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7"/>
  </p:notesMasterIdLst>
  <p:sldIdLst>
    <p:sldId id="288" r:id="rId3"/>
    <p:sldId id="291" r:id="rId4"/>
    <p:sldId id="292" r:id="rId5"/>
    <p:sldId id="293" r:id="rId6"/>
    <p:sldId id="294" r:id="rId7"/>
    <p:sldId id="295" r:id="rId8"/>
    <p:sldId id="296" r:id="rId9"/>
    <p:sldId id="298" r:id="rId10"/>
    <p:sldId id="297" r:id="rId11"/>
    <p:sldId id="299" r:id="rId12"/>
    <p:sldId id="300" r:id="rId13"/>
    <p:sldId id="301" r:id="rId14"/>
    <p:sldId id="303" r:id="rId15"/>
    <p:sldId id="302" r:id="rId16"/>
    <p:sldId id="304" r:id="rId17"/>
    <p:sldId id="305" r:id="rId18"/>
    <p:sldId id="306" r:id="rId19"/>
    <p:sldId id="308" r:id="rId20"/>
    <p:sldId id="309" r:id="rId21"/>
    <p:sldId id="307" r:id="rId22"/>
    <p:sldId id="310" r:id="rId23"/>
    <p:sldId id="311" r:id="rId24"/>
    <p:sldId id="312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0143D7"/>
    <a:srgbClr val="407BFF"/>
    <a:srgbClr val="0042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28" autoAdjust="0"/>
  </p:normalViewPr>
  <p:slideViewPr>
    <p:cSldViewPr snapToGrid="0" showGuides="1">
      <p:cViewPr varScale="1">
        <p:scale>
          <a:sx n="76" d="100"/>
          <a:sy n="76" d="100"/>
        </p:scale>
        <p:origin x="156" y="282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ECF2B-7387-4F48-B23B-E21C2F52E0ED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2AB69-50B4-4676-B71F-A949B9CD51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30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4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820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730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5025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652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058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627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7330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886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1842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97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971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4996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654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7363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8412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93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289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243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440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744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106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2AB69-50B4-4676-B71F-A949B9CD519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158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139953-C79A-D65D-AD53-7C9C7C3D7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8DA080-CFDA-AD4A-09BB-DBDE5A8CC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9115FE-1181-1FF1-5DEC-9F61BBFF9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B3B-DD8E-466F-A4A8-3972B8E7732E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02BDE0-D386-9F17-E095-0AB29FA63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CDDDEFE-D012-D2CF-94EA-9FC53A209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5D75-5227-4957-88AD-53C579403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032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779EC3F8-7EDF-9E70-0C24-CDF2A8646CE7}"/>
              </a:ext>
            </a:extLst>
          </p:cNvPr>
          <p:cNvSpPr txBox="1"/>
          <p:nvPr userDrawn="1"/>
        </p:nvSpPr>
        <p:spPr>
          <a:xfrm>
            <a:off x="11500368" y="6536809"/>
            <a:ext cx="532039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51PPT模板网 唯一访问网址：www.51pptmoban.com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45CD14A-EA82-CDA5-3039-5F1B2D074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B3B-DD8E-466F-A4A8-3972B8E7732E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D157A4A-8E65-A6BF-66E7-DE9B8C7A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7101E7-EAC8-53DE-CBA1-F079C261D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5D75-5227-4957-88AD-53C579403A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0C94E65-A87F-CF06-57B8-BD4F11465BEA}"/>
              </a:ext>
            </a:extLst>
          </p:cNvPr>
          <p:cNvSpPr/>
          <p:nvPr userDrawn="1"/>
        </p:nvSpPr>
        <p:spPr>
          <a:xfrm>
            <a:off x="1937358" y="6085447"/>
            <a:ext cx="10254642" cy="772553"/>
          </a:xfrm>
          <a:custGeom>
            <a:avLst/>
            <a:gdLst>
              <a:gd name="connsiteX0" fmla="*/ 7618761 w 10254642"/>
              <a:gd name="connsiteY0" fmla="*/ 0 h 772553"/>
              <a:gd name="connsiteX1" fmla="*/ 9544652 w 10254642"/>
              <a:gd name="connsiteY1" fmla="*/ 39585 h 772553"/>
              <a:gd name="connsiteX2" fmla="*/ 10254642 w 10254642"/>
              <a:gd name="connsiteY2" fmla="*/ 76807 h 772553"/>
              <a:gd name="connsiteX3" fmla="*/ 10254642 w 10254642"/>
              <a:gd name="connsiteY3" fmla="*/ 772553 h 772553"/>
              <a:gd name="connsiteX4" fmla="*/ 0 w 10254642"/>
              <a:gd name="connsiteY4" fmla="*/ 772553 h 772553"/>
              <a:gd name="connsiteX5" fmla="*/ 244795 w 10254642"/>
              <a:gd name="connsiteY5" fmla="*/ 709040 h 772553"/>
              <a:gd name="connsiteX6" fmla="*/ 7618761 w 10254642"/>
              <a:gd name="connsiteY6" fmla="*/ 0 h 77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54642" h="772553">
                <a:moveTo>
                  <a:pt x="7618761" y="0"/>
                </a:moveTo>
                <a:cubicBezTo>
                  <a:pt x="8278473" y="0"/>
                  <a:pt x="8922572" y="13630"/>
                  <a:pt x="9544652" y="39585"/>
                </a:cubicBezTo>
                <a:lnTo>
                  <a:pt x="10254642" y="76807"/>
                </a:lnTo>
                <a:lnTo>
                  <a:pt x="10254642" y="772553"/>
                </a:lnTo>
                <a:lnTo>
                  <a:pt x="0" y="772553"/>
                </a:lnTo>
                <a:lnTo>
                  <a:pt x="244795" y="709040"/>
                </a:lnTo>
                <a:cubicBezTo>
                  <a:pt x="1997528" y="276012"/>
                  <a:pt x="4650056" y="0"/>
                  <a:pt x="7618761" y="0"/>
                </a:cubicBezTo>
                <a:close/>
              </a:path>
            </a:pathLst>
          </a:custGeom>
          <a:gradFill>
            <a:gsLst>
              <a:gs pos="0">
                <a:srgbClr val="407BFF">
                  <a:alpha val="25000"/>
                </a:srgbClr>
              </a:gs>
              <a:gs pos="100000">
                <a:srgbClr val="0042D6">
                  <a:alpha val="0"/>
                </a:srgb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E9FE256-CA40-962A-76F9-3AA67F0BFDD2}"/>
              </a:ext>
            </a:extLst>
          </p:cNvPr>
          <p:cNvSpPr/>
          <p:nvPr userDrawn="1"/>
        </p:nvSpPr>
        <p:spPr>
          <a:xfrm>
            <a:off x="6759792" y="5949257"/>
            <a:ext cx="5432208" cy="908744"/>
          </a:xfrm>
          <a:custGeom>
            <a:avLst/>
            <a:gdLst>
              <a:gd name="connsiteX0" fmla="*/ 4570918 w 5432208"/>
              <a:gd name="connsiteY0" fmla="*/ 0 h 908744"/>
              <a:gd name="connsiteX1" fmla="*/ 5062675 w 5432208"/>
              <a:gd name="connsiteY1" fmla="*/ 9720 h 908744"/>
              <a:gd name="connsiteX2" fmla="*/ 5432208 w 5432208"/>
              <a:gd name="connsiteY2" fmla="*/ 31685 h 908744"/>
              <a:gd name="connsiteX3" fmla="*/ 5432208 w 5432208"/>
              <a:gd name="connsiteY3" fmla="*/ 908744 h 908744"/>
              <a:gd name="connsiteX4" fmla="*/ 0 w 5432208"/>
              <a:gd name="connsiteY4" fmla="*/ 908744 h 908744"/>
              <a:gd name="connsiteX5" fmla="*/ 15904 w 5432208"/>
              <a:gd name="connsiteY5" fmla="*/ 901595 h 908744"/>
              <a:gd name="connsiteX6" fmla="*/ 4570918 w 5432208"/>
              <a:gd name="connsiteY6" fmla="*/ 0 h 90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32208" h="908744">
                <a:moveTo>
                  <a:pt x="4570918" y="0"/>
                </a:moveTo>
                <a:cubicBezTo>
                  <a:pt x="4735846" y="0"/>
                  <a:pt x="4899798" y="3266"/>
                  <a:pt x="5062675" y="9720"/>
                </a:cubicBezTo>
                <a:lnTo>
                  <a:pt x="5432208" y="31685"/>
                </a:lnTo>
                <a:lnTo>
                  <a:pt x="5432208" y="908744"/>
                </a:lnTo>
                <a:lnTo>
                  <a:pt x="0" y="908744"/>
                </a:lnTo>
                <a:lnTo>
                  <a:pt x="15904" y="901595"/>
                </a:lnTo>
                <a:cubicBezTo>
                  <a:pt x="1369942" y="326607"/>
                  <a:pt x="2921637" y="0"/>
                  <a:pt x="4570918" y="0"/>
                </a:cubicBezTo>
                <a:close/>
              </a:path>
            </a:pathLst>
          </a:custGeom>
          <a:solidFill>
            <a:srgbClr val="407BFF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136527A-005D-4070-FD2B-384105DA729E}"/>
              </a:ext>
            </a:extLst>
          </p:cNvPr>
          <p:cNvGrpSpPr/>
          <p:nvPr userDrawn="1"/>
        </p:nvGrpSpPr>
        <p:grpSpPr>
          <a:xfrm>
            <a:off x="104497" y="913850"/>
            <a:ext cx="619712" cy="240114"/>
            <a:chOff x="177800" y="177800"/>
            <a:chExt cx="1117370" cy="432939"/>
          </a:xfrm>
          <a:gradFill flip="none" rotWithShape="1">
            <a:gsLst>
              <a:gs pos="100000">
                <a:srgbClr val="407BFF">
                  <a:alpha val="0"/>
                </a:srgbClr>
              </a:gs>
              <a:gs pos="0">
                <a:srgbClr val="0042D6"/>
              </a:gs>
            </a:gsLst>
            <a:lin ang="10800000" scaled="1"/>
            <a:tileRect/>
          </a:gra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4A43641-16AB-2ED1-91BC-18274B989C70}"/>
                </a:ext>
              </a:extLst>
            </p:cNvPr>
            <p:cNvGrpSpPr/>
            <p:nvPr/>
          </p:nvGrpSpPr>
          <p:grpSpPr>
            <a:xfrm>
              <a:off x="177800" y="177800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885C888D-7671-2AEB-73D2-76A17C3426E6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6528A872-F41D-AD52-C19F-FB1EBE137F1D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D951EAF1-E236-2122-0159-2B442CF6FE50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7290106E-D2E7-A615-D00E-9EF8D7D2B47C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132DBFF-0071-05EE-A654-25C8FC2F4AA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C80130F-53BD-F9A2-3EA6-27F2AD5F0E69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C313C05-E52A-B253-72C0-70FAA87656C6}"/>
                </a:ext>
              </a:extLst>
            </p:cNvPr>
            <p:cNvGrpSpPr/>
            <p:nvPr/>
          </p:nvGrpSpPr>
          <p:grpSpPr>
            <a:xfrm>
              <a:off x="177800" y="335532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8E94E2C0-D4B7-61BB-00F1-1774BB69F70E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34FD3BF-4FD7-6CEB-78CD-32CFCF7C68D7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7D18F943-A1D9-2C79-C9C3-8CE688B279FF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84A207B-78B0-0A32-B603-6ECC7690CDD7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B9805C89-0703-A44D-403F-5DA693336695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897CDE6-3CF7-4960-9A19-71C6C795D01D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F7A8B71-AA6A-4726-3029-C6AA684C27A8}"/>
                </a:ext>
              </a:extLst>
            </p:cNvPr>
            <p:cNvGrpSpPr/>
            <p:nvPr/>
          </p:nvGrpSpPr>
          <p:grpSpPr>
            <a:xfrm>
              <a:off x="177800" y="493264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1FCE8BD9-590E-2D7F-59FF-B2A66FA5BC46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32C9FC6F-AEEF-6990-837F-1339FBFBBD3B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B91BBBF-ADBF-6C6E-6B6D-5ED5324393F0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19DA1CC-0C31-93B1-06E6-23C4AC280C2A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CFEFF91C-3D94-F6A6-6865-7BF28D91584F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BD6B9BB-5103-E42C-4562-9B613E7AB610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89988945-2B21-3F83-9D1B-3822930049E9}"/>
              </a:ext>
            </a:extLst>
          </p:cNvPr>
          <p:cNvSpPr/>
          <p:nvPr userDrawn="1"/>
        </p:nvSpPr>
        <p:spPr>
          <a:xfrm>
            <a:off x="691632" y="6505390"/>
            <a:ext cx="768142" cy="768142"/>
          </a:xfrm>
          <a:prstGeom prst="ellipse">
            <a:avLst/>
          </a:prstGeom>
          <a:noFill/>
          <a:ln w="254000">
            <a:solidFill>
              <a:srgbClr val="0143D7">
                <a:alpha val="1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60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605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A11835-4EE2-C58A-E665-704181442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349C24-C156-CF72-CE77-D9FAC84E2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5D5583-71D7-15EA-7B4B-27A8FA5D36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1FB3B-DD8E-466F-A4A8-3972B8E7732E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4E453A-A225-DE37-1392-C44BEA6C0A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0C7EA5-40BC-9951-6B03-1816F3175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45D75-5227-4957-88AD-53C579403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3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2188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603E280D-8468-91EE-D328-43D749F0E13E}"/>
              </a:ext>
            </a:extLst>
          </p:cNvPr>
          <p:cNvSpPr/>
          <p:nvPr/>
        </p:nvSpPr>
        <p:spPr>
          <a:xfrm>
            <a:off x="-217978" y="2798264"/>
            <a:ext cx="2648212" cy="369332"/>
          </a:xfrm>
          <a:prstGeom prst="parallelogram">
            <a:avLst/>
          </a:prstGeom>
          <a:gradFill>
            <a:gsLst>
              <a:gs pos="0">
                <a:srgbClr val="407BFF">
                  <a:alpha val="20000"/>
                </a:srgbClr>
              </a:gs>
              <a:gs pos="100000">
                <a:srgbClr val="407B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58F2BEB-8C1E-93B7-A31C-F1A83857A504}"/>
              </a:ext>
            </a:extLst>
          </p:cNvPr>
          <p:cNvSpPr/>
          <p:nvPr/>
        </p:nvSpPr>
        <p:spPr>
          <a:xfrm>
            <a:off x="1161094" y="1184535"/>
            <a:ext cx="5267596" cy="1987640"/>
          </a:xfrm>
          <a:custGeom>
            <a:avLst/>
            <a:gdLst>
              <a:gd name="connsiteX0" fmla="*/ 291097 w 5267596"/>
              <a:gd name="connsiteY0" fmla="*/ 0 h 1987640"/>
              <a:gd name="connsiteX1" fmla="*/ 3759200 w 5267596"/>
              <a:gd name="connsiteY1" fmla="*/ 0 h 1987640"/>
              <a:gd name="connsiteX2" fmla="*/ 3553387 w 5267596"/>
              <a:gd name="connsiteY2" fmla="*/ 823252 h 1987640"/>
              <a:gd name="connsiteX3" fmla="*/ 5267596 w 5267596"/>
              <a:gd name="connsiteY3" fmla="*/ 823252 h 1987640"/>
              <a:gd name="connsiteX4" fmla="*/ 4976499 w 5267596"/>
              <a:gd name="connsiteY4" fmla="*/ 1987640 h 1987640"/>
              <a:gd name="connsiteX5" fmla="*/ 1508396 w 5267596"/>
              <a:gd name="connsiteY5" fmla="*/ 1987640 h 1987640"/>
              <a:gd name="connsiteX6" fmla="*/ 1714209 w 5267596"/>
              <a:gd name="connsiteY6" fmla="*/ 1164388 h 1987640"/>
              <a:gd name="connsiteX7" fmla="*/ 0 w 5267596"/>
              <a:gd name="connsiteY7" fmla="*/ 1164388 h 198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67596" h="1987640">
                <a:moveTo>
                  <a:pt x="291097" y="0"/>
                </a:moveTo>
                <a:lnTo>
                  <a:pt x="3759200" y="0"/>
                </a:lnTo>
                <a:lnTo>
                  <a:pt x="3553387" y="823252"/>
                </a:lnTo>
                <a:lnTo>
                  <a:pt x="5267596" y="823252"/>
                </a:lnTo>
                <a:lnTo>
                  <a:pt x="4976499" y="1987640"/>
                </a:lnTo>
                <a:lnTo>
                  <a:pt x="1508396" y="1987640"/>
                </a:lnTo>
                <a:lnTo>
                  <a:pt x="1714209" y="1164388"/>
                </a:lnTo>
                <a:lnTo>
                  <a:pt x="0" y="1164388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49" name="任意多边形: 形状 11048">
            <a:extLst>
              <a:ext uri="{FF2B5EF4-FFF2-40B4-BE49-F238E27FC236}">
                <a16:creationId xmlns:a16="http://schemas.microsoft.com/office/drawing/2014/main" id="{D61ABC14-B2A9-9961-B962-5291B16366F6}"/>
              </a:ext>
            </a:extLst>
          </p:cNvPr>
          <p:cNvSpPr/>
          <p:nvPr/>
        </p:nvSpPr>
        <p:spPr>
          <a:xfrm>
            <a:off x="6401812" y="1"/>
            <a:ext cx="5790189" cy="6857997"/>
          </a:xfrm>
          <a:custGeom>
            <a:avLst/>
            <a:gdLst>
              <a:gd name="connsiteX0" fmla="*/ 755739 w 5790189"/>
              <a:gd name="connsiteY0" fmla="*/ 0 h 6857997"/>
              <a:gd name="connsiteX1" fmla="*/ 5790189 w 5790189"/>
              <a:gd name="connsiteY1" fmla="*/ 0 h 6857997"/>
              <a:gd name="connsiteX2" fmla="*/ 5790189 w 5790189"/>
              <a:gd name="connsiteY2" fmla="*/ 6857997 h 6857997"/>
              <a:gd name="connsiteX3" fmla="*/ 1313893 w 5790189"/>
              <a:gd name="connsiteY3" fmla="*/ 6857997 h 6857997"/>
              <a:gd name="connsiteX4" fmla="*/ 1160274 w 5790189"/>
              <a:gd name="connsiteY4" fmla="*/ 6642538 h 6857997"/>
              <a:gd name="connsiteX5" fmla="*/ 0 w 5790189"/>
              <a:gd name="connsiteY5" fmla="*/ 2978150 h 6857997"/>
              <a:gd name="connsiteX6" fmla="*/ 665286 w 5790189"/>
              <a:gd name="connsiteY6" fmla="*/ 16936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0189" h="6857997">
                <a:moveTo>
                  <a:pt x="755739" y="0"/>
                </a:moveTo>
                <a:lnTo>
                  <a:pt x="5790189" y="0"/>
                </a:lnTo>
                <a:lnTo>
                  <a:pt x="5790189" y="6857997"/>
                </a:lnTo>
                <a:lnTo>
                  <a:pt x="1313893" y="6857997"/>
                </a:lnTo>
                <a:lnTo>
                  <a:pt x="1160274" y="6642538"/>
                </a:lnTo>
                <a:cubicBezTo>
                  <a:pt x="416699" y="5534005"/>
                  <a:pt x="0" y="4291034"/>
                  <a:pt x="0" y="2978150"/>
                </a:cubicBezTo>
                <a:cubicBezTo>
                  <a:pt x="0" y="1993487"/>
                  <a:pt x="234394" y="1048150"/>
                  <a:pt x="665286" y="169361"/>
                </a:cubicBezTo>
                <a:close/>
              </a:path>
            </a:pathLst>
          </a:custGeom>
          <a:gradFill>
            <a:gsLst>
              <a:gs pos="0">
                <a:srgbClr val="407BFF">
                  <a:alpha val="25000"/>
                </a:srgbClr>
              </a:gs>
              <a:gs pos="100000">
                <a:srgbClr val="0042D6">
                  <a:alpha val="0"/>
                </a:srgb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82DA597-FCE1-AD28-CE2D-8A7EBA41A9A5}"/>
              </a:ext>
            </a:extLst>
          </p:cNvPr>
          <p:cNvSpPr/>
          <p:nvPr/>
        </p:nvSpPr>
        <p:spPr>
          <a:xfrm>
            <a:off x="6569932" y="0"/>
            <a:ext cx="5622069" cy="6858000"/>
          </a:xfrm>
          <a:custGeom>
            <a:avLst/>
            <a:gdLst>
              <a:gd name="connsiteX0" fmla="*/ 1067102 w 5622069"/>
              <a:gd name="connsiteY0" fmla="*/ 0 h 6858000"/>
              <a:gd name="connsiteX1" fmla="*/ 5622069 w 5622069"/>
              <a:gd name="connsiteY1" fmla="*/ 0 h 6858000"/>
              <a:gd name="connsiteX2" fmla="*/ 5622069 w 5622069"/>
              <a:gd name="connsiteY2" fmla="*/ 6858000 h 6858000"/>
              <a:gd name="connsiteX3" fmla="*/ 1067102 w 5622069"/>
              <a:gd name="connsiteY3" fmla="*/ 6858000 h 6858000"/>
              <a:gd name="connsiteX4" fmla="*/ 942338 w 5622069"/>
              <a:gd name="connsiteY4" fmla="*/ 6667578 h 6858000"/>
              <a:gd name="connsiteX5" fmla="*/ 0 w 5622069"/>
              <a:gd name="connsiteY5" fmla="*/ 3429000 h 6858000"/>
              <a:gd name="connsiteX6" fmla="*/ 942338 w 5622069"/>
              <a:gd name="connsiteY6" fmla="*/ 19042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2069" h="6858000">
                <a:moveTo>
                  <a:pt x="1067102" y="0"/>
                </a:moveTo>
                <a:lnTo>
                  <a:pt x="5622069" y="0"/>
                </a:lnTo>
                <a:lnTo>
                  <a:pt x="5622069" y="6858000"/>
                </a:lnTo>
                <a:lnTo>
                  <a:pt x="1067102" y="6858000"/>
                </a:lnTo>
                <a:lnTo>
                  <a:pt x="942338" y="6667578"/>
                </a:lnTo>
                <a:cubicBezTo>
                  <a:pt x="338430" y="5687859"/>
                  <a:pt x="0" y="4589324"/>
                  <a:pt x="0" y="3429000"/>
                </a:cubicBezTo>
                <a:cubicBezTo>
                  <a:pt x="0" y="2268676"/>
                  <a:pt x="338430" y="1170141"/>
                  <a:pt x="942338" y="190423"/>
                </a:cubicBezTo>
                <a:close/>
              </a:path>
            </a:pathLst>
          </a:custGeom>
          <a:gradFill>
            <a:gsLst>
              <a:gs pos="32000">
                <a:srgbClr val="407BFF"/>
              </a:gs>
              <a:gs pos="74000">
                <a:srgbClr val="0042D6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244" name="组合 10243">
            <a:extLst>
              <a:ext uri="{FF2B5EF4-FFF2-40B4-BE49-F238E27FC236}">
                <a16:creationId xmlns:a16="http://schemas.microsoft.com/office/drawing/2014/main" id="{E842F4E5-B0B4-F657-7938-0755EDAEAFCE}"/>
              </a:ext>
            </a:extLst>
          </p:cNvPr>
          <p:cNvGrpSpPr/>
          <p:nvPr/>
        </p:nvGrpSpPr>
        <p:grpSpPr>
          <a:xfrm>
            <a:off x="907094" y="3818453"/>
            <a:ext cx="4983752" cy="466725"/>
            <a:chOff x="1251600" y="3895725"/>
            <a:chExt cx="4383517" cy="46672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5F9FE8B-938C-9639-9D4C-82E2A627CE83}"/>
                </a:ext>
              </a:extLst>
            </p:cNvPr>
            <p:cNvSpPr/>
            <p:nvPr/>
          </p:nvSpPr>
          <p:spPr>
            <a:xfrm>
              <a:off x="1251600" y="3895725"/>
              <a:ext cx="4383517" cy="466720"/>
            </a:xfrm>
            <a:prstGeom prst="rect">
              <a:avLst/>
            </a:prstGeom>
            <a:gradFill>
              <a:gsLst>
                <a:gs pos="0">
                  <a:srgbClr val="407BFF">
                    <a:alpha val="20000"/>
                  </a:srgbClr>
                </a:gs>
                <a:gs pos="100000">
                  <a:srgbClr val="407B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451E1DB8-5474-2B84-506A-804E1635A91E}"/>
                </a:ext>
              </a:extLst>
            </p:cNvPr>
            <p:cNvCxnSpPr/>
            <p:nvPr/>
          </p:nvCxnSpPr>
          <p:spPr>
            <a:xfrm>
              <a:off x="1251600" y="3895725"/>
              <a:ext cx="4383517" cy="0"/>
            </a:xfrm>
            <a:prstGeom prst="line">
              <a:avLst/>
            </a:prstGeom>
            <a:ln w="25400" cap="rnd">
              <a:solidFill>
                <a:srgbClr val="407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B5E9E1B-13D9-1350-1000-50707BEB8E43}"/>
                </a:ext>
              </a:extLst>
            </p:cNvPr>
            <p:cNvCxnSpPr/>
            <p:nvPr/>
          </p:nvCxnSpPr>
          <p:spPr>
            <a:xfrm>
              <a:off x="1251600" y="4362450"/>
              <a:ext cx="438351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FB15153-F5EB-ABC6-4505-1A1D1CEA7871}"/>
              </a:ext>
            </a:extLst>
          </p:cNvPr>
          <p:cNvSpPr/>
          <p:nvPr/>
        </p:nvSpPr>
        <p:spPr>
          <a:xfrm>
            <a:off x="907094" y="1369809"/>
            <a:ext cx="5267596" cy="1987640"/>
          </a:xfrm>
          <a:custGeom>
            <a:avLst/>
            <a:gdLst>
              <a:gd name="connsiteX0" fmla="*/ 291097 w 5267596"/>
              <a:gd name="connsiteY0" fmla="*/ 0 h 1987640"/>
              <a:gd name="connsiteX1" fmla="*/ 3759200 w 5267596"/>
              <a:gd name="connsiteY1" fmla="*/ 0 h 1987640"/>
              <a:gd name="connsiteX2" fmla="*/ 3553387 w 5267596"/>
              <a:gd name="connsiteY2" fmla="*/ 823252 h 1987640"/>
              <a:gd name="connsiteX3" fmla="*/ 5267596 w 5267596"/>
              <a:gd name="connsiteY3" fmla="*/ 823252 h 1987640"/>
              <a:gd name="connsiteX4" fmla="*/ 4976499 w 5267596"/>
              <a:gd name="connsiteY4" fmla="*/ 1987640 h 1987640"/>
              <a:gd name="connsiteX5" fmla="*/ 1508396 w 5267596"/>
              <a:gd name="connsiteY5" fmla="*/ 1987640 h 1987640"/>
              <a:gd name="connsiteX6" fmla="*/ 1714209 w 5267596"/>
              <a:gd name="connsiteY6" fmla="*/ 1164388 h 1987640"/>
              <a:gd name="connsiteX7" fmla="*/ 0 w 5267596"/>
              <a:gd name="connsiteY7" fmla="*/ 1164388 h 198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67596" h="1987640">
                <a:moveTo>
                  <a:pt x="291097" y="0"/>
                </a:moveTo>
                <a:lnTo>
                  <a:pt x="3759200" y="0"/>
                </a:lnTo>
                <a:lnTo>
                  <a:pt x="3553387" y="823252"/>
                </a:lnTo>
                <a:lnTo>
                  <a:pt x="5267596" y="823252"/>
                </a:lnTo>
                <a:lnTo>
                  <a:pt x="4976499" y="1987640"/>
                </a:lnTo>
                <a:lnTo>
                  <a:pt x="1508396" y="1987640"/>
                </a:lnTo>
                <a:lnTo>
                  <a:pt x="1714209" y="1164388"/>
                </a:lnTo>
                <a:lnTo>
                  <a:pt x="0" y="1164388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046" name="组合 11045" descr="D:\51PPT模板网\51pptmoban.com\图片001.jpg">
            <a:extLst>
              <a:ext uri="{FF2B5EF4-FFF2-40B4-BE49-F238E27FC236}">
                <a16:creationId xmlns:a16="http://schemas.microsoft.com/office/drawing/2014/main" id="{091A1B83-B077-D8D5-837B-4F59956BA6EC}"/>
              </a:ext>
            </a:extLst>
          </p:cNvPr>
          <p:cNvGrpSpPr/>
          <p:nvPr/>
        </p:nvGrpSpPr>
        <p:grpSpPr>
          <a:xfrm>
            <a:off x="6724854" y="647699"/>
            <a:ext cx="5434512" cy="5498557"/>
            <a:chOff x="7118483" y="647699"/>
            <a:chExt cx="5434512" cy="54985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4FE2747-943D-BBC2-D569-847078669829}"/>
                </a:ext>
              </a:extLst>
            </p:cNvPr>
            <p:cNvGrpSpPr/>
            <p:nvPr/>
          </p:nvGrpSpPr>
          <p:grpSpPr>
            <a:xfrm>
              <a:off x="7118483" y="711744"/>
              <a:ext cx="5434512" cy="5434512"/>
              <a:chOff x="7118483" y="711744"/>
              <a:chExt cx="5434512" cy="5434512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3B8F49B2-3024-127C-9145-A12DCA1A8AB3}"/>
                  </a:ext>
                </a:extLst>
              </p:cNvPr>
              <p:cNvSpPr/>
              <p:nvPr/>
            </p:nvSpPr>
            <p:spPr>
              <a:xfrm>
                <a:off x="7118483" y="711744"/>
                <a:ext cx="5434512" cy="543451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19000"/>
                    </a:schemeClr>
                  </a:gs>
                  <a:gs pos="100000">
                    <a:srgbClr val="0042D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7AC54FA-08CA-5942-BDBD-0D084FC074EE}"/>
                  </a:ext>
                </a:extLst>
              </p:cNvPr>
              <p:cNvSpPr/>
              <p:nvPr/>
            </p:nvSpPr>
            <p:spPr>
              <a:xfrm>
                <a:off x="7978364" y="1571625"/>
                <a:ext cx="3714750" cy="3714750"/>
              </a:xfrm>
              <a:prstGeom prst="ellipse">
                <a:avLst/>
              </a:prstGeom>
              <a:solidFill>
                <a:srgbClr val="407B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40" name="组合 11039">
              <a:extLst>
                <a:ext uri="{FF2B5EF4-FFF2-40B4-BE49-F238E27FC236}">
                  <a16:creationId xmlns:a16="http://schemas.microsoft.com/office/drawing/2014/main" id="{36E73A8A-C945-EED4-D8CD-B6DDD8F503C9}"/>
                </a:ext>
              </a:extLst>
            </p:cNvPr>
            <p:cNvGrpSpPr/>
            <p:nvPr/>
          </p:nvGrpSpPr>
          <p:grpSpPr>
            <a:xfrm>
              <a:off x="7287125" y="647699"/>
              <a:ext cx="5092428" cy="5018326"/>
              <a:chOff x="6314279" y="2959713"/>
              <a:chExt cx="3828893" cy="3773177"/>
            </a:xfrm>
          </p:grpSpPr>
          <p:grpSp>
            <p:nvGrpSpPr>
              <p:cNvPr id="19" name="图形 14">
                <a:extLst>
                  <a:ext uri="{FF2B5EF4-FFF2-40B4-BE49-F238E27FC236}">
                    <a16:creationId xmlns:a16="http://schemas.microsoft.com/office/drawing/2014/main" id="{6181DDAA-5E5B-CCCA-F91E-743D23CD2FBC}"/>
                  </a:ext>
                </a:extLst>
              </p:cNvPr>
              <p:cNvGrpSpPr/>
              <p:nvPr/>
            </p:nvGrpSpPr>
            <p:grpSpPr>
              <a:xfrm>
                <a:off x="6314279" y="2959713"/>
                <a:ext cx="3828893" cy="3616918"/>
                <a:chOff x="6314279" y="2959713"/>
                <a:chExt cx="3828893" cy="3616918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817A81D-9EB9-85B7-6639-0A12BD9BFC63}"/>
                    </a:ext>
                  </a:extLst>
                </p:cNvPr>
                <p:cNvSpPr/>
                <p:nvPr/>
              </p:nvSpPr>
              <p:spPr>
                <a:xfrm>
                  <a:off x="6314279" y="6389357"/>
                  <a:ext cx="3693606" cy="34375"/>
                </a:xfrm>
                <a:custGeom>
                  <a:avLst/>
                  <a:gdLst>
                    <a:gd name="connsiteX0" fmla="*/ 0 w 4762500"/>
                    <a:gd name="connsiteY0" fmla="*/ 0 h 2381"/>
                    <a:gd name="connsiteX1" fmla="*/ 4762500 w 4762500"/>
                    <a:gd name="connsiteY1" fmla="*/ 0 h 2381"/>
                    <a:gd name="connsiteX2" fmla="*/ 4762500 w 4762500"/>
                    <a:gd name="connsiteY2" fmla="*/ 2381 h 2381"/>
                    <a:gd name="connsiteX3" fmla="*/ 0 w 4762500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62500" h="2381">
                      <a:moveTo>
                        <a:pt x="0" y="0"/>
                      </a:moveTo>
                      <a:lnTo>
                        <a:pt x="4762500" y="0"/>
                      </a:lnTo>
                      <a:lnTo>
                        <a:pt x="4762500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2CF170A-08A2-134E-EFCC-48D1C90E0DE4}"/>
                    </a:ext>
                  </a:extLst>
                </p:cNvPr>
                <p:cNvSpPr/>
                <p:nvPr/>
              </p:nvSpPr>
              <p:spPr>
                <a:xfrm>
                  <a:off x="9827704" y="6548342"/>
                  <a:ext cx="315468" cy="2381"/>
                </a:xfrm>
                <a:custGeom>
                  <a:avLst/>
                  <a:gdLst>
                    <a:gd name="connsiteX0" fmla="*/ 0 w 315468"/>
                    <a:gd name="connsiteY0" fmla="*/ 0 h 2381"/>
                    <a:gd name="connsiteX1" fmla="*/ 315468 w 315468"/>
                    <a:gd name="connsiteY1" fmla="*/ 0 h 2381"/>
                    <a:gd name="connsiteX2" fmla="*/ 315468 w 315468"/>
                    <a:gd name="connsiteY2" fmla="*/ 2381 h 2381"/>
                    <a:gd name="connsiteX3" fmla="*/ 0 w 315468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5468" h="2381">
                      <a:moveTo>
                        <a:pt x="0" y="0"/>
                      </a:moveTo>
                      <a:lnTo>
                        <a:pt x="315468" y="0"/>
                      </a:lnTo>
                      <a:lnTo>
                        <a:pt x="315468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8BC581CD-C7FE-4EE2-5F6C-6D26AB827998}"/>
                    </a:ext>
                  </a:extLst>
                </p:cNvPr>
                <p:cNvSpPr/>
                <p:nvPr/>
              </p:nvSpPr>
              <p:spPr>
                <a:xfrm>
                  <a:off x="8929973" y="6574250"/>
                  <a:ext cx="82772" cy="2381"/>
                </a:xfrm>
                <a:custGeom>
                  <a:avLst/>
                  <a:gdLst>
                    <a:gd name="connsiteX0" fmla="*/ 0 w 82772"/>
                    <a:gd name="connsiteY0" fmla="*/ 0 h 2381"/>
                    <a:gd name="connsiteX1" fmla="*/ 82772 w 82772"/>
                    <a:gd name="connsiteY1" fmla="*/ 0 h 2381"/>
                    <a:gd name="connsiteX2" fmla="*/ 82772 w 82772"/>
                    <a:gd name="connsiteY2" fmla="*/ 2381 h 2381"/>
                    <a:gd name="connsiteX3" fmla="*/ 0 w 82772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772" h="2381">
                      <a:moveTo>
                        <a:pt x="0" y="0"/>
                      </a:moveTo>
                      <a:lnTo>
                        <a:pt x="82772" y="0"/>
                      </a:lnTo>
                      <a:lnTo>
                        <a:pt x="82772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F93A5449-C8E7-0E93-0EAF-F842B3481905}"/>
                    </a:ext>
                  </a:extLst>
                </p:cNvPr>
                <p:cNvSpPr/>
                <p:nvPr/>
              </p:nvSpPr>
              <p:spPr>
                <a:xfrm>
                  <a:off x="9635394" y="6459950"/>
                  <a:ext cx="182784" cy="2381"/>
                </a:xfrm>
                <a:custGeom>
                  <a:avLst/>
                  <a:gdLst>
                    <a:gd name="connsiteX0" fmla="*/ 0 w 182784"/>
                    <a:gd name="connsiteY0" fmla="*/ 0 h 2381"/>
                    <a:gd name="connsiteX1" fmla="*/ 182785 w 182784"/>
                    <a:gd name="connsiteY1" fmla="*/ 0 h 2381"/>
                    <a:gd name="connsiteX2" fmla="*/ 182785 w 182784"/>
                    <a:gd name="connsiteY2" fmla="*/ 2381 h 2381"/>
                    <a:gd name="connsiteX3" fmla="*/ 0 w 182784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2784" h="2381">
                      <a:moveTo>
                        <a:pt x="0" y="0"/>
                      </a:moveTo>
                      <a:lnTo>
                        <a:pt x="182785" y="0"/>
                      </a:lnTo>
                      <a:lnTo>
                        <a:pt x="182785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D4A3F1D-C703-0215-8368-174EEF94B1E8}"/>
                    </a:ext>
                  </a:extLst>
                </p:cNvPr>
                <p:cNvSpPr/>
                <p:nvPr/>
              </p:nvSpPr>
              <p:spPr>
                <a:xfrm>
                  <a:off x="6357556" y="6475952"/>
                  <a:ext cx="411384" cy="2381"/>
                </a:xfrm>
                <a:custGeom>
                  <a:avLst/>
                  <a:gdLst>
                    <a:gd name="connsiteX0" fmla="*/ 0 w 411384"/>
                    <a:gd name="connsiteY0" fmla="*/ 0 h 2381"/>
                    <a:gd name="connsiteX1" fmla="*/ 411385 w 411384"/>
                    <a:gd name="connsiteY1" fmla="*/ 0 h 2381"/>
                    <a:gd name="connsiteX2" fmla="*/ 411385 w 411384"/>
                    <a:gd name="connsiteY2" fmla="*/ 2381 h 2381"/>
                    <a:gd name="connsiteX3" fmla="*/ 0 w 411384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1384" h="2381">
                      <a:moveTo>
                        <a:pt x="0" y="0"/>
                      </a:moveTo>
                      <a:lnTo>
                        <a:pt x="411385" y="0"/>
                      </a:lnTo>
                      <a:lnTo>
                        <a:pt x="411385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78C202D1-EE77-9501-8A33-B3A37D504B29}"/>
                    </a:ext>
                  </a:extLst>
                </p:cNvPr>
                <p:cNvSpPr/>
                <p:nvPr/>
              </p:nvSpPr>
              <p:spPr>
                <a:xfrm>
                  <a:off x="6853809" y="6475952"/>
                  <a:ext cx="60293" cy="2381"/>
                </a:xfrm>
                <a:custGeom>
                  <a:avLst/>
                  <a:gdLst>
                    <a:gd name="connsiteX0" fmla="*/ 0 w 60293"/>
                    <a:gd name="connsiteY0" fmla="*/ 0 h 2381"/>
                    <a:gd name="connsiteX1" fmla="*/ 60293 w 60293"/>
                    <a:gd name="connsiteY1" fmla="*/ 0 h 2381"/>
                    <a:gd name="connsiteX2" fmla="*/ 60293 w 60293"/>
                    <a:gd name="connsiteY2" fmla="*/ 2381 h 2381"/>
                    <a:gd name="connsiteX3" fmla="*/ 0 w 60293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293" h="2381">
                      <a:moveTo>
                        <a:pt x="0" y="0"/>
                      </a:moveTo>
                      <a:lnTo>
                        <a:pt x="60293" y="0"/>
                      </a:lnTo>
                      <a:lnTo>
                        <a:pt x="60293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D36003D2-59E5-1B77-F2DE-1DEB20E56460}"/>
                    </a:ext>
                  </a:extLst>
                </p:cNvPr>
                <p:cNvSpPr/>
                <p:nvPr/>
              </p:nvSpPr>
              <p:spPr>
                <a:xfrm>
                  <a:off x="7110126" y="6516147"/>
                  <a:ext cx="892302" cy="2381"/>
                </a:xfrm>
                <a:custGeom>
                  <a:avLst/>
                  <a:gdLst>
                    <a:gd name="connsiteX0" fmla="*/ 0 w 892302"/>
                    <a:gd name="connsiteY0" fmla="*/ 0 h 2381"/>
                    <a:gd name="connsiteX1" fmla="*/ 892302 w 892302"/>
                    <a:gd name="connsiteY1" fmla="*/ 0 h 2381"/>
                    <a:gd name="connsiteX2" fmla="*/ 892302 w 892302"/>
                    <a:gd name="connsiteY2" fmla="*/ 2381 h 2381"/>
                    <a:gd name="connsiteX3" fmla="*/ 0 w 892302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2302" h="2381">
                      <a:moveTo>
                        <a:pt x="0" y="0"/>
                      </a:moveTo>
                      <a:lnTo>
                        <a:pt x="892302" y="0"/>
                      </a:lnTo>
                      <a:lnTo>
                        <a:pt x="892302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8F4BA79A-B7D7-7018-FEB8-D664FF611388}"/>
                    </a:ext>
                  </a:extLst>
                </p:cNvPr>
                <p:cNvSpPr/>
                <p:nvPr/>
              </p:nvSpPr>
              <p:spPr>
                <a:xfrm>
                  <a:off x="9337289" y="4302497"/>
                  <a:ext cx="455338" cy="263364"/>
                </a:xfrm>
                <a:custGeom>
                  <a:avLst/>
                  <a:gdLst>
                    <a:gd name="connsiteX0" fmla="*/ 0 w 455338"/>
                    <a:gd name="connsiteY0" fmla="*/ 212882 h 263364"/>
                    <a:gd name="connsiteX1" fmla="*/ 50102 w 455338"/>
                    <a:gd name="connsiteY1" fmla="*/ 162781 h 263364"/>
                    <a:gd name="connsiteX2" fmla="*/ 64485 w 455338"/>
                    <a:gd name="connsiteY2" fmla="*/ 164972 h 263364"/>
                    <a:gd name="connsiteX3" fmla="*/ 63342 w 455338"/>
                    <a:gd name="connsiteY3" fmla="*/ 149541 h 263364"/>
                    <a:gd name="connsiteX4" fmla="*/ 169069 w 455338"/>
                    <a:gd name="connsiteY4" fmla="*/ 43052 h 263364"/>
                    <a:gd name="connsiteX5" fmla="*/ 169450 w 455338"/>
                    <a:gd name="connsiteY5" fmla="*/ 43052 h 263364"/>
                    <a:gd name="connsiteX6" fmla="*/ 188976 w 455338"/>
                    <a:gd name="connsiteY6" fmla="*/ 44957 h 263364"/>
                    <a:gd name="connsiteX7" fmla="*/ 316154 w 455338"/>
                    <a:gd name="connsiteY7" fmla="*/ 13248 h 263364"/>
                    <a:gd name="connsiteX8" fmla="*/ 361093 w 455338"/>
                    <a:gd name="connsiteY8" fmla="*/ 92201 h 263364"/>
                    <a:gd name="connsiteX9" fmla="*/ 362617 w 455338"/>
                    <a:gd name="connsiteY9" fmla="*/ 92201 h 263364"/>
                    <a:gd name="connsiteX10" fmla="*/ 455048 w 455338"/>
                    <a:gd name="connsiteY10" fmla="*/ 170649 h 263364"/>
                    <a:gd name="connsiteX11" fmla="*/ 376600 w 455338"/>
                    <a:gd name="connsiteY11" fmla="*/ 263079 h 263364"/>
                    <a:gd name="connsiteX12" fmla="*/ 362617 w 455338"/>
                    <a:gd name="connsiteY12" fmla="*/ 263079 h 263364"/>
                    <a:gd name="connsiteX13" fmla="*/ 48673 w 455338"/>
                    <a:gd name="connsiteY13" fmla="*/ 263079 h 263364"/>
                    <a:gd name="connsiteX14" fmla="*/ 0 w 455338"/>
                    <a:gd name="connsiteY14" fmla="*/ 212882 h 263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5338" h="263364">
                      <a:moveTo>
                        <a:pt x="0" y="212882"/>
                      </a:moveTo>
                      <a:cubicBezTo>
                        <a:pt x="48" y="185231"/>
                        <a:pt x="22451" y="162838"/>
                        <a:pt x="50102" y="162781"/>
                      </a:cubicBezTo>
                      <a:cubicBezTo>
                        <a:pt x="54979" y="162771"/>
                        <a:pt x="59827" y="163505"/>
                        <a:pt x="64485" y="164972"/>
                      </a:cubicBezTo>
                      <a:cubicBezTo>
                        <a:pt x="63770" y="159857"/>
                        <a:pt x="63380" y="154704"/>
                        <a:pt x="63342" y="149541"/>
                      </a:cubicBezTo>
                      <a:cubicBezTo>
                        <a:pt x="63132" y="90943"/>
                        <a:pt x="110471" y="43261"/>
                        <a:pt x="169069" y="43052"/>
                      </a:cubicBezTo>
                      <a:cubicBezTo>
                        <a:pt x="169193" y="43052"/>
                        <a:pt x="169326" y="43052"/>
                        <a:pt x="169450" y="43052"/>
                      </a:cubicBezTo>
                      <a:cubicBezTo>
                        <a:pt x="176003" y="43052"/>
                        <a:pt x="182547" y="43690"/>
                        <a:pt x="188976" y="44957"/>
                      </a:cubicBezTo>
                      <a:cubicBezTo>
                        <a:pt x="215342" y="1084"/>
                        <a:pt x="272273" y="-13108"/>
                        <a:pt x="316154" y="13248"/>
                      </a:cubicBezTo>
                      <a:cubicBezTo>
                        <a:pt x="343891" y="29917"/>
                        <a:pt x="360922" y="59844"/>
                        <a:pt x="361093" y="92201"/>
                      </a:cubicBezTo>
                      <a:lnTo>
                        <a:pt x="362617" y="92201"/>
                      </a:lnTo>
                      <a:cubicBezTo>
                        <a:pt x="409804" y="88343"/>
                        <a:pt x="451190" y="123462"/>
                        <a:pt x="455048" y="170649"/>
                      </a:cubicBezTo>
                      <a:cubicBezTo>
                        <a:pt x="458915" y="217835"/>
                        <a:pt x="423787" y="259212"/>
                        <a:pt x="376600" y="263079"/>
                      </a:cubicBezTo>
                      <a:cubicBezTo>
                        <a:pt x="371952" y="263460"/>
                        <a:pt x="367275" y="263460"/>
                        <a:pt x="362617" y="263079"/>
                      </a:cubicBezTo>
                      <a:lnTo>
                        <a:pt x="48673" y="263079"/>
                      </a:lnTo>
                      <a:cubicBezTo>
                        <a:pt x="21508" y="262355"/>
                        <a:pt x="-114" y="240057"/>
                        <a:pt x="0" y="212882"/>
                      </a:cubicBezTo>
                      <a:close/>
                    </a:path>
                  </a:pathLst>
                </a:custGeom>
                <a:solidFill>
                  <a:schemeClr val="bg1">
                    <a:alpha val="7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DEAF60D-BBD9-C0B6-8136-62D841221BB1}"/>
                    </a:ext>
                  </a:extLst>
                </p:cNvPr>
                <p:cNvSpPr/>
                <p:nvPr/>
              </p:nvSpPr>
              <p:spPr>
                <a:xfrm>
                  <a:off x="6709885" y="4170824"/>
                  <a:ext cx="440688" cy="261634"/>
                </a:xfrm>
                <a:custGeom>
                  <a:avLst/>
                  <a:gdLst>
                    <a:gd name="connsiteX0" fmla="*/ 0 w 440688"/>
                    <a:gd name="connsiteY0" fmla="*/ 211438 h 261634"/>
                    <a:gd name="connsiteX1" fmla="*/ 50102 w 440688"/>
                    <a:gd name="connsiteY1" fmla="*/ 161337 h 261634"/>
                    <a:gd name="connsiteX2" fmla="*/ 64485 w 440688"/>
                    <a:gd name="connsiteY2" fmla="*/ 163432 h 261634"/>
                    <a:gd name="connsiteX3" fmla="*/ 63342 w 440688"/>
                    <a:gd name="connsiteY3" fmla="*/ 148097 h 261634"/>
                    <a:gd name="connsiteX4" fmla="*/ 169450 w 440688"/>
                    <a:gd name="connsiteY4" fmla="*/ 41988 h 261634"/>
                    <a:gd name="connsiteX5" fmla="*/ 188976 w 440688"/>
                    <a:gd name="connsiteY5" fmla="*/ 43893 h 261634"/>
                    <a:gd name="connsiteX6" fmla="*/ 316564 w 440688"/>
                    <a:gd name="connsiteY6" fmla="*/ 13899 h 261634"/>
                    <a:gd name="connsiteX7" fmla="*/ 360426 w 440688"/>
                    <a:gd name="connsiteY7" fmla="*/ 90756 h 261634"/>
                    <a:gd name="connsiteX8" fmla="*/ 361950 w 440688"/>
                    <a:gd name="connsiteY8" fmla="*/ 90756 h 261634"/>
                    <a:gd name="connsiteX9" fmla="*/ 440398 w 440688"/>
                    <a:gd name="connsiteY9" fmla="*/ 183187 h 261634"/>
                    <a:gd name="connsiteX10" fmla="*/ 361950 w 440688"/>
                    <a:gd name="connsiteY10" fmla="*/ 261635 h 261634"/>
                    <a:gd name="connsiteX11" fmla="*/ 48673 w 440688"/>
                    <a:gd name="connsiteY11" fmla="*/ 261635 h 261634"/>
                    <a:gd name="connsiteX12" fmla="*/ 0 w 440688"/>
                    <a:gd name="connsiteY12" fmla="*/ 211438 h 261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0688" h="261634">
                      <a:moveTo>
                        <a:pt x="0" y="211438"/>
                      </a:moveTo>
                      <a:cubicBezTo>
                        <a:pt x="0" y="183768"/>
                        <a:pt x="22432" y="161337"/>
                        <a:pt x="50102" y="161337"/>
                      </a:cubicBezTo>
                      <a:cubicBezTo>
                        <a:pt x="54971" y="161356"/>
                        <a:pt x="59814" y="162060"/>
                        <a:pt x="64485" y="163432"/>
                      </a:cubicBezTo>
                      <a:cubicBezTo>
                        <a:pt x="63715" y="158355"/>
                        <a:pt x="63333" y="153231"/>
                        <a:pt x="63342" y="148097"/>
                      </a:cubicBezTo>
                      <a:cubicBezTo>
                        <a:pt x="63342" y="89499"/>
                        <a:pt x="110852" y="41988"/>
                        <a:pt x="169450" y="41988"/>
                      </a:cubicBezTo>
                      <a:cubicBezTo>
                        <a:pt x="176003" y="41998"/>
                        <a:pt x="182547" y="42636"/>
                        <a:pt x="188976" y="43893"/>
                      </a:cubicBezTo>
                      <a:cubicBezTo>
                        <a:pt x="215923" y="374"/>
                        <a:pt x="273054" y="-13047"/>
                        <a:pt x="316564" y="13899"/>
                      </a:cubicBezTo>
                      <a:cubicBezTo>
                        <a:pt x="343262" y="30434"/>
                        <a:pt x="359769" y="59362"/>
                        <a:pt x="360426" y="90756"/>
                      </a:cubicBezTo>
                      <a:lnTo>
                        <a:pt x="361950" y="90756"/>
                      </a:lnTo>
                      <a:cubicBezTo>
                        <a:pt x="409137" y="94623"/>
                        <a:pt x="444256" y="136000"/>
                        <a:pt x="440398" y="183187"/>
                      </a:cubicBezTo>
                      <a:cubicBezTo>
                        <a:pt x="436969" y="225011"/>
                        <a:pt x="403775" y="258215"/>
                        <a:pt x="361950" y="261635"/>
                      </a:cubicBezTo>
                      <a:lnTo>
                        <a:pt x="48673" y="261635"/>
                      </a:lnTo>
                      <a:cubicBezTo>
                        <a:pt x="21503" y="260911"/>
                        <a:pt x="-113" y="238613"/>
                        <a:pt x="0" y="211438"/>
                      </a:cubicBez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A3A139AD-90FD-0C48-F5D4-960919CF1750}"/>
                    </a:ext>
                  </a:extLst>
                </p:cNvPr>
                <p:cNvSpPr/>
                <p:nvPr/>
              </p:nvSpPr>
              <p:spPr>
                <a:xfrm>
                  <a:off x="7053903" y="2959713"/>
                  <a:ext cx="720661" cy="309494"/>
                </a:xfrm>
                <a:custGeom>
                  <a:avLst/>
                  <a:gdLst>
                    <a:gd name="connsiteX0" fmla="*/ 667226 w 720661"/>
                    <a:gd name="connsiteY0" fmla="*/ 202624 h 309494"/>
                    <a:gd name="connsiteX1" fmla="*/ 484537 w 720661"/>
                    <a:gd name="connsiteY1" fmla="*/ 202624 h 309494"/>
                    <a:gd name="connsiteX2" fmla="*/ 485394 w 720661"/>
                    <a:gd name="connsiteY2" fmla="*/ 189289 h 309494"/>
                    <a:gd name="connsiteX3" fmla="*/ 365379 w 720661"/>
                    <a:gd name="connsiteY3" fmla="*/ 69274 h 309494"/>
                    <a:gd name="connsiteX4" fmla="*/ 360997 w 720661"/>
                    <a:gd name="connsiteY4" fmla="*/ 69274 h 309494"/>
                    <a:gd name="connsiteX5" fmla="*/ 224314 w 720661"/>
                    <a:gd name="connsiteY5" fmla="*/ 6696 h 309494"/>
                    <a:gd name="connsiteX6" fmla="*/ 155067 w 720661"/>
                    <a:gd name="connsiteY6" fmla="*/ 106326 h 309494"/>
                    <a:gd name="connsiteX7" fmla="*/ 155067 w 720661"/>
                    <a:gd name="connsiteY7" fmla="*/ 106326 h 309494"/>
                    <a:gd name="connsiteX8" fmla="*/ 58293 w 720661"/>
                    <a:gd name="connsiteY8" fmla="*/ 202624 h 309494"/>
                    <a:gd name="connsiteX9" fmla="*/ 53435 w 720661"/>
                    <a:gd name="connsiteY9" fmla="*/ 202624 h 309494"/>
                    <a:gd name="connsiteX10" fmla="*/ 0 w 720661"/>
                    <a:gd name="connsiteY10" fmla="*/ 256059 h 309494"/>
                    <a:gd name="connsiteX11" fmla="*/ 53435 w 720661"/>
                    <a:gd name="connsiteY11" fmla="*/ 309494 h 309494"/>
                    <a:gd name="connsiteX12" fmla="*/ 667226 w 720661"/>
                    <a:gd name="connsiteY12" fmla="*/ 309494 h 309494"/>
                    <a:gd name="connsiteX13" fmla="*/ 720662 w 720661"/>
                    <a:gd name="connsiteY13" fmla="*/ 256059 h 309494"/>
                    <a:gd name="connsiteX14" fmla="*/ 667226 w 720661"/>
                    <a:gd name="connsiteY14" fmla="*/ 202624 h 30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0661" h="309494">
                      <a:moveTo>
                        <a:pt x="667226" y="202624"/>
                      </a:moveTo>
                      <a:lnTo>
                        <a:pt x="484537" y="202624"/>
                      </a:lnTo>
                      <a:cubicBezTo>
                        <a:pt x="485061" y="198197"/>
                        <a:pt x="485346" y="193745"/>
                        <a:pt x="485394" y="189289"/>
                      </a:cubicBezTo>
                      <a:cubicBezTo>
                        <a:pt x="485232" y="123072"/>
                        <a:pt x="431597" y="69431"/>
                        <a:pt x="365379" y="69274"/>
                      </a:cubicBezTo>
                      <a:lnTo>
                        <a:pt x="360997" y="69274"/>
                      </a:lnTo>
                      <a:cubicBezTo>
                        <a:pt x="340528" y="14249"/>
                        <a:pt x="279340" y="-13768"/>
                        <a:pt x="224314" y="6696"/>
                      </a:cubicBezTo>
                      <a:cubicBezTo>
                        <a:pt x="182680" y="22179"/>
                        <a:pt x="155067" y="61912"/>
                        <a:pt x="155067" y="106326"/>
                      </a:cubicBezTo>
                      <a:lnTo>
                        <a:pt x="155067" y="106326"/>
                      </a:lnTo>
                      <a:cubicBezTo>
                        <a:pt x="102803" y="108668"/>
                        <a:pt x="60893" y="150372"/>
                        <a:pt x="58293" y="202624"/>
                      </a:cubicBezTo>
                      <a:lnTo>
                        <a:pt x="53435" y="202624"/>
                      </a:lnTo>
                      <a:cubicBezTo>
                        <a:pt x="23927" y="202624"/>
                        <a:pt x="0" y="226548"/>
                        <a:pt x="0" y="256059"/>
                      </a:cubicBezTo>
                      <a:cubicBezTo>
                        <a:pt x="0" y="285567"/>
                        <a:pt x="23927" y="309494"/>
                        <a:pt x="53435" y="309494"/>
                      </a:cubicBezTo>
                      <a:lnTo>
                        <a:pt x="667226" y="309494"/>
                      </a:lnTo>
                      <a:cubicBezTo>
                        <a:pt x="696735" y="309494"/>
                        <a:pt x="720662" y="285567"/>
                        <a:pt x="720662" y="256059"/>
                      </a:cubicBezTo>
                      <a:cubicBezTo>
                        <a:pt x="720662" y="226548"/>
                        <a:pt x="696735" y="202624"/>
                        <a:pt x="667226" y="202624"/>
                      </a:cubicBezTo>
                      <a:close/>
                    </a:path>
                  </a:pathLst>
                </a:custGeom>
                <a:solidFill>
                  <a:schemeClr val="bg1">
                    <a:alpha val="8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42D9E641-1CCE-DC66-7F3B-A457BF765E12}"/>
                    </a:ext>
                  </a:extLst>
                </p:cNvPr>
                <p:cNvSpPr/>
                <p:nvPr/>
              </p:nvSpPr>
              <p:spPr>
                <a:xfrm>
                  <a:off x="8494619" y="3269207"/>
                  <a:ext cx="556236" cy="322593"/>
                </a:xfrm>
                <a:custGeom>
                  <a:avLst/>
                  <a:gdLst>
                    <a:gd name="connsiteX0" fmla="*/ 473393 w 556236"/>
                    <a:gd name="connsiteY0" fmla="*/ 75897 h 322593"/>
                    <a:gd name="connsiteX1" fmla="*/ 251355 w 556236"/>
                    <a:gd name="connsiteY1" fmla="*/ 24439 h 322593"/>
                    <a:gd name="connsiteX2" fmla="*/ 198501 w 556236"/>
                    <a:gd name="connsiteY2" fmla="*/ 78183 h 322593"/>
                    <a:gd name="connsiteX3" fmla="*/ 175260 w 556236"/>
                    <a:gd name="connsiteY3" fmla="*/ 74944 h 322593"/>
                    <a:gd name="connsiteX4" fmla="*/ 88773 w 556236"/>
                    <a:gd name="connsiteY4" fmla="*/ 161241 h 322593"/>
                    <a:gd name="connsiteX5" fmla="*/ 88773 w 556236"/>
                    <a:gd name="connsiteY5" fmla="*/ 161336 h 322593"/>
                    <a:gd name="connsiteX6" fmla="*/ 88773 w 556236"/>
                    <a:gd name="connsiteY6" fmla="*/ 161336 h 322593"/>
                    <a:gd name="connsiteX7" fmla="*/ 43148 w 556236"/>
                    <a:gd name="connsiteY7" fmla="*/ 161336 h 322593"/>
                    <a:gd name="connsiteX8" fmla="*/ 0 w 556236"/>
                    <a:gd name="connsiteY8" fmla="*/ 204484 h 322593"/>
                    <a:gd name="connsiteX9" fmla="*/ 43148 w 556236"/>
                    <a:gd name="connsiteY9" fmla="*/ 247632 h 322593"/>
                    <a:gd name="connsiteX10" fmla="*/ 200501 w 556236"/>
                    <a:gd name="connsiteY10" fmla="*/ 247632 h 322593"/>
                    <a:gd name="connsiteX11" fmla="*/ 422739 w 556236"/>
                    <a:gd name="connsiteY11" fmla="*/ 297610 h 322593"/>
                    <a:gd name="connsiteX12" fmla="*/ 451866 w 556236"/>
                    <a:gd name="connsiteY12" fmla="*/ 274017 h 322593"/>
                    <a:gd name="connsiteX13" fmla="*/ 460153 w 556236"/>
                    <a:gd name="connsiteY13" fmla="*/ 274017 h 322593"/>
                    <a:gd name="connsiteX14" fmla="*/ 556165 w 556236"/>
                    <a:gd name="connsiteY14" fmla="*/ 170527 h 322593"/>
                    <a:gd name="connsiteX15" fmla="*/ 473393 w 556236"/>
                    <a:gd name="connsiteY15" fmla="*/ 75897 h 322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56236" h="322593">
                      <a:moveTo>
                        <a:pt x="473393" y="75897"/>
                      </a:moveTo>
                      <a:cubicBezTo>
                        <a:pt x="426291" y="374"/>
                        <a:pt x="326879" y="-22664"/>
                        <a:pt x="251355" y="24439"/>
                      </a:cubicBezTo>
                      <a:cubicBezTo>
                        <a:pt x="229743" y="37923"/>
                        <a:pt x="211627" y="56342"/>
                        <a:pt x="198501" y="78183"/>
                      </a:cubicBezTo>
                      <a:cubicBezTo>
                        <a:pt x="190938" y="76030"/>
                        <a:pt x="183118" y="74944"/>
                        <a:pt x="175260" y="74944"/>
                      </a:cubicBezTo>
                      <a:cubicBezTo>
                        <a:pt x="127549" y="74887"/>
                        <a:pt x="88830" y="113530"/>
                        <a:pt x="88773" y="161241"/>
                      </a:cubicBezTo>
                      <a:cubicBezTo>
                        <a:pt x="88773" y="161269"/>
                        <a:pt x="88773" y="161307"/>
                        <a:pt x="88773" y="161336"/>
                      </a:cubicBezTo>
                      <a:lnTo>
                        <a:pt x="88773" y="161336"/>
                      </a:lnTo>
                      <a:lnTo>
                        <a:pt x="43148" y="161336"/>
                      </a:lnTo>
                      <a:cubicBezTo>
                        <a:pt x="19317" y="161336"/>
                        <a:pt x="0" y="180652"/>
                        <a:pt x="0" y="204484"/>
                      </a:cubicBezTo>
                      <a:cubicBezTo>
                        <a:pt x="0" y="228316"/>
                        <a:pt x="19317" y="247632"/>
                        <a:pt x="43148" y="247632"/>
                      </a:cubicBezTo>
                      <a:lnTo>
                        <a:pt x="200501" y="247632"/>
                      </a:lnTo>
                      <a:cubicBezTo>
                        <a:pt x="248069" y="322804"/>
                        <a:pt x="347567" y="345178"/>
                        <a:pt x="422739" y="297610"/>
                      </a:cubicBezTo>
                      <a:cubicBezTo>
                        <a:pt x="433331" y="290904"/>
                        <a:pt x="443103" y="282989"/>
                        <a:pt x="451866" y="274017"/>
                      </a:cubicBezTo>
                      <a:cubicBezTo>
                        <a:pt x="454628" y="274159"/>
                        <a:pt x="457391" y="274159"/>
                        <a:pt x="460153" y="274017"/>
                      </a:cubicBezTo>
                      <a:cubicBezTo>
                        <a:pt x="515246" y="271950"/>
                        <a:pt x="558232" y="225620"/>
                        <a:pt x="556165" y="170527"/>
                      </a:cubicBezTo>
                      <a:cubicBezTo>
                        <a:pt x="554403" y="123388"/>
                        <a:pt x="519875" y="83917"/>
                        <a:pt x="473393" y="75897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A7B8A07-28EC-F174-16BD-00B8E514C31C}"/>
                    </a:ext>
                  </a:extLst>
                </p:cNvPr>
                <p:cNvSpPr/>
                <p:nvPr/>
              </p:nvSpPr>
              <p:spPr>
                <a:xfrm>
                  <a:off x="7916513" y="4268446"/>
                  <a:ext cx="560069" cy="322604"/>
                </a:xfrm>
                <a:custGeom>
                  <a:avLst/>
                  <a:gdLst>
                    <a:gd name="connsiteX0" fmla="*/ 473297 w 560069"/>
                    <a:gd name="connsiteY0" fmla="*/ 75906 h 322604"/>
                    <a:gd name="connsiteX1" fmla="*/ 251412 w 560069"/>
                    <a:gd name="connsiteY1" fmla="*/ 24395 h 322604"/>
                    <a:gd name="connsiteX2" fmla="*/ 198501 w 560069"/>
                    <a:gd name="connsiteY2" fmla="*/ 78192 h 322604"/>
                    <a:gd name="connsiteX3" fmla="*/ 92011 w 560069"/>
                    <a:gd name="connsiteY3" fmla="*/ 137819 h 322604"/>
                    <a:gd name="connsiteX4" fmla="*/ 88773 w 560069"/>
                    <a:gd name="connsiteY4" fmla="*/ 161345 h 322604"/>
                    <a:gd name="connsiteX5" fmla="*/ 88773 w 560069"/>
                    <a:gd name="connsiteY5" fmla="*/ 161345 h 322604"/>
                    <a:gd name="connsiteX6" fmla="*/ 43148 w 560069"/>
                    <a:gd name="connsiteY6" fmla="*/ 161345 h 322604"/>
                    <a:gd name="connsiteX7" fmla="*/ 0 w 560069"/>
                    <a:gd name="connsiteY7" fmla="*/ 204494 h 322604"/>
                    <a:gd name="connsiteX8" fmla="*/ 43148 w 560069"/>
                    <a:gd name="connsiteY8" fmla="*/ 247642 h 322604"/>
                    <a:gd name="connsiteX9" fmla="*/ 200501 w 560069"/>
                    <a:gd name="connsiteY9" fmla="*/ 247642 h 322604"/>
                    <a:gd name="connsiteX10" fmla="*/ 422881 w 560069"/>
                    <a:gd name="connsiteY10" fmla="*/ 297582 h 322604"/>
                    <a:gd name="connsiteX11" fmla="*/ 451866 w 560069"/>
                    <a:gd name="connsiteY11" fmla="*/ 274121 h 322604"/>
                    <a:gd name="connsiteX12" fmla="*/ 460153 w 560069"/>
                    <a:gd name="connsiteY12" fmla="*/ 274121 h 322604"/>
                    <a:gd name="connsiteX13" fmla="*/ 560070 w 560069"/>
                    <a:gd name="connsiteY13" fmla="*/ 174395 h 322604"/>
                    <a:gd name="connsiteX14" fmla="*/ 473297 w 560069"/>
                    <a:gd name="connsiteY14" fmla="*/ 75335 h 322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60069" h="322604">
                      <a:moveTo>
                        <a:pt x="473297" y="75906"/>
                      </a:moveTo>
                      <a:cubicBezTo>
                        <a:pt x="426253" y="411"/>
                        <a:pt x="326908" y="-22659"/>
                        <a:pt x="251412" y="24395"/>
                      </a:cubicBezTo>
                      <a:cubicBezTo>
                        <a:pt x="229762" y="37882"/>
                        <a:pt x="211626" y="56323"/>
                        <a:pt x="198501" y="78192"/>
                      </a:cubicBezTo>
                      <a:cubicBezTo>
                        <a:pt x="152629" y="65248"/>
                        <a:pt x="104956" y="91946"/>
                        <a:pt x="92011" y="137819"/>
                      </a:cubicBezTo>
                      <a:cubicBezTo>
                        <a:pt x="89859" y="145467"/>
                        <a:pt x="88763" y="153392"/>
                        <a:pt x="88773" y="161345"/>
                      </a:cubicBezTo>
                      <a:lnTo>
                        <a:pt x="88773" y="161345"/>
                      </a:lnTo>
                      <a:lnTo>
                        <a:pt x="43148" y="161345"/>
                      </a:lnTo>
                      <a:cubicBezTo>
                        <a:pt x="19317" y="161345"/>
                        <a:pt x="0" y="180662"/>
                        <a:pt x="0" y="204494"/>
                      </a:cubicBezTo>
                      <a:cubicBezTo>
                        <a:pt x="0" y="228325"/>
                        <a:pt x="19317" y="247642"/>
                        <a:pt x="43148" y="247642"/>
                      </a:cubicBezTo>
                      <a:lnTo>
                        <a:pt x="200501" y="247642"/>
                      </a:lnTo>
                      <a:cubicBezTo>
                        <a:pt x="248117" y="322842"/>
                        <a:pt x="347682" y="345197"/>
                        <a:pt x="422881" y="297582"/>
                      </a:cubicBezTo>
                      <a:cubicBezTo>
                        <a:pt x="433416" y="290904"/>
                        <a:pt x="443141" y="283037"/>
                        <a:pt x="451866" y="274121"/>
                      </a:cubicBezTo>
                      <a:cubicBezTo>
                        <a:pt x="454628" y="274121"/>
                        <a:pt x="457295" y="274121"/>
                        <a:pt x="460153" y="274121"/>
                      </a:cubicBezTo>
                      <a:cubicBezTo>
                        <a:pt x="515283" y="274169"/>
                        <a:pt x="560013" y="229516"/>
                        <a:pt x="560070" y="174395"/>
                      </a:cubicBezTo>
                      <a:cubicBezTo>
                        <a:pt x="560108" y="124274"/>
                        <a:pt x="522989" y="81888"/>
                        <a:pt x="473297" y="75335"/>
                      </a:cubicBez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C510A57F-7E03-D290-2826-D6C0D786F28B}"/>
                    </a:ext>
                  </a:extLst>
                </p:cNvPr>
                <p:cNvSpPr/>
                <p:nvPr/>
              </p:nvSpPr>
              <p:spPr>
                <a:xfrm>
                  <a:off x="6395465" y="4368736"/>
                  <a:ext cx="3639216" cy="2024919"/>
                </a:xfrm>
                <a:custGeom>
                  <a:avLst/>
                  <a:gdLst>
                    <a:gd name="connsiteX0" fmla="*/ 0 w 3639216"/>
                    <a:gd name="connsiteY0" fmla="*/ 2024920 h 2024919"/>
                    <a:gd name="connsiteX1" fmla="*/ 0 w 3639216"/>
                    <a:gd name="connsiteY1" fmla="*/ 1569625 h 2024919"/>
                    <a:gd name="connsiteX2" fmla="*/ 38862 w 3639216"/>
                    <a:gd name="connsiteY2" fmla="*/ 1569625 h 2024919"/>
                    <a:gd name="connsiteX3" fmla="*/ 38862 w 3639216"/>
                    <a:gd name="connsiteY3" fmla="*/ 1352740 h 2024919"/>
                    <a:gd name="connsiteX4" fmla="*/ 95822 w 3639216"/>
                    <a:gd name="connsiteY4" fmla="*/ 1352740 h 2024919"/>
                    <a:gd name="connsiteX5" fmla="*/ 95822 w 3639216"/>
                    <a:gd name="connsiteY5" fmla="*/ 598551 h 2024919"/>
                    <a:gd name="connsiteX6" fmla="*/ 178118 w 3639216"/>
                    <a:gd name="connsiteY6" fmla="*/ 598551 h 2024919"/>
                    <a:gd name="connsiteX7" fmla="*/ 178118 w 3639216"/>
                    <a:gd name="connsiteY7" fmla="*/ 501205 h 2024919"/>
                    <a:gd name="connsiteX8" fmla="*/ 353663 w 3639216"/>
                    <a:gd name="connsiteY8" fmla="*/ 419290 h 2024919"/>
                    <a:gd name="connsiteX9" fmla="*/ 353663 w 3639216"/>
                    <a:gd name="connsiteY9" fmla="*/ 321183 h 2024919"/>
                    <a:gd name="connsiteX10" fmla="*/ 378047 w 3639216"/>
                    <a:gd name="connsiteY10" fmla="*/ 321183 h 2024919"/>
                    <a:gd name="connsiteX11" fmla="*/ 378047 w 3639216"/>
                    <a:gd name="connsiteY11" fmla="*/ 598551 h 2024919"/>
                    <a:gd name="connsiteX12" fmla="*/ 412051 w 3639216"/>
                    <a:gd name="connsiteY12" fmla="*/ 598551 h 2024919"/>
                    <a:gd name="connsiteX13" fmla="*/ 412051 w 3639216"/>
                    <a:gd name="connsiteY13" fmla="*/ 1352740 h 2024919"/>
                    <a:gd name="connsiteX14" fmla="*/ 446151 w 3639216"/>
                    <a:gd name="connsiteY14" fmla="*/ 1352740 h 2024919"/>
                    <a:gd name="connsiteX15" fmla="*/ 446151 w 3639216"/>
                    <a:gd name="connsiteY15" fmla="*/ 956215 h 2024919"/>
                    <a:gd name="connsiteX16" fmla="*/ 538639 w 3639216"/>
                    <a:gd name="connsiteY16" fmla="*/ 956215 h 2024919"/>
                    <a:gd name="connsiteX17" fmla="*/ 538639 w 3639216"/>
                    <a:gd name="connsiteY17" fmla="*/ 751808 h 2024919"/>
                    <a:gd name="connsiteX18" fmla="*/ 564356 w 3639216"/>
                    <a:gd name="connsiteY18" fmla="*/ 751808 h 2024919"/>
                    <a:gd name="connsiteX19" fmla="*/ 564356 w 3639216"/>
                    <a:gd name="connsiteY19" fmla="*/ 1352740 h 2024919"/>
                    <a:gd name="connsiteX20" fmla="*/ 634651 w 3639216"/>
                    <a:gd name="connsiteY20" fmla="*/ 1352740 h 2024919"/>
                    <a:gd name="connsiteX21" fmla="*/ 634651 w 3639216"/>
                    <a:gd name="connsiteY21" fmla="*/ 1124045 h 2024919"/>
                    <a:gd name="connsiteX22" fmla="*/ 680847 w 3639216"/>
                    <a:gd name="connsiteY22" fmla="*/ 1124045 h 2024919"/>
                    <a:gd name="connsiteX23" fmla="*/ 680847 w 3639216"/>
                    <a:gd name="connsiteY23" fmla="*/ 1065657 h 2024919"/>
                    <a:gd name="connsiteX24" fmla="*/ 787908 w 3639216"/>
                    <a:gd name="connsiteY24" fmla="*/ 1065657 h 2024919"/>
                    <a:gd name="connsiteX25" fmla="*/ 787908 w 3639216"/>
                    <a:gd name="connsiteY25" fmla="*/ 866204 h 2024919"/>
                    <a:gd name="connsiteX26" fmla="*/ 846487 w 3639216"/>
                    <a:gd name="connsiteY26" fmla="*/ 866204 h 2024919"/>
                    <a:gd name="connsiteX27" fmla="*/ 846487 w 3639216"/>
                    <a:gd name="connsiteY27" fmla="*/ 725043 h 2024919"/>
                    <a:gd name="connsiteX28" fmla="*/ 918591 w 3639216"/>
                    <a:gd name="connsiteY28" fmla="*/ 725043 h 2024919"/>
                    <a:gd name="connsiteX29" fmla="*/ 918591 w 3639216"/>
                    <a:gd name="connsiteY29" fmla="*/ 519493 h 2024919"/>
                    <a:gd name="connsiteX30" fmla="*/ 944309 w 3639216"/>
                    <a:gd name="connsiteY30" fmla="*/ 519493 h 2024919"/>
                    <a:gd name="connsiteX31" fmla="*/ 944309 w 3639216"/>
                    <a:gd name="connsiteY31" fmla="*/ 725043 h 2024919"/>
                    <a:gd name="connsiteX32" fmla="*/ 1016318 w 3639216"/>
                    <a:gd name="connsiteY32" fmla="*/ 725043 h 2024919"/>
                    <a:gd name="connsiteX33" fmla="*/ 1016318 w 3639216"/>
                    <a:gd name="connsiteY33" fmla="*/ 866204 h 2024919"/>
                    <a:gd name="connsiteX34" fmla="*/ 1074992 w 3639216"/>
                    <a:gd name="connsiteY34" fmla="*/ 866204 h 2024919"/>
                    <a:gd name="connsiteX35" fmla="*/ 1074992 w 3639216"/>
                    <a:gd name="connsiteY35" fmla="*/ 1065657 h 2024919"/>
                    <a:gd name="connsiteX36" fmla="*/ 1182053 w 3639216"/>
                    <a:gd name="connsiteY36" fmla="*/ 1065657 h 2024919"/>
                    <a:gd name="connsiteX37" fmla="*/ 1182053 w 3639216"/>
                    <a:gd name="connsiteY37" fmla="*/ 1124045 h 2024919"/>
                    <a:gd name="connsiteX38" fmla="*/ 1228249 w 3639216"/>
                    <a:gd name="connsiteY38" fmla="*/ 1124045 h 2024919"/>
                    <a:gd name="connsiteX39" fmla="*/ 1228249 w 3639216"/>
                    <a:gd name="connsiteY39" fmla="*/ 1352740 h 2024919"/>
                    <a:gd name="connsiteX40" fmla="*/ 1283113 w 3639216"/>
                    <a:gd name="connsiteY40" fmla="*/ 1352740 h 2024919"/>
                    <a:gd name="connsiteX41" fmla="*/ 1283113 w 3639216"/>
                    <a:gd name="connsiteY41" fmla="*/ 1065657 h 2024919"/>
                    <a:gd name="connsiteX42" fmla="*/ 1390079 w 3639216"/>
                    <a:gd name="connsiteY42" fmla="*/ 1065657 h 2024919"/>
                    <a:gd name="connsiteX43" fmla="*/ 1390079 w 3639216"/>
                    <a:gd name="connsiteY43" fmla="*/ 447675 h 2024919"/>
                    <a:gd name="connsiteX44" fmla="*/ 1424178 w 3639216"/>
                    <a:gd name="connsiteY44" fmla="*/ 447675 h 2024919"/>
                    <a:gd name="connsiteX45" fmla="*/ 1424178 w 3639216"/>
                    <a:gd name="connsiteY45" fmla="*/ 379571 h 2024919"/>
                    <a:gd name="connsiteX46" fmla="*/ 1652873 w 3639216"/>
                    <a:gd name="connsiteY46" fmla="*/ 379571 h 2024919"/>
                    <a:gd name="connsiteX47" fmla="*/ 1652873 w 3639216"/>
                    <a:gd name="connsiteY47" fmla="*/ 447675 h 2024919"/>
                    <a:gd name="connsiteX48" fmla="*/ 1701546 w 3639216"/>
                    <a:gd name="connsiteY48" fmla="*/ 447675 h 2024919"/>
                    <a:gd name="connsiteX49" fmla="*/ 1701546 w 3639216"/>
                    <a:gd name="connsiteY49" fmla="*/ 895350 h 2024919"/>
                    <a:gd name="connsiteX50" fmla="*/ 1896142 w 3639216"/>
                    <a:gd name="connsiteY50" fmla="*/ 895350 h 2024919"/>
                    <a:gd name="connsiteX51" fmla="*/ 1896142 w 3639216"/>
                    <a:gd name="connsiteY51" fmla="*/ 939165 h 2024919"/>
                    <a:gd name="connsiteX52" fmla="*/ 1969199 w 3639216"/>
                    <a:gd name="connsiteY52" fmla="*/ 939165 h 2024919"/>
                    <a:gd name="connsiteX53" fmla="*/ 1969199 w 3639216"/>
                    <a:gd name="connsiteY53" fmla="*/ 973169 h 2024919"/>
                    <a:gd name="connsiteX54" fmla="*/ 1896142 w 3639216"/>
                    <a:gd name="connsiteY54" fmla="*/ 973169 h 2024919"/>
                    <a:gd name="connsiteX55" fmla="*/ 1896142 w 3639216"/>
                    <a:gd name="connsiteY55" fmla="*/ 1148334 h 2024919"/>
                    <a:gd name="connsiteX56" fmla="*/ 2100548 w 3639216"/>
                    <a:gd name="connsiteY56" fmla="*/ 1148334 h 2024919"/>
                    <a:gd name="connsiteX57" fmla="*/ 2100548 w 3639216"/>
                    <a:gd name="connsiteY57" fmla="*/ 564451 h 2024919"/>
                    <a:gd name="connsiteX58" fmla="*/ 2144363 w 3639216"/>
                    <a:gd name="connsiteY58" fmla="*/ 564451 h 2024919"/>
                    <a:gd name="connsiteX59" fmla="*/ 2144363 w 3639216"/>
                    <a:gd name="connsiteY59" fmla="*/ 440436 h 2024919"/>
                    <a:gd name="connsiteX60" fmla="*/ 2239232 w 3639216"/>
                    <a:gd name="connsiteY60" fmla="*/ 440436 h 2024919"/>
                    <a:gd name="connsiteX61" fmla="*/ 2239232 w 3639216"/>
                    <a:gd name="connsiteY61" fmla="*/ 0 h 2024919"/>
                    <a:gd name="connsiteX62" fmla="*/ 2265998 w 3639216"/>
                    <a:gd name="connsiteY62" fmla="*/ 0 h 2024919"/>
                    <a:gd name="connsiteX63" fmla="*/ 2265998 w 3639216"/>
                    <a:gd name="connsiteY63" fmla="*/ 440436 h 2024919"/>
                    <a:gd name="connsiteX64" fmla="*/ 2334101 w 3639216"/>
                    <a:gd name="connsiteY64" fmla="*/ 440436 h 2024919"/>
                    <a:gd name="connsiteX65" fmla="*/ 2334101 w 3639216"/>
                    <a:gd name="connsiteY65" fmla="*/ 564451 h 2024919"/>
                    <a:gd name="connsiteX66" fmla="*/ 2733485 w 3639216"/>
                    <a:gd name="connsiteY66" fmla="*/ 564451 h 2024919"/>
                    <a:gd name="connsiteX67" fmla="*/ 2733485 w 3639216"/>
                    <a:gd name="connsiteY67" fmla="*/ 523589 h 2024919"/>
                    <a:gd name="connsiteX68" fmla="*/ 2757773 w 3639216"/>
                    <a:gd name="connsiteY68" fmla="*/ 523589 h 2024919"/>
                    <a:gd name="connsiteX69" fmla="*/ 2757773 w 3639216"/>
                    <a:gd name="connsiteY69" fmla="*/ 800957 h 2024919"/>
                    <a:gd name="connsiteX70" fmla="*/ 2791873 w 3639216"/>
                    <a:gd name="connsiteY70" fmla="*/ 800957 h 2024919"/>
                    <a:gd name="connsiteX71" fmla="*/ 2791873 w 3639216"/>
                    <a:gd name="connsiteY71" fmla="*/ 805815 h 2024919"/>
                    <a:gd name="connsiteX72" fmla="*/ 2812352 w 3639216"/>
                    <a:gd name="connsiteY72" fmla="*/ 805815 h 2024919"/>
                    <a:gd name="connsiteX73" fmla="*/ 2812352 w 3639216"/>
                    <a:gd name="connsiteY73" fmla="*/ 1083183 h 2024919"/>
                    <a:gd name="connsiteX74" fmla="*/ 2846356 w 3639216"/>
                    <a:gd name="connsiteY74" fmla="*/ 1083183 h 2024919"/>
                    <a:gd name="connsiteX75" fmla="*/ 2846356 w 3639216"/>
                    <a:gd name="connsiteY75" fmla="*/ 1158621 h 2024919"/>
                    <a:gd name="connsiteX76" fmla="*/ 2918365 w 3639216"/>
                    <a:gd name="connsiteY76" fmla="*/ 1158621 h 2024919"/>
                    <a:gd name="connsiteX77" fmla="*/ 2918365 w 3639216"/>
                    <a:gd name="connsiteY77" fmla="*/ 954310 h 2024919"/>
                    <a:gd name="connsiteX78" fmla="*/ 2944178 w 3639216"/>
                    <a:gd name="connsiteY78" fmla="*/ 954310 h 2024919"/>
                    <a:gd name="connsiteX79" fmla="*/ 2944178 w 3639216"/>
                    <a:gd name="connsiteY79" fmla="*/ 1440847 h 2024919"/>
                    <a:gd name="connsiteX80" fmla="*/ 2972943 w 3639216"/>
                    <a:gd name="connsiteY80" fmla="*/ 1440847 h 2024919"/>
                    <a:gd name="connsiteX81" fmla="*/ 2972943 w 3639216"/>
                    <a:gd name="connsiteY81" fmla="*/ 1236440 h 2024919"/>
                    <a:gd name="connsiteX82" fmla="*/ 2998661 w 3639216"/>
                    <a:gd name="connsiteY82" fmla="*/ 1236440 h 2024919"/>
                    <a:gd name="connsiteX83" fmla="*/ 2998661 w 3639216"/>
                    <a:gd name="connsiteY83" fmla="*/ 1555242 h 2024919"/>
                    <a:gd name="connsiteX84" fmla="*/ 3014377 w 3639216"/>
                    <a:gd name="connsiteY84" fmla="*/ 1555242 h 2024919"/>
                    <a:gd name="connsiteX85" fmla="*/ 3014377 w 3639216"/>
                    <a:gd name="connsiteY85" fmla="*/ 1326547 h 2024919"/>
                    <a:gd name="connsiteX86" fmla="*/ 3060573 w 3639216"/>
                    <a:gd name="connsiteY86" fmla="*/ 1326547 h 2024919"/>
                    <a:gd name="connsiteX87" fmla="*/ 3060573 w 3639216"/>
                    <a:gd name="connsiteY87" fmla="*/ 1268158 h 2024919"/>
                    <a:gd name="connsiteX88" fmla="*/ 3167634 w 3639216"/>
                    <a:gd name="connsiteY88" fmla="*/ 1268158 h 2024919"/>
                    <a:gd name="connsiteX89" fmla="*/ 3167634 w 3639216"/>
                    <a:gd name="connsiteY89" fmla="*/ 1068610 h 2024919"/>
                    <a:gd name="connsiteX90" fmla="*/ 3226308 w 3639216"/>
                    <a:gd name="connsiteY90" fmla="*/ 1068610 h 2024919"/>
                    <a:gd name="connsiteX91" fmla="*/ 3226308 w 3639216"/>
                    <a:gd name="connsiteY91" fmla="*/ 927545 h 2024919"/>
                    <a:gd name="connsiteX92" fmla="*/ 3298317 w 3639216"/>
                    <a:gd name="connsiteY92" fmla="*/ 927545 h 2024919"/>
                    <a:gd name="connsiteX93" fmla="*/ 3298317 w 3639216"/>
                    <a:gd name="connsiteY93" fmla="*/ 721900 h 2024919"/>
                    <a:gd name="connsiteX94" fmla="*/ 3324035 w 3639216"/>
                    <a:gd name="connsiteY94" fmla="*/ 721900 h 2024919"/>
                    <a:gd name="connsiteX95" fmla="*/ 3324035 w 3639216"/>
                    <a:gd name="connsiteY95" fmla="*/ 927545 h 2024919"/>
                    <a:gd name="connsiteX96" fmla="*/ 3396139 w 3639216"/>
                    <a:gd name="connsiteY96" fmla="*/ 927545 h 2024919"/>
                    <a:gd name="connsiteX97" fmla="*/ 3396139 w 3639216"/>
                    <a:gd name="connsiteY97" fmla="*/ 1068610 h 2024919"/>
                    <a:gd name="connsiteX98" fmla="*/ 3454718 w 3639216"/>
                    <a:gd name="connsiteY98" fmla="*/ 1068610 h 2024919"/>
                    <a:gd name="connsiteX99" fmla="*/ 3454718 w 3639216"/>
                    <a:gd name="connsiteY99" fmla="*/ 1268158 h 2024919"/>
                    <a:gd name="connsiteX100" fmla="*/ 3561779 w 3639216"/>
                    <a:gd name="connsiteY100" fmla="*/ 1268158 h 2024919"/>
                    <a:gd name="connsiteX101" fmla="*/ 3561779 w 3639216"/>
                    <a:gd name="connsiteY101" fmla="*/ 1326547 h 2024919"/>
                    <a:gd name="connsiteX102" fmla="*/ 3608070 w 3639216"/>
                    <a:gd name="connsiteY102" fmla="*/ 1326547 h 2024919"/>
                    <a:gd name="connsiteX103" fmla="*/ 3608070 w 3639216"/>
                    <a:gd name="connsiteY103" fmla="*/ 1550289 h 2024919"/>
                    <a:gd name="connsiteX104" fmla="*/ 3616357 w 3639216"/>
                    <a:gd name="connsiteY104" fmla="*/ 1550289 h 2024919"/>
                    <a:gd name="connsiteX105" fmla="*/ 3616357 w 3639216"/>
                    <a:gd name="connsiteY105" fmla="*/ 1555242 h 2024919"/>
                    <a:gd name="connsiteX106" fmla="*/ 3639217 w 3639216"/>
                    <a:gd name="connsiteY106" fmla="*/ 1555242 h 2024919"/>
                    <a:gd name="connsiteX107" fmla="*/ 3639217 w 3639216"/>
                    <a:gd name="connsiteY107" fmla="*/ 2024920 h 2024919"/>
                    <a:gd name="connsiteX108" fmla="*/ 0 w 3639216"/>
                    <a:gd name="connsiteY108" fmla="*/ 2024920 h 2024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</a:cxnLst>
                  <a:rect l="l" t="t" r="r" b="b"/>
                  <a:pathLst>
                    <a:path w="3639216" h="2024919">
                      <a:moveTo>
                        <a:pt x="0" y="2024920"/>
                      </a:moveTo>
                      <a:lnTo>
                        <a:pt x="0" y="1569625"/>
                      </a:lnTo>
                      <a:lnTo>
                        <a:pt x="38862" y="1569625"/>
                      </a:lnTo>
                      <a:lnTo>
                        <a:pt x="38862" y="1352740"/>
                      </a:lnTo>
                      <a:lnTo>
                        <a:pt x="95822" y="1352740"/>
                      </a:lnTo>
                      <a:lnTo>
                        <a:pt x="95822" y="598551"/>
                      </a:lnTo>
                      <a:lnTo>
                        <a:pt x="178118" y="598551"/>
                      </a:lnTo>
                      <a:lnTo>
                        <a:pt x="178118" y="501205"/>
                      </a:lnTo>
                      <a:lnTo>
                        <a:pt x="353663" y="419290"/>
                      </a:lnTo>
                      <a:lnTo>
                        <a:pt x="353663" y="321183"/>
                      </a:lnTo>
                      <a:lnTo>
                        <a:pt x="378047" y="321183"/>
                      </a:lnTo>
                      <a:lnTo>
                        <a:pt x="378047" y="598551"/>
                      </a:lnTo>
                      <a:lnTo>
                        <a:pt x="412051" y="598551"/>
                      </a:lnTo>
                      <a:lnTo>
                        <a:pt x="412051" y="1352740"/>
                      </a:lnTo>
                      <a:lnTo>
                        <a:pt x="446151" y="1352740"/>
                      </a:lnTo>
                      <a:lnTo>
                        <a:pt x="446151" y="956215"/>
                      </a:lnTo>
                      <a:lnTo>
                        <a:pt x="538639" y="956215"/>
                      </a:lnTo>
                      <a:lnTo>
                        <a:pt x="538639" y="751808"/>
                      </a:lnTo>
                      <a:lnTo>
                        <a:pt x="564356" y="751808"/>
                      </a:lnTo>
                      <a:lnTo>
                        <a:pt x="564356" y="1352740"/>
                      </a:lnTo>
                      <a:lnTo>
                        <a:pt x="634651" y="1352740"/>
                      </a:lnTo>
                      <a:lnTo>
                        <a:pt x="634651" y="1124045"/>
                      </a:lnTo>
                      <a:lnTo>
                        <a:pt x="680847" y="1124045"/>
                      </a:lnTo>
                      <a:lnTo>
                        <a:pt x="680847" y="1065657"/>
                      </a:lnTo>
                      <a:lnTo>
                        <a:pt x="787908" y="1065657"/>
                      </a:lnTo>
                      <a:lnTo>
                        <a:pt x="787908" y="866204"/>
                      </a:lnTo>
                      <a:lnTo>
                        <a:pt x="846487" y="866204"/>
                      </a:lnTo>
                      <a:lnTo>
                        <a:pt x="846487" y="725043"/>
                      </a:lnTo>
                      <a:lnTo>
                        <a:pt x="918591" y="725043"/>
                      </a:lnTo>
                      <a:lnTo>
                        <a:pt x="918591" y="519493"/>
                      </a:lnTo>
                      <a:lnTo>
                        <a:pt x="944309" y="519493"/>
                      </a:lnTo>
                      <a:lnTo>
                        <a:pt x="944309" y="725043"/>
                      </a:lnTo>
                      <a:lnTo>
                        <a:pt x="1016318" y="725043"/>
                      </a:lnTo>
                      <a:lnTo>
                        <a:pt x="1016318" y="866204"/>
                      </a:lnTo>
                      <a:lnTo>
                        <a:pt x="1074992" y="866204"/>
                      </a:lnTo>
                      <a:lnTo>
                        <a:pt x="1074992" y="1065657"/>
                      </a:lnTo>
                      <a:lnTo>
                        <a:pt x="1182053" y="1065657"/>
                      </a:lnTo>
                      <a:lnTo>
                        <a:pt x="1182053" y="1124045"/>
                      </a:lnTo>
                      <a:lnTo>
                        <a:pt x="1228249" y="1124045"/>
                      </a:lnTo>
                      <a:lnTo>
                        <a:pt x="1228249" y="1352740"/>
                      </a:lnTo>
                      <a:lnTo>
                        <a:pt x="1283113" y="1352740"/>
                      </a:lnTo>
                      <a:lnTo>
                        <a:pt x="1283113" y="1065657"/>
                      </a:lnTo>
                      <a:lnTo>
                        <a:pt x="1390079" y="1065657"/>
                      </a:lnTo>
                      <a:lnTo>
                        <a:pt x="1390079" y="447675"/>
                      </a:lnTo>
                      <a:lnTo>
                        <a:pt x="1424178" y="447675"/>
                      </a:lnTo>
                      <a:lnTo>
                        <a:pt x="1424178" y="379571"/>
                      </a:lnTo>
                      <a:lnTo>
                        <a:pt x="1652873" y="379571"/>
                      </a:lnTo>
                      <a:lnTo>
                        <a:pt x="1652873" y="447675"/>
                      </a:lnTo>
                      <a:lnTo>
                        <a:pt x="1701546" y="447675"/>
                      </a:lnTo>
                      <a:lnTo>
                        <a:pt x="1701546" y="895350"/>
                      </a:lnTo>
                      <a:lnTo>
                        <a:pt x="1896142" y="895350"/>
                      </a:lnTo>
                      <a:lnTo>
                        <a:pt x="1896142" y="939165"/>
                      </a:lnTo>
                      <a:lnTo>
                        <a:pt x="1969199" y="939165"/>
                      </a:lnTo>
                      <a:lnTo>
                        <a:pt x="1969199" y="973169"/>
                      </a:lnTo>
                      <a:lnTo>
                        <a:pt x="1896142" y="973169"/>
                      </a:lnTo>
                      <a:lnTo>
                        <a:pt x="1896142" y="1148334"/>
                      </a:lnTo>
                      <a:lnTo>
                        <a:pt x="2100548" y="1148334"/>
                      </a:lnTo>
                      <a:lnTo>
                        <a:pt x="2100548" y="564451"/>
                      </a:lnTo>
                      <a:lnTo>
                        <a:pt x="2144363" y="564451"/>
                      </a:lnTo>
                      <a:lnTo>
                        <a:pt x="2144363" y="440436"/>
                      </a:lnTo>
                      <a:lnTo>
                        <a:pt x="2239232" y="440436"/>
                      </a:lnTo>
                      <a:lnTo>
                        <a:pt x="2239232" y="0"/>
                      </a:lnTo>
                      <a:lnTo>
                        <a:pt x="2265998" y="0"/>
                      </a:lnTo>
                      <a:lnTo>
                        <a:pt x="2265998" y="440436"/>
                      </a:lnTo>
                      <a:lnTo>
                        <a:pt x="2334101" y="440436"/>
                      </a:lnTo>
                      <a:lnTo>
                        <a:pt x="2334101" y="564451"/>
                      </a:lnTo>
                      <a:lnTo>
                        <a:pt x="2733485" y="564451"/>
                      </a:lnTo>
                      <a:lnTo>
                        <a:pt x="2733485" y="523589"/>
                      </a:lnTo>
                      <a:lnTo>
                        <a:pt x="2757773" y="523589"/>
                      </a:lnTo>
                      <a:lnTo>
                        <a:pt x="2757773" y="800957"/>
                      </a:lnTo>
                      <a:lnTo>
                        <a:pt x="2791873" y="800957"/>
                      </a:lnTo>
                      <a:lnTo>
                        <a:pt x="2791873" y="805815"/>
                      </a:lnTo>
                      <a:lnTo>
                        <a:pt x="2812352" y="805815"/>
                      </a:lnTo>
                      <a:lnTo>
                        <a:pt x="2812352" y="1083183"/>
                      </a:lnTo>
                      <a:lnTo>
                        <a:pt x="2846356" y="1083183"/>
                      </a:lnTo>
                      <a:lnTo>
                        <a:pt x="2846356" y="1158621"/>
                      </a:lnTo>
                      <a:lnTo>
                        <a:pt x="2918365" y="1158621"/>
                      </a:lnTo>
                      <a:lnTo>
                        <a:pt x="2918365" y="954310"/>
                      </a:lnTo>
                      <a:lnTo>
                        <a:pt x="2944178" y="954310"/>
                      </a:lnTo>
                      <a:lnTo>
                        <a:pt x="2944178" y="1440847"/>
                      </a:lnTo>
                      <a:lnTo>
                        <a:pt x="2972943" y="1440847"/>
                      </a:lnTo>
                      <a:lnTo>
                        <a:pt x="2972943" y="1236440"/>
                      </a:lnTo>
                      <a:lnTo>
                        <a:pt x="2998661" y="1236440"/>
                      </a:lnTo>
                      <a:lnTo>
                        <a:pt x="2998661" y="1555242"/>
                      </a:lnTo>
                      <a:lnTo>
                        <a:pt x="3014377" y="1555242"/>
                      </a:lnTo>
                      <a:lnTo>
                        <a:pt x="3014377" y="1326547"/>
                      </a:lnTo>
                      <a:lnTo>
                        <a:pt x="3060573" y="1326547"/>
                      </a:lnTo>
                      <a:lnTo>
                        <a:pt x="3060573" y="1268158"/>
                      </a:lnTo>
                      <a:lnTo>
                        <a:pt x="3167634" y="1268158"/>
                      </a:lnTo>
                      <a:lnTo>
                        <a:pt x="3167634" y="1068610"/>
                      </a:lnTo>
                      <a:lnTo>
                        <a:pt x="3226308" y="1068610"/>
                      </a:lnTo>
                      <a:lnTo>
                        <a:pt x="3226308" y="927545"/>
                      </a:lnTo>
                      <a:lnTo>
                        <a:pt x="3298317" y="927545"/>
                      </a:lnTo>
                      <a:lnTo>
                        <a:pt x="3298317" y="721900"/>
                      </a:lnTo>
                      <a:lnTo>
                        <a:pt x="3324035" y="721900"/>
                      </a:lnTo>
                      <a:lnTo>
                        <a:pt x="3324035" y="927545"/>
                      </a:lnTo>
                      <a:lnTo>
                        <a:pt x="3396139" y="927545"/>
                      </a:lnTo>
                      <a:lnTo>
                        <a:pt x="3396139" y="1068610"/>
                      </a:lnTo>
                      <a:lnTo>
                        <a:pt x="3454718" y="1068610"/>
                      </a:lnTo>
                      <a:lnTo>
                        <a:pt x="3454718" y="1268158"/>
                      </a:lnTo>
                      <a:lnTo>
                        <a:pt x="3561779" y="1268158"/>
                      </a:lnTo>
                      <a:lnTo>
                        <a:pt x="3561779" y="1326547"/>
                      </a:lnTo>
                      <a:lnTo>
                        <a:pt x="3608070" y="1326547"/>
                      </a:lnTo>
                      <a:lnTo>
                        <a:pt x="3608070" y="1550289"/>
                      </a:lnTo>
                      <a:lnTo>
                        <a:pt x="3616357" y="1550289"/>
                      </a:lnTo>
                      <a:lnTo>
                        <a:pt x="3616357" y="1555242"/>
                      </a:lnTo>
                      <a:lnTo>
                        <a:pt x="3639217" y="1555242"/>
                      </a:lnTo>
                      <a:lnTo>
                        <a:pt x="3639217" y="2024920"/>
                      </a:lnTo>
                      <a:lnTo>
                        <a:pt x="0" y="202492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9B8860C-ECB1-F847-AAA0-DD27673573E1}"/>
                    </a:ext>
                  </a:extLst>
                </p:cNvPr>
                <p:cNvSpPr/>
                <p:nvPr/>
              </p:nvSpPr>
              <p:spPr>
                <a:xfrm>
                  <a:off x="887853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24ECF29-C2FF-0F7A-D1D7-64DE3E6544CE}"/>
                    </a:ext>
                  </a:extLst>
                </p:cNvPr>
                <p:cNvSpPr/>
                <p:nvPr/>
              </p:nvSpPr>
              <p:spPr>
                <a:xfrm>
                  <a:off x="887853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C3E3C151-FC30-65BF-4A3F-59978C121D4F}"/>
                    </a:ext>
                  </a:extLst>
                </p:cNvPr>
                <p:cNvSpPr/>
                <p:nvPr/>
              </p:nvSpPr>
              <p:spPr>
                <a:xfrm>
                  <a:off x="887853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BDA03407-D0AF-2A12-0F19-49238173FCF9}"/>
                    </a:ext>
                  </a:extLst>
                </p:cNvPr>
                <p:cNvSpPr/>
                <p:nvPr/>
              </p:nvSpPr>
              <p:spPr>
                <a:xfrm>
                  <a:off x="887853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1D5F820-8A91-FDCE-5B6D-F45E560A88D2}"/>
                    </a:ext>
                  </a:extLst>
                </p:cNvPr>
                <p:cNvSpPr/>
                <p:nvPr/>
              </p:nvSpPr>
              <p:spPr>
                <a:xfrm>
                  <a:off x="8878538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7E989D8-6EF1-35A4-ADB5-119D1EF32C28}"/>
                    </a:ext>
                  </a:extLst>
                </p:cNvPr>
                <p:cNvSpPr/>
                <p:nvPr/>
              </p:nvSpPr>
              <p:spPr>
                <a:xfrm>
                  <a:off x="8878538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6B8391E-0ECE-F7F8-A001-EEE4EFFA9AD3}"/>
                    </a:ext>
                  </a:extLst>
                </p:cNvPr>
                <p:cNvSpPr/>
                <p:nvPr/>
              </p:nvSpPr>
              <p:spPr>
                <a:xfrm>
                  <a:off x="8878538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BCF8F7D-0121-C486-A067-291AC3D469AB}"/>
                    </a:ext>
                  </a:extLst>
                </p:cNvPr>
                <p:cNvSpPr/>
                <p:nvPr/>
              </p:nvSpPr>
              <p:spPr>
                <a:xfrm>
                  <a:off x="8834723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40D5B2E4-6D38-F3D9-F632-DDC9F420C4BA}"/>
                    </a:ext>
                  </a:extLst>
                </p:cNvPr>
                <p:cNvSpPr/>
                <p:nvPr/>
              </p:nvSpPr>
              <p:spPr>
                <a:xfrm>
                  <a:off x="8834723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802DAC91-27F8-E56D-EB7E-4D63A8F689D5}"/>
                    </a:ext>
                  </a:extLst>
                </p:cNvPr>
                <p:cNvSpPr/>
                <p:nvPr/>
              </p:nvSpPr>
              <p:spPr>
                <a:xfrm>
                  <a:off x="8834723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953A330B-74FA-521B-D3F4-446C695F0C1A}"/>
                    </a:ext>
                  </a:extLst>
                </p:cNvPr>
                <p:cNvSpPr/>
                <p:nvPr/>
              </p:nvSpPr>
              <p:spPr>
                <a:xfrm>
                  <a:off x="8834723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87DD1BC7-ED98-9831-8567-2A32F7B33550}"/>
                    </a:ext>
                  </a:extLst>
                </p:cNvPr>
                <p:cNvSpPr/>
                <p:nvPr/>
              </p:nvSpPr>
              <p:spPr>
                <a:xfrm>
                  <a:off x="8834723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031F88A9-C3DD-894D-855B-D451DCC4FE10}"/>
                    </a:ext>
                  </a:extLst>
                </p:cNvPr>
                <p:cNvSpPr/>
                <p:nvPr/>
              </p:nvSpPr>
              <p:spPr>
                <a:xfrm>
                  <a:off x="8834723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63CC33F7-8510-A7A2-7FE5-521B825BD785}"/>
                    </a:ext>
                  </a:extLst>
                </p:cNvPr>
                <p:cNvSpPr/>
                <p:nvPr/>
              </p:nvSpPr>
              <p:spPr>
                <a:xfrm>
                  <a:off x="8834723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97FCA2A5-B434-6E98-8CC4-7B2032B6B7F8}"/>
                    </a:ext>
                  </a:extLst>
                </p:cNvPr>
                <p:cNvSpPr/>
                <p:nvPr/>
              </p:nvSpPr>
              <p:spPr>
                <a:xfrm>
                  <a:off x="879090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94D40B0C-03B3-C0B2-9E9E-450BA40611D3}"/>
                    </a:ext>
                  </a:extLst>
                </p:cNvPr>
                <p:cNvSpPr/>
                <p:nvPr/>
              </p:nvSpPr>
              <p:spPr>
                <a:xfrm>
                  <a:off x="879090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29847422-A3E4-3FF0-1B18-058586FE13B7}"/>
                    </a:ext>
                  </a:extLst>
                </p:cNvPr>
                <p:cNvSpPr/>
                <p:nvPr/>
              </p:nvSpPr>
              <p:spPr>
                <a:xfrm>
                  <a:off x="8790908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55EA375-6488-3559-3D13-891A400CE64F}"/>
                    </a:ext>
                  </a:extLst>
                </p:cNvPr>
                <p:cNvSpPr/>
                <p:nvPr/>
              </p:nvSpPr>
              <p:spPr>
                <a:xfrm>
                  <a:off x="8790908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CF8EC37-E0A7-F81F-07B6-D1889CAEFD1D}"/>
                    </a:ext>
                  </a:extLst>
                </p:cNvPr>
                <p:cNvSpPr/>
                <p:nvPr/>
              </p:nvSpPr>
              <p:spPr>
                <a:xfrm>
                  <a:off x="8790908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7C0F1754-1CD6-5B19-D2DD-89A9E088D075}"/>
                    </a:ext>
                  </a:extLst>
                </p:cNvPr>
                <p:cNvSpPr/>
                <p:nvPr/>
              </p:nvSpPr>
              <p:spPr>
                <a:xfrm>
                  <a:off x="879090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8CB76B5-8865-3DF9-05FF-912C9197FAAC}"/>
                    </a:ext>
                  </a:extLst>
                </p:cNvPr>
                <p:cNvSpPr/>
                <p:nvPr/>
              </p:nvSpPr>
              <p:spPr>
                <a:xfrm>
                  <a:off x="879090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2B25312-4CD7-5C80-64C9-B1A6B43C4FB4}"/>
                    </a:ext>
                  </a:extLst>
                </p:cNvPr>
                <p:cNvSpPr/>
                <p:nvPr/>
              </p:nvSpPr>
              <p:spPr>
                <a:xfrm>
                  <a:off x="8790908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669C704-8C6C-2D76-7147-FE988D4F0400}"/>
                    </a:ext>
                  </a:extLst>
                </p:cNvPr>
                <p:cNvSpPr/>
                <p:nvPr/>
              </p:nvSpPr>
              <p:spPr>
                <a:xfrm>
                  <a:off x="879090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8BAEFCAE-CCCB-28B8-B6A6-683C1E9E7A47}"/>
                    </a:ext>
                  </a:extLst>
                </p:cNvPr>
                <p:cNvSpPr/>
                <p:nvPr/>
              </p:nvSpPr>
              <p:spPr>
                <a:xfrm>
                  <a:off x="879090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EB313920-244A-2FEA-1BD4-2C58EF0F4FF2}"/>
                    </a:ext>
                  </a:extLst>
                </p:cNvPr>
                <p:cNvSpPr/>
                <p:nvPr/>
              </p:nvSpPr>
              <p:spPr>
                <a:xfrm>
                  <a:off x="8790908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DF69611-8583-9BD2-C8BE-47FF1A4C66EA}"/>
                    </a:ext>
                  </a:extLst>
                </p:cNvPr>
                <p:cNvSpPr/>
                <p:nvPr/>
              </p:nvSpPr>
              <p:spPr>
                <a:xfrm>
                  <a:off x="874718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E71F12ED-E0C6-3459-8ED2-CEC1DC377FC6}"/>
                    </a:ext>
                  </a:extLst>
                </p:cNvPr>
                <p:cNvSpPr/>
                <p:nvPr/>
              </p:nvSpPr>
              <p:spPr>
                <a:xfrm>
                  <a:off x="874718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5F19024C-8A4D-1A15-9E83-5FF030051495}"/>
                    </a:ext>
                  </a:extLst>
                </p:cNvPr>
                <p:cNvSpPr/>
                <p:nvPr/>
              </p:nvSpPr>
              <p:spPr>
                <a:xfrm>
                  <a:off x="8747188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96F16632-A8ED-CC8B-61D5-FFA52837C870}"/>
                    </a:ext>
                  </a:extLst>
                </p:cNvPr>
                <p:cNvSpPr/>
                <p:nvPr/>
              </p:nvSpPr>
              <p:spPr>
                <a:xfrm>
                  <a:off x="8747188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0" name="任意多边形: 形状 10239">
                  <a:extLst>
                    <a:ext uri="{FF2B5EF4-FFF2-40B4-BE49-F238E27FC236}">
                      <a16:creationId xmlns:a16="http://schemas.microsoft.com/office/drawing/2014/main" id="{4C425C32-A921-195E-63C0-1B61ADB98809}"/>
                    </a:ext>
                  </a:extLst>
                </p:cNvPr>
                <p:cNvSpPr/>
                <p:nvPr/>
              </p:nvSpPr>
              <p:spPr>
                <a:xfrm>
                  <a:off x="8747188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1" name="任意多边形: 形状 10240">
                  <a:extLst>
                    <a:ext uri="{FF2B5EF4-FFF2-40B4-BE49-F238E27FC236}">
                      <a16:creationId xmlns:a16="http://schemas.microsoft.com/office/drawing/2014/main" id="{4D174DEB-B68C-33FD-181B-B6B578874D7E}"/>
                    </a:ext>
                  </a:extLst>
                </p:cNvPr>
                <p:cNvSpPr/>
                <p:nvPr/>
              </p:nvSpPr>
              <p:spPr>
                <a:xfrm>
                  <a:off x="874718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2" name="任意多边形: 形状 10241">
                  <a:extLst>
                    <a:ext uri="{FF2B5EF4-FFF2-40B4-BE49-F238E27FC236}">
                      <a16:creationId xmlns:a16="http://schemas.microsoft.com/office/drawing/2014/main" id="{570A5F09-0E9B-30A2-A383-E28E03C90410}"/>
                    </a:ext>
                  </a:extLst>
                </p:cNvPr>
                <p:cNvSpPr/>
                <p:nvPr/>
              </p:nvSpPr>
              <p:spPr>
                <a:xfrm>
                  <a:off x="874718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3" name="任意多边形: 形状 10242">
                  <a:extLst>
                    <a:ext uri="{FF2B5EF4-FFF2-40B4-BE49-F238E27FC236}">
                      <a16:creationId xmlns:a16="http://schemas.microsoft.com/office/drawing/2014/main" id="{F5BA4FA9-3BA1-0B46-D7F2-7FCD61667F8F}"/>
                    </a:ext>
                  </a:extLst>
                </p:cNvPr>
                <p:cNvSpPr/>
                <p:nvPr/>
              </p:nvSpPr>
              <p:spPr>
                <a:xfrm>
                  <a:off x="8747188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5" name="任意多边形: 形状 10244">
                  <a:extLst>
                    <a:ext uri="{FF2B5EF4-FFF2-40B4-BE49-F238E27FC236}">
                      <a16:creationId xmlns:a16="http://schemas.microsoft.com/office/drawing/2014/main" id="{9A63FB37-69E0-7483-E085-66ADE28FB887}"/>
                    </a:ext>
                  </a:extLst>
                </p:cNvPr>
                <p:cNvSpPr/>
                <p:nvPr/>
              </p:nvSpPr>
              <p:spPr>
                <a:xfrm>
                  <a:off x="8703373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6" name="任意多边形: 形状 10245">
                  <a:extLst>
                    <a:ext uri="{FF2B5EF4-FFF2-40B4-BE49-F238E27FC236}">
                      <a16:creationId xmlns:a16="http://schemas.microsoft.com/office/drawing/2014/main" id="{8A8C9AAB-AF73-6770-7E0C-04CED95809F4}"/>
                    </a:ext>
                  </a:extLst>
                </p:cNvPr>
                <p:cNvSpPr/>
                <p:nvPr/>
              </p:nvSpPr>
              <p:spPr>
                <a:xfrm>
                  <a:off x="8703373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7" name="任意多边形: 形状 10246">
                  <a:extLst>
                    <a:ext uri="{FF2B5EF4-FFF2-40B4-BE49-F238E27FC236}">
                      <a16:creationId xmlns:a16="http://schemas.microsoft.com/office/drawing/2014/main" id="{EDC1BEA4-1A34-ED18-9E4D-1EAAEEA22BF4}"/>
                    </a:ext>
                  </a:extLst>
                </p:cNvPr>
                <p:cNvSpPr/>
                <p:nvPr/>
              </p:nvSpPr>
              <p:spPr>
                <a:xfrm>
                  <a:off x="8703373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8" name="任意多边形: 形状 10247">
                  <a:extLst>
                    <a:ext uri="{FF2B5EF4-FFF2-40B4-BE49-F238E27FC236}">
                      <a16:creationId xmlns:a16="http://schemas.microsoft.com/office/drawing/2014/main" id="{147FBE87-6D89-574A-6E9E-BF29D287C37B}"/>
                    </a:ext>
                  </a:extLst>
                </p:cNvPr>
                <p:cNvSpPr/>
                <p:nvPr/>
              </p:nvSpPr>
              <p:spPr>
                <a:xfrm>
                  <a:off x="8703373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9" name="任意多边形: 形状 10248">
                  <a:extLst>
                    <a:ext uri="{FF2B5EF4-FFF2-40B4-BE49-F238E27FC236}">
                      <a16:creationId xmlns:a16="http://schemas.microsoft.com/office/drawing/2014/main" id="{73B60A25-7CCF-CF58-7BA0-CDC0BD460D82}"/>
                    </a:ext>
                  </a:extLst>
                </p:cNvPr>
                <p:cNvSpPr/>
                <p:nvPr/>
              </p:nvSpPr>
              <p:spPr>
                <a:xfrm>
                  <a:off x="8703373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0" name="任意多边形: 形状 10249">
                  <a:extLst>
                    <a:ext uri="{FF2B5EF4-FFF2-40B4-BE49-F238E27FC236}">
                      <a16:creationId xmlns:a16="http://schemas.microsoft.com/office/drawing/2014/main" id="{D3B87D33-5F0C-45C2-CDF7-41C789B25736}"/>
                    </a:ext>
                  </a:extLst>
                </p:cNvPr>
                <p:cNvSpPr/>
                <p:nvPr/>
              </p:nvSpPr>
              <p:spPr>
                <a:xfrm>
                  <a:off x="8703373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1" name="任意多边形: 形状 10250">
                  <a:extLst>
                    <a:ext uri="{FF2B5EF4-FFF2-40B4-BE49-F238E27FC236}">
                      <a16:creationId xmlns:a16="http://schemas.microsoft.com/office/drawing/2014/main" id="{594BC015-4D1F-B393-1D53-81DC370F974C}"/>
                    </a:ext>
                  </a:extLst>
                </p:cNvPr>
                <p:cNvSpPr/>
                <p:nvPr/>
              </p:nvSpPr>
              <p:spPr>
                <a:xfrm>
                  <a:off x="8703373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2" name="任意多边形: 形状 10251">
                  <a:extLst>
                    <a:ext uri="{FF2B5EF4-FFF2-40B4-BE49-F238E27FC236}">
                      <a16:creationId xmlns:a16="http://schemas.microsoft.com/office/drawing/2014/main" id="{15C77250-E558-A9D2-DC67-E3A0AEEC225B}"/>
                    </a:ext>
                  </a:extLst>
                </p:cNvPr>
                <p:cNvSpPr/>
                <p:nvPr/>
              </p:nvSpPr>
              <p:spPr>
                <a:xfrm>
                  <a:off x="8703373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3" name="任意多边形: 形状 10252">
                  <a:extLst>
                    <a:ext uri="{FF2B5EF4-FFF2-40B4-BE49-F238E27FC236}">
                      <a16:creationId xmlns:a16="http://schemas.microsoft.com/office/drawing/2014/main" id="{F0227093-DCE2-700A-BB55-60623985DC72}"/>
                    </a:ext>
                  </a:extLst>
                </p:cNvPr>
                <p:cNvSpPr/>
                <p:nvPr/>
              </p:nvSpPr>
              <p:spPr>
                <a:xfrm>
                  <a:off x="8703373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4" name="任意多边形: 形状 10253">
                  <a:extLst>
                    <a:ext uri="{FF2B5EF4-FFF2-40B4-BE49-F238E27FC236}">
                      <a16:creationId xmlns:a16="http://schemas.microsoft.com/office/drawing/2014/main" id="{5B3C444E-F990-C82B-D20C-1C3F2DBFE296}"/>
                    </a:ext>
                  </a:extLst>
                </p:cNvPr>
                <p:cNvSpPr/>
                <p:nvPr/>
              </p:nvSpPr>
              <p:spPr>
                <a:xfrm>
                  <a:off x="8703373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5" name="任意多边形: 形状 10254">
                  <a:extLst>
                    <a:ext uri="{FF2B5EF4-FFF2-40B4-BE49-F238E27FC236}">
                      <a16:creationId xmlns:a16="http://schemas.microsoft.com/office/drawing/2014/main" id="{04FF4972-A7E3-D830-2966-8E6B8EE5DA3B}"/>
                    </a:ext>
                  </a:extLst>
                </p:cNvPr>
                <p:cNvSpPr/>
                <p:nvPr/>
              </p:nvSpPr>
              <p:spPr>
                <a:xfrm>
                  <a:off x="8703373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6" name="任意多边形: 形状 10255">
                  <a:extLst>
                    <a:ext uri="{FF2B5EF4-FFF2-40B4-BE49-F238E27FC236}">
                      <a16:creationId xmlns:a16="http://schemas.microsoft.com/office/drawing/2014/main" id="{83FF7CC3-9CD3-0CE3-9D43-4E9158D58E6E}"/>
                    </a:ext>
                  </a:extLst>
                </p:cNvPr>
                <p:cNvSpPr/>
                <p:nvPr/>
              </p:nvSpPr>
              <p:spPr>
                <a:xfrm>
                  <a:off x="8703373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7" name="任意多边形: 形状 10256">
                  <a:extLst>
                    <a:ext uri="{FF2B5EF4-FFF2-40B4-BE49-F238E27FC236}">
                      <a16:creationId xmlns:a16="http://schemas.microsoft.com/office/drawing/2014/main" id="{F8A92E4B-2AF4-3793-D349-46CA168471B9}"/>
                    </a:ext>
                  </a:extLst>
                </p:cNvPr>
                <p:cNvSpPr/>
                <p:nvPr/>
              </p:nvSpPr>
              <p:spPr>
                <a:xfrm>
                  <a:off x="8703373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8" name="任意多边形: 形状 10257">
                  <a:extLst>
                    <a:ext uri="{FF2B5EF4-FFF2-40B4-BE49-F238E27FC236}">
                      <a16:creationId xmlns:a16="http://schemas.microsoft.com/office/drawing/2014/main" id="{69669D73-D270-8898-3E37-9AC534BC8E54}"/>
                    </a:ext>
                  </a:extLst>
                </p:cNvPr>
                <p:cNvSpPr/>
                <p:nvPr/>
              </p:nvSpPr>
              <p:spPr>
                <a:xfrm>
                  <a:off x="865955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9" name="任意多边形: 形状 10258">
                  <a:extLst>
                    <a:ext uri="{FF2B5EF4-FFF2-40B4-BE49-F238E27FC236}">
                      <a16:creationId xmlns:a16="http://schemas.microsoft.com/office/drawing/2014/main" id="{D8E89D9F-C2B0-58A7-0DFE-F6C143C06D7F}"/>
                    </a:ext>
                  </a:extLst>
                </p:cNvPr>
                <p:cNvSpPr/>
                <p:nvPr/>
              </p:nvSpPr>
              <p:spPr>
                <a:xfrm>
                  <a:off x="865955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0" name="任意多边形: 形状 10259">
                  <a:extLst>
                    <a:ext uri="{FF2B5EF4-FFF2-40B4-BE49-F238E27FC236}">
                      <a16:creationId xmlns:a16="http://schemas.microsoft.com/office/drawing/2014/main" id="{85A5C9B2-99BC-5F7A-1D3A-EEE2FE2D1F39}"/>
                    </a:ext>
                  </a:extLst>
                </p:cNvPr>
                <p:cNvSpPr/>
                <p:nvPr/>
              </p:nvSpPr>
              <p:spPr>
                <a:xfrm>
                  <a:off x="8659558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1" name="任意多边形: 形状 10260">
                  <a:extLst>
                    <a:ext uri="{FF2B5EF4-FFF2-40B4-BE49-F238E27FC236}">
                      <a16:creationId xmlns:a16="http://schemas.microsoft.com/office/drawing/2014/main" id="{5D89224F-2F8C-2283-55EA-380CBD13F3DD}"/>
                    </a:ext>
                  </a:extLst>
                </p:cNvPr>
                <p:cNvSpPr/>
                <p:nvPr/>
              </p:nvSpPr>
              <p:spPr>
                <a:xfrm>
                  <a:off x="8659558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2" name="任意多边形: 形状 10261">
                  <a:extLst>
                    <a:ext uri="{FF2B5EF4-FFF2-40B4-BE49-F238E27FC236}">
                      <a16:creationId xmlns:a16="http://schemas.microsoft.com/office/drawing/2014/main" id="{6D69798A-B703-BFA4-E682-32B01851EB41}"/>
                    </a:ext>
                  </a:extLst>
                </p:cNvPr>
                <p:cNvSpPr/>
                <p:nvPr/>
              </p:nvSpPr>
              <p:spPr>
                <a:xfrm>
                  <a:off x="8659558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3" name="任意多边形: 形状 10262">
                  <a:extLst>
                    <a:ext uri="{FF2B5EF4-FFF2-40B4-BE49-F238E27FC236}">
                      <a16:creationId xmlns:a16="http://schemas.microsoft.com/office/drawing/2014/main" id="{42D25E35-427C-7BA6-72F4-33D89347D55D}"/>
                    </a:ext>
                  </a:extLst>
                </p:cNvPr>
                <p:cNvSpPr/>
                <p:nvPr/>
              </p:nvSpPr>
              <p:spPr>
                <a:xfrm>
                  <a:off x="865955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4" name="任意多边形: 形状 10263">
                  <a:extLst>
                    <a:ext uri="{FF2B5EF4-FFF2-40B4-BE49-F238E27FC236}">
                      <a16:creationId xmlns:a16="http://schemas.microsoft.com/office/drawing/2014/main" id="{FDD396A6-658C-2313-8B12-F68FC269841A}"/>
                    </a:ext>
                  </a:extLst>
                </p:cNvPr>
                <p:cNvSpPr/>
                <p:nvPr/>
              </p:nvSpPr>
              <p:spPr>
                <a:xfrm>
                  <a:off x="865955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5" name="任意多边形: 形状 10264">
                  <a:extLst>
                    <a:ext uri="{FF2B5EF4-FFF2-40B4-BE49-F238E27FC236}">
                      <a16:creationId xmlns:a16="http://schemas.microsoft.com/office/drawing/2014/main" id="{F33A310E-3FC5-3403-227B-851D8318E06B}"/>
                    </a:ext>
                  </a:extLst>
                </p:cNvPr>
                <p:cNvSpPr/>
                <p:nvPr/>
              </p:nvSpPr>
              <p:spPr>
                <a:xfrm>
                  <a:off x="8659558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6" name="任意多边形: 形状 10265">
                  <a:extLst>
                    <a:ext uri="{FF2B5EF4-FFF2-40B4-BE49-F238E27FC236}">
                      <a16:creationId xmlns:a16="http://schemas.microsoft.com/office/drawing/2014/main" id="{841521E6-7B9E-6CE0-7AED-D6E3925D46BE}"/>
                    </a:ext>
                  </a:extLst>
                </p:cNvPr>
                <p:cNvSpPr/>
                <p:nvPr/>
              </p:nvSpPr>
              <p:spPr>
                <a:xfrm>
                  <a:off x="865955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7" name="任意多边形: 形状 10266">
                  <a:extLst>
                    <a:ext uri="{FF2B5EF4-FFF2-40B4-BE49-F238E27FC236}">
                      <a16:creationId xmlns:a16="http://schemas.microsoft.com/office/drawing/2014/main" id="{1D6E51CD-4E30-8295-3957-2BEE87025707}"/>
                    </a:ext>
                  </a:extLst>
                </p:cNvPr>
                <p:cNvSpPr/>
                <p:nvPr/>
              </p:nvSpPr>
              <p:spPr>
                <a:xfrm>
                  <a:off x="865955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8" name="任意多边形: 形状 10267">
                  <a:extLst>
                    <a:ext uri="{FF2B5EF4-FFF2-40B4-BE49-F238E27FC236}">
                      <a16:creationId xmlns:a16="http://schemas.microsoft.com/office/drawing/2014/main" id="{70FADDD0-C016-D724-A9A6-D28F646458D8}"/>
                    </a:ext>
                  </a:extLst>
                </p:cNvPr>
                <p:cNvSpPr/>
                <p:nvPr/>
              </p:nvSpPr>
              <p:spPr>
                <a:xfrm>
                  <a:off x="8659558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9" name="任意多边形: 形状 10268">
                  <a:extLst>
                    <a:ext uri="{FF2B5EF4-FFF2-40B4-BE49-F238E27FC236}">
                      <a16:creationId xmlns:a16="http://schemas.microsoft.com/office/drawing/2014/main" id="{D31EE4B0-D826-9C1E-B4CA-C149A60AFE07}"/>
                    </a:ext>
                  </a:extLst>
                </p:cNvPr>
                <p:cNvSpPr/>
                <p:nvPr/>
              </p:nvSpPr>
              <p:spPr>
                <a:xfrm>
                  <a:off x="8659558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0" name="任意多边形: 形状 10269">
                  <a:extLst>
                    <a:ext uri="{FF2B5EF4-FFF2-40B4-BE49-F238E27FC236}">
                      <a16:creationId xmlns:a16="http://schemas.microsoft.com/office/drawing/2014/main" id="{60FE95B4-C86C-1EC4-6175-877421CCF67E}"/>
                    </a:ext>
                  </a:extLst>
                </p:cNvPr>
                <p:cNvSpPr/>
                <p:nvPr/>
              </p:nvSpPr>
              <p:spPr>
                <a:xfrm>
                  <a:off x="8659558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1" name="任意多边形: 形状 10270">
                  <a:extLst>
                    <a:ext uri="{FF2B5EF4-FFF2-40B4-BE49-F238E27FC236}">
                      <a16:creationId xmlns:a16="http://schemas.microsoft.com/office/drawing/2014/main" id="{EA2432B7-835F-44F7-E825-A62FFC67C39E}"/>
                    </a:ext>
                  </a:extLst>
                </p:cNvPr>
                <p:cNvSpPr/>
                <p:nvPr/>
              </p:nvSpPr>
              <p:spPr>
                <a:xfrm>
                  <a:off x="8659558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2" name="任意多边形: 形状 10271">
                  <a:extLst>
                    <a:ext uri="{FF2B5EF4-FFF2-40B4-BE49-F238E27FC236}">
                      <a16:creationId xmlns:a16="http://schemas.microsoft.com/office/drawing/2014/main" id="{2AB94E95-6E54-8784-D38B-90582B3B32A3}"/>
                    </a:ext>
                  </a:extLst>
                </p:cNvPr>
                <p:cNvSpPr/>
                <p:nvPr/>
              </p:nvSpPr>
              <p:spPr>
                <a:xfrm>
                  <a:off x="8659558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3" name="任意多边形: 形状 10272">
                  <a:extLst>
                    <a:ext uri="{FF2B5EF4-FFF2-40B4-BE49-F238E27FC236}">
                      <a16:creationId xmlns:a16="http://schemas.microsoft.com/office/drawing/2014/main" id="{D37F7C73-75BA-9AB3-9270-305A2894289B}"/>
                    </a:ext>
                  </a:extLst>
                </p:cNvPr>
                <p:cNvSpPr/>
                <p:nvPr/>
              </p:nvSpPr>
              <p:spPr>
                <a:xfrm>
                  <a:off x="8659558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4" name="任意多边形: 形状 10273">
                  <a:extLst>
                    <a:ext uri="{FF2B5EF4-FFF2-40B4-BE49-F238E27FC236}">
                      <a16:creationId xmlns:a16="http://schemas.microsoft.com/office/drawing/2014/main" id="{753663AF-F8DF-D27B-7F00-AEE17FC53E2F}"/>
                    </a:ext>
                  </a:extLst>
                </p:cNvPr>
                <p:cNvSpPr/>
                <p:nvPr/>
              </p:nvSpPr>
              <p:spPr>
                <a:xfrm>
                  <a:off x="8615743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5" name="任意多边形: 形状 10274">
                  <a:extLst>
                    <a:ext uri="{FF2B5EF4-FFF2-40B4-BE49-F238E27FC236}">
                      <a16:creationId xmlns:a16="http://schemas.microsoft.com/office/drawing/2014/main" id="{2911C91E-BCC4-4BE3-83F1-E3FA5818B528}"/>
                    </a:ext>
                  </a:extLst>
                </p:cNvPr>
                <p:cNvSpPr/>
                <p:nvPr/>
              </p:nvSpPr>
              <p:spPr>
                <a:xfrm>
                  <a:off x="8615743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6" name="任意多边形: 形状 10275">
                  <a:extLst>
                    <a:ext uri="{FF2B5EF4-FFF2-40B4-BE49-F238E27FC236}">
                      <a16:creationId xmlns:a16="http://schemas.microsoft.com/office/drawing/2014/main" id="{40D7C0BD-0DCF-A7A2-2C77-53AAD9202867}"/>
                    </a:ext>
                  </a:extLst>
                </p:cNvPr>
                <p:cNvSpPr/>
                <p:nvPr/>
              </p:nvSpPr>
              <p:spPr>
                <a:xfrm>
                  <a:off x="8615743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7" name="任意多边形: 形状 10276">
                  <a:extLst>
                    <a:ext uri="{FF2B5EF4-FFF2-40B4-BE49-F238E27FC236}">
                      <a16:creationId xmlns:a16="http://schemas.microsoft.com/office/drawing/2014/main" id="{4A458F04-778E-3C63-5BD3-263CB981F505}"/>
                    </a:ext>
                  </a:extLst>
                </p:cNvPr>
                <p:cNvSpPr/>
                <p:nvPr/>
              </p:nvSpPr>
              <p:spPr>
                <a:xfrm>
                  <a:off x="8615743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8" name="任意多边形: 形状 10277">
                  <a:extLst>
                    <a:ext uri="{FF2B5EF4-FFF2-40B4-BE49-F238E27FC236}">
                      <a16:creationId xmlns:a16="http://schemas.microsoft.com/office/drawing/2014/main" id="{3F53E765-959A-8579-FC69-B50001A79C58}"/>
                    </a:ext>
                  </a:extLst>
                </p:cNvPr>
                <p:cNvSpPr/>
                <p:nvPr/>
              </p:nvSpPr>
              <p:spPr>
                <a:xfrm>
                  <a:off x="8615743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9" name="任意多边形: 形状 10278">
                  <a:extLst>
                    <a:ext uri="{FF2B5EF4-FFF2-40B4-BE49-F238E27FC236}">
                      <a16:creationId xmlns:a16="http://schemas.microsoft.com/office/drawing/2014/main" id="{3EF11B6E-0D5D-1EBF-4988-37E8415C7968}"/>
                    </a:ext>
                  </a:extLst>
                </p:cNvPr>
                <p:cNvSpPr/>
                <p:nvPr/>
              </p:nvSpPr>
              <p:spPr>
                <a:xfrm>
                  <a:off x="8615743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0" name="任意多边形: 形状 10279">
                  <a:extLst>
                    <a:ext uri="{FF2B5EF4-FFF2-40B4-BE49-F238E27FC236}">
                      <a16:creationId xmlns:a16="http://schemas.microsoft.com/office/drawing/2014/main" id="{E178DC14-B037-8791-DCB5-03CA9343EF1A}"/>
                    </a:ext>
                  </a:extLst>
                </p:cNvPr>
                <p:cNvSpPr/>
                <p:nvPr/>
              </p:nvSpPr>
              <p:spPr>
                <a:xfrm>
                  <a:off x="8615743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1" name="任意多边形: 形状 10280">
                  <a:extLst>
                    <a:ext uri="{FF2B5EF4-FFF2-40B4-BE49-F238E27FC236}">
                      <a16:creationId xmlns:a16="http://schemas.microsoft.com/office/drawing/2014/main" id="{A6C92DD2-9F30-6BF5-D066-3CB1A8AA0D84}"/>
                    </a:ext>
                  </a:extLst>
                </p:cNvPr>
                <p:cNvSpPr/>
                <p:nvPr/>
              </p:nvSpPr>
              <p:spPr>
                <a:xfrm>
                  <a:off x="8615743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2" name="任意多边形: 形状 10281">
                  <a:extLst>
                    <a:ext uri="{FF2B5EF4-FFF2-40B4-BE49-F238E27FC236}">
                      <a16:creationId xmlns:a16="http://schemas.microsoft.com/office/drawing/2014/main" id="{C7833530-1117-1E5F-EBBB-024FA17E9B17}"/>
                    </a:ext>
                  </a:extLst>
                </p:cNvPr>
                <p:cNvSpPr/>
                <p:nvPr/>
              </p:nvSpPr>
              <p:spPr>
                <a:xfrm>
                  <a:off x="8615743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3" name="任意多边形: 形状 10282">
                  <a:extLst>
                    <a:ext uri="{FF2B5EF4-FFF2-40B4-BE49-F238E27FC236}">
                      <a16:creationId xmlns:a16="http://schemas.microsoft.com/office/drawing/2014/main" id="{532247AF-92B8-DF31-5725-FA3FE95B2BC6}"/>
                    </a:ext>
                  </a:extLst>
                </p:cNvPr>
                <p:cNvSpPr/>
                <p:nvPr/>
              </p:nvSpPr>
              <p:spPr>
                <a:xfrm>
                  <a:off x="8615743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4" name="任意多边形: 形状 10283">
                  <a:extLst>
                    <a:ext uri="{FF2B5EF4-FFF2-40B4-BE49-F238E27FC236}">
                      <a16:creationId xmlns:a16="http://schemas.microsoft.com/office/drawing/2014/main" id="{72621475-22BB-5EA0-0899-39EDC8F4E0CE}"/>
                    </a:ext>
                  </a:extLst>
                </p:cNvPr>
                <p:cNvSpPr/>
                <p:nvPr/>
              </p:nvSpPr>
              <p:spPr>
                <a:xfrm>
                  <a:off x="8615743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5" name="任意多边形: 形状 10284">
                  <a:extLst>
                    <a:ext uri="{FF2B5EF4-FFF2-40B4-BE49-F238E27FC236}">
                      <a16:creationId xmlns:a16="http://schemas.microsoft.com/office/drawing/2014/main" id="{B44B5B5F-2CDD-F9F3-91D9-A8B6233E787B}"/>
                    </a:ext>
                  </a:extLst>
                </p:cNvPr>
                <p:cNvSpPr/>
                <p:nvPr/>
              </p:nvSpPr>
              <p:spPr>
                <a:xfrm>
                  <a:off x="8615743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6" name="任意多边形: 形状 10285">
                  <a:extLst>
                    <a:ext uri="{FF2B5EF4-FFF2-40B4-BE49-F238E27FC236}">
                      <a16:creationId xmlns:a16="http://schemas.microsoft.com/office/drawing/2014/main" id="{E0F803A4-BCD3-3C0F-3742-0255E42A38D9}"/>
                    </a:ext>
                  </a:extLst>
                </p:cNvPr>
                <p:cNvSpPr/>
                <p:nvPr/>
              </p:nvSpPr>
              <p:spPr>
                <a:xfrm>
                  <a:off x="8615743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7" name="任意多边形: 形状 10286">
                  <a:extLst>
                    <a:ext uri="{FF2B5EF4-FFF2-40B4-BE49-F238E27FC236}">
                      <a16:creationId xmlns:a16="http://schemas.microsoft.com/office/drawing/2014/main" id="{32AC4E54-04AB-E993-E2E2-532988543C12}"/>
                    </a:ext>
                  </a:extLst>
                </p:cNvPr>
                <p:cNvSpPr/>
                <p:nvPr/>
              </p:nvSpPr>
              <p:spPr>
                <a:xfrm>
                  <a:off x="8615743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8" name="任意多边形: 形状 10287">
                  <a:extLst>
                    <a:ext uri="{FF2B5EF4-FFF2-40B4-BE49-F238E27FC236}">
                      <a16:creationId xmlns:a16="http://schemas.microsoft.com/office/drawing/2014/main" id="{FCA0DB3B-9691-1A3A-9E19-2B5C0983FE79}"/>
                    </a:ext>
                  </a:extLst>
                </p:cNvPr>
                <p:cNvSpPr/>
                <p:nvPr/>
              </p:nvSpPr>
              <p:spPr>
                <a:xfrm>
                  <a:off x="8615743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9" name="任意多边形: 形状 10288">
                  <a:extLst>
                    <a:ext uri="{FF2B5EF4-FFF2-40B4-BE49-F238E27FC236}">
                      <a16:creationId xmlns:a16="http://schemas.microsoft.com/office/drawing/2014/main" id="{474BA687-BDE8-B18A-6EE3-9E22AB5D4111}"/>
                    </a:ext>
                  </a:extLst>
                </p:cNvPr>
                <p:cNvSpPr/>
                <p:nvPr/>
              </p:nvSpPr>
              <p:spPr>
                <a:xfrm>
                  <a:off x="8615743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0" name="任意多边形: 形状 10289">
                  <a:extLst>
                    <a:ext uri="{FF2B5EF4-FFF2-40B4-BE49-F238E27FC236}">
                      <a16:creationId xmlns:a16="http://schemas.microsoft.com/office/drawing/2014/main" id="{D8AC529F-78DC-32E8-D71B-631ED663AA32}"/>
                    </a:ext>
                  </a:extLst>
                </p:cNvPr>
                <p:cNvSpPr/>
                <p:nvPr/>
              </p:nvSpPr>
              <p:spPr>
                <a:xfrm>
                  <a:off x="8615743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1" name="任意多边形: 形状 10290">
                  <a:extLst>
                    <a:ext uri="{FF2B5EF4-FFF2-40B4-BE49-F238E27FC236}">
                      <a16:creationId xmlns:a16="http://schemas.microsoft.com/office/drawing/2014/main" id="{5D40970C-BE47-4DE7-243E-3CFB198A80B5}"/>
                    </a:ext>
                  </a:extLst>
                </p:cNvPr>
                <p:cNvSpPr/>
                <p:nvPr/>
              </p:nvSpPr>
              <p:spPr>
                <a:xfrm>
                  <a:off x="8615743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2" name="任意多边形: 形状 10291">
                  <a:extLst>
                    <a:ext uri="{FF2B5EF4-FFF2-40B4-BE49-F238E27FC236}">
                      <a16:creationId xmlns:a16="http://schemas.microsoft.com/office/drawing/2014/main" id="{89E363D6-0B5A-3CEC-A176-DC4C294B9BAA}"/>
                    </a:ext>
                  </a:extLst>
                </p:cNvPr>
                <p:cNvSpPr/>
                <p:nvPr/>
              </p:nvSpPr>
              <p:spPr>
                <a:xfrm>
                  <a:off x="8572023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3" name="任意多边形: 形状 10292">
                  <a:extLst>
                    <a:ext uri="{FF2B5EF4-FFF2-40B4-BE49-F238E27FC236}">
                      <a16:creationId xmlns:a16="http://schemas.microsoft.com/office/drawing/2014/main" id="{F5F931CD-C59D-FECB-7F4C-932E2862A798}"/>
                    </a:ext>
                  </a:extLst>
                </p:cNvPr>
                <p:cNvSpPr/>
                <p:nvPr/>
              </p:nvSpPr>
              <p:spPr>
                <a:xfrm>
                  <a:off x="8572023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4" name="任意多边形: 形状 10293">
                  <a:extLst>
                    <a:ext uri="{FF2B5EF4-FFF2-40B4-BE49-F238E27FC236}">
                      <a16:creationId xmlns:a16="http://schemas.microsoft.com/office/drawing/2014/main" id="{1D108470-83CB-B908-3058-7786EF18DD24}"/>
                    </a:ext>
                  </a:extLst>
                </p:cNvPr>
                <p:cNvSpPr/>
                <p:nvPr/>
              </p:nvSpPr>
              <p:spPr>
                <a:xfrm>
                  <a:off x="8572023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5" name="任意多边形: 形状 10294">
                  <a:extLst>
                    <a:ext uri="{FF2B5EF4-FFF2-40B4-BE49-F238E27FC236}">
                      <a16:creationId xmlns:a16="http://schemas.microsoft.com/office/drawing/2014/main" id="{0B9495C8-B367-8999-044D-F6649FB19795}"/>
                    </a:ext>
                  </a:extLst>
                </p:cNvPr>
                <p:cNvSpPr/>
                <p:nvPr/>
              </p:nvSpPr>
              <p:spPr>
                <a:xfrm>
                  <a:off x="8572023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6" name="任意多边形: 形状 10295">
                  <a:extLst>
                    <a:ext uri="{FF2B5EF4-FFF2-40B4-BE49-F238E27FC236}">
                      <a16:creationId xmlns:a16="http://schemas.microsoft.com/office/drawing/2014/main" id="{7EB90A68-056D-5ACA-05DB-F5B7DD3BBC35}"/>
                    </a:ext>
                  </a:extLst>
                </p:cNvPr>
                <p:cNvSpPr/>
                <p:nvPr/>
              </p:nvSpPr>
              <p:spPr>
                <a:xfrm>
                  <a:off x="8572023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7" name="任意多边形: 形状 10296">
                  <a:extLst>
                    <a:ext uri="{FF2B5EF4-FFF2-40B4-BE49-F238E27FC236}">
                      <a16:creationId xmlns:a16="http://schemas.microsoft.com/office/drawing/2014/main" id="{037F0867-AD16-B911-B559-1C3EB25572AC}"/>
                    </a:ext>
                  </a:extLst>
                </p:cNvPr>
                <p:cNvSpPr/>
                <p:nvPr/>
              </p:nvSpPr>
              <p:spPr>
                <a:xfrm>
                  <a:off x="8572023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8" name="任意多边形: 形状 10297">
                  <a:extLst>
                    <a:ext uri="{FF2B5EF4-FFF2-40B4-BE49-F238E27FC236}">
                      <a16:creationId xmlns:a16="http://schemas.microsoft.com/office/drawing/2014/main" id="{172545D4-C7F7-5B7E-719A-17CFA898243A}"/>
                    </a:ext>
                  </a:extLst>
                </p:cNvPr>
                <p:cNvSpPr/>
                <p:nvPr/>
              </p:nvSpPr>
              <p:spPr>
                <a:xfrm>
                  <a:off x="8572023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9" name="任意多边形: 形状 10298">
                  <a:extLst>
                    <a:ext uri="{FF2B5EF4-FFF2-40B4-BE49-F238E27FC236}">
                      <a16:creationId xmlns:a16="http://schemas.microsoft.com/office/drawing/2014/main" id="{49F919ED-D71A-8866-7A7D-6B6AEBF08199}"/>
                    </a:ext>
                  </a:extLst>
                </p:cNvPr>
                <p:cNvSpPr/>
                <p:nvPr/>
              </p:nvSpPr>
              <p:spPr>
                <a:xfrm>
                  <a:off x="8572023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0" name="任意多边形: 形状 10299">
                  <a:extLst>
                    <a:ext uri="{FF2B5EF4-FFF2-40B4-BE49-F238E27FC236}">
                      <a16:creationId xmlns:a16="http://schemas.microsoft.com/office/drawing/2014/main" id="{6A62E404-677E-E64D-35D8-9B264D9EE275}"/>
                    </a:ext>
                  </a:extLst>
                </p:cNvPr>
                <p:cNvSpPr/>
                <p:nvPr/>
              </p:nvSpPr>
              <p:spPr>
                <a:xfrm>
                  <a:off x="8572023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1" name="任意多边形: 形状 10300">
                  <a:extLst>
                    <a:ext uri="{FF2B5EF4-FFF2-40B4-BE49-F238E27FC236}">
                      <a16:creationId xmlns:a16="http://schemas.microsoft.com/office/drawing/2014/main" id="{AD34BA83-A295-7D7F-E730-5A241243F207}"/>
                    </a:ext>
                  </a:extLst>
                </p:cNvPr>
                <p:cNvSpPr/>
                <p:nvPr/>
              </p:nvSpPr>
              <p:spPr>
                <a:xfrm>
                  <a:off x="8572023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2" name="任意多边形: 形状 10301">
                  <a:extLst>
                    <a:ext uri="{FF2B5EF4-FFF2-40B4-BE49-F238E27FC236}">
                      <a16:creationId xmlns:a16="http://schemas.microsoft.com/office/drawing/2014/main" id="{ACB0435F-AC39-5BD2-D871-13CF2C94EB1E}"/>
                    </a:ext>
                  </a:extLst>
                </p:cNvPr>
                <p:cNvSpPr/>
                <p:nvPr/>
              </p:nvSpPr>
              <p:spPr>
                <a:xfrm>
                  <a:off x="8572023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3" name="任意多边形: 形状 10302">
                  <a:extLst>
                    <a:ext uri="{FF2B5EF4-FFF2-40B4-BE49-F238E27FC236}">
                      <a16:creationId xmlns:a16="http://schemas.microsoft.com/office/drawing/2014/main" id="{4F2EDCE9-2B63-6C3D-F6C8-9B563E0B2BC3}"/>
                    </a:ext>
                  </a:extLst>
                </p:cNvPr>
                <p:cNvSpPr/>
                <p:nvPr/>
              </p:nvSpPr>
              <p:spPr>
                <a:xfrm>
                  <a:off x="8572023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4" name="任意多边形: 形状 10303">
                  <a:extLst>
                    <a:ext uri="{FF2B5EF4-FFF2-40B4-BE49-F238E27FC236}">
                      <a16:creationId xmlns:a16="http://schemas.microsoft.com/office/drawing/2014/main" id="{81DFFE0D-CCF0-82D2-B080-FCF7C58941CF}"/>
                    </a:ext>
                  </a:extLst>
                </p:cNvPr>
                <p:cNvSpPr/>
                <p:nvPr/>
              </p:nvSpPr>
              <p:spPr>
                <a:xfrm>
                  <a:off x="8572023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5" name="任意多边形: 形状 10304">
                  <a:extLst>
                    <a:ext uri="{FF2B5EF4-FFF2-40B4-BE49-F238E27FC236}">
                      <a16:creationId xmlns:a16="http://schemas.microsoft.com/office/drawing/2014/main" id="{3F274FC8-2123-C0C3-0906-19748D3A26CE}"/>
                    </a:ext>
                  </a:extLst>
                </p:cNvPr>
                <p:cNvSpPr/>
                <p:nvPr/>
              </p:nvSpPr>
              <p:spPr>
                <a:xfrm>
                  <a:off x="8572023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6" name="任意多边形: 形状 10305">
                  <a:extLst>
                    <a:ext uri="{FF2B5EF4-FFF2-40B4-BE49-F238E27FC236}">
                      <a16:creationId xmlns:a16="http://schemas.microsoft.com/office/drawing/2014/main" id="{2F73C898-20C0-038F-5095-513053278308}"/>
                    </a:ext>
                  </a:extLst>
                </p:cNvPr>
                <p:cNvSpPr/>
                <p:nvPr/>
              </p:nvSpPr>
              <p:spPr>
                <a:xfrm>
                  <a:off x="852820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7" name="任意多边形: 形状 10306">
                  <a:extLst>
                    <a:ext uri="{FF2B5EF4-FFF2-40B4-BE49-F238E27FC236}">
                      <a16:creationId xmlns:a16="http://schemas.microsoft.com/office/drawing/2014/main" id="{09A3FA8C-D7D6-23F2-7D92-1A8D60BD11CA}"/>
                    </a:ext>
                  </a:extLst>
                </p:cNvPr>
                <p:cNvSpPr/>
                <p:nvPr/>
              </p:nvSpPr>
              <p:spPr>
                <a:xfrm>
                  <a:off x="852820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8" name="任意多边形: 形状 10307">
                  <a:extLst>
                    <a:ext uri="{FF2B5EF4-FFF2-40B4-BE49-F238E27FC236}">
                      <a16:creationId xmlns:a16="http://schemas.microsoft.com/office/drawing/2014/main" id="{B4641312-A9B1-2E8A-948E-FADB9597709B}"/>
                    </a:ext>
                  </a:extLst>
                </p:cNvPr>
                <p:cNvSpPr/>
                <p:nvPr/>
              </p:nvSpPr>
              <p:spPr>
                <a:xfrm>
                  <a:off x="8528208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9" name="任意多边形: 形状 10308">
                  <a:extLst>
                    <a:ext uri="{FF2B5EF4-FFF2-40B4-BE49-F238E27FC236}">
                      <a16:creationId xmlns:a16="http://schemas.microsoft.com/office/drawing/2014/main" id="{DF40C0C4-7BC3-C2DC-C29C-5A23415D907E}"/>
                    </a:ext>
                  </a:extLst>
                </p:cNvPr>
                <p:cNvSpPr/>
                <p:nvPr/>
              </p:nvSpPr>
              <p:spPr>
                <a:xfrm>
                  <a:off x="8528208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0" name="任意多边形: 形状 10309">
                  <a:extLst>
                    <a:ext uri="{FF2B5EF4-FFF2-40B4-BE49-F238E27FC236}">
                      <a16:creationId xmlns:a16="http://schemas.microsoft.com/office/drawing/2014/main" id="{4A8DC13E-E153-F748-F746-4663AF62C01F}"/>
                    </a:ext>
                  </a:extLst>
                </p:cNvPr>
                <p:cNvSpPr/>
                <p:nvPr/>
              </p:nvSpPr>
              <p:spPr>
                <a:xfrm>
                  <a:off x="8528208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1" name="任意多边形: 形状 10310">
                  <a:extLst>
                    <a:ext uri="{FF2B5EF4-FFF2-40B4-BE49-F238E27FC236}">
                      <a16:creationId xmlns:a16="http://schemas.microsoft.com/office/drawing/2014/main" id="{2973BE0A-4828-1B33-FC2F-F731EF18C3F1}"/>
                    </a:ext>
                  </a:extLst>
                </p:cNvPr>
                <p:cNvSpPr/>
                <p:nvPr/>
              </p:nvSpPr>
              <p:spPr>
                <a:xfrm>
                  <a:off x="852820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2" name="任意多边形: 形状 10311">
                  <a:extLst>
                    <a:ext uri="{FF2B5EF4-FFF2-40B4-BE49-F238E27FC236}">
                      <a16:creationId xmlns:a16="http://schemas.microsoft.com/office/drawing/2014/main" id="{75590489-FF97-CADE-5E13-B51B07160D34}"/>
                    </a:ext>
                  </a:extLst>
                </p:cNvPr>
                <p:cNvSpPr/>
                <p:nvPr/>
              </p:nvSpPr>
              <p:spPr>
                <a:xfrm>
                  <a:off x="852820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3" name="任意多边形: 形状 10312">
                  <a:extLst>
                    <a:ext uri="{FF2B5EF4-FFF2-40B4-BE49-F238E27FC236}">
                      <a16:creationId xmlns:a16="http://schemas.microsoft.com/office/drawing/2014/main" id="{F8709E29-AA15-DD41-9A07-CD2C59DD0D05}"/>
                    </a:ext>
                  </a:extLst>
                </p:cNvPr>
                <p:cNvSpPr/>
                <p:nvPr/>
              </p:nvSpPr>
              <p:spPr>
                <a:xfrm>
                  <a:off x="8528208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4" name="任意多边形: 形状 10313">
                  <a:extLst>
                    <a:ext uri="{FF2B5EF4-FFF2-40B4-BE49-F238E27FC236}">
                      <a16:creationId xmlns:a16="http://schemas.microsoft.com/office/drawing/2014/main" id="{0F554B21-BE68-3015-D8D8-8AE63A9D2356}"/>
                    </a:ext>
                  </a:extLst>
                </p:cNvPr>
                <p:cNvSpPr/>
                <p:nvPr/>
              </p:nvSpPr>
              <p:spPr>
                <a:xfrm>
                  <a:off x="852820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5" name="任意多边形: 形状 10314">
                  <a:extLst>
                    <a:ext uri="{FF2B5EF4-FFF2-40B4-BE49-F238E27FC236}">
                      <a16:creationId xmlns:a16="http://schemas.microsoft.com/office/drawing/2014/main" id="{A9101EAF-5738-5003-D462-72CE7089D1CF}"/>
                    </a:ext>
                  </a:extLst>
                </p:cNvPr>
                <p:cNvSpPr/>
                <p:nvPr/>
              </p:nvSpPr>
              <p:spPr>
                <a:xfrm>
                  <a:off x="852820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6" name="任意多边形: 形状 10315">
                  <a:extLst>
                    <a:ext uri="{FF2B5EF4-FFF2-40B4-BE49-F238E27FC236}">
                      <a16:creationId xmlns:a16="http://schemas.microsoft.com/office/drawing/2014/main" id="{5869CED6-C2EE-44DB-C395-9300EB382AC6}"/>
                    </a:ext>
                  </a:extLst>
                </p:cNvPr>
                <p:cNvSpPr/>
                <p:nvPr/>
              </p:nvSpPr>
              <p:spPr>
                <a:xfrm>
                  <a:off x="8528208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7" name="任意多边形: 形状 10316">
                  <a:extLst>
                    <a:ext uri="{FF2B5EF4-FFF2-40B4-BE49-F238E27FC236}">
                      <a16:creationId xmlns:a16="http://schemas.microsoft.com/office/drawing/2014/main" id="{0A747788-EE29-2595-0CA5-486B4786AADE}"/>
                    </a:ext>
                  </a:extLst>
                </p:cNvPr>
                <p:cNvSpPr/>
                <p:nvPr/>
              </p:nvSpPr>
              <p:spPr>
                <a:xfrm>
                  <a:off x="8528208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8" name="任意多边形: 形状 10317">
                  <a:extLst>
                    <a:ext uri="{FF2B5EF4-FFF2-40B4-BE49-F238E27FC236}">
                      <a16:creationId xmlns:a16="http://schemas.microsoft.com/office/drawing/2014/main" id="{4F307620-4684-D42E-A7E8-B34388A5BFA7}"/>
                    </a:ext>
                  </a:extLst>
                </p:cNvPr>
                <p:cNvSpPr/>
                <p:nvPr/>
              </p:nvSpPr>
              <p:spPr>
                <a:xfrm>
                  <a:off x="8528208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9" name="任意多边形: 形状 10318">
                  <a:extLst>
                    <a:ext uri="{FF2B5EF4-FFF2-40B4-BE49-F238E27FC236}">
                      <a16:creationId xmlns:a16="http://schemas.microsoft.com/office/drawing/2014/main" id="{A1CC57B5-D481-1CEA-EDCE-4B505D67B09B}"/>
                    </a:ext>
                  </a:extLst>
                </p:cNvPr>
                <p:cNvSpPr/>
                <p:nvPr/>
              </p:nvSpPr>
              <p:spPr>
                <a:xfrm>
                  <a:off x="8035099" y="48405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0" name="任意多边形: 形状 10319">
                  <a:extLst>
                    <a:ext uri="{FF2B5EF4-FFF2-40B4-BE49-F238E27FC236}">
                      <a16:creationId xmlns:a16="http://schemas.microsoft.com/office/drawing/2014/main" id="{98CC0318-3A4F-5D79-3076-B14E74F451A5}"/>
                    </a:ext>
                  </a:extLst>
                </p:cNvPr>
                <p:cNvSpPr/>
                <p:nvPr/>
              </p:nvSpPr>
              <p:spPr>
                <a:xfrm>
                  <a:off x="8035099" y="48867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1" name="任意多边形: 形状 10320">
                  <a:extLst>
                    <a:ext uri="{FF2B5EF4-FFF2-40B4-BE49-F238E27FC236}">
                      <a16:creationId xmlns:a16="http://schemas.microsoft.com/office/drawing/2014/main" id="{D72D21F3-409B-54C7-9E43-65B3A430BE74}"/>
                    </a:ext>
                  </a:extLst>
                </p:cNvPr>
                <p:cNvSpPr/>
                <p:nvPr/>
              </p:nvSpPr>
              <p:spPr>
                <a:xfrm>
                  <a:off x="8035099" y="49329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2" name="任意多边形: 形状 10321">
                  <a:extLst>
                    <a:ext uri="{FF2B5EF4-FFF2-40B4-BE49-F238E27FC236}">
                      <a16:creationId xmlns:a16="http://schemas.microsoft.com/office/drawing/2014/main" id="{04E68EC1-E6DF-728E-850E-7FA8E067CBB0}"/>
                    </a:ext>
                  </a:extLst>
                </p:cNvPr>
                <p:cNvSpPr/>
                <p:nvPr/>
              </p:nvSpPr>
              <p:spPr>
                <a:xfrm>
                  <a:off x="8035099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3" name="任意多边形: 形状 10322">
                  <a:extLst>
                    <a:ext uri="{FF2B5EF4-FFF2-40B4-BE49-F238E27FC236}">
                      <a16:creationId xmlns:a16="http://schemas.microsoft.com/office/drawing/2014/main" id="{22CA8EA7-85C1-C8DF-71A4-D0D8E5F63D66}"/>
                    </a:ext>
                  </a:extLst>
                </p:cNvPr>
                <p:cNvSpPr/>
                <p:nvPr/>
              </p:nvSpPr>
              <p:spPr>
                <a:xfrm>
                  <a:off x="8035099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4" name="任意多边形: 形状 10323">
                  <a:extLst>
                    <a:ext uri="{FF2B5EF4-FFF2-40B4-BE49-F238E27FC236}">
                      <a16:creationId xmlns:a16="http://schemas.microsoft.com/office/drawing/2014/main" id="{F9EDE571-02BB-0537-2007-1A4E96C8E217}"/>
                    </a:ext>
                  </a:extLst>
                </p:cNvPr>
                <p:cNvSpPr/>
                <p:nvPr/>
              </p:nvSpPr>
              <p:spPr>
                <a:xfrm>
                  <a:off x="8035099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5" name="任意多边形: 形状 10324">
                  <a:extLst>
                    <a:ext uri="{FF2B5EF4-FFF2-40B4-BE49-F238E27FC236}">
                      <a16:creationId xmlns:a16="http://schemas.microsoft.com/office/drawing/2014/main" id="{4553EDE5-8493-93A9-43AC-A6BD8D0B1AEF}"/>
                    </a:ext>
                  </a:extLst>
                </p:cNvPr>
                <p:cNvSpPr/>
                <p:nvPr/>
              </p:nvSpPr>
              <p:spPr>
                <a:xfrm>
                  <a:off x="8035099" y="51177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6" name="任意多边形: 形状 10325">
                  <a:extLst>
                    <a:ext uri="{FF2B5EF4-FFF2-40B4-BE49-F238E27FC236}">
                      <a16:creationId xmlns:a16="http://schemas.microsoft.com/office/drawing/2014/main" id="{8FEB9AE4-0C10-5EE6-BBDA-937C75BF3A38}"/>
                    </a:ext>
                  </a:extLst>
                </p:cNvPr>
                <p:cNvSpPr/>
                <p:nvPr/>
              </p:nvSpPr>
              <p:spPr>
                <a:xfrm>
                  <a:off x="8035099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7" name="任意多边形: 形状 10326">
                  <a:extLst>
                    <a:ext uri="{FF2B5EF4-FFF2-40B4-BE49-F238E27FC236}">
                      <a16:creationId xmlns:a16="http://schemas.microsoft.com/office/drawing/2014/main" id="{4DECC9CB-2D02-371C-E0FA-7B2033FDF76A}"/>
                    </a:ext>
                  </a:extLst>
                </p:cNvPr>
                <p:cNvSpPr/>
                <p:nvPr/>
              </p:nvSpPr>
              <p:spPr>
                <a:xfrm>
                  <a:off x="8035099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8" name="任意多边形: 形状 10327">
                  <a:extLst>
                    <a:ext uri="{FF2B5EF4-FFF2-40B4-BE49-F238E27FC236}">
                      <a16:creationId xmlns:a16="http://schemas.microsoft.com/office/drawing/2014/main" id="{579F8B5E-5E42-F906-A55C-F102C1ED027B}"/>
                    </a:ext>
                  </a:extLst>
                </p:cNvPr>
                <p:cNvSpPr/>
                <p:nvPr/>
              </p:nvSpPr>
              <p:spPr>
                <a:xfrm>
                  <a:off x="8035099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9" name="任意多边形: 形状 10328">
                  <a:extLst>
                    <a:ext uri="{FF2B5EF4-FFF2-40B4-BE49-F238E27FC236}">
                      <a16:creationId xmlns:a16="http://schemas.microsoft.com/office/drawing/2014/main" id="{B6E5E2F1-81EF-F33B-8B0E-EA6986D141B4}"/>
                    </a:ext>
                  </a:extLst>
                </p:cNvPr>
                <p:cNvSpPr/>
                <p:nvPr/>
              </p:nvSpPr>
              <p:spPr>
                <a:xfrm>
                  <a:off x="7991284" y="48405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0" name="任意多边形: 形状 10329">
                  <a:extLst>
                    <a:ext uri="{FF2B5EF4-FFF2-40B4-BE49-F238E27FC236}">
                      <a16:creationId xmlns:a16="http://schemas.microsoft.com/office/drawing/2014/main" id="{445F0C67-A9A6-AB97-95B4-EC17150FC0C2}"/>
                    </a:ext>
                  </a:extLst>
                </p:cNvPr>
                <p:cNvSpPr/>
                <p:nvPr/>
              </p:nvSpPr>
              <p:spPr>
                <a:xfrm>
                  <a:off x="7991284" y="48867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1" name="任意多边形: 形状 10330">
                  <a:extLst>
                    <a:ext uri="{FF2B5EF4-FFF2-40B4-BE49-F238E27FC236}">
                      <a16:creationId xmlns:a16="http://schemas.microsoft.com/office/drawing/2014/main" id="{0AFD7EB0-26FC-EFD6-D7BA-35BE74578FA3}"/>
                    </a:ext>
                  </a:extLst>
                </p:cNvPr>
                <p:cNvSpPr/>
                <p:nvPr/>
              </p:nvSpPr>
              <p:spPr>
                <a:xfrm>
                  <a:off x="7991284" y="493290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2" name="任意多边形: 形状 10331">
                  <a:extLst>
                    <a:ext uri="{FF2B5EF4-FFF2-40B4-BE49-F238E27FC236}">
                      <a16:creationId xmlns:a16="http://schemas.microsoft.com/office/drawing/2014/main" id="{A627F57F-6892-D2E7-5B17-5C80775D42DF}"/>
                    </a:ext>
                  </a:extLst>
                </p:cNvPr>
                <p:cNvSpPr/>
                <p:nvPr/>
              </p:nvSpPr>
              <p:spPr>
                <a:xfrm>
                  <a:off x="7991284" y="49791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3" name="任意多边形: 形状 10332">
                  <a:extLst>
                    <a:ext uri="{FF2B5EF4-FFF2-40B4-BE49-F238E27FC236}">
                      <a16:creationId xmlns:a16="http://schemas.microsoft.com/office/drawing/2014/main" id="{6C0BB6C4-613E-02FF-140D-5167E5B8ECFB}"/>
                    </a:ext>
                  </a:extLst>
                </p:cNvPr>
                <p:cNvSpPr/>
                <p:nvPr/>
              </p:nvSpPr>
              <p:spPr>
                <a:xfrm>
                  <a:off x="7991284" y="50253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4" name="任意多边形: 形状 10333">
                  <a:extLst>
                    <a:ext uri="{FF2B5EF4-FFF2-40B4-BE49-F238E27FC236}">
                      <a16:creationId xmlns:a16="http://schemas.microsoft.com/office/drawing/2014/main" id="{12C78C1E-3EC2-5272-723C-FD2607B700F5}"/>
                    </a:ext>
                  </a:extLst>
                </p:cNvPr>
                <p:cNvSpPr/>
                <p:nvPr/>
              </p:nvSpPr>
              <p:spPr>
                <a:xfrm>
                  <a:off x="7991284" y="507158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5" name="任意多边形: 形状 10334">
                  <a:extLst>
                    <a:ext uri="{FF2B5EF4-FFF2-40B4-BE49-F238E27FC236}">
                      <a16:creationId xmlns:a16="http://schemas.microsoft.com/office/drawing/2014/main" id="{53F8B8C6-427E-6CDF-722F-0F4BD5E3B0C5}"/>
                    </a:ext>
                  </a:extLst>
                </p:cNvPr>
                <p:cNvSpPr/>
                <p:nvPr/>
              </p:nvSpPr>
              <p:spPr>
                <a:xfrm>
                  <a:off x="7991284" y="511778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6" name="任意多边形: 形状 10335">
                  <a:extLst>
                    <a:ext uri="{FF2B5EF4-FFF2-40B4-BE49-F238E27FC236}">
                      <a16:creationId xmlns:a16="http://schemas.microsoft.com/office/drawing/2014/main" id="{BDC40706-8BC6-CF0D-2FDF-938692FCF989}"/>
                    </a:ext>
                  </a:extLst>
                </p:cNvPr>
                <p:cNvSpPr/>
                <p:nvPr/>
              </p:nvSpPr>
              <p:spPr>
                <a:xfrm>
                  <a:off x="7991284" y="51640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7" name="任意多边形: 形状 10336">
                  <a:extLst>
                    <a:ext uri="{FF2B5EF4-FFF2-40B4-BE49-F238E27FC236}">
                      <a16:creationId xmlns:a16="http://schemas.microsoft.com/office/drawing/2014/main" id="{B886C738-3B42-17A2-19CF-C05A2706DE2A}"/>
                    </a:ext>
                  </a:extLst>
                </p:cNvPr>
                <p:cNvSpPr/>
                <p:nvPr/>
              </p:nvSpPr>
              <p:spPr>
                <a:xfrm>
                  <a:off x="7991284" y="534895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8" name="任意多边形: 形状 10337">
                  <a:extLst>
                    <a:ext uri="{FF2B5EF4-FFF2-40B4-BE49-F238E27FC236}">
                      <a16:creationId xmlns:a16="http://schemas.microsoft.com/office/drawing/2014/main" id="{69BA9562-6E92-C9F0-2968-4B8A4433E0B9}"/>
                    </a:ext>
                  </a:extLst>
                </p:cNvPr>
                <p:cNvSpPr/>
                <p:nvPr/>
              </p:nvSpPr>
              <p:spPr>
                <a:xfrm>
                  <a:off x="7947564" y="48405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9" name="任意多边形: 形状 10338">
                  <a:extLst>
                    <a:ext uri="{FF2B5EF4-FFF2-40B4-BE49-F238E27FC236}">
                      <a16:creationId xmlns:a16="http://schemas.microsoft.com/office/drawing/2014/main" id="{B1EF740D-C279-2E8D-E3F5-EA111CB1F412}"/>
                    </a:ext>
                  </a:extLst>
                </p:cNvPr>
                <p:cNvSpPr/>
                <p:nvPr/>
              </p:nvSpPr>
              <p:spPr>
                <a:xfrm>
                  <a:off x="7947564" y="48867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0" name="任意多边形: 形状 10339">
                  <a:extLst>
                    <a:ext uri="{FF2B5EF4-FFF2-40B4-BE49-F238E27FC236}">
                      <a16:creationId xmlns:a16="http://schemas.microsoft.com/office/drawing/2014/main" id="{CB55AAC6-1EBC-997F-937C-0F429BA513CE}"/>
                    </a:ext>
                  </a:extLst>
                </p:cNvPr>
                <p:cNvSpPr/>
                <p:nvPr/>
              </p:nvSpPr>
              <p:spPr>
                <a:xfrm>
                  <a:off x="7947564" y="493290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1" name="任意多边形: 形状 10340">
                  <a:extLst>
                    <a:ext uri="{FF2B5EF4-FFF2-40B4-BE49-F238E27FC236}">
                      <a16:creationId xmlns:a16="http://schemas.microsoft.com/office/drawing/2014/main" id="{A916B010-7838-C572-A97D-39ADB4D9AAAA}"/>
                    </a:ext>
                  </a:extLst>
                </p:cNvPr>
                <p:cNvSpPr/>
                <p:nvPr/>
              </p:nvSpPr>
              <p:spPr>
                <a:xfrm>
                  <a:off x="7947564" y="49791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2" name="任意多边形: 形状 10341">
                  <a:extLst>
                    <a:ext uri="{FF2B5EF4-FFF2-40B4-BE49-F238E27FC236}">
                      <a16:creationId xmlns:a16="http://schemas.microsoft.com/office/drawing/2014/main" id="{8947E789-4D42-E8FA-3C28-F49D603A33ED}"/>
                    </a:ext>
                  </a:extLst>
                </p:cNvPr>
                <p:cNvSpPr/>
                <p:nvPr/>
              </p:nvSpPr>
              <p:spPr>
                <a:xfrm>
                  <a:off x="7947564" y="50253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3" name="任意多边形: 形状 10342">
                  <a:extLst>
                    <a:ext uri="{FF2B5EF4-FFF2-40B4-BE49-F238E27FC236}">
                      <a16:creationId xmlns:a16="http://schemas.microsoft.com/office/drawing/2014/main" id="{EF2A216C-FBC8-9A25-ED97-6484479E4F25}"/>
                    </a:ext>
                  </a:extLst>
                </p:cNvPr>
                <p:cNvSpPr/>
                <p:nvPr/>
              </p:nvSpPr>
              <p:spPr>
                <a:xfrm>
                  <a:off x="7947564" y="507158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4" name="任意多边形: 形状 10343">
                  <a:extLst>
                    <a:ext uri="{FF2B5EF4-FFF2-40B4-BE49-F238E27FC236}">
                      <a16:creationId xmlns:a16="http://schemas.microsoft.com/office/drawing/2014/main" id="{833814D7-ADC3-82FA-4FA7-075091085813}"/>
                    </a:ext>
                  </a:extLst>
                </p:cNvPr>
                <p:cNvSpPr/>
                <p:nvPr/>
              </p:nvSpPr>
              <p:spPr>
                <a:xfrm>
                  <a:off x="7947564" y="511778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5" name="任意多边形: 形状 10344">
                  <a:extLst>
                    <a:ext uri="{FF2B5EF4-FFF2-40B4-BE49-F238E27FC236}">
                      <a16:creationId xmlns:a16="http://schemas.microsoft.com/office/drawing/2014/main" id="{442A4748-11D1-6404-4FF2-8BC7A6D5C75E}"/>
                    </a:ext>
                  </a:extLst>
                </p:cNvPr>
                <p:cNvSpPr/>
                <p:nvPr/>
              </p:nvSpPr>
              <p:spPr>
                <a:xfrm>
                  <a:off x="7947564" y="51640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6" name="任意多边形: 形状 10345">
                  <a:extLst>
                    <a:ext uri="{FF2B5EF4-FFF2-40B4-BE49-F238E27FC236}">
                      <a16:creationId xmlns:a16="http://schemas.microsoft.com/office/drawing/2014/main" id="{EF789881-B621-C06E-01AE-7F44D3DD5C78}"/>
                    </a:ext>
                  </a:extLst>
                </p:cNvPr>
                <p:cNvSpPr/>
                <p:nvPr/>
              </p:nvSpPr>
              <p:spPr>
                <a:xfrm>
                  <a:off x="7903749" y="48405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7" name="任意多边形: 形状 10346">
                  <a:extLst>
                    <a:ext uri="{FF2B5EF4-FFF2-40B4-BE49-F238E27FC236}">
                      <a16:creationId xmlns:a16="http://schemas.microsoft.com/office/drawing/2014/main" id="{6AE2B033-B804-321F-D287-0F7B25399157}"/>
                    </a:ext>
                  </a:extLst>
                </p:cNvPr>
                <p:cNvSpPr/>
                <p:nvPr/>
              </p:nvSpPr>
              <p:spPr>
                <a:xfrm>
                  <a:off x="7903749" y="48867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8" name="任意多边形: 形状 10347">
                  <a:extLst>
                    <a:ext uri="{FF2B5EF4-FFF2-40B4-BE49-F238E27FC236}">
                      <a16:creationId xmlns:a16="http://schemas.microsoft.com/office/drawing/2014/main" id="{4E1BDAC8-2064-484D-3616-C1F023E49E27}"/>
                    </a:ext>
                  </a:extLst>
                </p:cNvPr>
                <p:cNvSpPr/>
                <p:nvPr/>
              </p:nvSpPr>
              <p:spPr>
                <a:xfrm>
                  <a:off x="7903749" y="49329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9" name="任意多边形: 形状 10348">
                  <a:extLst>
                    <a:ext uri="{FF2B5EF4-FFF2-40B4-BE49-F238E27FC236}">
                      <a16:creationId xmlns:a16="http://schemas.microsoft.com/office/drawing/2014/main" id="{FFF3A9FF-5665-7390-E6CE-AFB7BACAA9A1}"/>
                    </a:ext>
                  </a:extLst>
                </p:cNvPr>
                <p:cNvSpPr/>
                <p:nvPr/>
              </p:nvSpPr>
              <p:spPr>
                <a:xfrm>
                  <a:off x="7903749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0" name="任意多边形: 形状 10349">
                  <a:extLst>
                    <a:ext uri="{FF2B5EF4-FFF2-40B4-BE49-F238E27FC236}">
                      <a16:creationId xmlns:a16="http://schemas.microsoft.com/office/drawing/2014/main" id="{42E925CC-D694-821A-5517-E2D4DEF52C0A}"/>
                    </a:ext>
                  </a:extLst>
                </p:cNvPr>
                <p:cNvSpPr/>
                <p:nvPr/>
              </p:nvSpPr>
              <p:spPr>
                <a:xfrm>
                  <a:off x="7903749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1" name="任意多边形: 形状 10350">
                  <a:extLst>
                    <a:ext uri="{FF2B5EF4-FFF2-40B4-BE49-F238E27FC236}">
                      <a16:creationId xmlns:a16="http://schemas.microsoft.com/office/drawing/2014/main" id="{73294820-925E-6AF4-411B-5018F9920412}"/>
                    </a:ext>
                  </a:extLst>
                </p:cNvPr>
                <p:cNvSpPr/>
                <p:nvPr/>
              </p:nvSpPr>
              <p:spPr>
                <a:xfrm>
                  <a:off x="7903749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2" name="任意多边形: 形状 10351">
                  <a:extLst>
                    <a:ext uri="{FF2B5EF4-FFF2-40B4-BE49-F238E27FC236}">
                      <a16:creationId xmlns:a16="http://schemas.microsoft.com/office/drawing/2014/main" id="{5B476905-EFDF-C823-B66A-AAA5DAB71279}"/>
                    </a:ext>
                  </a:extLst>
                </p:cNvPr>
                <p:cNvSpPr/>
                <p:nvPr/>
              </p:nvSpPr>
              <p:spPr>
                <a:xfrm>
                  <a:off x="7903749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3" name="任意多边形: 形状 10352">
                  <a:extLst>
                    <a:ext uri="{FF2B5EF4-FFF2-40B4-BE49-F238E27FC236}">
                      <a16:creationId xmlns:a16="http://schemas.microsoft.com/office/drawing/2014/main" id="{3A8C2753-DC0C-39AF-8C5A-F8E7AF6F35A9}"/>
                    </a:ext>
                  </a:extLst>
                </p:cNvPr>
                <p:cNvSpPr/>
                <p:nvPr/>
              </p:nvSpPr>
              <p:spPr>
                <a:xfrm>
                  <a:off x="7903749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4" name="任意多边形: 形状 10353">
                  <a:extLst>
                    <a:ext uri="{FF2B5EF4-FFF2-40B4-BE49-F238E27FC236}">
                      <a16:creationId xmlns:a16="http://schemas.microsoft.com/office/drawing/2014/main" id="{CAC31D51-350D-F4C4-501E-7C5FE4C69251}"/>
                    </a:ext>
                  </a:extLst>
                </p:cNvPr>
                <p:cNvSpPr/>
                <p:nvPr/>
              </p:nvSpPr>
              <p:spPr>
                <a:xfrm>
                  <a:off x="7903749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5" name="任意多边形: 形状 10354">
                  <a:extLst>
                    <a:ext uri="{FF2B5EF4-FFF2-40B4-BE49-F238E27FC236}">
                      <a16:creationId xmlns:a16="http://schemas.microsoft.com/office/drawing/2014/main" id="{6E30F92D-72B0-BE1E-F375-112D7D699DFA}"/>
                    </a:ext>
                  </a:extLst>
                </p:cNvPr>
                <p:cNvSpPr/>
                <p:nvPr/>
              </p:nvSpPr>
              <p:spPr>
                <a:xfrm>
                  <a:off x="7903749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6" name="任意多边形: 形状 10355">
                  <a:extLst>
                    <a:ext uri="{FF2B5EF4-FFF2-40B4-BE49-F238E27FC236}">
                      <a16:creationId xmlns:a16="http://schemas.microsoft.com/office/drawing/2014/main" id="{6B7C1B7F-2FD1-FB8C-80BB-D7BBC9DAF4E6}"/>
                    </a:ext>
                  </a:extLst>
                </p:cNvPr>
                <p:cNvSpPr/>
                <p:nvPr/>
              </p:nvSpPr>
              <p:spPr>
                <a:xfrm>
                  <a:off x="7903749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7" name="任意多边形: 形状 10356">
                  <a:extLst>
                    <a:ext uri="{FF2B5EF4-FFF2-40B4-BE49-F238E27FC236}">
                      <a16:creationId xmlns:a16="http://schemas.microsoft.com/office/drawing/2014/main" id="{46880459-A206-58F6-7A8D-B302E74DACFC}"/>
                    </a:ext>
                  </a:extLst>
                </p:cNvPr>
                <p:cNvSpPr/>
                <p:nvPr/>
              </p:nvSpPr>
              <p:spPr>
                <a:xfrm>
                  <a:off x="7903749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8" name="任意多边形: 形状 10357">
                  <a:extLst>
                    <a:ext uri="{FF2B5EF4-FFF2-40B4-BE49-F238E27FC236}">
                      <a16:creationId xmlns:a16="http://schemas.microsoft.com/office/drawing/2014/main" id="{1F5DFD99-2B0C-95B9-5E48-8F69DE8D6D7D}"/>
                    </a:ext>
                  </a:extLst>
                </p:cNvPr>
                <p:cNvSpPr/>
                <p:nvPr/>
              </p:nvSpPr>
              <p:spPr>
                <a:xfrm>
                  <a:off x="7903749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9" name="任意多边形: 形状 10358">
                  <a:extLst>
                    <a:ext uri="{FF2B5EF4-FFF2-40B4-BE49-F238E27FC236}">
                      <a16:creationId xmlns:a16="http://schemas.microsoft.com/office/drawing/2014/main" id="{A0649398-E1A8-7E5D-7D6D-AB61FAB48A97}"/>
                    </a:ext>
                  </a:extLst>
                </p:cNvPr>
                <p:cNvSpPr/>
                <p:nvPr/>
              </p:nvSpPr>
              <p:spPr>
                <a:xfrm>
                  <a:off x="7903749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0" name="任意多边形: 形状 10359">
                  <a:extLst>
                    <a:ext uri="{FF2B5EF4-FFF2-40B4-BE49-F238E27FC236}">
                      <a16:creationId xmlns:a16="http://schemas.microsoft.com/office/drawing/2014/main" id="{73563D56-DD66-E474-AE5E-023EBAC5D221}"/>
                    </a:ext>
                  </a:extLst>
                </p:cNvPr>
                <p:cNvSpPr/>
                <p:nvPr/>
              </p:nvSpPr>
              <p:spPr>
                <a:xfrm>
                  <a:off x="7903749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1" name="任意多边形: 形状 10360">
                  <a:extLst>
                    <a:ext uri="{FF2B5EF4-FFF2-40B4-BE49-F238E27FC236}">
                      <a16:creationId xmlns:a16="http://schemas.microsoft.com/office/drawing/2014/main" id="{73F1DE11-5E95-E622-2FA2-4FDD6D86F344}"/>
                    </a:ext>
                  </a:extLst>
                </p:cNvPr>
                <p:cNvSpPr/>
                <p:nvPr/>
              </p:nvSpPr>
              <p:spPr>
                <a:xfrm>
                  <a:off x="7859934" y="48405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2" name="任意多边形: 形状 10361">
                  <a:extLst>
                    <a:ext uri="{FF2B5EF4-FFF2-40B4-BE49-F238E27FC236}">
                      <a16:creationId xmlns:a16="http://schemas.microsoft.com/office/drawing/2014/main" id="{595769C2-56A2-CF8E-8479-B6DFF98B9EFE}"/>
                    </a:ext>
                  </a:extLst>
                </p:cNvPr>
                <p:cNvSpPr/>
                <p:nvPr/>
              </p:nvSpPr>
              <p:spPr>
                <a:xfrm>
                  <a:off x="7859934" y="48867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3" name="任意多边形: 形状 10362">
                  <a:extLst>
                    <a:ext uri="{FF2B5EF4-FFF2-40B4-BE49-F238E27FC236}">
                      <a16:creationId xmlns:a16="http://schemas.microsoft.com/office/drawing/2014/main" id="{2C6BDC09-CCF8-C8FA-9E3C-2AE05071CEEB}"/>
                    </a:ext>
                  </a:extLst>
                </p:cNvPr>
                <p:cNvSpPr/>
                <p:nvPr/>
              </p:nvSpPr>
              <p:spPr>
                <a:xfrm>
                  <a:off x="7859934" y="49329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4" name="任意多边形: 形状 10363">
                  <a:extLst>
                    <a:ext uri="{FF2B5EF4-FFF2-40B4-BE49-F238E27FC236}">
                      <a16:creationId xmlns:a16="http://schemas.microsoft.com/office/drawing/2014/main" id="{3DEBD6CB-EEC5-8642-B6BB-B02A3565B075}"/>
                    </a:ext>
                  </a:extLst>
                </p:cNvPr>
                <p:cNvSpPr/>
                <p:nvPr/>
              </p:nvSpPr>
              <p:spPr>
                <a:xfrm>
                  <a:off x="7859934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5" name="任意多边形: 形状 10364">
                  <a:extLst>
                    <a:ext uri="{FF2B5EF4-FFF2-40B4-BE49-F238E27FC236}">
                      <a16:creationId xmlns:a16="http://schemas.microsoft.com/office/drawing/2014/main" id="{EBF8C5F8-E63D-0B7F-FB27-4962D76F2D73}"/>
                    </a:ext>
                  </a:extLst>
                </p:cNvPr>
                <p:cNvSpPr/>
                <p:nvPr/>
              </p:nvSpPr>
              <p:spPr>
                <a:xfrm>
                  <a:off x="7859934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6" name="任意多边形: 形状 10365">
                  <a:extLst>
                    <a:ext uri="{FF2B5EF4-FFF2-40B4-BE49-F238E27FC236}">
                      <a16:creationId xmlns:a16="http://schemas.microsoft.com/office/drawing/2014/main" id="{528F8371-2B39-98A8-F903-518A423C1774}"/>
                    </a:ext>
                  </a:extLst>
                </p:cNvPr>
                <p:cNvSpPr/>
                <p:nvPr/>
              </p:nvSpPr>
              <p:spPr>
                <a:xfrm>
                  <a:off x="7859934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7" name="任意多边形: 形状 10366">
                  <a:extLst>
                    <a:ext uri="{FF2B5EF4-FFF2-40B4-BE49-F238E27FC236}">
                      <a16:creationId xmlns:a16="http://schemas.microsoft.com/office/drawing/2014/main" id="{47E0B2F0-8998-CF8F-7EBB-199A3D4A9277}"/>
                    </a:ext>
                  </a:extLst>
                </p:cNvPr>
                <p:cNvSpPr/>
                <p:nvPr/>
              </p:nvSpPr>
              <p:spPr>
                <a:xfrm>
                  <a:off x="7859934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8" name="任意多边形: 形状 10367">
                  <a:extLst>
                    <a:ext uri="{FF2B5EF4-FFF2-40B4-BE49-F238E27FC236}">
                      <a16:creationId xmlns:a16="http://schemas.microsoft.com/office/drawing/2014/main" id="{EBC30E25-1329-76E4-BE54-76303A56ABC0}"/>
                    </a:ext>
                  </a:extLst>
                </p:cNvPr>
                <p:cNvSpPr/>
                <p:nvPr/>
              </p:nvSpPr>
              <p:spPr>
                <a:xfrm>
                  <a:off x="7859934" y="52564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9" name="任意多边形: 形状 10368">
                  <a:extLst>
                    <a:ext uri="{FF2B5EF4-FFF2-40B4-BE49-F238E27FC236}">
                      <a16:creationId xmlns:a16="http://schemas.microsoft.com/office/drawing/2014/main" id="{4FF593C6-E27B-D044-E794-925A3AB09D5C}"/>
                    </a:ext>
                  </a:extLst>
                </p:cNvPr>
                <p:cNvSpPr/>
                <p:nvPr/>
              </p:nvSpPr>
              <p:spPr>
                <a:xfrm>
                  <a:off x="7859934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0" name="任意多边形: 形状 10369">
                  <a:extLst>
                    <a:ext uri="{FF2B5EF4-FFF2-40B4-BE49-F238E27FC236}">
                      <a16:creationId xmlns:a16="http://schemas.microsoft.com/office/drawing/2014/main" id="{DFF752CC-6FE2-D583-BD5C-471B0284E76C}"/>
                    </a:ext>
                  </a:extLst>
                </p:cNvPr>
                <p:cNvSpPr/>
                <p:nvPr/>
              </p:nvSpPr>
              <p:spPr>
                <a:xfrm>
                  <a:off x="7859934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1" name="任意多边形: 形状 10370">
                  <a:extLst>
                    <a:ext uri="{FF2B5EF4-FFF2-40B4-BE49-F238E27FC236}">
                      <a16:creationId xmlns:a16="http://schemas.microsoft.com/office/drawing/2014/main" id="{999B0FF9-B3D9-F2A3-F8D5-69819430210A}"/>
                    </a:ext>
                  </a:extLst>
                </p:cNvPr>
                <p:cNvSpPr/>
                <p:nvPr/>
              </p:nvSpPr>
              <p:spPr>
                <a:xfrm>
                  <a:off x="7859934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2" name="任意多边形: 形状 10371">
                  <a:extLst>
                    <a:ext uri="{FF2B5EF4-FFF2-40B4-BE49-F238E27FC236}">
                      <a16:creationId xmlns:a16="http://schemas.microsoft.com/office/drawing/2014/main" id="{65D0372A-8FB3-C0A6-B248-D129A736A1C8}"/>
                    </a:ext>
                  </a:extLst>
                </p:cNvPr>
                <p:cNvSpPr/>
                <p:nvPr/>
              </p:nvSpPr>
              <p:spPr>
                <a:xfrm>
                  <a:off x="7859934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3" name="任意多边形: 形状 10372">
                  <a:extLst>
                    <a:ext uri="{FF2B5EF4-FFF2-40B4-BE49-F238E27FC236}">
                      <a16:creationId xmlns:a16="http://schemas.microsoft.com/office/drawing/2014/main" id="{A60D9EB7-6AE1-C0A9-34C6-AD04DC820095}"/>
                    </a:ext>
                  </a:extLst>
                </p:cNvPr>
                <p:cNvSpPr/>
                <p:nvPr/>
              </p:nvSpPr>
              <p:spPr>
                <a:xfrm>
                  <a:off x="7859934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4" name="任意多边形: 形状 10373">
                  <a:extLst>
                    <a:ext uri="{FF2B5EF4-FFF2-40B4-BE49-F238E27FC236}">
                      <a16:creationId xmlns:a16="http://schemas.microsoft.com/office/drawing/2014/main" id="{67B4D1BE-343A-16B1-BFDE-A2FE6007A0F7}"/>
                    </a:ext>
                  </a:extLst>
                </p:cNvPr>
                <p:cNvSpPr/>
                <p:nvPr/>
              </p:nvSpPr>
              <p:spPr>
                <a:xfrm>
                  <a:off x="7859934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5" name="任意多边形: 形状 10374">
                  <a:extLst>
                    <a:ext uri="{FF2B5EF4-FFF2-40B4-BE49-F238E27FC236}">
                      <a16:creationId xmlns:a16="http://schemas.microsoft.com/office/drawing/2014/main" id="{67FA6111-E103-1AC2-CACE-1E8CCBD204F2}"/>
                    </a:ext>
                  </a:extLst>
                </p:cNvPr>
                <p:cNvSpPr/>
                <p:nvPr/>
              </p:nvSpPr>
              <p:spPr>
                <a:xfrm>
                  <a:off x="7859934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6" name="任意多边形: 形状 10375">
                  <a:extLst>
                    <a:ext uri="{FF2B5EF4-FFF2-40B4-BE49-F238E27FC236}">
                      <a16:creationId xmlns:a16="http://schemas.microsoft.com/office/drawing/2014/main" id="{FC32B612-57B4-D9E2-D7FF-31CB3484BA97}"/>
                    </a:ext>
                  </a:extLst>
                </p:cNvPr>
                <p:cNvSpPr/>
                <p:nvPr/>
              </p:nvSpPr>
              <p:spPr>
                <a:xfrm>
                  <a:off x="7859934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7" name="任意多边形: 形状 10376">
                  <a:extLst>
                    <a:ext uri="{FF2B5EF4-FFF2-40B4-BE49-F238E27FC236}">
                      <a16:creationId xmlns:a16="http://schemas.microsoft.com/office/drawing/2014/main" id="{35A10E81-2495-5AA9-5CD5-FFED2CF1709F}"/>
                    </a:ext>
                  </a:extLst>
                </p:cNvPr>
                <p:cNvSpPr/>
                <p:nvPr/>
              </p:nvSpPr>
              <p:spPr>
                <a:xfrm>
                  <a:off x="7859934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8" name="任意多边形: 形状 10377">
                  <a:extLst>
                    <a:ext uri="{FF2B5EF4-FFF2-40B4-BE49-F238E27FC236}">
                      <a16:creationId xmlns:a16="http://schemas.microsoft.com/office/drawing/2014/main" id="{D607E924-1C70-D6D0-8CB2-73406004CE46}"/>
                    </a:ext>
                  </a:extLst>
                </p:cNvPr>
                <p:cNvSpPr/>
                <p:nvPr/>
              </p:nvSpPr>
              <p:spPr>
                <a:xfrm>
                  <a:off x="7859934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9" name="任意多边形: 形状 10378">
                  <a:extLst>
                    <a:ext uri="{FF2B5EF4-FFF2-40B4-BE49-F238E27FC236}">
                      <a16:creationId xmlns:a16="http://schemas.microsoft.com/office/drawing/2014/main" id="{E4AC76A7-846E-E081-926E-5D3479B00E35}"/>
                    </a:ext>
                  </a:extLst>
                </p:cNvPr>
                <p:cNvSpPr/>
                <p:nvPr/>
              </p:nvSpPr>
              <p:spPr>
                <a:xfrm>
                  <a:off x="7816119" y="48405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0" name="任意多边形: 形状 10379">
                  <a:extLst>
                    <a:ext uri="{FF2B5EF4-FFF2-40B4-BE49-F238E27FC236}">
                      <a16:creationId xmlns:a16="http://schemas.microsoft.com/office/drawing/2014/main" id="{2A7FDBF1-501E-6DEF-EF5A-02893396FF2D}"/>
                    </a:ext>
                  </a:extLst>
                </p:cNvPr>
                <p:cNvSpPr/>
                <p:nvPr/>
              </p:nvSpPr>
              <p:spPr>
                <a:xfrm>
                  <a:off x="7816119" y="48867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1" name="任意多边形: 形状 10380">
                  <a:extLst>
                    <a:ext uri="{FF2B5EF4-FFF2-40B4-BE49-F238E27FC236}">
                      <a16:creationId xmlns:a16="http://schemas.microsoft.com/office/drawing/2014/main" id="{4AB367E1-08F7-B420-AD57-238EE034D627}"/>
                    </a:ext>
                  </a:extLst>
                </p:cNvPr>
                <p:cNvSpPr/>
                <p:nvPr/>
              </p:nvSpPr>
              <p:spPr>
                <a:xfrm>
                  <a:off x="7816119" y="493290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2" name="任意多边形: 形状 10381">
                  <a:extLst>
                    <a:ext uri="{FF2B5EF4-FFF2-40B4-BE49-F238E27FC236}">
                      <a16:creationId xmlns:a16="http://schemas.microsoft.com/office/drawing/2014/main" id="{3F5A9B47-40DC-5308-21EE-E3EE6B5D8A4F}"/>
                    </a:ext>
                  </a:extLst>
                </p:cNvPr>
                <p:cNvSpPr/>
                <p:nvPr/>
              </p:nvSpPr>
              <p:spPr>
                <a:xfrm>
                  <a:off x="7816119" y="49791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3" name="任意多边形: 形状 10382">
                  <a:extLst>
                    <a:ext uri="{FF2B5EF4-FFF2-40B4-BE49-F238E27FC236}">
                      <a16:creationId xmlns:a16="http://schemas.microsoft.com/office/drawing/2014/main" id="{B9170E5C-F4F9-80A6-AB1E-62FAD51FFEB7}"/>
                    </a:ext>
                  </a:extLst>
                </p:cNvPr>
                <p:cNvSpPr/>
                <p:nvPr/>
              </p:nvSpPr>
              <p:spPr>
                <a:xfrm>
                  <a:off x="7816119" y="50253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4" name="任意多边形: 形状 10383">
                  <a:extLst>
                    <a:ext uri="{FF2B5EF4-FFF2-40B4-BE49-F238E27FC236}">
                      <a16:creationId xmlns:a16="http://schemas.microsoft.com/office/drawing/2014/main" id="{66AF04A4-7477-7416-41D3-F73EAA4CFFC2}"/>
                    </a:ext>
                  </a:extLst>
                </p:cNvPr>
                <p:cNvSpPr/>
                <p:nvPr/>
              </p:nvSpPr>
              <p:spPr>
                <a:xfrm>
                  <a:off x="7816119" y="507158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5" name="任意多边形: 形状 10384">
                  <a:extLst>
                    <a:ext uri="{FF2B5EF4-FFF2-40B4-BE49-F238E27FC236}">
                      <a16:creationId xmlns:a16="http://schemas.microsoft.com/office/drawing/2014/main" id="{B5E14B70-97C2-0A7A-1FAF-4D19DF27B952}"/>
                    </a:ext>
                  </a:extLst>
                </p:cNvPr>
                <p:cNvSpPr/>
                <p:nvPr/>
              </p:nvSpPr>
              <p:spPr>
                <a:xfrm>
                  <a:off x="7816119" y="5210270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6" name="任意多边形: 形状 10385">
                  <a:extLst>
                    <a:ext uri="{FF2B5EF4-FFF2-40B4-BE49-F238E27FC236}">
                      <a16:creationId xmlns:a16="http://schemas.microsoft.com/office/drawing/2014/main" id="{C7B2C9F7-AB6A-965D-244A-753E76DF2937}"/>
                    </a:ext>
                  </a:extLst>
                </p:cNvPr>
                <p:cNvSpPr/>
                <p:nvPr/>
              </p:nvSpPr>
              <p:spPr>
                <a:xfrm>
                  <a:off x="7816119" y="525646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7" name="任意多边形: 形状 10386">
                  <a:extLst>
                    <a:ext uri="{FF2B5EF4-FFF2-40B4-BE49-F238E27FC236}">
                      <a16:creationId xmlns:a16="http://schemas.microsoft.com/office/drawing/2014/main" id="{9819818F-016A-D5F5-98D9-F15655EDC0E9}"/>
                    </a:ext>
                  </a:extLst>
                </p:cNvPr>
                <p:cNvSpPr/>
                <p:nvPr/>
              </p:nvSpPr>
              <p:spPr>
                <a:xfrm>
                  <a:off x="7816119" y="53027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8" name="任意多边形: 形状 10387">
                  <a:extLst>
                    <a:ext uri="{FF2B5EF4-FFF2-40B4-BE49-F238E27FC236}">
                      <a16:creationId xmlns:a16="http://schemas.microsoft.com/office/drawing/2014/main" id="{68C9A643-FD83-EA79-850C-B46B9B953391}"/>
                    </a:ext>
                  </a:extLst>
                </p:cNvPr>
                <p:cNvSpPr/>
                <p:nvPr/>
              </p:nvSpPr>
              <p:spPr>
                <a:xfrm>
                  <a:off x="7816119" y="534895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9" name="任意多边形: 形状 10388">
                  <a:extLst>
                    <a:ext uri="{FF2B5EF4-FFF2-40B4-BE49-F238E27FC236}">
                      <a16:creationId xmlns:a16="http://schemas.microsoft.com/office/drawing/2014/main" id="{A943EFCB-2D64-44EC-D3F0-DB7580BDA02F}"/>
                    </a:ext>
                  </a:extLst>
                </p:cNvPr>
                <p:cNvSpPr/>
                <p:nvPr/>
              </p:nvSpPr>
              <p:spPr>
                <a:xfrm>
                  <a:off x="7816119" y="548763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0" name="任意多边形: 形状 10389">
                  <a:extLst>
                    <a:ext uri="{FF2B5EF4-FFF2-40B4-BE49-F238E27FC236}">
                      <a16:creationId xmlns:a16="http://schemas.microsoft.com/office/drawing/2014/main" id="{AE791AB0-EEC6-6518-4590-E19763DC7C83}"/>
                    </a:ext>
                  </a:extLst>
                </p:cNvPr>
                <p:cNvSpPr/>
                <p:nvPr/>
              </p:nvSpPr>
              <p:spPr>
                <a:xfrm>
                  <a:off x="7816119" y="553383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1" name="任意多边形: 形状 10390">
                  <a:extLst>
                    <a:ext uri="{FF2B5EF4-FFF2-40B4-BE49-F238E27FC236}">
                      <a16:creationId xmlns:a16="http://schemas.microsoft.com/office/drawing/2014/main" id="{ED8F489F-87DF-7CFF-2111-88C787441241}"/>
                    </a:ext>
                  </a:extLst>
                </p:cNvPr>
                <p:cNvSpPr/>
                <p:nvPr/>
              </p:nvSpPr>
              <p:spPr>
                <a:xfrm>
                  <a:off x="7816119" y="558012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2" name="任意多边形: 形状 10391">
                  <a:extLst>
                    <a:ext uri="{FF2B5EF4-FFF2-40B4-BE49-F238E27FC236}">
                      <a16:creationId xmlns:a16="http://schemas.microsoft.com/office/drawing/2014/main" id="{5ED8A15D-49D0-AD51-C44D-F57EEB538830}"/>
                    </a:ext>
                  </a:extLst>
                </p:cNvPr>
                <p:cNvSpPr/>
                <p:nvPr/>
              </p:nvSpPr>
              <p:spPr>
                <a:xfrm>
                  <a:off x="7816119" y="5626322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3" name="任意多边形: 形状 10392">
                  <a:extLst>
                    <a:ext uri="{FF2B5EF4-FFF2-40B4-BE49-F238E27FC236}">
                      <a16:creationId xmlns:a16="http://schemas.microsoft.com/office/drawing/2014/main" id="{EC933DC1-1A72-BA88-7D29-3808376F492E}"/>
                    </a:ext>
                  </a:extLst>
                </p:cNvPr>
                <p:cNvSpPr/>
                <p:nvPr/>
              </p:nvSpPr>
              <p:spPr>
                <a:xfrm>
                  <a:off x="7816119" y="567251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4" name="任意多边形: 形状 10393">
                  <a:extLst>
                    <a:ext uri="{FF2B5EF4-FFF2-40B4-BE49-F238E27FC236}">
                      <a16:creationId xmlns:a16="http://schemas.microsoft.com/office/drawing/2014/main" id="{2CC63B82-F4B6-9639-DB61-D114C8F5EBFB}"/>
                    </a:ext>
                  </a:extLst>
                </p:cNvPr>
                <p:cNvSpPr/>
                <p:nvPr/>
              </p:nvSpPr>
              <p:spPr>
                <a:xfrm>
                  <a:off x="7816119" y="57650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5" name="任意多边形: 形状 10394">
                  <a:extLst>
                    <a:ext uri="{FF2B5EF4-FFF2-40B4-BE49-F238E27FC236}">
                      <a16:creationId xmlns:a16="http://schemas.microsoft.com/office/drawing/2014/main" id="{71152E6C-FD71-5153-69C5-941EC09E53A6}"/>
                    </a:ext>
                  </a:extLst>
                </p:cNvPr>
                <p:cNvSpPr/>
                <p:nvPr/>
              </p:nvSpPr>
              <p:spPr>
                <a:xfrm>
                  <a:off x="7816119" y="581120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6" name="任意多边形: 形状 10395">
                  <a:extLst>
                    <a:ext uri="{FF2B5EF4-FFF2-40B4-BE49-F238E27FC236}">
                      <a16:creationId xmlns:a16="http://schemas.microsoft.com/office/drawing/2014/main" id="{FFAB10EE-AB04-2FCD-CB52-CA9CBABC0FD0}"/>
                    </a:ext>
                  </a:extLst>
                </p:cNvPr>
                <p:cNvSpPr/>
                <p:nvPr/>
              </p:nvSpPr>
              <p:spPr>
                <a:xfrm>
                  <a:off x="7418736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7" name="任意多边形: 形状 10396">
                  <a:extLst>
                    <a:ext uri="{FF2B5EF4-FFF2-40B4-BE49-F238E27FC236}">
                      <a16:creationId xmlns:a16="http://schemas.microsoft.com/office/drawing/2014/main" id="{1518994F-36DC-0068-E7AD-9B9D30C64299}"/>
                    </a:ext>
                  </a:extLst>
                </p:cNvPr>
                <p:cNvSpPr/>
                <p:nvPr/>
              </p:nvSpPr>
              <p:spPr>
                <a:xfrm>
                  <a:off x="7418736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8" name="任意多边形: 形状 10397">
                  <a:extLst>
                    <a:ext uri="{FF2B5EF4-FFF2-40B4-BE49-F238E27FC236}">
                      <a16:creationId xmlns:a16="http://schemas.microsoft.com/office/drawing/2014/main" id="{2DAA0583-B163-90E7-745C-DCA68C65EC93}"/>
                    </a:ext>
                  </a:extLst>
                </p:cNvPr>
                <p:cNvSpPr/>
                <p:nvPr/>
              </p:nvSpPr>
              <p:spPr>
                <a:xfrm>
                  <a:off x="7418736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9" name="任意多边形: 形状 10398">
                  <a:extLst>
                    <a:ext uri="{FF2B5EF4-FFF2-40B4-BE49-F238E27FC236}">
                      <a16:creationId xmlns:a16="http://schemas.microsoft.com/office/drawing/2014/main" id="{E02113E4-980F-A02A-9D41-DCDE046A5F5E}"/>
                    </a:ext>
                  </a:extLst>
                </p:cNvPr>
                <p:cNvSpPr/>
                <p:nvPr/>
              </p:nvSpPr>
              <p:spPr>
                <a:xfrm>
                  <a:off x="7418736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0" name="任意多边形: 形状 10399">
                  <a:extLst>
                    <a:ext uri="{FF2B5EF4-FFF2-40B4-BE49-F238E27FC236}">
                      <a16:creationId xmlns:a16="http://schemas.microsoft.com/office/drawing/2014/main" id="{ABAE7B06-17E6-78FD-B516-3C43289A2390}"/>
                    </a:ext>
                  </a:extLst>
                </p:cNvPr>
                <p:cNvSpPr/>
                <p:nvPr/>
              </p:nvSpPr>
              <p:spPr>
                <a:xfrm>
                  <a:off x="7418736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1" name="任意多边形: 形状 10400">
                  <a:extLst>
                    <a:ext uri="{FF2B5EF4-FFF2-40B4-BE49-F238E27FC236}">
                      <a16:creationId xmlns:a16="http://schemas.microsoft.com/office/drawing/2014/main" id="{A109C4ED-E1FA-ED8D-810B-FF8C5350395C}"/>
                    </a:ext>
                  </a:extLst>
                </p:cNvPr>
                <p:cNvSpPr/>
                <p:nvPr/>
              </p:nvSpPr>
              <p:spPr>
                <a:xfrm>
                  <a:off x="7418736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2" name="任意多边形: 形状 10401">
                  <a:extLst>
                    <a:ext uri="{FF2B5EF4-FFF2-40B4-BE49-F238E27FC236}">
                      <a16:creationId xmlns:a16="http://schemas.microsoft.com/office/drawing/2014/main" id="{CD47C359-4531-C0A0-40BF-26E2903DF5ED}"/>
                    </a:ext>
                  </a:extLst>
                </p:cNvPr>
                <p:cNvSpPr/>
                <p:nvPr/>
              </p:nvSpPr>
              <p:spPr>
                <a:xfrm>
                  <a:off x="7418736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3" name="任意多边形: 形状 10402">
                  <a:extLst>
                    <a:ext uri="{FF2B5EF4-FFF2-40B4-BE49-F238E27FC236}">
                      <a16:creationId xmlns:a16="http://schemas.microsoft.com/office/drawing/2014/main" id="{605D162B-C549-0FA2-1E52-A70F163354DE}"/>
                    </a:ext>
                  </a:extLst>
                </p:cNvPr>
                <p:cNvSpPr/>
                <p:nvPr/>
              </p:nvSpPr>
              <p:spPr>
                <a:xfrm>
                  <a:off x="7418736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4" name="任意多边形: 形状 10403">
                  <a:extLst>
                    <a:ext uri="{FF2B5EF4-FFF2-40B4-BE49-F238E27FC236}">
                      <a16:creationId xmlns:a16="http://schemas.microsoft.com/office/drawing/2014/main" id="{55C9C404-A2DA-1EEA-0967-9FABA97D69A9}"/>
                    </a:ext>
                  </a:extLst>
                </p:cNvPr>
                <p:cNvSpPr/>
                <p:nvPr/>
              </p:nvSpPr>
              <p:spPr>
                <a:xfrm>
                  <a:off x="7418736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5" name="任意多边形: 形状 10404">
                  <a:extLst>
                    <a:ext uri="{FF2B5EF4-FFF2-40B4-BE49-F238E27FC236}">
                      <a16:creationId xmlns:a16="http://schemas.microsoft.com/office/drawing/2014/main" id="{BC6DFE3B-82C3-AB79-B994-08E328317301}"/>
                    </a:ext>
                  </a:extLst>
                </p:cNvPr>
                <p:cNvSpPr/>
                <p:nvPr/>
              </p:nvSpPr>
              <p:spPr>
                <a:xfrm>
                  <a:off x="7418736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6" name="任意多边形: 形状 10405">
                  <a:extLst>
                    <a:ext uri="{FF2B5EF4-FFF2-40B4-BE49-F238E27FC236}">
                      <a16:creationId xmlns:a16="http://schemas.microsoft.com/office/drawing/2014/main" id="{83A125BB-08E0-6675-7C54-1689C9916001}"/>
                    </a:ext>
                  </a:extLst>
                </p:cNvPr>
                <p:cNvSpPr/>
                <p:nvPr/>
              </p:nvSpPr>
              <p:spPr>
                <a:xfrm>
                  <a:off x="7375017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7" name="任意多边形: 形状 10406">
                  <a:extLst>
                    <a:ext uri="{FF2B5EF4-FFF2-40B4-BE49-F238E27FC236}">
                      <a16:creationId xmlns:a16="http://schemas.microsoft.com/office/drawing/2014/main" id="{06CCAE76-DCC8-1633-DF53-466B230A5448}"/>
                    </a:ext>
                  </a:extLst>
                </p:cNvPr>
                <p:cNvSpPr/>
                <p:nvPr/>
              </p:nvSpPr>
              <p:spPr>
                <a:xfrm>
                  <a:off x="7375017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8" name="任意多边形: 形状 10407">
                  <a:extLst>
                    <a:ext uri="{FF2B5EF4-FFF2-40B4-BE49-F238E27FC236}">
                      <a16:creationId xmlns:a16="http://schemas.microsoft.com/office/drawing/2014/main" id="{450F4CC6-3534-FB13-E1CA-76C57DFC37D2}"/>
                    </a:ext>
                  </a:extLst>
                </p:cNvPr>
                <p:cNvSpPr/>
                <p:nvPr/>
              </p:nvSpPr>
              <p:spPr>
                <a:xfrm>
                  <a:off x="7375017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9" name="任意多边形: 形状 10408">
                  <a:extLst>
                    <a:ext uri="{FF2B5EF4-FFF2-40B4-BE49-F238E27FC236}">
                      <a16:creationId xmlns:a16="http://schemas.microsoft.com/office/drawing/2014/main" id="{A7D4074D-3E8B-B4BC-9A6D-2C27936979A8}"/>
                    </a:ext>
                  </a:extLst>
                </p:cNvPr>
                <p:cNvSpPr/>
                <p:nvPr/>
              </p:nvSpPr>
              <p:spPr>
                <a:xfrm>
                  <a:off x="7375017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0" name="任意多边形: 形状 10409">
                  <a:extLst>
                    <a:ext uri="{FF2B5EF4-FFF2-40B4-BE49-F238E27FC236}">
                      <a16:creationId xmlns:a16="http://schemas.microsoft.com/office/drawing/2014/main" id="{338DB20E-4BCA-18A9-B8F3-43FEC397A440}"/>
                    </a:ext>
                  </a:extLst>
                </p:cNvPr>
                <p:cNvSpPr/>
                <p:nvPr/>
              </p:nvSpPr>
              <p:spPr>
                <a:xfrm>
                  <a:off x="7375017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1" name="任意多边形: 形状 10410">
                  <a:extLst>
                    <a:ext uri="{FF2B5EF4-FFF2-40B4-BE49-F238E27FC236}">
                      <a16:creationId xmlns:a16="http://schemas.microsoft.com/office/drawing/2014/main" id="{DDBBFC62-71CE-F63C-A9EE-335A32B6C0E5}"/>
                    </a:ext>
                  </a:extLst>
                </p:cNvPr>
                <p:cNvSpPr/>
                <p:nvPr/>
              </p:nvSpPr>
              <p:spPr>
                <a:xfrm>
                  <a:off x="7375017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2" name="任意多边形: 形状 10411">
                  <a:extLst>
                    <a:ext uri="{FF2B5EF4-FFF2-40B4-BE49-F238E27FC236}">
                      <a16:creationId xmlns:a16="http://schemas.microsoft.com/office/drawing/2014/main" id="{2771CDB0-0F9F-8BA9-6A88-516E6E0B95CA}"/>
                    </a:ext>
                  </a:extLst>
                </p:cNvPr>
                <p:cNvSpPr/>
                <p:nvPr/>
              </p:nvSpPr>
              <p:spPr>
                <a:xfrm>
                  <a:off x="7375017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3" name="任意多边形: 形状 10412">
                  <a:extLst>
                    <a:ext uri="{FF2B5EF4-FFF2-40B4-BE49-F238E27FC236}">
                      <a16:creationId xmlns:a16="http://schemas.microsoft.com/office/drawing/2014/main" id="{D5CA261C-F08A-2740-3DC9-7C9CDE4A94AA}"/>
                    </a:ext>
                  </a:extLst>
                </p:cNvPr>
                <p:cNvSpPr/>
                <p:nvPr/>
              </p:nvSpPr>
              <p:spPr>
                <a:xfrm>
                  <a:off x="733120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4" name="任意多边形: 形状 10413">
                  <a:extLst>
                    <a:ext uri="{FF2B5EF4-FFF2-40B4-BE49-F238E27FC236}">
                      <a16:creationId xmlns:a16="http://schemas.microsoft.com/office/drawing/2014/main" id="{3BF89726-9689-7673-F44D-977AB983757A}"/>
                    </a:ext>
                  </a:extLst>
                </p:cNvPr>
                <p:cNvSpPr/>
                <p:nvPr/>
              </p:nvSpPr>
              <p:spPr>
                <a:xfrm>
                  <a:off x="733120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5" name="任意多边形: 形状 10414">
                  <a:extLst>
                    <a:ext uri="{FF2B5EF4-FFF2-40B4-BE49-F238E27FC236}">
                      <a16:creationId xmlns:a16="http://schemas.microsoft.com/office/drawing/2014/main" id="{19A132CD-4971-D5EA-1AD9-5428A9199ED9}"/>
                    </a:ext>
                  </a:extLst>
                </p:cNvPr>
                <p:cNvSpPr/>
                <p:nvPr/>
              </p:nvSpPr>
              <p:spPr>
                <a:xfrm>
                  <a:off x="733120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6" name="任意多边形: 形状 10415">
                  <a:extLst>
                    <a:ext uri="{FF2B5EF4-FFF2-40B4-BE49-F238E27FC236}">
                      <a16:creationId xmlns:a16="http://schemas.microsoft.com/office/drawing/2014/main" id="{E3535878-507D-4D99-DB8F-BFEDB906CCD4}"/>
                    </a:ext>
                  </a:extLst>
                </p:cNvPr>
                <p:cNvSpPr/>
                <p:nvPr/>
              </p:nvSpPr>
              <p:spPr>
                <a:xfrm>
                  <a:off x="7331202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7" name="任意多边形: 形状 10416">
                  <a:extLst>
                    <a:ext uri="{FF2B5EF4-FFF2-40B4-BE49-F238E27FC236}">
                      <a16:creationId xmlns:a16="http://schemas.microsoft.com/office/drawing/2014/main" id="{477D7750-7049-D8E8-024E-4F6CF637EAE3}"/>
                    </a:ext>
                  </a:extLst>
                </p:cNvPr>
                <p:cNvSpPr/>
                <p:nvPr/>
              </p:nvSpPr>
              <p:spPr>
                <a:xfrm>
                  <a:off x="7331202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8" name="任意多边形: 形状 10417">
                  <a:extLst>
                    <a:ext uri="{FF2B5EF4-FFF2-40B4-BE49-F238E27FC236}">
                      <a16:creationId xmlns:a16="http://schemas.microsoft.com/office/drawing/2014/main" id="{15A69501-0EFA-B90F-E1C8-725D2A5C0702}"/>
                    </a:ext>
                  </a:extLst>
                </p:cNvPr>
                <p:cNvSpPr/>
                <p:nvPr/>
              </p:nvSpPr>
              <p:spPr>
                <a:xfrm>
                  <a:off x="733120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9" name="任意多边形: 形状 10418">
                  <a:extLst>
                    <a:ext uri="{FF2B5EF4-FFF2-40B4-BE49-F238E27FC236}">
                      <a16:creationId xmlns:a16="http://schemas.microsoft.com/office/drawing/2014/main" id="{0F918E38-AEB4-16E5-B470-41E3809E13AD}"/>
                    </a:ext>
                  </a:extLst>
                </p:cNvPr>
                <p:cNvSpPr/>
                <p:nvPr/>
              </p:nvSpPr>
              <p:spPr>
                <a:xfrm>
                  <a:off x="7331202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0" name="任意多边形: 形状 10419">
                  <a:extLst>
                    <a:ext uri="{FF2B5EF4-FFF2-40B4-BE49-F238E27FC236}">
                      <a16:creationId xmlns:a16="http://schemas.microsoft.com/office/drawing/2014/main" id="{49C0AB16-4EF7-B6D9-7AEE-5B1F5D92EE94}"/>
                    </a:ext>
                  </a:extLst>
                </p:cNvPr>
                <p:cNvSpPr/>
                <p:nvPr/>
              </p:nvSpPr>
              <p:spPr>
                <a:xfrm>
                  <a:off x="7287387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1" name="任意多边形: 形状 10420">
                  <a:extLst>
                    <a:ext uri="{FF2B5EF4-FFF2-40B4-BE49-F238E27FC236}">
                      <a16:creationId xmlns:a16="http://schemas.microsoft.com/office/drawing/2014/main" id="{D27CBFC8-34B8-33F5-1846-0353A3A37DC5}"/>
                    </a:ext>
                  </a:extLst>
                </p:cNvPr>
                <p:cNvSpPr/>
                <p:nvPr/>
              </p:nvSpPr>
              <p:spPr>
                <a:xfrm>
                  <a:off x="7287387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2" name="任意多边形: 形状 10421">
                  <a:extLst>
                    <a:ext uri="{FF2B5EF4-FFF2-40B4-BE49-F238E27FC236}">
                      <a16:creationId xmlns:a16="http://schemas.microsoft.com/office/drawing/2014/main" id="{BFDD3A04-89D5-7A6C-0655-0A4A6D06C94E}"/>
                    </a:ext>
                  </a:extLst>
                </p:cNvPr>
                <p:cNvSpPr/>
                <p:nvPr/>
              </p:nvSpPr>
              <p:spPr>
                <a:xfrm>
                  <a:off x="7287387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3" name="任意多边形: 形状 10422">
                  <a:extLst>
                    <a:ext uri="{FF2B5EF4-FFF2-40B4-BE49-F238E27FC236}">
                      <a16:creationId xmlns:a16="http://schemas.microsoft.com/office/drawing/2014/main" id="{7210C1E2-C415-CFEF-8F17-E418025BB250}"/>
                    </a:ext>
                  </a:extLst>
                </p:cNvPr>
                <p:cNvSpPr/>
                <p:nvPr/>
              </p:nvSpPr>
              <p:spPr>
                <a:xfrm>
                  <a:off x="7287387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4" name="任意多边形: 形状 10423">
                  <a:extLst>
                    <a:ext uri="{FF2B5EF4-FFF2-40B4-BE49-F238E27FC236}">
                      <a16:creationId xmlns:a16="http://schemas.microsoft.com/office/drawing/2014/main" id="{FC3D187C-F85B-9249-BE34-E9CB413E6BE3}"/>
                    </a:ext>
                  </a:extLst>
                </p:cNvPr>
                <p:cNvSpPr/>
                <p:nvPr/>
              </p:nvSpPr>
              <p:spPr>
                <a:xfrm>
                  <a:off x="7287387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5" name="任意多边形: 形状 10424">
                  <a:extLst>
                    <a:ext uri="{FF2B5EF4-FFF2-40B4-BE49-F238E27FC236}">
                      <a16:creationId xmlns:a16="http://schemas.microsoft.com/office/drawing/2014/main" id="{74ACD022-1D7B-C5F6-070D-DF4FF60B2682}"/>
                    </a:ext>
                  </a:extLst>
                </p:cNvPr>
                <p:cNvSpPr/>
                <p:nvPr/>
              </p:nvSpPr>
              <p:spPr>
                <a:xfrm>
                  <a:off x="7287387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6" name="任意多边形: 形状 10425">
                  <a:extLst>
                    <a:ext uri="{FF2B5EF4-FFF2-40B4-BE49-F238E27FC236}">
                      <a16:creationId xmlns:a16="http://schemas.microsoft.com/office/drawing/2014/main" id="{0C180584-2A5C-2ECC-E31F-4612FDDAFB7A}"/>
                    </a:ext>
                  </a:extLst>
                </p:cNvPr>
                <p:cNvSpPr/>
                <p:nvPr/>
              </p:nvSpPr>
              <p:spPr>
                <a:xfrm>
                  <a:off x="7287387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7" name="任意多边形: 形状 10426">
                  <a:extLst>
                    <a:ext uri="{FF2B5EF4-FFF2-40B4-BE49-F238E27FC236}">
                      <a16:creationId xmlns:a16="http://schemas.microsoft.com/office/drawing/2014/main" id="{A56906DF-591F-50C1-C9AA-B70F627A4203}"/>
                    </a:ext>
                  </a:extLst>
                </p:cNvPr>
                <p:cNvSpPr/>
                <p:nvPr/>
              </p:nvSpPr>
              <p:spPr>
                <a:xfrm>
                  <a:off x="7287387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8" name="任意多边形: 形状 10427">
                  <a:extLst>
                    <a:ext uri="{FF2B5EF4-FFF2-40B4-BE49-F238E27FC236}">
                      <a16:creationId xmlns:a16="http://schemas.microsoft.com/office/drawing/2014/main" id="{9658AB01-94D9-B08A-EF4B-395049DC1310}"/>
                    </a:ext>
                  </a:extLst>
                </p:cNvPr>
                <p:cNvSpPr/>
                <p:nvPr/>
              </p:nvSpPr>
              <p:spPr>
                <a:xfrm>
                  <a:off x="7287387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9" name="任意多边形: 形状 10428">
                  <a:extLst>
                    <a:ext uri="{FF2B5EF4-FFF2-40B4-BE49-F238E27FC236}">
                      <a16:creationId xmlns:a16="http://schemas.microsoft.com/office/drawing/2014/main" id="{48671C68-B156-DA4E-ABA3-3B9833764484}"/>
                    </a:ext>
                  </a:extLst>
                </p:cNvPr>
                <p:cNvSpPr/>
                <p:nvPr/>
              </p:nvSpPr>
              <p:spPr>
                <a:xfrm>
                  <a:off x="7287387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0" name="任意多边形: 形状 10429">
                  <a:extLst>
                    <a:ext uri="{FF2B5EF4-FFF2-40B4-BE49-F238E27FC236}">
                      <a16:creationId xmlns:a16="http://schemas.microsoft.com/office/drawing/2014/main" id="{3CD320F6-12E2-79ED-CF35-BE91151CD412}"/>
                    </a:ext>
                  </a:extLst>
                </p:cNvPr>
                <p:cNvSpPr/>
                <p:nvPr/>
              </p:nvSpPr>
              <p:spPr>
                <a:xfrm>
                  <a:off x="7287387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1" name="任意多边形: 形状 10430">
                  <a:extLst>
                    <a:ext uri="{FF2B5EF4-FFF2-40B4-BE49-F238E27FC236}">
                      <a16:creationId xmlns:a16="http://schemas.microsoft.com/office/drawing/2014/main" id="{576AB2F8-B637-24C3-4828-89DA4BE493AA}"/>
                    </a:ext>
                  </a:extLst>
                </p:cNvPr>
                <p:cNvSpPr/>
                <p:nvPr/>
              </p:nvSpPr>
              <p:spPr>
                <a:xfrm>
                  <a:off x="724357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2" name="任意多边形: 形状 10431">
                  <a:extLst>
                    <a:ext uri="{FF2B5EF4-FFF2-40B4-BE49-F238E27FC236}">
                      <a16:creationId xmlns:a16="http://schemas.microsoft.com/office/drawing/2014/main" id="{461E8579-B92F-2AE4-B568-9240B69F4373}"/>
                    </a:ext>
                  </a:extLst>
                </p:cNvPr>
                <p:cNvSpPr/>
                <p:nvPr/>
              </p:nvSpPr>
              <p:spPr>
                <a:xfrm>
                  <a:off x="724357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3" name="任意多边形: 形状 10432">
                  <a:extLst>
                    <a:ext uri="{FF2B5EF4-FFF2-40B4-BE49-F238E27FC236}">
                      <a16:creationId xmlns:a16="http://schemas.microsoft.com/office/drawing/2014/main" id="{B11F45CE-490B-D46B-42C9-D1E05D5C6011}"/>
                    </a:ext>
                  </a:extLst>
                </p:cNvPr>
                <p:cNvSpPr/>
                <p:nvPr/>
              </p:nvSpPr>
              <p:spPr>
                <a:xfrm>
                  <a:off x="724357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4" name="任意多边形: 形状 10433">
                  <a:extLst>
                    <a:ext uri="{FF2B5EF4-FFF2-40B4-BE49-F238E27FC236}">
                      <a16:creationId xmlns:a16="http://schemas.microsoft.com/office/drawing/2014/main" id="{818D8E69-BC19-2F73-7A7E-B1AE5963443B}"/>
                    </a:ext>
                  </a:extLst>
                </p:cNvPr>
                <p:cNvSpPr/>
                <p:nvPr/>
              </p:nvSpPr>
              <p:spPr>
                <a:xfrm>
                  <a:off x="7243572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5" name="任意多边形: 形状 10434">
                  <a:extLst>
                    <a:ext uri="{FF2B5EF4-FFF2-40B4-BE49-F238E27FC236}">
                      <a16:creationId xmlns:a16="http://schemas.microsoft.com/office/drawing/2014/main" id="{058EED3B-3A26-FDBE-1F15-1861EE80CCDD}"/>
                    </a:ext>
                  </a:extLst>
                </p:cNvPr>
                <p:cNvSpPr/>
                <p:nvPr/>
              </p:nvSpPr>
              <p:spPr>
                <a:xfrm>
                  <a:off x="7243572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6" name="任意多边形: 形状 10435">
                  <a:extLst>
                    <a:ext uri="{FF2B5EF4-FFF2-40B4-BE49-F238E27FC236}">
                      <a16:creationId xmlns:a16="http://schemas.microsoft.com/office/drawing/2014/main" id="{3EA721F3-14E9-E4AF-8AAA-07F86F703C6F}"/>
                    </a:ext>
                  </a:extLst>
                </p:cNvPr>
                <p:cNvSpPr/>
                <p:nvPr/>
              </p:nvSpPr>
              <p:spPr>
                <a:xfrm>
                  <a:off x="724357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7" name="任意多边形: 形状 10436">
                  <a:extLst>
                    <a:ext uri="{FF2B5EF4-FFF2-40B4-BE49-F238E27FC236}">
                      <a16:creationId xmlns:a16="http://schemas.microsoft.com/office/drawing/2014/main" id="{A3A29BE7-A9B4-4BDE-6AEE-93C303A16208}"/>
                    </a:ext>
                  </a:extLst>
                </p:cNvPr>
                <p:cNvSpPr/>
                <p:nvPr/>
              </p:nvSpPr>
              <p:spPr>
                <a:xfrm>
                  <a:off x="7243572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8" name="任意多边形: 形状 10437">
                  <a:extLst>
                    <a:ext uri="{FF2B5EF4-FFF2-40B4-BE49-F238E27FC236}">
                      <a16:creationId xmlns:a16="http://schemas.microsoft.com/office/drawing/2014/main" id="{E4971154-065C-D5FB-03CC-716A60F87772}"/>
                    </a:ext>
                  </a:extLst>
                </p:cNvPr>
                <p:cNvSpPr/>
                <p:nvPr/>
              </p:nvSpPr>
              <p:spPr>
                <a:xfrm>
                  <a:off x="7243572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9" name="任意多边形: 形状 10438">
                  <a:extLst>
                    <a:ext uri="{FF2B5EF4-FFF2-40B4-BE49-F238E27FC236}">
                      <a16:creationId xmlns:a16="http://schemas.microsoft.com/office/drawing/2014/main" id="{9F61A3BA-DE1B-F9D8-56E2-F21750AD7ADD}"/>
                    </a:ext>
                  </a:extLst>
                </p:cNvPr>
                <p:cNvSpPr/>
                <p:nvPr/>
              </p:nvSpPr>
              <p:spPr>
                <a:xfrm>
                  <a:off x="7243572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0" name="任意多边形: 形状 10439">
                  <a:extLst>
                    <a:ext uri="{FF2B5EF4-FFF2-40B4-BE49-F238E27FC236}">
                      <a16:creationId xmlns:a16="http://schemas.microsoft.com/office/drawing/2014/main" id="{744E4669-824C-C90D-C801-A73ADADA1DFC}"/>
                    </a:ext>
                  </a:extLst>
                </p:cNvPr>
                <p:cNvSpPr/>
                <p:nvPr/>
              </p:nvSpPr>
              <p:spPr>
                <a:xfrm>
                  <a:off x="7243572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1" name="任意多边形: 形状 10440">
                  <a:extLst>
                    <a:ext uri="{FF2B5EF4-FFF2-40B4-BE49-F238E27FC236}">
                      <a16:creationId xmlns:a16="http://schemas.microsoft.com/office/drawing/2014/main" id="{E37588AC-05A8-3BA7-9E7D-EBA14A5E1F05}"/>
                    </a:ext>
                  </a:extLst>
                </p:cNvPr>
                <p:cNvSpPr/>
                <p:nvPr/>
              </p:nvSpPr>
              <p:spPr>
                <a:xfrm>
                  <a:off x="7243572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2" name="任意多边形: 形状 10441">
                  <a:extLst>
                    <a:ext uri="{FF2B5EF4-FFF2-40B4-BE49-F238E27FC236}">
                      <a16:creationId xmlns:a16="http://schemas.microsoft.com/office/drawing/2014/main" id="{BC11574C-7525-5411-CAB7-02E4094DF3A8}"/>
                    </a:ext>
                  </a:extLst>
                </p:cNvPr>
                <p:cNvSpPr/>
                <p:nvPr/>
              </p:nvSpPr>
              <p:spPr>
                <a:xfrm>
                  <a:off x="7243572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3" name="任意多边形: 形状 10442">
                  <a:extLst>
                    <a:ext uri="{FF2B5EF4-FFF2-40B4-BE49-F238E27FC236}">
                      <a16:creationId xmlns:a16="http://schemas.microsoft.com/office/drawing/2014/main" id="{641256D5-455D-126A-F29D-0378D744C737}"/>
                    </a:ext>
                  </a:extLst>
                </p:cNvPr>
                <p:cNvSpPr/>
                <p:nvPr/>
              </p:nvSpPr>
              <p:spPr>
                <a:xfrm>
                  <a:off x="7243572" y="59174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4" name="任意多边形: 形状 10443">
                  <a:extLst>
                    <a:ext uri="{FF2B5EF4-FFF2-40B4-BE49-F238E27FC236}">
                      <a16:creationId xmlns:a16="http://schemas.microsoft.com/office/drawing/2014/main" id="{83A0AECE-2D80-5B8C-ADE1-83AC84C2AB33}"/>
                    </a:ext>
                  </a:extLst>
                </p:cNvPr>
                <p:cNvSpPr/>
                <p:nvPr/>
              </p:nvSpPr>
              <p:spPr>
                <a:xfrm>
                  <a:off x="7243572" y="596369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5" name="任意多边形: 形状 10444">
                  <a:extLst>
                    <a:ext uri="{FF2B5EF4-FFF2-40B4-BE49-F238E27FC236}">
                      <a16:creationId xmlns:a16="http://schemas.microsoft.com/office/drawing/2014/main" id="{7E16400E-E7E7-D3B6-CE09-D24A95109CEE}"/>
                    </a:ext>
                  </a:extLst>
                </p:cNvPr>
                <p:cNvSpPr/>
                <p:nvPr/>
              </p:nvSpPr>
              <p:spPr>
                <a:xfrm>
                  <a:off x="719985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6" name="任意多边形: 形状 10445">
                  <a:extLst>
                    <a:ext uri="{FF2B5EF4-FFF2-40B4-BE49-F238E27FC236}">
                      <a16:creationId xmlns:a16="http://schemas.microsoft.com/office/drawing/2014/main" id="{0B3D9178-A0ED-7C16-21FA-5BC83FE68CED}"/>
                    </a:ext>
                  </a:extLst>
                </p:cNvPr>
                <p:cNvSpPr/>
                <p:nvPr/>
              </p:nvSpPr>
              <p:spPr>
                <a:xfrm>
                  <a:off x="719985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7" name="任意多边形: 形状 10446">
                  <a:extLst>
                    <a:ext uri="{FF2B5EF4-FFF2-40B4-BE49-F238E27FC236}">
                      <a16:creationId xmlns:a16="http://schemas.microsoft.com/office/drawing/2014/main" id="{3C2D010E-2C1B-C943-0DFE-BC6F137CB507}"/>
                    </a:ext>
                  </a:extLst>
                </p:cNvPr>
                <p:cNvSpPr/>
                <p:nvPr/>
              </p:nvSpPr>
              <p:spPr>
                <a:xfrm>
                  <a:off x="719985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8" name="任意多边形: 形状 10447">
                  <a:extLst>
                    <a:ext uri="{FF2B5EF4-FFF2-40B4-BE49-F238E27FC236}">
                      <a16:creationId xmlns:a16="http://schemas.microsoft.com/office/drawing/2014/main" id="{6B8D9C65-EBF2-D821-6888-0AE107C798A8}"/>
                    </a:ext>
                  </a:extLst>
                </p:cNvPr>
                <p:cNvSpPr/>
                <p:nvPr/>
              </p:nvSpPr>
              <p:spPr>
                <a:xfrm>
                  <a:off x="719985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9" name="任意多边形: 形状 10448">
                  <a:extLst>
                    <a:ext uri="{FF2B5EF4-FFF2-40B4-BE49-F238E27FC236}">
                      <a16:creationId xmlns:a16="http://schemas.microsoft.com/office/drawing/2014/main" id="{04E6BA7C-6A8A-D1D6-382A-7CD4BF3CF139}"/>
                    </a:ext>
                  </a:extLst>
                </p:cNvPr>
                <p:cNvSpPr/>
                <p:nvPr/>
              </p:nvSpPr>
              <p:spPr>
                <a:xfrm>
                  <a:off x="7199852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0" name="任意多边形: 形状 10449">
                  <a:extLst>
                    <a:ext uri="{FF2B5EF4-FFF2-40B4-BE49-F238E27FC236}">
                      <a16:creationId xmlns:a16="http://schemas.microsoft.com/office/drawing/2014/main" id="{A42EE98D-462F-52DD-FA86-CECD22107A23}"/>
                    </a:ext>
                  </a:extLst>
                </p:cNvPr>
                <p:cNvSpPr/>
                <p:nvPr/>
              </p:nvSpPr>
              <p:spPr>
                <a:xfrm>
                  <a:off x="7199852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1" name="任意多边形: 形状 10450">
                  <a:extLst>
                    <a:ext uri="{FF2B5EF4-FFF2-40B4-BE49-F238E27FC236}">
                      <a16:creationId xmlns:a16="http://schemas.microsoft.com/office/drawing/2014/main" id="{95D01588-699A-4C06-D955-C34651E9925F}"/>
                    </a:ext>
                  </a:extLst>
                </p:cNvPr>
                <p:cNvSpPr/>
                <p:nvPr/>
              </p:nvSpPr>
              <p:spPr>
                <a:xfrm>
                  <a:off x="7199852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2" name="任意多边形: 形状 10451">
                  <a:extLst>
                    <a:ext uri="{FF2B5EF4-FFF2-40B4-BE49-F238E27FC236}">
                      <a16:creationId xmlns:a16="http://schemas.microsoft.com/office/drawing/2014/main" id="{EEC59C5F-2835-47A9-C99C-2239559366B5}"/>
                    </a:ext>
                  </a:extLst>
                </p:cNvPr>
                <p:cNvSpPr/>
                <p:nvPr/>
              </p:nvSpPr>
              <p:spPr>
                <a:xfrm>
                  <a:off x="7199852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3" name="任意多边形: 形状 10452">
                  <a:extLst>
                    <a:ext uri="{FF2B5EF4-FFF2-40B4-BE49-F238E27FC236}">
                      <a16:creationId xmlns:a16="http://schemas.microsoft.com/office/drawing/2014/main" id="{795F7930-A83F-2C01-5115-01C4EFF58C8D}"/>
                    </a:ext>
                  </a:extLst>
                </p:cNvPr>
                <p:cNvSpPr/>
                <p:nvPr/>
              </p:nvSpPr>
              <p:spPr>
                <a:xfrm>
                  <a:off x="7199852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4" name="任意多边形: 形状 10453">
                  <a:extLst>
                    <a:ext uri="{FF2B5EF4-FFF2-40B4-BE49-F238E27FC236}">
                      <a16:creationId xmlns:a16="http://schemas.microsoft.com/office/drawing/2014/main" id="{4C96586B-0A4E-EEA5-A63B-8D6A5CFB553E}"/>
                    </a:ext>
                  </a:extLst>
                </p:cNvPr>
                <p:cNvSpPr/>
                <p:nvPr/>
              </p:nvSpPr>
              <p:spPr>
                <a:xfrm>
                  <a:off x="7199852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5" name="任意多边形: 形状 10454">
                  <a:extLst>
                    <a:ext uri="{FF2B5EF4-FFF2-40B4-BE49-F238E27FC236}">
                      <a16:creationId xmlns:a16="http://schemas.microsoft.com/office/drawing/2014/main" id="{2163309A-84CA-1B82-B92B-6396555E8AEE}"/>
                    </a:ext>
                  </a:extLst>
                </p:cNvPr>
                <p:cNvSpPr/>
                <p:nvPr/>
              </p:nvSpPr>
              <p:spPr>
                <a:xfrm>
                  <a:off x="7199852" y="59174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6" name="任意多边形: 形状 10455">
                  <a:extLst>
                    <a:ext uri="{FF2B5EF4-FFF2-40B4-BE49-F238E27FC236}">
                      <a16:creationId xmlns:a16="http://schemas.microsoft.com/office/drawing/2014/main" id="{2D238C4F-5983-CFC0-B4E6-E7DD49AAFA41}"/>
                    </a:ext>
                  </a:extLst>
                </p:cNvPr>
                <p:cNvSpPr/>
                <p:nvPr/>
              </p:nvSpPr>
              <p:spPr>
                <a:xfrm>
                  <a:off x="7199852" y="596369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7" name="任意多边形: 形状 10456">
                  <a:extLst>
                    <a:ext uri="{FF2B5EF4-FFF2-40B4-BE49-F238E27FC236}">
                      <a16:creationId xmlns:a16="http://schemas.microsoft.com/office/drawing/2014/main" id="{4C3DF0DC-1878-E83A-0C0A-D00A6786C26D}"/>
                    </a:ext>
                  </a:extLst>
                </p:cNvPr>
                <p:cNvSpPr/>
                <p:nvPr/>
              </p:nvSpPr>
              <p:spPr>
                <a:xfrm>
                  <a:off x="7199852" y="6009894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8" name="任意多边形: 形状 10457">
                  <a:extLst>
                    <a:ext uri="{FF2B5EF4-FFF2-40B4-BE49-F238E27FC236}">
                      <a16:creationId xmlns:a16="http://schemas.microsoft.com/office/drawing/2014/main" id="{BE354E7A-68B2-FC77-1FC7-5864211AF29E}"/>
                    </a:ext>
                  </a:extLst>
                </p:cNvPr>
                <p:cNvSpPr/>
                <p:nvPr/>
              </p:nvSpPr>
              <p:spPr>
                <a:xfrm>
                  <a:off x="6740842" y="49929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9" name="任意多边形: 形状 10458">
                  <a:extLst>
                    <a:ext uri="{FF2B5EF4-FFF2-40B4-BE49-F238E27FC236}">
                      <a16:creationId xmlns:a16="http://schemas.microsoft.com/office/drawing/2014/main" id="{62C50BF3-E5F8-F546-4FBD-37121420CB4D}"/>
                    </a:ext>
                  </a:extLst>
                </p:cNvPr>
                <p:cNvSpPr/>
                <p:nvPr/>
              </p:nvSpPr>
              <p:spPr>
                <a:xfrm>
                  <a:off x="6740842" y="50392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0" name="任意多边形: 形状 10459">
                  <a:extLst>
                    <a:ext uri="{FF2B5EF4-FFF2-40B4-BE49-F238E27FC236}">
                      <a16:creationId xmlns:a16="http://schemas.microsoft.com/office/drawing/2014/main" id="{BF47C49D-B5BF-7695-81E9-83687F0537D4}"/>
                    </a:ext>
                  </a:extLst>
                </p:cNvPr>
                <p:cNvSpPr/>
                <p:nvPr/>
              </p:nvSpPr>
              <p:spPr>
                <a:xfrm>
                  <a:off x="6740842" y="50853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1" name="任意多边形: 形状 10460">
                  <a:extLst>
                    <a:ext uri="{FF2B5EF4-FFF2-40B4-BE49-F238E27FC236}">
                      <a16:creationId xmlns:a16="http://schemas.microsoft.com/office/drawing/2014/main" id="{5AF476AF-EAB2-6C49-F77C-78363FFEB009}"/>
                    </a:ext>
                  </a:extLst>
                </p:cNvPr>
                <p:cNvSpPr/>
                <p:nvPr/>
              </p:nvSpPr>
              <p:spPr>
                <a:xfrm>
                  <a:off x="6740842" y="51315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2" name="任意多边形: 形状 10461">
                  <a:extLst>
                    <a:ext uri="{FF2B5EF4-FFF2-40B4-BE49-F238E27FC236}">
                      <a16:creationId xmlns:a16="http://schemas.microsoft.com/office/drawing/2014/main" id="{2C3DFA54-F280-0E8E-D750-D0A49F22C812}"/>
                    </a:ext>
                  </a:extLst>
                </p:cNvPr>
                <p:cNvSpPr/>
                <p:nvPr/>
              </p:nvSpPr>
              <p:spPr>
                <a:xfrm>
                  <a:off x="6740842" y="51777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3" name="任意多边形: 形状 10462">
                  <a:extLst>
                    <a:ext uri="{FF2B5EF4-FFF2-40B4-BE49-F238E27FC236}">
                      <a16:creationId xmlns:a16="http://schemas.microsoft.com/office/drawing/2014/main" id="{5D6FED2E-90CA-A54C-9ADD-CB6DD29ACB0A}"/>
                    </a:ext>
                  </a:extLst>
                </p:cNvPr>
                <p:cNvSpPr/>
                <p:nvPr/>
              </p:nvSpPr>
              <p:spPr>
                <a:xfrm>
                  <a:off x="6740842" y="52240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4" name="任意多边形: 形状 10463">
                  <a:extLst>
                    <a:ext uri="{FF2B5EF4-FFF2-40B4-BE49-F238E27FC236}">
                      <a16:creationId xmlns:a16="http://schemas.microsoft.com/office/drawing/2014/main" id="{E2BD25B0-73FC-5617-DEC9-445AE126D293}"/>
                    </a:ext>
                  </a:extLst>
                </p:cNvPr>
                <p:cNvSpPr/>
                <p:nvPr/>
              </p:nvSpPr>
              <p:spPr>
                <a:xfrm>
                  <a:off x="6740842" y="527027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5" name="任意多边形: 形状 10464">
                  <a:extLst>
                    <a:ext uri="{FF2B5EF4-FFF2-40B4-BE49-F238E27FC236}">
                      <a16:creationId xmlns:a16="http://schemas.microsoft.com/office/drawing/2014/main" id="{6C844A4B-3490-84CE-7100-6B9A445E1F77}"/>
                    </a:ext>
                  </a:extLst>
                </p:cNvPr>
                <p:cNvSpPr/>
                <p:nvPr/>
              </p:nvSpPr>
              <p:spPr>
                <a:xfrm>
                  <a:off x="6740842" y="53164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6" name="任意多边形: 形状 10465">
                  <a:extLst>
                    <a:ext uri="{FF2B5EF4-FFF2-40B4-BE49-F238E27FC236}">
                      <a16:creationId xmlns:a16="http://schemas.microsoft.com/office/drawing/2014/main" id="{1BB846D2-5991-F9F1-4D98-3AEC510CB28D}"/>
                    </a:ext>
                  </a:extLst>
                </p:cNvPr>
                <p:cNvSpPr/>
                <p:nvPr/>
              </p:nvSpPr>
              <p:spPr>
                <a:xfrm>
                  <a:off x="6740842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7" name="任意多边形: 形状 10466">
                  <a:extLst>
                    <a:ext uri="{FF2B5EF4-FFF2-40B4-BE49-F238E27FC236}">
                      <a16:creationId xmlns:a16="http://schemas.microsoft.com/office/drawing/2014/main" id="{BFE24687-0247-7156-BB04-571AD364E5A0}"/>
                    </a:ext>
                  </a:extLst>
                </p:cNvPr>
                <p:cNvSpPr/>
                <p:nvPr/>
              </p:nvSpPr>
              <p:spPr>
                <a:xfrm>
                  <a:off x="6740842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8" name="任意多边形: 形状 10467">
                  <a:extLst>
                    <a:ext uri="{FF2B5EF4-FFF2-40B4-BE49-F238E27FC236}">
                      <a16:creationId xmlns:a16="http://schemas.microsoft.com/office/drawing/2014/main" id="{1AE30C7D-67E9-70FA-3B62-CEC55F811AF5}"/>
                    </a:ext>
                  </a:extLst>
                </p:cNvPr>
                <p:cNvSpPr/>
                <p:nvPr/>
              </p:nvSpPr>
              <p:spPr>
                <a:xfrm>
                  <a:off x="6740842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9" name="任意多边形: 形状 10468">
                  <a:extLst>
                    <a:ext uri="{FF2B5EF4-FFF2-40B4-BE49-F238E27FC236}">
                      <a16:creationId xmlns:a16="http://schemas.microsoft.com/office/drawing/2014/main" id="{A760D079-D652-930F-0EDE-9F15E111437B}"/>
                    </a:ext>
                  </a:extLst>
                </p:cNvPr>
                <p:cNvSpPr/>
                <p:nvPr/>
              </p:nvSpPr>
              <p:spPr>
                <a:xfrm>
                  <a:off x="6740842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0" name="任意多边形: 形状 10469">
                  <a:extLst>
                    <a:ext uri="{FF2B5EF4-FFF2-40B4-BE49-F238E27FC236}">
                      <a16:creationId xmlns:a16="http://schemas.microsoft.com/office/drawing/2014/main" id="{1D357755-E5E1-35E4-E113-4BAA209D6CA2}"/>
                    </a:ext>
                  </a:extLst>
                </p:cNvPr>
                <p:cNvSpPr/>
                <p:nvPr/>
              </p:nvSpPr>
              <p:spPr>
                <a:xfrm>
                  <a:off x="6740842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1" name="任意多边形: 形状 10470">
                  <a:extLst>
                    <a:ext uri="{FF2B5EF4-FFF2-40B4-BE49-F238E27FC236}">
                      <a16:creationId xmlns:a16="http://schemas.microsoft.com/office/drawing/2014/main" id="{A2A2A5AE-5167-B2E4-9D92-FB2AD064725F}"/>
                    </a:ext>
                  </a:extLst>
                </p:cNvPr>
                <p:cNvSpPr/>
                <p:nvPr/>
              </p:nvSpPr>
              <p:spPr>
                <a:xfrm>
                  <a:off x="6740842" y="559384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2" name="任意多边形: 形状 10471">
                  <a:extLst>
                    <a:ext uri="{FF2B5EF4-FFF2-40B4-BE49-F238E27FC236}">
                      <a16:creationId xmlns:a16="http://schemas.microsoft.com/office/drawing/2014/main" id="{F39CCA3E-2106-D4C8-8DE3-2609BCE31245}"/>
                    </a:ext>
                  </a:extLst>
                </p:cNvPr>
                <p:cNvSpPr/>
                <p:nvPr/>
              </p:nvSpPr>
              <p:spPr>
                <a:xfrm>
                  <a:off x="6740842" y="564013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3" name="任意多边形: 形状 10472">
                  <a:extLst>
                    <a:ext uri="{FF2B5EF4-FFF2-40B4-BE49-F238E27FC236}">
                      <a16:creationId xmlns:a16="http://schemas.microsoft.com/office/drawing/2014/main" id="{4F3B1050-7877-8BE0-4298-BAA60E1967F5}"/>
                    </a:ext>
                  </a:extLst>
                </p:cNvPr>
                <p:cNvSpPr/>
                <p:nvPr/>
              </p:nvSpPr>
              <p:spPr>
                <a:xfrm>
                  <a:off x="6740842" y="568632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4" name="任意多边形: 形状 10473">
                  <a:extLst>
                    <a:ext uri="{FF2B5EF4-FFF2-40B4-BE49-F238E27FC236}">
                      <a16:creationId xmlns:a16="http://schemas.microsoft.com/office/drawing/2014/main" id="{4533C890-DE48-9C8F-26E2-E527055EFB26}"/>
                    </a:ext>
                  </a:extLst>
                </p:cNvPr>
                <p:cNvSpPr/>
                <p:nvPr/>
              </p:nvSpPr>
              <p:spPr>
                <a:xfrm>
                  <a:off x="6740842" y="573252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5" name="任意多边形: 形状 10474">
                  <a:extLst>
                    <a:ext uri="{FF2B5EF4-FFF2-40B4-BE49-F238E27FC236}">
                      <a16:creationId xmlns:a16="http://schemas.microsoft.com/office/drawing/2014/main" id="{2A5EB420-37F7-9276-B573-0A21A5728256}"/>
                    </a:ext>
                  </a:extLst>
                </p:cNvPr>
                <p:cNvSpPr/>
                <p:nvPr/>
              </p:nvSpPr>
              <p:spPr>
                <a:xfrm>
                  <a:off x="6740842" y="577872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6" name="任意多边形: 形状 10475">
                  <a:extLst>
                    <a:ext uri="{FF2B5EF4-FFF2-40B4-BE49-F238E27FC236}">
                      <a16:creationId xmlns:a16="http://schemas.microsoft.com/office/drawing/2014/main" id="{83E83EA6-6976-7856-C540-E7DE1C892A4D}"/>
                    </a:ext>
                  </a:extLst>
                </p:cNvPr>
                <p:cNvSpPr/>
                <p:nvPr/>
              </p:nvSpPr>
              <p:spPr>
                <a:xfrm>
                  <a:off x="6740842" y="58250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7" name="任意多边形: 形状 10476">
                  <a:extLst>
                    <a:ext uri="{FF2B5EF4-FFF2-40B4-BE49-F238E27FC236}">
                      <a16:creationId xmlns:a16="http://schemas.microsoft.com/office/drawing/2014/main" id="{C2B698C7-5F09-09B5-EAA1-7CDCF88BE96F}"/>
                    </a:ext>
                  </a:extLst>
                </p:cNvPr>
                <p:cNvSpPr/>
                <p:nvPr/>
              </p:nvSpPr>
              <p:spPr>
                <a:xfrm>
                  <a:off x="6740842" y="587121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8" name="任意多边形: 形状 10477">
                  <a:extLst>
                    <a:ext uri="{FF2B5EF4-FFF2-40B4-BE49-F238E27FC236}">
                      <a16:creationId xmlns:a16="http://schemas.microsoft.com/office/drawing/2014/main" id="{CF585335-4B49-6D10-BEED-366FEDFB2B1E}"/>
                    </a:ext>
                  </a:extLst>
                </p:cNvPr>
                <p:cNvSpPr/>
                <p:nvPr/>
              </p:nvSpPr>
              <p:spPr>
                <a:xfrm>
                  <a:off x="6740842" y="59174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9" name="任意多边形: 形状 10478">
                  <a:extLst>
                    <a:ext uri="{FF2B5EF4-FFF2-40B4-BE49-F238E27FC236}">
                      <a16:creationId xmlns:a16="http://schemas.microsoft.com/office/drawing/2014/main" id="{FBE61DBF-7C25-590D-294D-2F6A5918D4E1}"/>
                    </a:ext>
                  </a:extLst>
                </p:cNvPr>
                <p:cNvSpPr/>
                <p:nvPr/>
              </p:nvSpPr>
              <p:spPr>
                <a:xfrm>
                  <a:off x="6740842" y="5963697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0" name="任意多边形: 形状 10479">
                  <a:extLst>
                    <a:ext uri="{FF2B5EF4-FFF2-40B4-BE49-F238E27FC236}">
                      <a16:creationId xmlns:a16="http://schemas.microsoft.com/office/drawing/2014/main" id="{256C4074-B38D-F91F-A9D5-AA69AA0531AD}"/>
                    </a:ext>
                  </a:extLst>
                </p:cNvPr>
                <p:cNvSpPr/>
                <p:nvPr/>
              </p:nvSpPr>
              <p:spPr>
                <a:xfrm>
                  <a:off x="6740842" y="6009894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1" name="任意多边形: 形状 10480">
                  <a:extLst>
                    <a:ext uri="{FF2B5EF4-FFF2-40B4-BE49-F238E27FC236}">
                      <a16:creationId xmlns:a16="http://schemas.microsoft.com/office/drawing/2014/main" id="{ACA5785F-C741-0F74-30D9-FE40799A0FA6}"/>
                    </a:ext>
                  </a:extLst>
                </p:cNvPr>
                <p:cNvSpPr/>
                <p:nvPr/>
              </p:nvSpPr>
              <p:spPr>
                <a:xfrm>
                  <a:off x="6697027" y="49929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2" name="任意多边形: 形状 10481">
                  <a:extLst>
                    <a:ext uri="{FF2B5EF4-FFF2-40B4-BE49-F238E27FC236}">
                      <a16:creationId xmlns:a16="http://schemas.microsoft.com/office/drawing/2014/main" id="{BD5BC516-8CB4-A43D-9DDA-D7E01E1F961C}"/>
                    </a:ext>
                  </a:extLst>
                </p:cNvPr>
                <p:cNvSpPr/>
                <p:nvPr/>
              </p:nvSpPr>
              <p:spPr>
                <a:xfrm>
                  <a:off x="6697027" y="50392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3" name="任意多边形: 形状 10482">
                  <a:extLst>
                    <a:ext uri="{FF2B5EF4-FFF2-40B4-BE49-F238E27FC236}">
                      <a16:creationId xmlns:a16="http://schemas.microsoft.com/office/drawing/2014/main" id="{6B85BB1A-8149-BB4B-14DC-31DDD4DB24E3}"/>
                    </a:ext>
                  </a:extLst>
                </p:cNvPr>
                <p:cNvSpPr/>
                <p:nvPr/>
              </p:nvSpPr>
              <p:spPr>
                <a:xfrm>
                  <a:off x="6697027" y="50853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4" name="任意多边形: 形状 10483">
                  <a:extLst>
                    <a:ext uri="{FF2B5EF4-FFF2-40B4-BE49-F238E27FC236}">
                      <a16:creationId xmlns:a16="http://schemas.microsoft.com/office/drawing/2014/main" id="{169FE975-78FB-BDBE-4542-6C5E7AD0D58E}"/>
                    </a:ext>
                  </a:extLst>
                </p:cNvPr>
                <p:cNvSpPr/>
                <p:nvPr/>
              </p:nvSpPr>
              <p:spPr>
                <a:xfrm>
                  <a:off x="6697027" y="51315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5" name="任意多边形: 形状 10484">
                  <a:extLst>
                    <a:ext uri="{FF2B5EF4-FFF2-40B4-BE49-F238E27FC236}">
                      <a16:creationId xmlns:a16="http://schemas.microsoft.com/office/drawing/2014/main" id="{490A0DC1-4E60-835B-9ED0-F88BE149FC7E}"/>
                    </a:ext>
                  </a:extLst>
                </p:cNvPr>
                <p:cNvSpPr/>
                <p:nvPr/>
              </p:nvSpPr>
              <p:spPr>
                <a:xfrm>
                  <a:off x="6697027" y="51777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6" name="任意多边形: 形状 10485">
                  <a:extLst>
                    <a:ext uri="{FF2B5EF4-FFF2-40B4-BE49-F238E27FC236}">
                      <a16:creationId xmlns:a16="http://schemas.microsoft.com/office/drawing/2014/main" id="{489282A0-B59D-123C-33F1-53ADF3F02C7E}"/>
                    </a:ext>
                  </a:extLst>
                </p:cNvPr>
                <p:cNvSpPr/>
                <p:nvPr/>
              </p:nvSpPr>
              <p:spPr>
                <a:xfrm>
                  <a:off x="6697027" y="52240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7" name="任意多边形: 形状 10486">
                  <a:extLst>
                    <a:ext uri="{FF2B5EF4-FFF2-40B4-BE49-F238E27FC236}">
                      <a16:creationId xmlns:a16="http://schemas.microsoft.com/office/drawing/2014/main" id="{3171CC90-E6B1-5CFD-F834-F23A0658EB9B}"/>
                    </a:ext>
                  </a:extLst>
                </p:cNvPr>
                <p:cNvSpPr/>
                <p:nvPr/>
              </p:nvSpPr>
              <p:spPr>
                <a:xfrm>
                  <a:off x="6697027" y="527027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8" name="任意多边形: 形状 10487">
                  <a:extLst>
                    <a:ext uri="{FF2B5EF4-FFF2-40B4-BE49-F238E27FC236}">
                      <a16:creationId xmlns:a16="http://schemas.microsoft.com/office/drawing/2014/main" id="{6701744C-9336-6C64-409F-B2D8CBDF95EE}"/>
                    </a:ext>
                  </a:extLst>
                </p:cNvPr>
                <p:cNvSpPr/>
                <p:nvPr/>
              </p:nvSpPr>
              <p:spPr>
                <a:xfrm>
                  <a:off x="6697027" y="53164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9" name="任意多边形: 形状 10488">
                  <a:extLst>
                    <a:ext uri="{FF2B5EF4-FFF2-40B4-BE49-F238E27FC236}">
                      <a16:creationId xmlns:a16="http://schemas.microsoft.com/office/drawing/2014/main" id="{9735198D-EC3B-DC8B-8D49-786875CAE626}"/>
                    </a:ext>
                  </a:extLst>
                </p:cNvPr>
                <p:cNvSpPr/>
                <p:nvPr/>
              </p:nvSpPr>
              <p:spPr>
                <a:xfrm>
                  <a:off x="6697027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0" name="任意多边形: 形状 10489">
                  <a:extLst>
                    <a:ext uri="{FF2B5EF4-FFF2-40B4-BE49-F238E27FC236}">
                      <a16:creationId xmlns:a16="http://schemas.microsoft.com/office/drawing/2014/main" id="{26D80523-0363-318C-8BA5-DAFF11D4C43C}"/>
                    </a:ext>
                  </a:extLst>
                </p:cNvPr>
                <p:cNvSpPr/>
                <p:nvPr/>
              </p:nvSpPr>
              <p:spPr>
                <a:xfrm>
                  <a:off x="6697027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1" name="任意多边形: 形状 10490">
                  <a:extLst>
                    <a:ext uri="{FF2B5EF4-FFF2-40B4-BE49-F238E27FC236}">
                      <a16:creationId xmlns:a16="http://schemas.microsoft.com/office/drawing/2014/main" id="{13331EC2-7AD3-169A-75AC-CB45D88D73C4}"/>
                    </a:ext>
                  </a:extLst>
                </p:cNvPr>
                <p:cNvSpPr/>
                <p:nvPr/>
              </p:nvSpPr>
              <p:spPr>
                <a:xfrm>
                  <a:off x="6697027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2" name="任意多边形: 形状 10491">
                  <a:extLst>
                    <a:ext uri="{FF2B5EF4-FFF2-40B4-BE49-F238E27FC236}">
                      <a16:creationId xmlns:a16="http://schemas.microsoft.com/office/drawing/2014/main" id="{3BD57409-48A0-9E5C-77C4-51F820CEDC6E}"/>
                    </a:ext>
                  </a:extLst>
                </p:cNvPr>
                <p:cNvSpPr/>
                <p:nvPr/>
              </p:nvSpPr>
              <p:spPr>
                <a:xfrm>
                  <a:off x="6697027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3" name="任意多边形: 形状 10492">
                  <a:extLst>
                    <a:ext uri="{FF2B5EF4-FFF2-40B4-BE49-F238E27FC236}">
                      <a16:creationId xmlns:a16="http://schemas.microsoft.com/office/drawing/2014/main" id="{F5BD07BA-0E76-5298-CF7E-2E2585305F7B}"/>
                    </a:ext>
                  </a:extLst>
                </p:cNvPr>
                <p:cNvSpPr/>
                <p:nvPr/>
              </p:nvSpPr>
              <p:spPr>
                <a:xfrm>
                  <a:off x="6697027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4" name="任意多边形: 形状 10493">
                  <a:extLst>
                    <a:ext uri="{FF2B5EF4-FFF2-40B4-BE49-F238E27FC236}">
                      <a16:creationId xmlns:a16="http://schemas.microsoft.com/office/drawing/2014/main" id="{FFBFE7F1-63F3-5F6E-7A94-5264A7A1AE63}"/>
                    </a:ext>
                  </a:extLst>
                </p:cNvPr>
                <p:cNvSpPr/>
                <p:nvPr/>
              </p:nvSpPr>
              <p:spPr>
                <a:xfrm>
                  <a:off x="6697027" y="559384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5" name="任意多边形: 形状 10494">
                  <a:extLst>
                    <a:ext uri="{FF2B5EF4-FFF2-40B4-BE49-F238E27FC236}">
                      <a16:creationId xmlns:a16="http://schemas.microsoft.com/office/drawing/2014/main" id="{7162BDEA-3CCC-7EBC-77EE-E84AB2CA29FA}"/>
                    </a:ext>
                  </a:extLst>
                </p:cNvPr>
                <p:cNvSpPr/>
                <p:nvPr/>
              </p:nvSpPr>
              <p:spPr>
                <a:xfrm>
                  <a:off x="6697027" y="564013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6" name="任意多边形: 形状 10495">
                  <a:extLst>
                    <a:ext uri="{FF2B5EF4-FFF2-40B4-BE49-F238E27FC236}">
                      <a16:creationId xmlns:a16="http://schemas.microsoft.com/office/drawing/2014/main" id="{5B4A4E4B-0C7A-F4FE-34BD-227E4EBD16F8}"/>
                    </a:ext>
                  </a:extLst>
                </p:cNvPr>
                <p:cNvSpPr/>
                <p:nvPr/>
              </p:nvSpPr>
              <p:spPr>
                <a:xfrm>
                  <a:off x="6697027" y="568632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7" name="任意多边形: 形状 10496">
                  <a:extLst>
                    <a:ext uri="{FF2B5EF4-FFF2-40B4-BE49-F238E27FC236}">
                      <a16:creationId xmlns:a16="http://schemas.microsoft.com/office/drawing/2014/main" id="{11FDC864-092D-5E2C-1706-BFDE6B523AF9}"/>
                    </a:ext>
                  </a:extLst>
                </p:cNvPr>
                <p:cNvSpPr/>
                <p:nvPr/>
              </p:nvSpPr>
              <p:spPr>
                <a:xfrm>
                  <a:off x="6697027" y="573252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8" name="任意多边形: 形状 10497">
                  <a:extLst>
                    <a:ext uri="{FF2B5EF4-FFF2-40B4-BE49-F238E27FC236}">
                      <a16:creationId xmlns:a16="http://schemas.microsoft.com/office/drawing/2014/main" id="{653E7C3E-112B-B7AB-E573-EE15BD5E12E4}"/>
                    </a:ext>
                  </a:extLst>
                </p:cNvPr>
                <p:cNvSpPr/>
                <p:nvPr/>
              </p:nvSpPr>
              <p:spPr>
                <a:xfrm>
                  <a:off x="6697027" y="577872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9" name="任意多边形: 形状 10498">
                  <a:extLst>
                    <a:ext uri="{FF2B5EF4-FFF2-40B4-BE49-F238E27FC236}">
                      <a16:creationId xmlns:a16="http://schemas.microsoft.com/office/drawing/2014/main" id="{C628966B-18D8-CEDA-A580-12BEB02E229D}"/>
                    </a:ext>
                  </a:extLst>
                </p:cNvPr>
                <p:cNvSpPr/>
                <p:nvPr/>
              </p:nvSpPr>
              <p:spPr>
                <a:xfrm>
                  <a:off x="6697027" y="58250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0" name="任意多边形: 形状 10499">
                  <a:extLst>
                    <a:ext uri="{FF2B5EF4-FFF2-40B4-BE49-F238E27FC236}">
                      <a16:creationId xmlns:a16="http://schemas.microsoft.com/office/drawing/2014/main" id="{967397AB-AE2A-A935-ADD8-73896396BD15}"/>
                    </a:ext>
                  </a:extLst>
                </p:cNvPr>
                <p:cNvSpPr/>
                <p:nvPr/>
              </p:nvSpPr>
              <p:spPr>
                <a:xfrm>
                  <a:off x="6653212" y="4992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1" name="任意多边形: 形状 10500">
                  <a:extLst>
                    <a:ext uri="{FF2B5EF4-FFF2-40B4-BE49-F238E27FC236}">
                      <a16:creationId xmlns:a16="http://schemas.microsoft.com/office/drawing/2014/main" id="{EDBF9685-FB32-C5DA-11A7-07CFE8C0CA67}"/>
                    </a:ext>
                  </a:extLst>
                </p:cNvPr>
                <p:cNvSpPr/>
                <p:nvPr/>
              </p:nvSpPr>
              <p:spPr>
                <a:xfrm>
                  <a:off x="6653212" y="50392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2" name="任意多边形: 形状 10501">
                  <a:extLst>
                    <a:ext uri="{FF2B5EF4-FFF2-40B4-BE49-F238E27FC236}">
                      <a16:creationId xmlns:a16="http://schemas.microsoft.com/office/drawing/2014/main" id="{5BA766D2-41EB-DBC8-E329-D7B7902B71E0}"/>
                    </a:ext>
                  </a:extLst>
                </p:cNvPr>
                <p:cNvSpPr/>
                <p:nvPr/>
              </p:nvSpPr>
              <p:spPr>
                <a:xfrm>
                  <a:off x="6653212" y="50853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3" name="任意多边形: 形状 10502">
                  <a:extLst>
                    <a:ext uri="{FF2B5EF4-FFF2-40B4-BE49-F238E27FC236}">
                      <a16:creationId xmlns:a16="http://schemas.microsoft.com/office/drawing/2014/main" id="{CE64341C-6099-7AD7-D27C-AFBD027C81C9}"/>
                    </a:ext>
                  </a:extLst>
                </p:cNvPr>
                <p:cNvSpPr/>
                <p:nvPr/>
              </p:nvSpPr>
              <p:spPr>
                <a:xfrm>
                  <a:off x="6653212" y="51315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4" name="任意多边形: 形状 10503">
                  <a:extLst>
                    <a:ext uri="{FF2B5EF4-FFF2-40B4-BE49-F238E27FC236}">
                      <a16:creationId xmlns:a16="http://schemas.microsoft.com/office/drawing/2014/main" id="{3D97FF53-F0BC-AAB0-A47E-A65E959EFA47}"/>
                    </a:ext>
                  </a:extLst>
                </p:cNvPr>
                <p:cNvSpPr/>
                <p:nvPr/>
              </p:nvSpPr>
              <p:spPr>
                <a:xfrm>
                  <a:off x="6653212" y="51777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5" name="任意多边形: 形状 10504">
                  <a:extLst>
                    <a:ext uri="{FF2B5EF4-FFF2-40B4-BE49-F238E27FC236}">
                      <a16:creationId xmlns:a16="http://schemas.microsoft.com/office/drawing/2014/main" id="{9468368A-0C97-3E80-EDC5-0CC0C6C6C99A}"/>
                    </a:ext>
                  </a:extLst>
                </p:cNvPr>
                <p:cNvSpPr/>
                <p:nvPr/>
              </p:nvSpPr>
              <p:spPr>
                <a:xfrm>
                  <a:off x="6653212" y="522408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6" name="任意多边形: 形状 10505">
                  <a:extLst>
                    <a:ext uri="{FF2B5EF4-FFF2-40B4-BE49-F238E27FC236}">
                      <a16:creationId xmlns:a16="http://schemas.microsoft.com/office/drawing/2014/main" id="{58DEE034-8113-D814-22B3-7361D2D30B2D}"/>
                    </a:ext>
                  </a:extLst>
                </p:cNvPr>
                <p:cNvSpPr/>
                <p:nvPr/>
              </p:nvSpPr>
              <p:spPr>
                <a:xfrm>
                  <a:off x="665321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7" name="任意多边形: 形状 10506">
                  <a:extLst>
                    <a:ext uri="{FF2B5EF4-FFF2-40B4-BE49-F238E27FC236}">
                      <a16:creationId xmlns:a16="http://schemas.microsoft.com/office/drawing/2014/main" id="{647BA3A6-B6B7-F9FE-1AB9-0D48774DCF72}"/>
                    </a:ext>
                  </a:extLst>
                </p:cNvPr>
                <p:cNvSpPr/>
                <p:nvPr/>
              </p:nvSpPr>
              <p:spPr>
                <a:xfrm>
                  <a:off x="665321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8" name="任意多边形: 形状 10507">
                  <a:extLst>
                    <a:ext uri="{FF2B5EF4-FFF2-40B4-BE49-F238E27FC236}">
                      <a16:creationId xmlns:a16="http://schemas.microsoft.com/office/drawing/2014/main" id="{20E677BE-412A-12B3-1443-B930801EE787}"/>
                    </a:ext>
                  </a:extLst>
                </p:cNvPr>
                <p:cNvSpPr/>
                <p:nvPr/>
              </p:nvSpPr>
              <p:spPr>
                <a:xfrm>
                  <a:off x="665321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9" name="任意多边形: 形状 10508">
                  <a:extLst>
                    <a:ext uri="{FF2B5EF4-FFF2-40B4-BE49-F238E27FC236}">
                      <a16:creationId xmlns:a16="http://schemas.microsoft.com/office/drawing/2014/main" id="{0544BD55-90DA-6288-7901-F448F2657BC2}"/>
                    </a:ext>
                  </a:extLst>
                </p:cNvPr>
                <p:cNvSpPr/>
                <p:nvPr/>
              </p:nvSpPr>
              <p:spPr>
                <a:xfrm>
                  <a:off x="6653212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0" name="任意多边形: 形状 10509">
                  <a:extLst>
                    <a:ext uri="{FF2B5EF4-FFF2-40B4-BE49-F238E27FC236}">
                      <a16:creationId xmlns:a16="http://schemas.microsoft.com/office/drawing/2014/main" id="{8FB34951-F612-4B9F-0E2C-29F6DC4BE862}"/>
                    </a:ext>
                  </a:extLst>
                </p:cNvPr>
                <p:cNvSpPr/>
                <p:nvPr/>
              </p:nvSpPr>
              <p:spPr>
                <a:xfrm>
                  <a:off x="6653212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1" name="任意多边形: 形状 10510">
                  <a:extLst>
                    <a:ext uri="{FF2B5EF4-FFF2-40B4-BE49-F238E27FC236}">
                      <a16:creationId xmlns:a16="http://schemas.microsoft.com/office/drawing/2014/main" id="{F8B0500E-27D9-8DA5-BA54-31ACA26FE8D5}"/>
                    </a:ext>
                  </a:extLst>
                </p:cNvPr>
                <p:cNvSpPr/>
                <p:nvPr/>
              </p:nvSpPr>
              <p:spPr>
                <a:xfrm>
                  <a:off x="665321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2" name="任意多边形: 形状 10511">
                  <a:extLst>
                    <a:ext uri="{FF2B5EF4-FFF2-40B4-BE49-F238E27FC236}">
                      <a16:creationId xmlns:a16="http://schemas.microsoft.com/office/drawing/2014/main" id="{FBB0C9A6-C864-B298-3AF2-E16600D89E95}"/>
                    </a:ext>
                  </a:extLst>
                </p:cNvPr>
                <p:cNvSpPr/>
                <p:nvPr/>
              </p:nvSpPr>
              <p:spPr>
                <a:xfrm>
                  <a:off x="6653212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3" name="任意多边形: 形状 10512">
                  <a:extLst>
                    <a:ext uri="{FF2B5EF4-FFF2-40B4-BE49-F238E27FC236}">
                      <a16:creationId xmlns:a16="http://schemas.microsoft.com/office/drawing/2014/main" id="{CAB9FC25-6DE5-1120-0944-128F1D2ECFCF}"/>
                    </a:ext>
                  </a:extLst>
                </p:cNvPr>
                <p:cNvSpPr/>
                <p:nvPr/>
              </p:nvSpPr>
              <p:spPr>
                <a:xfrm>
                  <a:off x="6653212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4" name="任意多边形: 形状 10513">
                  <a:extLst>
                    <a:ext uri="{FF2B5EF4-FFF2-40B4-BE49-F238E27FC236}">
                      <a16:creationId xmlns:a16="http://schemas.microsoft.com/office/drawing/2014/main" id="{91A1006C-7B4F-FA5C-3735-3FBD80F821BA}"/>
                    </a:ext>
                  </a:extLst>
                </p:cNvPr>
                <p:cNvSpPr/>
                <p:nvPr/>
              </p:nvSpPr>
              <p:spPr>
                <a:xfrm>
                  <a:off x="6653212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5" name="任意多边形: 形状 10514">
                  <a:extLst>
                    <a:ext uri="{FF2B5EF4-FFF2-40B4-BE49-F238E27FC236}">
                      <a16:creationId xmlns:a16="http://schemas.microsoft.com/office/drawing/2014/main" id="{8FCF3638-B766-7C7D-CE8A-0D9042AD8EEC}"/>
                    </a:ext>
                  </a:extLst>
                </p:cNvPr>
                <p:cNvSpPr/>
                <p:nvPr/>
              </p:nvSpPr>
              <p:spPr>
                <a:xfrm>
                  <a:off x="6653212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6" name="任意多边形: 形状 10515">
                  <a:extLst>
                    <a:ext uri="{FF2B5EF4-FFF2-40B4-BE49-F238E27FC236}">
                      <a16:creationId xmlns:a16="http://schemas.microsoft.com/office/drawing/2014/main" id="{B87C4205-A6C7-CED1-7B77-F670C95DF100}"/>
                    </a:ext>
                  </a:extLst>
                </p:cNvPr>
                <p:cNvSpPr/>
                <p:nvPr/>
              </p:nvSpPr>
              <p:spPr>
                <a:xfrm>
                  <a:off x="6653212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7" name="任意多边形: 形状 10516">
                  <a:extLst>
                    <a:ext uri="{FF2B5EF4-FFF2-40B4-BE49-F238E27FC236}">
                      <a16:creationId xmlns:a16="http://schemas.microsoft.com/office/drawing/2014/main" id="{818B9AB6-127A-6993-D245-A9EAAC31AF2B}"/>
                    </a:ext>
                  </a:extLst>
                </p:cNvPr>
                <p:cNvSpPr/>
                <p:nvPr/>
              </p:nvSpPr>
              <p:spPr>
                <a:xfrm>
                  <a:off x="6653212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8" name="任意多边形: 形状 10517">
                  <a:extLst>
                    <a:ext uri="{FF2B5EF4-FFF2-40B4-BE49-F238E27FC236}">
                      <a16:creationId xmlns:a16="http://schemas.microsoft.com/office/drawing/2014/main" id="{54AFBE22-E8D6-542B-DADF-AD9856E62258}"/>
                    </a:ext>
                  </a:extLst>
                </p:cNvPr>
                <p:cNvSpPr/>
                <p:nvPr/>
              </p:nvSpPr>
              <p:spPr>
                <a:xfrm>
                  <a:off x="6653212" y="58250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9" name="任意多边形: 形状 10518">
                  <a:extLst>
                    <a:ext uri="{FF2B5EF4-FFF2-40B4-BE49-F238E27FC236}">
                      <a16:creationId xmlns:a16="http://schemas.microsoft.com/office/drawing/2014/main" id="{F18AB0AF-5663-0986-E680-1E2C0AD380BC}"/>
                    </a:ext>
                  </a:extLst>
                </p:cNvPr>
                <p:cNvSpPr/>
                <p:nvPr/>
              </p:nvSpPr>
              <p:spPr>
                <a:xfrm>
                  <a:off x="6609397" y="49929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0" name="任意多边形: 形状 10519">
                  <a:extLst>
                    <a:ext uri="{FF2B5EF4-FFF2-40B4-BE49-F238E27FC236}">
                      <a16:creationId xmlns:a16="http://schemas.microsoft.com/office/drawing/2014/main" id="{FF33A7EB-12BC-D0FD-7C91-B120D8A8C1E8}"/>
                    </a:ext>
                  </a:extLst>
                </p:cNvPr>
                <p:cNvSpPr/>
                <p:nvPr/>
              </p:nvSpPr>
              <p:spPr>
                <a:xfrm>
                  <a:off x="6609397" y="50392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1" name="任意多边形: 形状 10520">
                  <a:extLst>
                    <a:ext uri="{FF2B5EF4-FFF2-40B4-BE49-F238E27FC236}">
                      <a16:creationId xmlns:a16="http://schemas.microsoft.com/office/drawing/2014/main" id="{3215D5F7-1B3B-C5D9-7AC1-A388DA2189B2}"/>
                    </a:ext>
                  </a:extLst>
                </p:cNvPr>
                <p:cNvSpPr/>
                <p:nvPr/>
              </p:nvSpPr>
              <p:spPr>
                <a:xfrm>
                  <a:off x="6609397" y="50853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2" name="任意多边形: 形状 10521">
                  <a:extLst>
                    <a:ext uri="{FF2B5EF4-FFF2-40B4-BE49-F238E27FC236}">
                      <a16:creationId xmlns:a16="http://schemas.microsoft.com/office/drawing/2014/main" id="{CC96F77D-C884-9292-295C-046EF58277F9}"/>
                    </a:ext>
                  </a:extLst>
                </p:cNvPr>
                <p:cNvSpPr/>
                <p:nvPr/>
              </p:nvSpPr>
              <p:spPr>
                <a:xfrm>
                  <a:off x="6609397" y="51315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3" name="任意多边形: 形状 10522">
                  <a:extLst>
                    <a:ext uri="{FF2B5EF4-FFF2-40B4-BE49-F238E27FC236}">
                      <a16:creationId xmlns:a16="http://schemas.microsoft.com/office/drawing/2014/main" id="{89F8D437-BAB3-F878-4E16-A9F3A56104DA}"/>
                    </a:ext>
                  </a:extLst>
                </p:cNvPr>
                <p:cNvSpPr/>
                <p:nvPr/>
              </p:nvSpPr>
              <p:spPr>
                <a:xfrm>
                  <a:off x="6609397" y="51777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4" name="任意多边形: 形状 10523">
                  <a:extLst>
                    <a:ext uri="{FF2B5EF4-FFF2-40B4-BE49-F238E27FC236}">
                      <a16:creationId xmlns:a16="http://schemas.microsoft.com/office/drawing/2014/main" id="{97D9BDE5-78B8-AB53-1B6C-5ECB969FA3CE}"/>
                    </a:ext>
                  </a:extLst>
                </p:cNvPr>
                <p:cNvSpPr/>
                <p:nvPr/>
              </p:nvSpPr>
              <p:spPr>
                <a:xfrm>
                  <a:off x="6609397" y="52240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5" name="任意多边形: 形状 10524">
                  <a:extLst>
                    <a:ext uri="{FF2B5EF4-FFF2-40B4-BE49-F238E27FC236}">
                      <a16:creationId xmlns:a16="http://schemas.microsoft.com/office/drawing/2014/main" id="{8FC408D7-ADB4-C32E-F007-525F75DE679F}"/>
                    </a:ext>
                  </a:extLst>
                </p:cNvPr>
                <p:cNvSpPr/>
                <p:nvPr/>
              </p:nvSpPr>
              <p:spPr>
                <a:xfrm>
                  <a:off x="6609397" y="527027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6" name="任意多边形: 形状 10525">
                  <a:extLst>
                    <a:ext uri="{FF2B5EF4-FFF2-40B4-BE49-F238E27FC236}">
                      <a16:creationId xmlns:a16="http://schemas.microsoft.com/office/drawing/2014/main" id="{BDE81EB8-F77C-50E5-6643-218CFCD53AE5}"/>
                    </a:ext>
                  </a:extLst>
                </p:cNvPr>
                <p:cNvSpPr/>
                <p:nvPr/>
              </p:nvSpPr>
              <p:spPr>
                <a:xfrm>
                  <a:off x="6609397" y="53164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7" name="任意多边形: 形状 10526">
                  <a:extLst>
                    <a:ext uri="{FF2B5EF4-FFF2-40B4-BE49-F238E27FC236}">
                      <a16:creationId xmlns:a16="http://schemas.microsoft.com/office/drawing/2014/main" id="{9DE3AF4E-958A-4860-2851-C9C06A544A8D}"/>
                    </a:ext>
                  </a:extLst>
                </p:cNvPr>
                <p:cNvSpPr/>
                <p:nvPr/>
              </p:nvSpPr>
              <p:spPr>
                <a:xfrm>
                  <a:off x="6609397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8" name="任意多边形: 形状 10527">
                  <a:extLst>
                    <a:ext uri="{FF2B5EF4-FFF2-40B4-BE49-F238E27FC236}">
                      <a16:creationId xmlns:a16="http://schemas.microsoft.com/office/drawing/2014/main" id="{3B980AA4-E8CB-8A57-6704-A3AE0DE047D9}"/>
                    </a:ext>
                  </a:extLst>
                </p:cNvPr>
                <p:cNvSpPr/>
                <p:nvPr/>
              </p:nvSpPr>
              <p:spPr>
                <a:xfrm>
                  <a:off x="6609397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9" name="任意多边形: 形状 10528">
                  <a:extLst>
                    <a:ext uri="{FF2B5EF4-FFF2-40B4-BE49-F238E27FC236}">
                      <a16:creationId xmlns:a16="http://schemas.microsoft.com/office/drawing/2014/main" id="{9B5132EB-19C9-6568-3EF8-2452537F6C88}"/>
                    </a:ext>
                  </a:extLst>
                </p:cNvPr>
                <p:cNvSpPr/>
                <p:nvPr/>
              </p:nvSpPr>
              <p:spPr>
                <a:xfrm>
                  <a:off x="6609397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0" name="任意多边形: 形状 10529">
                  <a:extLst>
                    <a:ext uri="{FF2B5EF4-FFF2-40B4-BE49-F238E27FC236}">
                      <a16:creationId xmlns:a16="http://schemas.microsoft.com/office/drawing/2014/main" id="{A9FF6B74-8893-2877-6FA7-4AD446782243}"/>
                    </a:ext>
                  </a:extLst>
                </p:cNvPr>
                <p:cNvSpPr/>
                <p:nvPr/>
              </p:nvSpPr>
              <p:spPr>
                <a:xfrm>
                  <a:off x="6609397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1" name="任意多边形: 形状 10530">
                  <a:extLst>
                    <a:ext uri="{FF2B5EF4-FFF2-40B4-BE49-F238E27FC236}">
                      <a16:creationId xmlns:a16="http://schemas.microsoft.com/office/drawing/2014/main" id="{4942FF51-EE72-EF1C-2249-AE238E114267}"/>
                    </a:ext>
                  </a:extLst>
                </p:cNvPr>
                <p:cNvSpPr/>
                <p:nvPr/>
              </p:nvSpPr>
              <p:spPr>
                <a:xfrm>
                  <a:off x="6609397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2" name="任意多边形: 形状 10531">
                  <a:extLst>
                    <a:ext uri="{FF2B5EF4-FFF2-40B4-BE49-F238E27FC236}">
                      <a16:creationId xmlns:a16="http://schemas.microsoft.com/office/drawing/2014/main" id="{6131724D-55AB-F1F9-92EB-58CF718F013F}"/>
                    </a:ext>
                  </a:extLst>
                </p:cNvPr>
                <p:cNvSpPr/>
                <p:nvPr/>
              </p:nvSpPr>
              <p:spPr>
                <a:xfrm>
                  <a:off x="6609397" y="559384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3" name="任意多边形: 形状 10532">
                  <a:extLst>
                    <a:ext uri="{FF2B5EF4-FFF2-40B4-BE49-F238E27FC236}">
                      <a16:creationId xmlns:a16="http://schemas.microsoft.com/office/drawing/2014/main" id="{2C81872D-6B07-54F6-5AD5-CCF4F4C0859F}"/>
                    </a:ext>
                  </a:extLst>
                </p:cNvPr>
                <p:cNvSpPr/>
                <p:nvPr/>
              </p:nvSpPr>
              <p:spPr>
                <a:xfrm>
                  <a:off x="6609397" y="564013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4" name="任意多边形: 形状 10533">
                  <a:extLst>
                    <a:ext uri="{FF2B5EF4-FFF2-40B4-BE49-F238E27FC236}">
                      <a16:creationId xmlns:a16="http://schemas.microsoft.com/office/drawing/2014/main" id="{CF82B312-5512-489C-0183-C81EE8CFC405}"/>
                    </a:ext>
                  </a:extLst>
                </p:cNvPr>
                <p:cNvSpPr/>
                <p:nvPr/>
              </p:nvSpPr>
              <p:spPr>
                <a:xfrm>
                  <a:off x="6565677" y="49929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5" name="任意多边形: 形状 10534">
                  <a:extLst>
                    <a:ext uri="{FF2B5EF4-FFF2-40B4-BE49-F238E27FC236}">
                      <a16:creationId xmlns:a16="http://schemas.microsoft.com/office/drawing/2014/main" id="{A03385B0-D81B-9E62-673D-3CD10B7A24A8}"/>
                    </a:ext>
                  </a:extLst>
                </p:cNvPr>
                <p:cNvSpPr/>
                <p:nvPr/>
              </p:nvSpPr>
              <p:spPr>
                <a:xfrm>
                  <a:off x="6565677" y="50392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6" name="任意多边形: 形状 10535">
                  <a:extLst>
                    <a:ext uri="{FF2B5EF4-FFF2-40B4-BE49-F238E27FC236}">
                      <a16:creationId xmlns:a16="http://schemas.microsoft.com/office/drawing/2014/main" id="{72BD3D5F-068A-43E6-3A38-A723B0E48B7E}"/>
                    </a:ext>
                  </a:extLst>
                </p:cNvPr>
                <p:cNvSpPr/>
                <p:nvPr/>
              </p:nvSpPr>
              <p:spPr>
                <a:xfrm>
                  <a:off x="6565677" y="50853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7" name="任意多边形: 形状 10536">
                  <a:extLst>
                    <a:ext uri="{FF2B5EF4-FFF2-40B4-BE49-F238E27FC236}">
                      <a16:creationId xmlns:a16="http://schemas.microsoft.com/office/drawing/2014/main" id="{CBECFD82-10FF-4410-8504-CBFFF4A369AA}"/>
                    </a:ext>
                  </a:extLst>
                </p:cNvPr>
                <p:cNvSpPr/>
                <p:nvPr/>
              </p:nvSpPr>
              <p:spPr>
                <a:xfrm>
                  <a:off x="6565677" y="51315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8" name="任意多边形: 形状 10537">
                  <a:extLst>
                    <a:ext uri="{FF2B5EF4-FFF2-40B4-BE49-F238E27FC236}">
                      <a16:creationId xmlns:a16="http://schemas.microsoft.com/office/drawing/2014/main" id="{78AEDD38-6388-7BFD-6D46-743B0857ED92}"/>
                    </a:ext>
                  </a:extLst>
                </p:cNvPr>
                <p:cNvSpPr/>
                <p:nvPr/>
              </p:nvSpPr>
              <p:spPr>
                <a:xfrm>
                  <a:off x="6565677" y="51777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9" name="任意多边形: 形状 10538">
                  <a:extLst>
                    <a:ext uri="{FF2B5EF4-FFF2-40B4-BE49-F238E27FC236}">
                      <a16:creationId xmlns:a16="http://schemas.microsoft.com/office/drawing/2014/main" id="{F5656CBF-87B4-0B67-5F8B-1EF87150824B}"/>
                    </a:ext>
                  </a:extLst>
                </p:cNvPr>
                <p:cNvSpPr/>
                <p:nvPr/>
              </p:nvSpPr>
              <p:spPr>
                <a:xfrm>
                  <a:off x="6565677" y="52240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0" name="任意多边形: 形状 10539">
                  <a:extLst>
                    <a:ext uri="{FF2B5EF4-FFF2-40B4-BE49-F238E27FC236}">
                      <a16:creationId xmlns:a16="http://schemas.microsoft.com/office/drawing/2014/main" id="{13620FDF-6853-5077-EF2F-A1A8E09995B6}"/>
                    </a:ext>
                  </a:extLst>
                </p:cNvPr>
                <p:cNvSpPr/>
                <p:nvPr/>
              </p:nvSpPr>
              <p:spPr>
                <a:xfrm>
                  <a:off x="6565677" y="527027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1" name="任意多边形: 形状 10540">
                  <a:extLst>
                    <a:ext uri="{FF2B5EF4-FFF2-40B4-BE49-F238E27FC236}">
                      <a16:creationId xmlns:a16="http://schemas.microsoft.com/office/drawing/2014/main" id="{03060F91-EEC5-D637-B0A8-ECCB0624A6E4}"/>
                    </a:ext>
                  </a:extLst>
                </p:cNvPr>
                <p:cNvSpPr/>
                <p:nvPr/>
              </p:nvSpPr>
              <p:spPr>
                <a:xfrm>
                  <a:off x="6565677" y="53164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2" name="任意多边形: 形状 10541">
                  <a:extLst>
                    <a:ext uri="{FF2B5EF4-FFF2-40B4-BE49-F238E27FC236}">
                      <a16:creationId xmlns:a16="http://schemas.microsoft.com/office/drawing/2014/main" id="{F0280B1B-3D8D-C69A-1896-9B2702F84E7A}"/>
                    </a:ext>
                  </a:extLst>
                </p:cNvPr>
                <p:cNvSpPr/>
                <p:nvPr/>
              </p:nvSpPr>
              <p:spPr>
                <a:xfrm>
                  <a:off x="6565677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3" name="任意多边形: 形状 10542">
                  <a:extLst>
                    <a:ext uri="{FF2B5EF4-FFF2-40B4-BE49-F238E27FC236}">
                      <a16:creationId xmlns:a16="http://schemas.microsoft.com/office/drawing/2014/main" id="{5D4ED0C6-2451-19B4-891D-68F53374B7DB}"/>
                    </a:ext>
                  </a:extLst>
                </p:cNvPr>
                <p:cNvSpPr/>
                <p:nvPr/>
              </p:nvSpPr>
              <p:spPr>
                <a:xfrm>
                  <a:off x="6565677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4" name="任意多边形: 形状 10543">
                  <a:extLst>
                    <a:ext uri="{FF2B5EF4-FFF2-40B4-BE49-F238E27FC236}">
                      <a16:creationId xmlns:a16="http://schemas.microsoft.com/office/drawing/2014/main" id="{E9B50F1A-EEFA-9197-489A-F5E76B9E8392}"/>
                    </a:ext>
                  </a:extLst>
                </p:cNvPr>
                <p:cNvSpPr/>
                <p:nvPr/>
              </p:nvSpPr>
              <p:spPr>
                <a:xfrm>
                  <a:off x="6565677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5" name="任意多边形: 形状 10544">
                  <a:extLst>
                    <a:ext uri="{FF2B5EF4-FFF2-40B4-BE49-F238E27FC236}">
                      <a16:creationId xmlns:a16="http://schemas.microsoft.com/office/drawing/2014/main" id="{B872E079-7C0E-AC95-3E37-6284CC42D976}"/>
                    </a:ext>
                  </a:extLst>
                </p:cNvPr>
                <p:cNvSpPr/>
                <p:nvPr/>
              </p:nvSpPr>
              <p:spPr>
                <a:xfrm>
                  <a:off x="6565677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6" name="任意多边形: 形状 10545">
                  <a:extLst>
                    <a:ext uri="{FF2B5EF4-FFF2-40B4-BE49-F238E27FC236}">
                      <a16:creationId xmlns:a16="http://schemas.microsoft.com/office/drawing/2014/main" id="{8B0766EF-CD8A-28FF-2BE6-A75297B2220A}"/>
                    </a:ext>
                  </a:extLst>
                </p:cNvPr>
                <p:cNvSpPr/>
                <p:nvPr/>
              </p:nvSpPr>
              <p:spPr>
                <a:xfrm>
                  <a:off x="6565677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7" name="任意多边形: 形状 10546">
                  <a:extLst>
                    <a:ext uri="{FF2B5EF4-FFF2-40B4-BE49-F238E27FC236}">
                      <a16:creationId xmlns:a16="http://schemas.microsoft.com/office/drawing/2014/main" id="{342193A5-0B69-C4BC-6619-392FBF048171}"/>
                    </a:ext>
                  </a:extLst>
                </p:cNvPr>
                <p:cNvSpPr/>
                <p:nvPr/>
              </p:nvSpPr>
              <p:spPr>
                <a:xfrm>
                  <a:off x="6521862" y="4992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8" name="任意多边形: 形状 10547">
                  <a:extLst>
                    <a:ext uri="{FF2B5EF4-FFF2-40B4-BE49-F238E27FC236}">
                      <a16:creationId xmlns:a16="http://schemas.microsoft.com/office/drawing/2014/main" id="{0ADEC07F-DFB6-9F5E-8318-410C181A40C2}"/>
                    </a:ext>
                  </a:extLst>
                </p:cNvPr>
                <p:cNvSpPr/>
                <p:nvPr/>
              </p:nvSpPr>
              <p:spPr>
                <a:xfrm>
                  <a:off x="6521862" y="50392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9" name="任意多边形: 形状 10548">
                  <a:extLst>
                    <a:ext uri="{FF2B5EF4-FFF2-40B4-BE49-F238E27FC236}">
                      <a16:creationId xmlns:a16="http://schemas.microsoft.com/office/drawing/2014/main" id="{E49FA3D4-485E-A449-F740-2252BA2FE0D7}"/>
                    </a:ext>
                  </a:extLst>
                </p:cNvPr>
                <p:cNvSpPr/>
                <p:nvPr/>
              </p:nvSpPr>
              <p:spPr>
                <a:xfrm>
                  <a:off x="6521862" y="50853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0" name="任意多边形: 形状 10549">
                  <a:extLst>
                    <a:ext uri="{FF2B5EF4-FFF2-40B4-BE49-F238E27FC236}">
                      <a16:creationId xmlns:a16="http://schemas.microsoft.com/office/drawing/2014/main" id="{9970DFB7-4945-1316-EADF-EB09D7E34DC9}"/>
                    </a:ext>
                  </a:extLst>
                </p:cNvPr>
                <p:cNvSpPr/>
                <p:nvPr/>
              </p:nvSpPr>
              <p:spPr>
                <a:xfrm>
                  <a:off x="6521862" y="51315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1" name="任意多边形: 形状 10550">
                  <a:extLst>
                    <a:ext uri="{FF2B5EF4-FFF2-40B4-BE49-F238E27FC236}">
                      <a16:creationId xmlns:a16="http://schemas.microsoft.com/office/drawing/2014/main" id="{96C51E38-2B27-D36B-BA7A-640323ACAC38}"/>
                    </a:ext>
                  </a:extLst>
                </p:cNvPr>
                <p:cNvSpPr/>
                <p:nvPr/>
              </p:nvSpPr>
              <p:spPr>
                <a:xfrm>
                  <a:off x="6521862" y="51777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2" name="任意多边形: 形状 10551">
                  <a:extLst>
                    <a:ext uri="{FF2B5EF4-FFF2-40B4-BE49-F238E27FC236}">
                      <a16:creationId xmlns:a16="http://schemas.microsoft.com/office/drawing/2014/main" id="{DB0A5662-BCB8-92B2-87D7-59E47E2AD277}"/>
                    </a:ext>
                  </a:extLst>
                </p:cNvPr>
                <p:cNvSpPr/>
                <p:nvPr/>
              </p:nvSpPr>
              <p:spPr>
                <a:xfrm>
                  <a:off x="6521862" y="522408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3" name="任意多边形: 形状 10552">
                  <a:extLst>
                    <a:ext uri="{FF2B5EF4-FFF2-40B4-BE49-F238E27FC236}">
                      <a16:creationId xmlns:a16="http://schemas.microsoft.com/office/drawing/2014/main" id="{3CD48E36-00A3-20F3-34CC-E22DE3ECA485}"/>
                    </a:ext>
                  </a:extLst>
                </p:cNvPr>
                <p:cNvSpPr/>
                <p:nvPr/>
              </p:nvSpPr>
              <p:spPr>
                <a:xfrm>
                  <a:off x="652186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4" name="任意多边形: 形状 10553">
                  <a:extLst>
                    <a:ext uri="{FF2B5EF4-FFF2-40B4-BE49-F238E27FC236}">
                      <a16:creationId xmlns:a16="http://schemas.microsoft.com/office/drawing/2014/main" id="{79D6A0AD-B85C-BEC6-9D5F-4596CD047A57}"/>
                    </a:ext>
                  </a:extLst>
                </p:cNvPr>
                <p:cNvSpPr/>
                <p:nvPr/>
              </p:nvSpPr>
              <p:spPr>
                <a:xfrm>
                  <a:off x="652186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5" name="任意多边形: 形状 10554">
                  <a:extLst>
                    <a:ext uri="{FF2B5EF4-FFF2-40B4-BE49-F238E27FC236}">
                      <a16:creationId xmlns:a16="http://schemas.microsoft.com/office/drawing/2014/main" id="{25B07801-6385-5151-9565-9CB19BE69193}"/>
                    </a:ext>
                  </a:extLst>
                </p:cNvPr>
                <p:cNvSpPr/>
                <p:nvPr/>
              </p:nvSpPr>
              <p:spPr>
                <a:xfrm>
                  <a:off x="652186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6" name="任意多边形: 形状 10555">
                  <a:extLst>
                    <a:ext uri="{FF2B5EF4-FFF2-40B4-BE49-F238E27FC236}">
                      <a16:creationId xmlns:a16="http://schemas.microsoft.com/office/drawing/2014/main" id="{82FBABCA-03ED-4730-4EE1-B78D7D5C37FB}"/>
                    </a:ext>
                  </a:extLst>
                </p:cNvPr>
                <p:cNvSpPr/>
                <p:nvPr/>
              </p:nvSpPr>
              <p:spPr>
                <a:xfrm>
                  <a:off x="6521862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7" name="任意多边形: 形状 10556">
                  <a:extLst>
                    <a:ext uri="{FF2B5EF4-FFF2-40B4-BE49-F238E27FC236}">
                      <a16:creationId xmlns:a16="http://schemas.microsoft.com/office/drawing/2014/main" id="{E0F0EC2B-82A1-DEDF-0377-4C6398C294C3}"/>
                    </a:ext>
                  </a:extLst>
                </p:cNvPr>
                <p:cNvSpPr/>
                <p:nvPr/>
              </p:nvSpPr>
              <p:spPr>
                <a:xfrm>
                  <a:off x="6521862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8" name="任意多边形: 形状 10557">
                  <a:extLst>
                    <a:ext uri="{FF2B5EF4-FFF2-40B4-BE49-F238E27FC236}">
                      <a16:creationId xmlns:a16="http://schemas.microsoft.com/office/drawing/2014/main" id="{02E9F54B-C0AC-13C6-DDA7-DF44559AC2D3}"/>
                    </a:ext>
                  </a:extLst>
                </p:cNvPr>
                <p:cNvSpPr/>
                <p:nvPr/>
              </p:nvSpPr>
              <p:spPr>
                <a:xfrm>
                  <a:off x="652186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9" name="任意多边形: 形状 10558">
                  <a:extLst>
                    <a:ext uri="{FF2B5EF4-FFF2-40B4-BE49-F238E27FC236}">
                      <a16:creationId xmlns:a16="http://schemas.microsoft.com/office/drawing/2014/main" id="{CF7128DB-AED7-FE4F-FECD-6E0F78BBCC88}"/>
                    </a:ext>
                  </a:extLst>
                </p:cNvPr>
                <p:cNvSpPr/>
                <p:nvPr/>
              </p:nvSpPr>
              <p:spPr>
                <a:xfrm>
                  <a:off x="973978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0" name="任意多边形: 形状 10559">
                  <a:extLst>
                    <a:ext uri="{FF2B5EF4-FFF2-40B4-BE49-F238E27FC236}">
                      <a16:creationId xmlns:a16="http://schemas.microsoft.com/office/drawing/2014/main" id="{25DEC887-26F7-00B9-8F7F-5EC3C9D921AB}"/>
                    </a:ext>
                  </a:extLst>
                </p:cNvPr>
                <p:cNvSpPr/>
                <p:nvPr/>
              </p:nvSpPr>
              <p:spPr>
                <a:xfrm>
                  <a:off x="973978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1" name="任意多边形: 形状 10560">
                  <a:extLst>
                    <a:ext uri="{FF2B5EF4-FFF2-40B4-BE49-F238E27FC236}">
                      <a16:creationId xmlns:a16="http://schemas.microsoft.com/office/drawing/2014/main" id="{17EC2D00-4241-3798-E270-613B6ACC7F3E}"/>
                    </a:ext>
                  </a:extLst>
                </p:cNvPr>
                <p:cNvSpPr/>
                <p:nvPr/>
              </p:nvSpPr>
              <p:spPr>
                <a:xfrm>
                  <a:off x="9739788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2" name="任意多边形: 形状 10561">
                  <a:extLst>
                    <a:ext uri="{FF2B5EF4-FFF2-40B4-BE49-F238E27FC236}">
                      <a16:creationId xmlns:a16="http://schemas.microsoft.com/office/drawing/2014/main" id="{E5F7C4E2-1742-17C4-549C-9F054F2DDFC2}"/>
                    </a:ext>
                  </a:extLst>
                </p:cNvPr>
                <p:cNvSpPr/>
                <p:nvPr/>
              </p:nvSpPr>
              <p:spPr>
                <a:xfrm>
                  <a:off x="9739788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3" name="任意多边形: 形状 10562">
                  <a:extLst>
                    <a:ext uri="{FF2B5EF4-FFF2-40B4-BE49-F238E27FC236}">
                      <a16:creationId xmlns:a16="http://schemas.microsoft.com/office/drawing/2014/main" id="{8C5414FB-EF18-0586-786C-1AF9AE52A193}"/>
                    </a:ext>
                  </a:extLst>
                </p:cNvPr>
                <p:cNvSpPr/>
                <p:nvPr/>
              </p:nvSpPr>
              <p:spPr>
                <a:xfrm>
                  <a:off x="9739788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4" name="任意多边形: 形状 10563">
                  <a:extLst>
                    <a:ext uri="{FF2B5EF4-FFF2-40B4-BE49-F238E27FC236}">
                      <a16:creationId xmlns:a16="http://schemas.microsoft.com/office/drawing/2014/main" id="{AC7A7D63-0602-CF71-2C20-B5ACC6B0F65C}"/>
                    </a:ext>
                  </a:extLst>
                </p:cNvPr>
                <p:cNvSpPr/>
                <p:nvPr/>
              </p:nvSpPr>
              <p:spPr>
                <a:xfrm>
                  <a:off x="9739788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5" name="任意多边形: 形状 10564">
                  <a:extLst>
                    <a:ext uri="{FF2B5EF4-FFF2-40B4-BE49-F238E27FC236}">
                      <a16:creationId xmlns:a16="http://schemas.microsoft.com/office/drawing/2014/main" id="{59DDC951-1E69-17A0-BFCD-B640DECCCACE}"/>
                    </a:ext>
                  </a:extLst>
                </p:cNvPr>
                <p:cNvSpPr/>
                <p:nvPr/>
              </p:nvSpPr>
              <p:spPr>
                <a:xfrm>
                  <a:off x="9739788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6" name="任意多边形: 形状 10565">
                  <a:extLst>
                    <a:ext uri="{FF2B5EF4-FFF2-40B4-BE49-F238E27FC236}">
                      <a16:creationId xmlns:a16="http://schemas.microsoft.com/office/drawing/2014/main" id="{955CE518-2F41-5066-612D-0741F26F7AA1}"/>
                    </a:ext>
                  </a:extLst>
                </p:cNvPr>
                <p:cNvSpPr/>
                <p:nvPr/>
              </p:nvSpPr>
              <p:spPr>
                <a:xfrm>
                  <a:off x="9739788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7" name="任意多边形: 形状 10566">
                  <a:extLst>
                    <a:ext uri="{FF2B5EF4-FFF2-40B4-BE49-F238E27FC236}">
                      <a16:creationId xmlns:a16="http://schemas.microsoft.com/office/drawing/2014/main" id="{7AA9BC40-6A35-6B08-B49B-D9A689D38DC1}"/>
                    </a:ext>
                  </a:extLst>
                </p:cNvPr>
                <p:cNvSpPr/>
                <p:nvPr/>
              </p:nvSpPr>
              <p:spPr>
                <a:xfrm>
                  <a:off x="9739788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8" name="任意多边形: 形状 10567">
                  <a:extLst>
                    <a:ext uri="{FF2B5EF4-FFF2-40B4-BE49-F238E27FC236}">
                      <a16:creationId xmlns:a16="http://schemas.microsoft.com/office/drawing/2014/main" id="{9C8214FF-E41A-7AC6-7B29-87490B14E365}"/>
                    </a:ext>
                  </a:extLst>
                </p:cNvPr>
                <p:cNvSpPr/>
                <p:nvPr/>
              </p:nvSpPr>
              <p:spPr>
                <a:xfrm>
                  <a:off x="9739788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9" name="任意多边形: 形状 10568">
                  <a:extLst>
                    <a:ext uri="{FF2B5EF4-FFF2-40B4-BE49-F238E27FC236}">
                      <a16:creationId xmlns:a16="http://schemas.microsoft.com/office/drawing/2014/main" id="{26FECDBB-35D7-E5E8-4532-383AC93D0CCA}"/>
                    </a:ext>
                  </a:extLst>
                </p:cNvPr>
                <p:cNvSpPr/>
                <p:nvPr/>
              </p:nvSpPr>
              <p:spPr>
                <a:xfrm>
                  <a:off x="9739788" y="5792533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0" name="任意多边形: 形状 10569">
                  <a:extLst>
                    <a:ext uri="{FF2B5EF4-FFF2-40B4-BE49-F238E27FC236}">
                      <a16:creationId xmlns:a16="http://schemas.microsoft.com/office/drawing/2014/main" id="{4B746C56-747C-118B-E2E6-86F46941695D}"/>
                    </a:ext>
                  </a:extLst>
                </p:cNvPr>
                <p:cNvSpPr/>
                <p:nvPr/>
              </p:nvSpPr>
              <p:spPr>
                <a:xfrm>
                  <a:off x="9739788" y="58388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1" name="任意多边形: 形状 10570">
                  <a:extLst>
                    <a:ext uri="{FF2B5EF4-FFF2-40B4-BE49-F238E27FC236}">
                      <a16:creationId xmlns:a16="http://schemas.microsoft.com/office/drawing/2014/main" id="{3ECFC99F-F0CA-1E5C-7E60-983CD4C882C4}"/>
                    </a:ext>
                  </a:extLst>
                </p:cNvPr>
                <p:cNvSpPr/>
                <p:nvPr/>
              </p:nvSpPr>
              <p:spPr>
                <a:xfrm>
                  <a:off x="9739788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2" name="任意多边形: 形状 10571">
                  <a:extLst>
                    <a:ext uri="{FF2B5EF4-FFF2-40B4-BE49-F238E27FC236}">
                      <a16:creationId xmlns:a16="http://schemas.microsoft.com/office/drawing/2014/main" id="{1AD2912A-51D9-2A1B-F426-F273C74A5A2E}"/>
                    </a:ext>
                  </a:extLst>
                </p:cNvPr>
                <p:cNvSpPr/>
                <p:nvPr/>
              </p:nvSpPr>
              <p:spPr>
                <a:xfrm>
                  <a:off x="9739788" y="593121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3" name="任意多边形: 形状 10572">
                  <a:extLst>
                    <a:ext uri="{FF2B5EF4-FFF2-40B4-BE49-F238E27FC236}">
                      <a16:creationId xmlns:a16="http://schemas.microsoft.com/office/drawing/2014/main" id="{E45C79CF-E5D7-98CE-099E-BF20F6C859D2}"/>
                    </a:ext>
                  </a:extLst>
                </p:cNvPr>
                <p:cNvSpPr/>
                <p:nvPr/>
              </p:nvSpPr>
              <p:spPr>
                <a:xfrm>
                  <a:off x="9739788" y="59774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4" name="任意多边形: 形状 10573">
                  <a:extLst>
                    <a:ext uri="{FF2B5EF4-FFF2-40B4-BE49-F238E27FC236}">
                      <a16:creationId xmlns:a16="http://schemas.microsoft.com/office/drawing/2014/main" id="{72812F5B-8A54-6367-7C20-0E6087ADE1DA}"/>
                    </a:ext>
                  </a:extLst>
                </p:cNvPr>
                <p:cNvSpPr/>
                <p:nvPr/>
              </p:nvSpPr>
              <p:spPr>
                <a:xfrm>
                  <a:off x="9739788" y="60237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5" name="任意多边形: 形状 10574">
                  <a:extLst>
                    <a:ext uri="{FF2B5EF4-FFF2-40B4-BE49-F238E27FC236}">
                      <a16:creationId xmlns:a16="http://schemas.microsoft.com/office/drawing/2014/main" id="{EB9F319A-2A32-6D0B-A065-46BAB0B74A02}"/>
                    </a:ext>
                  </a:extLst>
                </p:cNvPr>
                <p:cNvSpPr/>
                <p:nvPr/>
              </p:nvSpPr>
              <p:spPr>
                <a:xfrm>
                  <a:off x="9739788" y="60699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6" name="任意多边形: 形状 10575">
                  <a:extLst>
                    <a:ext uri="{FF2B5EF4-FFF2-40B4-BE49-F238E27FC236}">
                      <a16:creationId xmlns:a16="http://schemas.microsoft.com/office/drawing/2014/main" id="{61AD0199-F54C-F439-5914-C983B080F0A8}"/>
                    </a:ext>
                  </a:extLst>
                </p:cNvPr>
                <p:cNvSpPr/>
                <p:nvPr/>
              </p:nvSpPr>
              <p:spPr>
                <a:xfrm>
                  <a:off x="9739788" y="61160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7" name="任意多边形: 形状 10576">
                  <a:extLst>
                    <a:ext uri="{FF2B5EF4-FFF2-40B4-BE49-F238E27FC236}">
                      <a16:creationId xmlns:a16="http://schemas.microsoft.com/office/drawing/2014/main" id="{C0110978-8F88-C607-7080-FC15A1007CEB}"/>
                    </a:ext>
                  </a:extLst>
                </p:cNvPr>
                <p:cNvSpPr/>
                <p:nvPr/>
              </p:nvSpPr>
              <p:spPr>
                <a:xfrm>
                  <a:off x="9739788" y="616238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8" name="任意多边形: 形状 10577">
                  <a:extLst>
                    <a:ext uri="{FF2B5EF4-FFF2-40B4-BE49-F238E27FC236}">
                      <a16:creationId xmlns:a16="http://schemas.microsoft.com/office/drawing/2014/main" id="{1C2865AC-0164-F1B7-29E4-88D0DFD52F06}"/>
                    </a:ext>
                  </a:extLst>
                </p:cNvPr>
                <p:cNvSpPr/>
                <p:nvPr/>
              </p:nvSpPr>
              <p:spPr>
                <a:xfrm>
                  <a:off x="9739788" y="620858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9" name="任意多边形: 形状 10578">
                  <a:extLst>
                    <a:ext uri="{FF2B5EF4-FFF2-40B4-BE49-F238E27FC236}">
                      <a16:creationId xmlns:a16="http://schemas.microsoft.com/office/drawing/2014/main" id="{273DB325-FBF0-5D98-B80E-2D1D98925E6F}"/>
                    </a:ext>
                  </a:extLst>
                </p:cNvPr>
                <p:cNvSpPr/>
                <p:nvPr/>
              </p:nvSpPr>
              <p:spPr>
                <a:xfrm>
                  <a:off x="9695973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0" name="任意多边形: 形状 10579">
                  <a:extLst>
                    <a:ext uri="{FF2B5EF4-FFF2-40B4-BE49-F238E27FC236}">
                      <a16:creationId xmlns:a16="http://schemas.microsoft.com/office/drawing/2014/main" id="{00B024E2-2AB4-E20C-EE23-5DFB7C3E1B54}"/>
                    </a:ext>
                  </a:extLst>
                </p:cNvPr>
                <p:cNvSpPr/>
                <p:nvPr/>
              </p:nvSpPr>
              <p:spPr>
                <a:xfrm>
                  <a:off x="9695973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1" name="任意多边形: 形状 10580">
                  <a:extLst>
                    <a:ext uri="{FF2B5EF4-FFF2-40B4-BE49-F238E27FC236}">
                      <a16:creationId xmlns:a16="http://schemas.microsoft.com/office/drawing/2014/main" id="{F3CA13D4-CBF5-3F24-458C-21B4FDED9CA7}"/>
                    </a:ext>
                  </a:extLst>
                </p:cNvPr>
                <p:cNvSpPr/>
                <p:nvPr/>
              </p:nvSpPr>
              <p:spPr>
                <a:xfrm>
                  <a:off x="9695973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2" name="任意多边形: 形状 10581">
                  <a:extLst>
                    <a:ext uri="{FF2B5EF4-FFF2-40B4-BE49-F238E27FC236}">
                      <a16:creationId xmlns:a16="http://schemas.microsoft.com/office/drawing/2014/main" id="{5D6A15D9-629F-1F00-C252-316E133CA6AB}"/>
                    </a:ext>
                  </a:extLst>
                </p:cNvPr>
                <p:cNvSpPr/>
                <p:nvPr/>
              </p:nvSpPr>
              <p:spPr>
                <a:xfrm>
                  <a:off x="9695973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3" name="任意多边形: 形状 10582">
                  <a:extLst>
                    <a:ext uri="{FF2B5EF4-FFF2-40B4-BE49-F238E27FC236}">
                      <a16:creationId xmlns:a16="http://schemas.microsoft.com/office/drawing/2014/main" id="{F98FB312-0639-358B-772F-C5473B547220}"/>
                    </a:ext>
                  </a:extLst>
                </p:cNvPr>
                <p:cNvSpPr/>
                <p:nvPr/>
              </p:nvSpPr>
              <p:spPr>
                <a:xfrm>
                  <a:off x="9695973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4" name="任意多边形: 形状 10583">
                  <a:extLst>
                    <a:ext uri="{FF2B5EF4-FFF2-40B4-BE49-F238E27FC236}">
                      <a16:creationId xmlns:a16="http://schemas.microsoft.com/office/drawing/2014/main" id="{FA8AA2C4-A4D0-0E0E-2849-8DA484E2092E}"/>
                    </a:ext>
                  </a:extLst>
                </p:cNvPr>
                <p:cNvSpPr/>
                <p:nvPr/>
              </p:nvSpPr>
              <p:spPr>
                <a:xfrm>
                  <a:off x="9695973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5" name="任意多边形: 形状 10584">
                  <a:extLst>
                    <a:ext uri="{FF2B5EF4-FFF2-40B4-BE49-F238E27FC236}">
                      <a16:creationId xmlns:a16="http://schemas.microsoft.com/office/drawing/2014/main" id="{B2474607-B72C-7967-1026-39671A83CC82}"/>
                    </a:ext>
                  </a:extLst>
                </p:cNvPr>
                <p:cNvSpPr/>
                <p:nvPr/>
              </p:nvSpPr>
              <p:spPr>
                <a:xfrm>
                  <a:off x="9695973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6" name="任意多边形: 形状 10585">
                  <a:extLst>
                    <a:ext uri="{FF2B5EF4-FFF2-40B4-BE49-F238E27FC236}">
                      <a16:creationId xmlns:a16="http://schemas.microsoft.com/office/drawing/2014/main" id="{8D566D22-FC21-9365-2589-3F68274F62F6}"/>
                    </a:ext>
                  </a:extLst>
                </p:cNvPr>
                <p:cNvSpPr/>
                <p:nvPr/>
              </p:nvSpPr>
              <p:spPr>
                <a:xfrm>
                  <a:off x="9695973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7" name="任意多边形: 形状 10586">
                  <a:extLst>
                    <a:ext uri="{FF2B5EF4-FFF2-40B4-BE49-F238E27FC236}">
                      <a16:creationId xmlns:a16="http://schemas.microsoft.com/office/drawing/2014/main" id="{51DB2DA2-7CC0-EA09-7F47-B120C4CC8BBD}"/>
                    </a:ext>
                  </a:extLst>
                </p:cNvPr>
                <p:cNvSpPr/>
                <p:nvPr/>
              </p:nvSpPr>
              <p:spPr>
                <a:xfrm>
                  <a:off x="9695973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8" name="任意多边形: 形状 10587">
                  <a:extLst>
                    <a:ext uri="{FF2B5EF4-FFF2-40B4-BE49-F238E27FC236}">
                      <a16:creationId xmlns:a16="http://schemas.microsoft.com/office/drawing/2014/main" id="{042EAE91-3841-EA15-CB39-8C603825E226}"/>
                    </a:ext>
                  </a:extLst>
                </p:cNvPr>
                <p:cNvSpPr/>
                <p:nvPr/>
              </p:nvSpPr>
              <p:spPr>
                <a:xfrm>
                  <a:off x="9695973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9" name="任意多边形: 形状 10588">
                  <a:extLst>
                    <a:ext uri="{FF2B5EF4-FFF2-40B4-BE49-F238E27FC236}">
                      <a16:creationId xmlns:a16="http://schemas.microsoft.com/office/drawing/2014/main" id="{9E2C6DFD-A3E0-84D0-F879-5E5E8CBDCDB9}"/>
                    </a:ext>
                  </a:extLst>
                </p:cNvPr>
                <p:cNvSpPr/>
                <p:nvPr/>
              </p:nvSpPr>
              <p:spPr>
                <a:xfrm>
                  <a:off x="9695973" y="5792533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0" name="任意多边形: 形状 10589">
                  <a:extLst>
                    <a:ext uri="{FF2B5EF4-FFF2-40B4-BE49-F238E27FC236}">
                      <a16:creationId xmlns:a16="http://schemas.microsoft.com/office/drawing/2014/main" id="{54FFAB42-A03F-30C8-0A23-807E57647D23}"/>
                    </a:ext>
                  </a:extLst>
                </p:cNvPr>
                <p:cNvSpPr/>
                <p:nvPr/>
              </p:nvSpPr>
              <p:spPr>
                <a:xfrm>
                  <a:off x="9695973" y="58388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1" name="任意多边形: 形状 10590">
                  <a:extLst>
                    <a:ext uri="{FF2B5EF4-FFF2-40B4-BE49-F238E27FC236}">
                      <a16:creationId xmlns:a16="http://schemas.microsoft.com/office/drawing/2014/main" id="{CE99879D-72F8-7265-5E9D-67B539BD0750}"/>
                    </a:ext>
                  </a:extLst>
                </p:cNvPr>
                <p:cNvSpPr/>
                <p:nvPr/>
              </p:nvSpPr>
              <p:spPr>
                <a:xfrm>
                  <a:off x="9695973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2" name="任意多边形: 形状 10591">
                  <a:extLst>
                    <a:ext uri="{FF2B5EF4-FFF2-40B4-BE49-F238E27FC236}">
                      <a16:creationId xmlns:a16="http://schemas.microsoft.com/office/drawing/2014/main" id="{5C4A8126-AA0C-7C39-80D0-62CF10D97BDB}"/>
                    </a:ext>
                  </a:extLst>
                </p:cNvPr>
                <p:cNvSpPr/>
                <p:nvPr/>
              </p:nvSpPr>
              <p:spPr>
                <a:xfrm>
                  <a:off x="9695973" y="593121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3" name="任意多边形: 形状 10592">
                  <a:extLst>
                    <a:ext uri="{FF2B5EF4-FFF2-40B4-BE49-F238E27FC236}">
                      <a16:creationId xmlns:a16="http://schemas.microsoft.com/office/drawing/2014/main" id="{147ECDB3-8D97-A943-16D9-E7E255F65EC8}"/>
                    </a:ext>
                  </a:extLst>
                </p:cNvPr>
                <p:cNvSpPr/>
                <p:nvPr/>
              </p:nvSpPr>
              <p:spPr>
                <a:xfrm>
                  <a:off x="9695973" y="59774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4" name="任意多边形: 形状 10593">
                  <a:extLst>
                    <a:ext uri="{FF2B5EF4-FFF2-40B4-BE49-F238E27FC236}">
                      <a16:creationId xmlns:a16="http://schemas.microsoft.com/office/drawing/2014/main" id="{90945BCF-C5FD-D739-C520-66BCB7DF7718}"/>
                    </a:ext>
                  </a:extLst>
                </p:cNvPr>
                <p:cNvSpPr/>
                <p:nvPr/>
              </p:nvSpPr>
              <p:spPr>
                <a:xfrm>
                  <a:off x="9695973" y="60237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5" name="任意多边形: 形状 10594">
                  <a:extLst>
                    <a:ext uri="{FF2B5EF4-FFF2-40B4-BE49-F238E27FC236}">
                      <a16:creationId xmlns:a16="http://schemas.microsoft.com/office/drawing/2014/main" id="{E476E3A0-BDF2-10D3-9A37-451521913AF3}"/>
                    </a:ext>
                  </a:extLst>
                </p:cNvPr>
                <p:cNvSpPr/>
                <p:nvPr/>
              </p:nvSpPr>
              <p:spPr>
                <a:xfrm>
                  <a:off x="9695973" y="60699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6" name="任意多边形: 形状 10595">
                  <a:extLst>
                    <a:ext uri="{FF2B5EF4-FFF2-40B4-BE49-F238E27FC236}">
                      <a16:creationId xmlns:a16="http://schemas.microsoft.com/office/drawing/2014/main" id="{6105C420-911B-A140-DCDA-EDFC0671C292}"/>
                    </a:ext>
                  </a:extLst>
                </p:cNvPr>
                <p:cNvSpPr/>
                <p:nvPr/>
              </p:nvSpPr>
              <p:spPr>
                <a:xfrm>
                  <a:off x="9695973" y="61160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7" name="任意多边形: 形状 10596">
                  <a:extLst>
                    <a:ext uri="{FF2B5EF4-FFF2-40B4-BE49-F238E27FC236}">
                      <a16:creationId xmlns:a16="http://schemas.microsoft.com/office/drawing/2014/main" id="{7082994B-33D2-453A-DD82-C67BA49F15DB}"/>
                    </a:ext>
                  </a:extLst>
                </p:cNvPr>
                <p:cNvSpPr/>
                <p:nvPr/>
              </p:nvSpPr>
              <p:spPr>
                <a:xfrm>
                  <a:off x="965215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8" name="任意多边形: 形状 10597">
                  <a:extLst>
                    <a:ext uri="{FF2B5EF4-FFF2-40B4-BE49-F238E27FC236}">
                      <a16:creationId xmlns:a16="http://schemas.microsoft.com/office/drawing/2014/main" id="{D8FDCA90-3D0D-0438-28B1-2536C93455BE}"/>
                    </a:ext>
                  </a:extLst>
                </p:cNvPr>
                <p:cNvSpPr/>
                <p:nvPr/>
              </p:nvSpPr>
              <p:spPr>
                <a:xfrm>
                  <a:off x="965215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9" name="任意多边形: 形状 10598">
                  <a:extLst>
                    <a:ext uri="{FF2B5EF4-FFF2-40B4-BE49-F238E27FC236}">
                      <a16:creationId xmlns:a16="http://schemas.microsoft.com/office/drawing/2014/main" id="{B4D02339-DC93-D7D8-0F5B-E9DDFC26B106}"/>
                    </a:ext>
                  </a:extLst>
                </p:cNvPr>
                <p:cNvSpPr/>
                <p:nvPr/>
              </p:nvSpPr>
              <p:spPr>
                <a:xfrm>
                  <a:off x="9652158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0" name="任意多边形: 形状 10599">
                  <a:extLst>
                    <a:ext uri="{FF2B5EF4-FFF2-40B4-BE49-F238E27FC236}">
                      <a16:creationId xmlns:a16="http://schemas.microsoft.com/office/drawing/2014/main" id="{01617C1D-7292-2E75-5E3D-B9FA5A27A6DD}"/>
                    </a:ext>
                  </a:extLst>
                </p:cNvPr>
                <p:cNvSpPr/>
                <p:nvPr/>
              </p:nvSpPr>
              <p:spPr>
                <a:xfrm>
                  <a:off x="9652158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1" name="任意多边形: 形状 10600">
                  <a:extLst>
                    <a:ext uri="{FF2B5EF4-FFF2-40B4-BE49-F238E27FC236}">
                      <a16:creationId xmlns:a16="http://schemas.microsoft.com/office/drawing/2014/main" id="{511DFA82-1739-F65A-5B3C-B807D6E12DE6}"/>
                    </a:ext>
                  </a:extLst>
                </p:cNvPr>
                <p:cNvSpPr/>
                <p:nvPr/>
              </p:nvSpPr>
              <p:spPr>
                <a:xfrm>
                  <a:off x="9652158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2" name="任意多边形: 形状 10601">
                  <a:extLst>
                    <a:ext uri="{FF2B5EF4-FFF2-40B4-BE49-F238E27FC236}">
                      <a16:creationId xmlns:a16="http://schemas.microsoft.com/office/drawing/2014/main" id="{8006B008-41C0-8DE2-DF49-50AFAB4F5B9D}"/>
                    </a:ext>
                  </a:extLst>
                </p:cNvPr>
                <p:cNvSpPr/>
                <p:nvPr/>
              </p:nvSpPr>
              <p:spPr>
                <a:xfrm>
                  <a:off x="9652158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3" name="任意多边形: 形状 10602">
                  <a:extLst>
                    <a:ext uri="{FF2B5EF4-FFF2-40B4-BE49-F238E27FC236}">
                      <a16:creationId xmlns:a16="http://schemas.microsoft.com/office/drawing/2014/main" id="{5701E31B-97A2-8D57-02F6-43804F867965}"/>
                    </a:ext>
                  </a:extLst>
                </p:cNvPr>
                <p:cNvSpPr/>
                <p:nvPr/>
              </p:nvSpPr>
              <p:spPr>
                <a:xfrm>
                  <a:off x="9652158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4" name="任意多边形: 形状 10603">
                  <a:extLst>
                    <a:ext uri="{FF2B5EF4-FFF2-40B4-BE49-F238E27FC236}">
                      <a16:creationId xmlns:a16="http://schemas.microsoft.com/office/drawing/2014/main" id="{285CFED6-55BC-0713-21ED-FBE5541942DA}"/>
                    </a:ext>
                  </a:extLst>
                </p:cNvPr>
                <p:cNvSpPr/>
                <p:nvPr/>
              </p:nvSpPr>
              <p:spPr>
                <a:xfrm>
                  <a:off x="9652158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5" name="任意多边形: 形状 10604">
                  <a:extLst>
                    <a:ext uri="{FF2B5EF4-FFF2-40B4-BE49-F238E27FC236}">
                      <a16:creationId xmlns:a16="http://schemas.microsoft.com/office/drawing/2014/main" id="{6AD02AA0-0881-B677-54A3-B778F8C8FEBA}"/>
                    </a:ext>
                  </a:extLst>
                </p:cNvPr>
                <p:cNvSpPr/>
                <p:nvPr/>
              </p:nvSpPr>
              <p:spPr>
                <a:xfrm>
                  <a:off x="9652158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6" name="任意多边形: 形状 10605">
                  <a:extLst>
                    <a:ext uri="{FF2B5EF4-FFF2-40B4-BE49-F238E27FC236}">
                      <a16:creationId xmlns:a16="http://schemas.microsoft.com/office/drawing/2014/main" id="{8FC2E52E-F988-AB55-B337-0D7411D43D6F}"/>
                    </a:ext>
                  </a:extLst>
                </p:cNvPr>
                <p:cNvSpPr/>
                <p:nvPr/>
              </p:nvSpPr>
              <p:spPr>
                <a:xfrm>
                  <a:off x="9652158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7" name="任意多边形: 形状 10606">
                  <a:extLst>
                    <a:ext uri="{FF2B5EF4-FFF2-40B4-BE49-F238E27FC236}">
                      <a16:creationId xmlns:a16="http://schemas.microsoft.com/office/drawing/2014/main" id="{43E10F53-7A95-5556-FB86-F7CE0528D708}"/>
                    </a:ext>
                  </a:extLst>
                </p:cNvPr>
                <p:cNvSpPr/>
                <p:nvPr/>
              </p:nvSpPr>
              <p:spPr>
                <a:xfrm>
                  <a:off x="9652158" y="5792533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8" name="任意多边形: 形状 10607">
                  <a:extLst>
                    <a:ext uri="{FF2B5EF4-FFF2-40B4-BE49-F238E27FC236}">
                      <a16:creationId xmlns:a16="http://schemas.microsoft.com/office/drawing/2014/main" id="{9F0845C7-B7EB-30A6-A08F-8E9DDF1FC1A0}"/>
                    </a:ext>
                  </a:extLst>
                </p:cNvPr>
                <p:cNvSpPr/>
                <p:nvPr/>
              </p:nvSpPr>
              <p:spPr>
                <a:xfrm>
                  <a:off x="9652158" y="58388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9" name="任意多边形: 形状 10608">
                  <a:extLst>
                    <a:ext uri="{FF2B5EF4-FFF2-40B4-BE49-F238E27FC236}">
                      <a16:creationId xmlns:a16="http://schemas.microsoft.com/office/drawing/2014/main" id="{8FB9B427-0346-4CBD-0738-B6DA41680FAE}"/>
                    </a:ext>
                  </a:extLst>
                </p:cNvPr>
                <p:cNvSpPr/>
                <p:nvPr/>
              </p:nvSpPr>
              <p:spPr>
                <a:xfrm>
                  <a:off x="9652158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0" name="任意多边形: 形状 10609">
                  <a:extLst>
                    <a:ext uri="{FF2B5EF4-FFF2-40B4-BE49-F238E27FC236}">
                      <a16:creationId xmlns:a16="http://schemas.microsoft.com/office/drawing/2014/main" id="{0FB1998A-8175-5029-2C71-FDBCB4F2E734}"/>
                    </a:ext>
                  </a:extLst>
                </p:cNvPr>
                <p:cNvSpPr/>
                <p:nvPr/>
              </p:nvSpPr>
              <p:spPr>
                <a:xfrm>
                  <a:off x="9652158" y="593121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1" name="任意多边形: 形状 10610">
                  <a:extLst>
                    <a:ext uri="{FF2B5EF4-FFF2-40B4-BE49-F238E27FC236}">
                      <a16:creationId xmlns:a16="http://schemas.microsoft.com/office/drawing/2014/main" id="{2F96D217-D692-E9A1-E426-8A4C594AB988}"/>
                    </a:ext>
                  </a:extLst>
                </p:cNvPr>
                <p:cNvSpPr/>
                <p:nvPr/>
              </p:nvSpPr>
              <p:spPr>
                <a:xfrm>
                  <a:off x="9652158" y="59774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2" name="任意多边形: 形状 10611">
                  <a:extLst>
                    <a:ext uri="{FF2B5EF4-FFF2-40B4-BE49-F238E27FC236}">
                      <a16:creationId xmlns:a16="http://schemas.microsoft.com/office/drawing/2014/main" id="{18644EE0-F7B6-C5A8-614A-C9F51A0FBA3A}"/>
                    </a:ext>
                  </a:extLst>
                </p:cNvPr>
                <p:cNvSpPr/>
                <p:nvPr/>
              </p:nvSpPr>
              <p:spPr>
                <a:xfrm>
                  <a:off x="9652158" y="60237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3" name="任意多边形: 形状 10612">
                  <a:extLst>
                    <a:ext uri="{FF2B5EF4-FFF2-40B4-BE49-F238E27FC236}">
                      <a16:creationId xmlns:a16="http://schemas.microsoft.com/office/drawing/2014/main" id="{35FC52B9-ACD4-5F7B-82B0-F7AE89F5FFB4}"/>
                    </a:ext>
                  </a:extLst>
                </p:cNvPr>
                <p:cNvSpPr/>
                <p:nvPr/>
              </p:nvSpPr>
              <p:spPr>
                <a:xfrm>
                  <a:off x="9652158" y="60699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4" name="任意多边形: 形状 10613">
                  <a:extLst>
                    <a:ext uri="{FF2B5EF4-FFF2-40B4-BE49-F238E27FC236}">
                      <a16:creationId xmlns:a16="http://schemas.microsoft.com/office/drawing/2014/main" id="{99E301CE-1922-022A-7C05-51FC2D4AD7CE}"/>
                    </a:ext>
                  </a:extLst>
                </p:cNvPr>
                <p:cNvSpPr/>
                <p:nvPr/>
              </p:nvSpPr>
              <p:spPr>
                <a:xfrm>
                  <a:off x="9652158" y="61160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5" name="任意多边形: 形状 10614">
                  <a:extLst>
                    <a:ext uri="{FF2B5EF4-FFF2-40B4-BE49-F238E27FC236}">
                      <a16:creationId xmlns:a16="http://schemas.microsoft.com/office/drawing/2014/main" id="{5D0FF900-16AA-0284-8220-24FBFB8DA544}"/>
                    </a:ext>
                  </a:extLst>
                </p:cNvPr>
                <p:cNvSpPr/>
                <p:nvPr/>
              </p:nvSpPr>
              <p:spPr>
                <a:xfrm>
                  <a:off x="9903618" y="566766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6" name="任意多边形: 形状 10615">
                  <a:extLst>
                    <a:ext uri="{FF2B5EF4-FFF2-40B4-BE49-F238E27FC236}">
                      <a16:creationId xmlns:a16="http://schemas.microsoft.com/office/drawing/2014/main" id="{29D0FF6F-15C5-AE1F-7E2E-566DC0C6875C}"/>
                    </a:ext>
                  </a:extLst>
                </p:cNvPr>
                <p:cNvSpPr/>
                <p:nvPr/>
              </p:nvSpPr>
              <p:spPr>
                <a:xfrm>
                  <a:off x="9903618" y="57138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7" name="任意多边形: 形状 10616">
                  <a:extLst>
                    <a:ext uri="{FF2B5EF4-FFF2-40B4-BE49-F238E27FC236}">
                      <a16:creationId xmlns:a16="http://schemas.microsoft.com/office/drawing/2014/main" id="{A1E4FC14-B6A5-DD47-FA1E-65BDA81FC971}"/>
                    </a:ext>
                  </a:extLst>
                </p:cNvPr>
                <p:cNvSpPr/>
                <p:nvPr/>
              </p:nvSpPr>
              <p:spPr>
                <a:xfrm>
                  <a:off x="9903618" y="57601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8" name="任意多边形: 形状 10617">
                  <a:extLst>
                    <a:ext uri="{FF2B5EF4-FFF2-40B4-BE49-F238E27FC236}">
                      <a16:creationId xmlns:a16="http://schemas.microsoft.com/office/drawing/2014/main" id="{17C63F1B-393F-011E-AA38-E0E5817F271E}"/>
                    </a:ext>
                  </a:extLst>
                </p:cNvPr>
                <p:cNvSpPr/>
                <p:nvPr/>
              </p:nvSpPr>
              <p:spPr>
                <a:xfrm>
                  <a:off x="9903618" y="580634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9" name="任意多边形: 形状 10618">
                  <a:extLst>
                    <a:ext uri="{FF2B5EF4-FFF2-40B4-BE49-F238E27FC236}">
                      <a16:creationId xmlns:a16="http://schemas.microsoft.com/office/drawing/2014/main" id="{CBC5AFD9-4C12-CDD9-7541-76A07235A620}"/>
                    </a:ext>
                  </a:extLst>
                </p:cNvPr>
                <p:cNvSpPr/>
                <p:nvPr/>
              </p:nvSpPr>
              <p:spPr>
                <a:xfrm>
                  <a:off x="9903618" y="585254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0" name="任意多边形: 形状 10619">
                  <a:extLst>
                    <a:ext uri="{FF2B5EF4-FFF2-40B4-BE49-F238E27FC236}">
                      <a16:creationId xmlns:a16="http://schemas.microsoft.com/office/drawing/2014/main" id="{FE4989B2-A939-BA43-8576-1D8D7037FC45}"/>
                    </a:ext>
                  </a:extLst>
                </p:cNvPr>
                <p:cNvSpPr/>
                <p:nvPr/>
              </p:nvSpPr>
              <p:spPr>
                <a:xfrm>
                  <a:off x="9903618" y="589883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1" name="任意多边形: 形状 10620">
                  <a:extLst>
                    <a:ext uri="{FF2B5EF4-FFF2-40B4-BE49-F238E27FC236}">
                      <a16:creationId xmlns:a16="http://schemas.microsoft.com/office/drawing/2014/main" id="{4E78B2DB-B2EC-E344-A5EB-0D39781C4F83}"/>
                    </a:ext>
                  </a:extLst>
                </p:cNvPr>
                <p:cNvSpPr/>
                <p:nvPr/>
              </p:nvSpPr>
              <p:spPr>
                <a:xfrm>
                  <a:off x="9903618" y="594502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2" name="任意多边形: 形状 10621">
                  <a:extLst>
                    <a:ext uri="{FF2B5EF4-FFF2-40B4-BE49-F238E27FC236}">
                      <a16:creationId xmlns:a16="http://schemas.microsoft.com/office/drawing/2014/main" id="{BE3C74C5-A3B6-824F-2C9E-CAE49C477ECF}"/>
                    </a:ext>
                  </a:extLst>
                </p:cNvPr>
                <p:cNvSpPr/>
                <p:nvPr/>
              </p:nvSpPr>
              <p:spPr>
                <a:xfrm>
                  <a:off x="9903618" y="59912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3" name="任意多边形: 形状 10622">
                  <a:extLst>
                    <a:ext uri="{FF2B5EF4-FFF2-40B4-BE49-F238E27FC236}">
                      <a16:creationId xmlns:a16="http://schemas.microsoft.com/office/drawing/2014/main" id="{B44DEAFB-25F1-156C-16F6-924AFD0D90C9}"/>
                    </a:ext>
                  </a:extLst>
                </p:cNvPr>
                <p:cNvSpPr/>
                <p:nvPr/>
              </p:nvSpPr>
              <p:spPr>
                <a:xfrm>
                  <a:off x="9903618" y="603751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4" name="任意多边形: 形状 10623">
                  <a:extLst>
                    <a:ext uri="{FF2B5EF4-FFF2-40B4-BE49-F238E27FC236}">
                      <a16:creationId xmlns:a16="http://schemas.microsoft.com/office/drawing/2014/main" id="{D3EE1F66-7ABC-F2CB-2F49-9FB2049A312F}"/>
                    </a:ext>
                  </a:extLst>
                </p:cNvPr>
                <p:cNvSpPr/>
                <p:nvPr/>
              </p:nvSpPr>
              <p:spPr>
                <a:xfrm>
                  <a:off x="9903618" y="608371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5" name="任意多边形: 形状 10624">
                  <a:extLst>
                    <a:ext uri="{FF2B5EF4-FFF2-40B4-BE49-F238E27FC236}">
                      <a16:creationId xmlns:a16="http://schemas.microsoft.com/office/drawing/2014/main" id="{B5BD26C7-63D6-93FD-4868-12DED890B51E}"/>
                    </a:ext>
                  </a:extLst>
                </p:cNvPr>
                <p:cNvSpPr/>
                <p:nvPr/>
              </p:nvSpPr>
              <p:spPr>
                <a:xfrm>
                  <a:off x="9903618" y="6129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6" name="任意多边形: 形状 10625">
                  <a:extLst>
                    <a:ext uri="{FF2B5EF4-FFF2-40B4-BE49-F238E27FC236}">
                      <a16:creationId xmlns:a16="http://schemas.microsoft.com/office/drawing/2014/main" id="{A489D092-0259-0F13-09DF-97610EED0AE4}"/>
                    </a:ext>
                  </a:extLst>
                </p:cNvPr>
                <p:cNvSpPr/>
                <p:nvPr/>
              </p:nvSpPr>
              <p:spPr>
                <a:xfrm>
                  <a:off x="9903618" y="61761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7" name="任意多边形: 形状 10626">
                  <a:extLst>
                    <a:ext uri="{FF2B5EF4-FFF2-40B4-BE49-F238E27FC236}">
                      <a16:creationId xmlns:a16="http://schemas.microsoft.com/office/drawing/2014/main" id="{A237581E-73D0-C1FE-67C3-FA1D3F803DB0}"/>
                    </a:ext>
                  </a:extLst>
                </p:cNvPr>
                <p:cNvSpPr/>
                <p:nvPr/>
              </p:nvSpPr>
              <p:spPr>
                <a:xfrm>
                  <a:off x="9903618" y="622239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8" name="任意多边形: 形状 10627">
                  <a:extLst>
                    <a:ext uri="{FF2B5EF4-FFF2-40B4-BE49-F238E27FC236}">
                      <a16:creationId xmlns:a16="http://schemas.microsoft.com/office/drawing/2014/main" id="{BB5F45E2-28DC-64CF-64C0-1D61083128A4}"/>
                    </a:ext>
                  </a:extLst>
                </p:cNvPr>
                <p:cNvSpPr/>
                <p:nvPr/>
              </p:nvSpPr>
              <p:spPr>
                <a:xfrm>
                  <a:off x="9859803" y="566766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9" name="任意多边形: 形状 10628">
                  <a:extLst>
                    <a:ext uri="{FF2B5EF4-FFF2-40B4-BE49-F238E27FC236}">
                      <a16:creationId xmlns:a16="http://schemas.microsoft.com/office/drawing/2014/main" id="{4C2FBC78-F685-2BE2-308C-64106E05313A}"/>
                    </a:ext>
                  </a:extLst>
                </p:cNvPr>
                <p:cNvSpPr/>
                <p:nvPr/>
              </p:nvSpPr>
              <p:spPr>
                <a:xfrm>
                  <a:off x="9859803" y="57138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0" name="任意多边形: 形状 10629">
                  <a:extLst>
                    <a:ext uri="{FF2B5EF4-FFF2-40B4-BE49-F238E27FC236}">
                      <a16:creationId xmlns:a16="http://schemas.microsoft.com/office/drawing/2014/main" id="{A4834761-CE73-1A7F-B6E6-A84106EA4970}"/>
                    </a:ext>
                  </a:extLst>
                </p:cNvPr>
                <p:cNvSpPr/>
                <p:nvPr/>
              </p:nvSpPr>
              <p:spPr>
                <a:xfrm>
                  <a:off x="9859803" y="57601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1" name="任意多边形: 形状 10630">
                  <a:extLst>
                    <a:ext uri="{FF2B5EF4-FFF2-40B4-BE49-F238E27FC236}">
                      <a16:creationId xmlns:a16="http://schemas.microsoft.com/office/drawing/2014/main" id="{BF96DD08-F35A-CD1C-A2EA-1442D808073E}"/>
                    </a:ext>
                  </a:extLst>
                </p:cNvPr>
                <p:cNvSpPr/>
                <p:nvPr/>
              </p:nvSpPr>
              <p:spPr>
                <a:xfrm>
                  <a:off x="9859803" y="580634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2" name="任意多边形: 形状 10631">
                  <a:extLst>
                    <a:ext uri="{FF2B5EF4-FFF2-40B4-BE49-F238E27FC236}">
                      <a16:creationId xmlns:a16="http://schemas.microsoft.com/office/drawing/2014/main" id="{EB61E1EF-679B-D6AA-1360-1EE963D84726}"/>
                    </a:ext>
                  </a:extLst>
                </p:cNvPr>
                <p:cNvSpPr/>
                <p:nvPr/>
              </p:nvSpPr>
              <p:spPr>
                <a:xfrm>
                  <a:off x="9859803" y="585254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3" name="任意多边形: 形状 10632">
                  <a:extLst>
                    <a:ext uri="{FF2B5EF4-FFF2-40B4-BE49-F238E27FC236}">
                      <a16:creationId xmlns:a16="http://schemas.microsoft.com/office/drawing/2014/main" id="{D91B7294-6A72-F1EE-B3FE-25F977B51591}"/>
                    </a:ext>
                  </a:extLst>
                </p:cNvPr>
                <p:cNvSpPr/>
                <p:nvPr/>
              </p:nvSpPr>
              <p:spPr>
                <a:xfrm>
                  <a:off x="9859803" y="589883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4" name="任意多边形: 形状 10633">
                  <a:extLst>
                    <a:ext uri="{FF2B5EF4-FFF2-40B4-BE49-F238E27FC236}">
                      <a16:creationId xmlns:a16="http://schemas.microsoft.com/office/drawing/2014/main" id="{5875F037-8646-AC64-E95D-AF4813829D5B}"/>
                    </a:ext>
                  </a:extLst>
                </p:cNvPr>
                <p:cNvSpPr/>
                <p:nvPr/>
              </p:nvSpPr>
              <p:spPr>
                <a:xfrm>
                  <a:off x="9859803" y="594502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5" name="任意多边形: 形状 10634">
                  <a:extLst>
                    <a:ext uri="{FF2B5EF4-FFF2-40B4-BE49-F238E27FC236}">
                      <a16:creationId xmlns:a16="http://schemas.microsoft.com/office/drawing/2014/main" id="{258CB025-B152-43AB-9D4A-8A22E3B263FE}"/>
                    </a:ext>
                  </a:extLst>
                </p:cNvPr>
                <p:cNvSpPr/>
                <p:nvPr/>
              </p:nvSpPr>
              <p:spPr>
                <a:xfrm>
                  <a:off x="9859803" y="59912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6" name="任意多边形: 形状 10635">
                  <a:extLst>
                    <a:ext uri="{FF2B5EF4-FFF2-40B4-BE49-F238E27FC236}">
                      <a16:creationId xmlns:a16="http://schemas.microsoft.com/office/drawing/2014/main" id="{9193BB2F-F8E8-856D-9136-ED7CD4B0096B}"/>
                    </a:ext>
                  </a:extLst>
                </p:cNvPr>
                <p:cNvSpPr/>
                <p:nvPr/>
              </p:nvSpPr>
              <p:spPr>
                <a:xfrm>
                  <a:off x="9859803" y="603751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7" name="任意多边形: 形状 10636">
                  <a:extLst>
                    <a:ext uri="{FF2B5EF4-FFF2-40B4-BE49-F238E27FC236}">
                      <a16:creationId xmlns:a16="http://schemas.microsoft.com/office/drawing/2014/main" id="{E26E0C1C-D4B1-BCE1-E013-60FB7A106A5B}"/>
                    </a:ext>
                  </a:extLst>
                </p:cNvPr>
                <p:cNvSpPr/>
                <p:nvPr/>
              </p:nvSpPr>
              <p:spPr>
                <a:xfrm>
                  <a:off x="9859803" y="608371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8" name="任意多边形: 形状 10637">
                  <a:extLst>
                    <a:ext uri="{FF2B5EF4-FFF2-40B4-BE49-F238E27FC236}">
                      <a16:creationId xmlns:a16="http://schemas.microsoft.com/office/drawing/2014/main" id="{C862F87A-BA5C-3252-A5F6-2953D9854D78}"/>
                    </a:ext>
                  </a:extLst>
                </p:cNvPr>
                <p:cNvSpPr/>
                <p:nvPr/>
              </p:nvSpPr>
              <p:spPr>
                <a:xfrm>
                  <a:off x="9859803" y="6129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9" name="任意多边形: 形状 10638">
                  <a:extLst>
                    <a:ext uri="{FF2B5EF4-FFF2-40B4-BE49-F238E27FC236}">
                      <a16:creationId xmlns:a16="http://schemas.microsoft.com/office/drawing/2014/main" id="{B26E45EE-EF16-E3D0-36B6-05F2301D84DB}"/>
                    </a:ext>
                  </a:extLst>
                </p:cNvPr>
                <p:cNvSpPr/>
                <p:nvPr/>
              </p:nvSpPr>
              <p:spPr>
                <a:xfrm>
                  <a:off x="9859803" y="61761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0" name="任意多边形: 形状 10639">
                  <a:extLst>
                    <a:ext uri="{FF2B5EF4-FFF2-40B4-BE49-F238E27FC236}">
                      <a16:creationId xmlns:a16="http://schemas.microsoft.com/office/drawing/2014/main" id="{73D40928-43C7-4E11-8FEB-5B2FB125A6D5}"/>
                    </a:ext>
                  </a:extLst>
                </p:cNvPr>
                <p:cNvSpPr/>
                <p:nvPr/>
              </p:nvSpPr>
              <p:spPr>
                <a:xfrm>
                  <a:off x="9859803" y="622239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1" name="任意多边形: 形状 10640">
                  <a:extLst>
                    <a:ext uri="{FF2B5EF4-FFF2-40B4-BE49-F238E27FC236}">
                      <a16:creationId xmlns:a16="http://schemas.microsoft.com/office/drawing/2014/main" id="{0A26B8D9-945A-F4A2-4462-0D28134D3F80}"/>
                    </a:ext>
                  </a:extLst>
                </p:cNvPr>
                <p:cNvSpPr/>
                <p:nvPr/>
              </p:nvSpPr>
              <p:spPr>
                <a:xfrm>
                  <a:off x="9815988" y="566766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2" name="任意多边形: 形状 10641">
                  <a:extLst>
                    <a:ext uri="{FF2B5EF4-FFF2-40B4-BE49-F238E27FC236}">
                      <a16:creationId xmlns:a16="http://schemas.microsoft.com/office/drawing/2014/main" id="{FC9C6344-5F04-A9F3-156E-886CACAE5B41}"/>
                    </a:ext>
                  </a:extLst>
                </p:cNvPr>
                <p:cNvSpPr/>
                <p:nvPr/>
              </p:nvSpPr>
              <p:spPr>
                <a:xfrm>
                  <a:off x="9815988" y="57138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3" name="任意多边形: 形状 10642">
                  <a:extLst>
                    <a:ext uri="{FF2B5EF4-FFF2-40B4-BE49-F238E27FC236}">
                      <a16:creationId xmlns:a16="http://schemas.microsoft.com/office/drawing/2014/main" id="{C659E937-28F9-1D5B-248F-84093FAA725D}"/>
                    </a:ext>
                  </a:extLst>
                </p:cNvPr>
                <p:cNvSpPr/>
                <p:nvPr/>
              </p:nvSpPr>
              <p:spPr>
                <a:xfrm>
                  <a:off x="9815988" y="57601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4" name="任意多边形: 形状 10643">
                  <a:extLst>
                    <a:ext uri="{FF2B5EF4-FFF2-40B4-BE49-F238E27FC236}">
                      <a16:creationId xmlns:a16="http://schemas.microsoft.com/office/drawing/2014/main" id="{850F456D-5F6E-8166-7FC3-6F8721DF7D14}"/>
                    </a:ext>
                  </a:extLst>
                </p:cNvPr>
                <p:cNvSpPr/>
                <p:nvPr/>
              </p:nvSpPr>
              <p:spPr>
                <a:xfrm>
                  <a:off x="9815988" y="580634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5" name="任意多边形: 形状 10644">
                  <a:extLst>
                    <a:ext uri="{FF2B5EF4-FFF2-40B4-BE49-F238E27FC236}">
                      <a16:creationId xmlns:a16="http://schemas.microsoft.com/office/drawing/2014/main" id="{42219F24-6983-721E-73AB-77B8F3A89744}"/>
                    </a:ext>
                  </a:extLst>
                </p:cNvPr>
                <p:cNvSpPr/>
                <p:nvPr/>
              </p:nvSpPr>
              <p:spPr>
                <a:xfrm>
                  <a:off x="9815988" y="585254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6" name="任意多边形: 形状 10645">
                  <a:extLst>
                    <a:ext uri="{FF2B5EF4-FFF2-40B4-BE49-F238E27FC236}">
                      <a16:creationId xmlns:a16="http://schemas.microsoft.com/office/drawing/2014/main" id="{17DDBE57-6871-4D8E-3AB4-E42CBAFDB3FD}"/>
                    </a:ext>
                  </a:extLst>
                </p:cNvPr>
                <p:cNvSpPr/>
                <p:nvPr/>
              </p:nvSpPr>
              <p:spPr>
                <a:xfrm>
                  <a:off x="9815988" y="589883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7" name="任意多边形: 形状 10646">
                  <a:extLst>
                    <a:ext uri="{FF2B5EF4-FFF2-40B4-BE49-F238E27FC236}">
                      <a16:creationId xmlns:a16="http://schemas.microsoft.com/office/drawing/2014/main" id="{3D5099D4-6748-72D3-AD76-AE11515CA3C7}"/>
                    </a:ext>
                  </a:extLst>
                </p:cNvPr>
                <p:cNvSpPr/>
                <p:nvPr/>
              </p:nvSpPr>
              <p:spPr>
                <a:xfrm>
                  <a:off x="9815988" y="594502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8" name="任意多边形: 形状 10647">
                  <a:extLst>
                    <a:ext uri="{FF2B5EF4-FFF2-40B4-BE49-F238E27FC236}">
                      <a16:creationId xmlns:a16="http://schemas.microsoft.com/office/drawing/2014/main" id="{A9FF5ADD-2867-0EED-7361-C2304A780373}"/>
                    </a:ext>
                  </a:extLst>
                </p:cNvPr>
                <p:cNvSpPr/>
                <p:nvPr/>
              </p:nvSpPr>
              <p:spPr>
                <a:xfrm>
                  <a:off x="9815988" y="59912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9" name="任意多边形: 形状 10648">
                  <a:extLst>
                    <a:ext uri="{FF2B5EF4-FFF2-40B4-BE49-F238E27FC236}">
                      <a16:creationId xmlns:a16="http://schemas.microsoft.com/office/drawing/2014/main" id="{BBF10A59-B684-5287-C655-89FA6B0498B2}"/>
                    </a:ext>
                  </a:extLst>
                </p:cNvPr>
                <p:cNvSpPr/>
                <p:nvPr/>
              </p:nvSpPr>
              <p:spPr>
                <a:xfrm>
                  <a:off x="9815988" y="603751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0" name="任意多边形: 形状 10649">
                  <a:extLst>
                    <a:ext uri="{FF2B5EF4-FFF2-40B4-BE49-F238E27FC236}">
                      <a16:creationId xmlns:a16="http://schemas.microsoft.com/office/drawing/2014/main" id="{8D9F2960-AB98-51EE-4EE8-A79C6903E00B}"/>
                    </a:ext>
                  </a:extLst>
                </p:cNvPr>
                <p:cNvSpPr/>
                <p:nvPr/>
              </p:nvSpPr>
              <p:spPr>
                <a:xfrm>
                  <a:off x="9815988" y="608371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1" name="任意多边形: 形状 10650">
                  <a:extLst>
                    <a:ext uri="{FF2B5EF4-FFF2-40B4-BE49-F238E27FC236}">
                      <a16:creationId xmlns:a16="http://schemas.microsoft.com/office/drawing/2014/main" id="{9A72CB4C-E884-D0F5-CA03-80D5B6CE0CA0}"/>
                    </a:ext>
                  </a:extLst>
                </p:cNvPr>
                <p:cNvSpPr/>
                <p:nvPr/>
              </p:nvSpPr>
              <p:spPr>
                <a:xfrm>
                  <a:off x="9815988" y="6129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2" name="任意多边形: 形状 10651">
                  <a:extLst>
                    <a:ext uri="{FF2B5EF4-FFF2-40B4-BE49-F238E27FC236}">
                      <a16:creationId xmlns:a16="http://schemas.microsoft.com/office/drawing/2014/main" id="{E1431E49-F327-0669-4F26-72EE77F84CC9}"/>
                    </a:ext>
                  </a:extLst>
                </p:cNvPr>
                <p:cNvSpPr/>
                <p:nvPr/>
              </p:nvSpPr>
              <p:spPr>
                <a:xfrm>
                  <a:off x="9815988" y="61761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3" name="任意多边形: 形状 10652">
                  <a:extLst>
                    <a:ext uri="{FF2B5EF4-FFF2-40B4-BE49-F238E27FC236}">
                      <a16:creationId xmlns:a16="http://schemas.microsoft.com/office/drawing/2014/main" id="{3BECA488-EA31-B6AB-52CC-A5DC816C272D}"/>
                    </a:ext>
                  </a:extLst>
                </p:cNvPr>
                <p:cNvSpPr/>
                <p:nvPr/>
              </p:nvSpPr>
              <p:spPr>
                <a:xfrm>
                  <a:off x="9815988" y="622239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4" name="任意多边形: 形状 10653">
                  <a:extLst>
                    <a:ext uri="{FF2B5EF4-FFF2-40B4-BE49-F238E27FC236}">
                      <a16:creationId xmlns:a16="http://schemas.microsoft.com/office/drawing/2014/main" id="{3D353BA6-BC2E-94F2-12B4-90E22FFD0003}"/>
                    </a:ext>
                  </a:extLst>
                </p:cNvPr>
                <p:cNvSpPr/>
                <p:nvPr/>
              </p:nvSpPr>
              <p:spPr>
                <a:xfrm>
                  <a:off x="9815988" y="62685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5" name="任意多边形: 形状 10654">
                  <a:extLst>
                    <a:ext uri="{FF2B5EF4-FFF2-40B4-BE49-F238E27FC236}">
                      <a16:creationId xmlns:a16="http://schemas.microsoft.com/office/drawing/2014/main" id="{70F22D31-AD27-DEC3-8769-ABABE80C077A}"/>
                    </a:ext>
                  </a:extLst>
                </p:cNvPr>
                <p:cNvSpPr/>
                <p:nvPr/>
              </p:nvSpPr>
              <p:spPr>
                <a:xfrm>
                  <a:off x="9572720" y="568147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6" name="任意多边形: 形状 10655">
                  <a:extLst>
                    <a:ext uri="{FF2B5EF4-FFF2-40B4-BE49-F238E27FC236}">
                      <a16:creationId xmlns:a16="http://schemas.microsoft.com/office/drawing/2014/main" id="{47F96236-4E8B-451C-43B1-B7B7AA9E7B5C}"/>
                    </a:ext>
                  </a:extLst>
                </p:cNvPr>
                <p:cNvSpPr/>
                <p:nvPr/>
              </p:nvSpPr>
              <p:spPr>
                <a:xfrm>
                  <a:off x="9572720" y="572766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7" name="任意多边形: 形状 10656">
                  <a:extLst>
                    <a:ext uri="{FF2B5EF4-FFF2-40B4-BE49-F238E27FC236}">
                      <a16:creationId xmlns:a16="http://schemas.microsoft.com/office/drawing/2014/main" id="{E5F9936C-7002-A7BA-1E14-FC59BE911728}"/>
                    </a:ext>
                  </a:extLst>
                </p:cNvPr>
                <p:cNvSpPr/>
                <p:nvPr/>
              </p:nvSpPr>
              <p:spPr>
                <a:xfrm>
                  <a:off x="9572720" y="577386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8" name="任意多边形: 形状 10657">
                  <a:extLst>
                    <a:ext uri="{FF2B5EF4-FFF2-40B4-BE49-F238E27FC236}">
                      <a16:creationId xmlns:a16="http://schemas.microsoft.com/office/drawing/2014/main" id="{83A90FA3-14C8-8D89-49BE-A3EDB35019C6}"/>
                    </a:ext>
                  </a:extLst>
                </p:cNvPr>
                <p:cNvSpPr/>
                <p:nvPr/>
              </p:nvSpPr>
              <p:spPr>
                <a:xfrm>
                  <a:off x="9572720" y="582015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9" name="任意多边形: 形状 10658">
                  <a:extLst>
                    <a:ext uri="{FF2B5EF4-FFF2-40B4-BE49-F238E27FC236}">
                      <a16:creationId xmlns:a16="http://schemas.microsoft.com/office/drawing/2014/main" id="{B59ECA12-7E97-0057-777B-3D13248A1450}"/>
                    </a:ext>
                  </a:extLst>
                </p:cNvPr>
                <p:cNvSpPr/>
                <p:nvPr/>
              </p:nvSpPr>
              <p:spPr>
                <a:xfrm>
                  <a:off x="9572720" y="586635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0" name="任意多边形: 形状 10659">
                  <a:extLst>
                    <a:ext uri="{FF2B5EF4-FFF2-40B4-BE49-F238E27FC236}">
                      <a16:creationId xmlns:a16="http://schemas.microsoft.com/office/drawing/2014/main" id="{1056F8C7-831A-DCAB-1CED-64041A5A2A6F}"/>
                    </a:ext>
                  </a:extLst>
                </p:cNvPr>
                <p:cNvSpPr/>
                <p:nvPr/>
              </p:nvSpPr>
              <p:spPr>
                <a:xfrm>
                  <a:off x="9572720" y="59125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1" name="任意多边形: 形状 10660">
                  <a:extLst>
                    <a:ext uri="{FF2B5EF4-FFF2-40B4-BE49-F238E27FC236}">
                      <a16:creationId xmlns:a16="http://schemas.microsoft.com/office/drawing/2014/main" id="{9A05B7D4-641A-2C02-67BC-C056CA9B0CA7}"/>
                    </a:ext>
                  </a:extLst>
                </p:cNvPr>
                <p:cNvSpPr/>
                <p:nvPr/>
              </p:nvSpPr>
              <p:spPr>
                <a:xfrm>
                  <a:off x="9572720" y="595884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2" name="任意多边形: 形状 10661">
                  <a:extLst>
                    <a:ext uri="{FF2B5EF4-FFF2-40B4-BE49-F238E27FC236}">
                      <a16:creationId xmlns:a16="http://schemas.microsoft.com/office/drawing/2014/main" id="{2EBF3E95-78B6-4648-F7D2-BBDC6AF19ECE}"/>
                    </a:ext>
                  </a:extLst>
                </p:cNvPr>
                <p:cNvSpPr/>
                <p:nvPr/>
              </p:nvSpPr>
              <p:spPr>
                <a:xfrm>
                  <a:off x="9572720" y="6005036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3" name="任意多边形: 形状 10662">
                  <a:extLst>
                    <a:ext uri="{FF2B5EF4-FFF2-40B4-BE49-F238E27FC236}">
                      <a16:creationId xmlns:a16="http://schemas.microsoft.com/office/drawing/2014/main" id="{AD93238E-1B66-A4B8-B483-003920BD1ECE}"/>
                    </a:ext>
                  </a:extLst>
                </p:cNvPr>
                <p:cNvSpPr/>
                <p:nvPr/>
              </p:nvSpPr>
              <p:spPr>
                <a:xfrm>
                  <a:off x="9572720" y="605123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4" name="任意多边形: 形状 10663">
                  <a:extLst>
                    <a:ext uri="{FF2B5EF4-FFF2-40B4-BE49-F238E27FC236}">
                      <a16:creationId xmlns:a16="http://schemas.microsoft.com/office/drawing/2014/main" id="{4BDE9853-254A-FC4B-B3C2-C58374426C03}"/>
                    </a:ext>
                  </a:extLst>
                </p:cNvPr>
                <p:cNvSpPr/>
                <p:nvPr/>
              </p:nvSpPr>
              <p:spPr>
                <a:xfrm>
                  <a:off x="9572720" y="6097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5" name="任意多边形: 形状 10664">
                  <a:extLst>
                    <a:ext uri="{FF2B5EF4-FFF2-40B4-BE49-F238E27FC236}">
                      <a16:creationId xmlns:a16="http://schemas.microsoft.com/office/drawing/2014/main" id="{AE90115C-C59F-9164-3F64-963AF9568F37}"/>
                    </a:ext>
                  </a:extLst>
                </p:cNvPr>
                <p:cNvSpPr/>
                <p:nvPr/>
              </p:nvSpPr>
              <p:spPr>
                <a:xfrm>
                  <a:off x="9572720" y="623620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6" name="任意多边形: 形状 10665">
                  <a:extLst>
                    <a:ext uri="{FF2B5EF4-FFF2-40B4-BE49-F238E27FC236}">
                      <a16:creationId xmlns:a16="http://schemas.microsoft.com/office/drawing/2014/main" id="{550CA383-91C4-9654-6E44-191FD7FAEA39}"/>
                    </a:ext>
                  </a:extLst>
                </p:cNvPr>
                <p:cNvSpPr/>
                <p:nvPr/>
              </p:nvSpPr>
              <p:spPr>
                <a:xfrm>
                  <a:off x="9528905" y="568147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7" name="任意多边形: 形状 10666">
                  <a:extLst>
                    <a:ext uri="{FF2B5EF4-FFF2-40B4-BE49-F238E27FC236}">
                      <a16:creationId xmlns:a16="http://schemas.microsoft.com/office/drawing/2014/main" id="{C0947CD8-0D10-3F19-5FDA-0AD1AD159FAD}"/>
                    </a:ext>
                  </a:extLst>
                </p:cNvPr>
                <p:cNvSpPr/>
                <p:nvPr/>
              </p:nvSpPr>
              <p:spPr>
                <a:xfrm>
                  <a:off x="9528905" y="572766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8" name="任意多边形: 形状 10667">
                  <a:extLst>
                    <a:ext uri="{FF2B5EF4-FFF2-40B4-BE49-F238E27FC236}">
                      <a16:creationId xmlns:a16="http://schemas.microsoft.com/office/drawing/2014/main" id="{10910966-7C4B-AABE-CEF7-B94A2806503E}"/>
                    </a:ext>
                  </a:extLst>
                </p:cNvPr>
                <p:cNvSpPr/>
                <p:nvPr/>
              </p:nvSpPr>
              <p:spPr>
                <a:xfrm>
                  <a:off x="9528905" y="577386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9" name="任意多边形: 形状 10668">
                  <a:extLst>
                    <a:ext uri="{FF2B5EF4-FFF2-40B4-BE49-F238E27FC236}">
                      <a16:creationId xmlns:a16="http://schemas.microsoft.com/office/drawing/2014/main" id="{89F3ECC0-240C-4F0C-8F30-12AD454C6F12}"/>
                    </a:ext>
                  </a:extLst>
                </p:cNvPr>
                <p:cNvSpPr/>
                <p:nvPr/>
              </p:nvSpPr>
              <p:spPr>
                <a:xfrm>
                  <a:off x="9528905" y="582015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0" name="任意多边形: 形状 10669">
                  <a:extLst>
                    <a:ext uri="{FF2B5EF4-FFF2-40B4-BE49-F238E27FC236}">
                      <a16:creationId xmlns:a16="http://schemas.microsoft.com/office/drawing/2014/main" id="{840D7241-2DCD-C602-B4FE-9EA4B7B68D62}"/>
                    </a:ext>
                  </a:extLst>
                </p:cNvPr>
                <p:cNvSpPr/>
                <p:nvPr/>
              </p:nvSpPr>
              <p:spPr>
                <a:xfrm>
                  <a:off x="9528905" y="586635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1" name="任意多边形: 形状 10670">
                  <a:extLst>
                    <a:ext uri="{FF2B5EF4-FFF2-40B4-BE49-F238E27FC236}">
                      <a16:creationId xmlns:a16="http://schemas.microsoft.com/office/drawing/2014/main" id="{37870C09-F053-83F8-E523-6D152D1277E7}"/>
                    </a:ext>
                  </a:extLst>
                </p:cNvPr>
                <p:cNvSpPr/>
                <p:nvPr/>
              </p:nvSpPr>
              <p:spPr>
                <a:xfrm>
                  <a:off x="9528905" y="591254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2" name="任意多边形: 形状 10671">
                  <a:extLst>
                    <a:ext uri="{FF2B5EF4-FFF2-40B4-BE49-F238E27FC236}">
                      <a16:creationId xmlns:a16="http://schemas.microsoft.com/office/drawing/2014/main" id="{C6CCEE27-5416-3899-39EA-F2C9003AEFAA}"/>
                    </a:ext>
                  </a:extLst>
                </p:cNvPr>
                <p:cNvSpPr/>
                <p:nvPr/>
              </p:nvSpPr>
              <p:spPr>
                <a:xfrm>
                  <a:off x="9528905" y="595884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3" name="任意多边形: 形状 10672">
                  <a:extLst>
                    <a:ext uri="{FF2B5EF4-FFF2-40B4-BE49-F238E27FC236}">
                      <a16:creationId xmlns:a16="http://schemas.microsoft.com/office/drawing/2014/main" id="{6001AF50-60F1-5365-761F-8DAC983BD467}"/>
                    </a:ext>
                  </a:extLst>
                </p:cNvPr>
                <p:cNvSpPr/>
                <p:nvPr/>
              </p:nvSpPr>
              <p:spPr>
                <a:xfrm>
                  <a:off x="9528905" y="6005036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4" name="任意多边形: 形状 10673">
                  <a:extLst>
                    <a:ext uri="{FF2B5EF4-FFF2-40B4-BE49-F238E27FC236}">
                      <a16:creationId xmlns:a16="http://schemas.microsoft.com/office/drawing/2014/main" id="{378CD618-53DB-105F-554F-EDD953FE5341}"/>
                    </a:ext>
                  </a:extLst>
                </p:cNvPr>
                <p:cNvSpPr/>
                <p:nvPr/>
              </p:nvSpPr>
              <p:spPr>
                <a:xfrm>
                  <a:off x="9528905" y="605123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5" name="任意多边形: 形状 10674">
                  <a:extLst>
                    <a:ext uri="{FF2B5EF4-FFF2-40B4-BE49-F238E27FC236}">
                      <a16:creationId xmlns:a16="http://schemas.microsoft.com/office/drawing/2014/main" id="{EE3549DD-69FE-2099-433A-B98AFEA91E43}"/>
                    </a:ext>
                  </a:extLst>
                </p:cNvPr>
                <p:cNvSpPr/>
                <p:nvPr/>
              </p:nvSpPr>
              <p:spPr>
                <a:xfrm>
                  <a:off x="9528905" y="6189916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6" name="任意多边形: 形状 10675">
                  <a:extLst>
                    <a:ext uri="{FF2B5EF4-FFF2-40B4-BE49-F238E27FC236}">
                      <a16:creationId xmlns:a16="http://schemas.microsoft.com/office/drawing/2014/main" id="{EE854E01-02FC-32EE-CB37-65F200892569}"/>
                    </a:ext>
                  </a:extLst>
                </p:cNvPr>
                <p:cNvSpPr/>
                <p:nvPr/>
              </p:nvSpPr>
              <p:spPr>
                <a:xfrm>
                  <a:off x="9528905" y="623620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7" name="任意多边形: 形状 10676">
                  <a:extLst>
                    <a:ext uri="{FF2B5EF4-FFF2-40B4-BE49-F238E27FC236}">
                      <a16:creationId xmlns:a16="http://schemas.microsoft.com/office/drawing/2014/main" id="{046593BB-BEAA-E217-2DD2-0CA8EFE9B143}"/>
                    </a:ext>
                  </a:extLst>
                </p:cNvPr>
                <p:cNvSpPr/>
                <p:nvPr/>
              </p:nvSpPr>
              <p:spPr>
                <a:xfrm>
                  <a:off x="9485185" y="568147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8" name="任意多边形: 形状 10677">
                  <a:extLst>
                    <a:ext uri="{FF2B5EF4-FFF2-40B4-BE49-F238E27FC236}">
                      <a16:creationId xmlns:a16="http://schemas.microsoft.com/office/drawing/2014/main" id="{F58EEEFF-E436-39FC-6D6A-DB68461632E2}"/>
                    </a:ext>
                  </a:extLst>
                </p:cNvPr>
                <p:cNvSpPr/>
                <p:nvPr/>
              </p:nvSpPr>
              <p:spPr>
                <a:xfrm>
                  <a:off x="9485185" y="572766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9" name="任意多边形: 形状 10678">
                  <a:extLst>
                    <a:ext uri="{FF2B5EF4-FFF2-40B4-BE49-F238E27FC236}">
                      <a16:creationId xmlns:a16="http://schemas.microsoft.com/office/drawing/2014/main" id="{548A60C5-564D-AC2E-420D-EFD03CB1B740}"/>
                    </a:ext>
                  </a:extLst>
                </p:cNvPr>
                <p:cNvSpPr/>
                <p:nvPr/>
              </p:nvSpPr>
              <p:spPr>
                <a:xfrm>
                  <a:off x="9485185" y="577386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0" name="任意多边形: 形状 10679">
                  <a:extLst>
                    <a:ext uri="{FF2B5EF4-FFF2-40B4-BE49-F238E27FC236}">
                      <a16:creationId xmlns:a16="http://schemas.microsoft.com/office/drawing/2014/main" id="{3C4F987C-4B06-B484-806A-384996155176}"/>
                    </a:ext>
                  </a:extLst>
                </p:cNvPr>
                <p:cNvSpPr/>
                <p:nvPr/>
              </p:nvSpPr>
              <p:spPr>
                <a:xfrm>
                  <a:off x="9485185" y="582015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1" name="任意多边形: 形状 10680">
                  <a:extLst>
                    <a:ext uri="{FF2B5EF4-FFF2-40B4-BE49-F238E27FC236}">
                      <a16:creationId xmlns:a16="http://schemas.microsoft.com/office/drawing/2014/main" id="{210F52A2-14F7-9AEA-ACCA-68D31B57C092}"/>
                    </a:ext>
                  </a:extLst>
                </p:cNvPr>
                <p:cNvSpPr/>
                <p:nvPr/>
              </p:nvSpPr>
              <p:spPr>
                <a:xfrm>
                  <a:off x="9485185" y="586635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2" name="任意多边形: 形状 10681">
                  <a:extLst>
                    <a:ext uri="{FF2B5EF4-FFF2-40B4-BE49-F238E27FC236}">
                      <a16:creationId xmlns:a16="http://schemas.microsoft.com/office/drawing/2014/main" id="{EE6380A1-51E1-A68F-3AF7-C9F3B7BF0C0E}"/>
                    </a:ext>
                  </a:extLst>
                </p:cNvPr>
                <p:cNvSpPr/>
                <p:nvPr/>
              </p:nvSpPr>
              <p:spPr>
                <a:xfrm>
                  <a:off x="9485185" y="591254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3" name="任意多边形: 形状 10682">
                  <a:extLst>
                    <a:ext uri="{FF2B5EF4-FFF2-40B4-BE49-F238E27FC236}">
                      <a16:creationId xmlns:a16="http://schemas.microsoft.com/office/drawing/2014/main" id="{0E27C36B-75CE-AD4D-DA56-A25BD7259B61}"/>
                    </a:ext>
                  </a:extLst>
                </p:cNvPr>
                <p:cNvSpPr/>
                <p:nvPr/>
              </p:nvSpPr>
              <p:spPr>
                <a:xfrm>
                  <a:off x="9485185" y="595884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4" name="任意多边形: 形状 10683">
                  <a:extLst>
                    <a:ext uri="{FF2B5EF4-FFF2-40B4-BE49-F238E27FC236}">
                      <a16:creationId xmlns:a16="http://schemas.microsoft.com/office/drawing/2014/main" id="{90D3BEB7-2EDF-0C28-3E64-839944D0A7A9}"/>
                    </a:ext>
                  </a:extLst>
                </p:cNvPr>
                <p:cNvSpPr/>
                <p:nvPr/>
              </p:nvSpPr>
              <p:spPr>
                <a:xfrm>
                  <a:off x="9485185" y="6005036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5" name="任意多边形: 形状 10684">
                  <a:extLst>
                    <a:ext uri="{FF2B5EF4-FFF2-40B4-BE49-F238E27FC236}">
                      <a16:creationId xmlns:a16="http://schemas.microsoft.com/office/drawing/2014/main" id="{BC1EA2D8-E9BC-8741-D479-41B407D10DAA}"/>
                    </a:ext>
                  </a:extLst>
                </p:cNvPr>
                <p:cNvSpPr/>
                <p:nvPr/>
              </p:nvSpPr>
              <p:spPr>
                <a:xfrm>
                  <a:off x="9485185" y="6143720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6" name="任意多边形: 形状 10685">
                  <a:extLst>
                    <a:ext uri="{FF2B5EF4-FFF2-40B4-BE49-F238E27FC236}">
                      <a16:creationId xmlns:a16="http://schemas.microsoft.com/office/drawing/2014/main" id="{6ED586C1-9FE4-20C5-689A-1418752F2B59}"/>
                    </a:ext>
                  </a:extLst>
                </p:cNvPr>
                <p:cNvSpPr/>
                <p:nvPr/>
              </p:nvSpPr>
              <p:spPr>
                <a:xfrm>
                  <a:off x="9485185" y="6189916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7" name="任意多边形: 形状 10686">
                  <a:extLst>
                    <a:ext uri="{FF2B5EF4-FFF2-40B4-BE49-F238E27FC236}">
                      <a16:creationId xmlns:a16="http://schemas.microsoft.com/office/drawing/2014/main" id="{BB29E54B-2791-2D78-DF15-1AD5C30C5B10}"/>
                    </a:ext>
                  </a:extLst>
                </p:cNvPr>
                <p:cNvSpPr/>
                <p:nvPr/>
              </p:nvSpPr>
              <p:spPr>
                <a:xfrm>
                  <a:off x="9485185" y="623620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8" name="任意多边形: 形状 10687">
                  <a:extLst>
                    <a:ext uri="{FF2B5EF4-FFF2-40B4-BE49-F238E27FC236}">
                      <a16:creationId xmlns:a16="http://schemas.microsoft.com/office/drawing/2014/main" id="{6F6857AD-0AA9-B8C2-7AD7-9D5AF4E1630A}"/>
                    </a:ext>
                  </a:extLst>
                </p:cNvPr>
                <p:cNvSpPr/>
                <p:nvPr/>
              </p:nvSpPr>
              <p:spPr>
                <a:xfrm>
                  <a:off x="9077991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9" name="任意多边形: 形状 10688">
                  <a:extLst>
                    <a:ext uri="{FF2B5EF4-FFF2-40B4-BE49-F238E27FC236}">
                      <a16:creationId xmlns:a16="http://schemas.microsoft.com/office/drawing/2014/main" id="{C5C51B1D-550A-F9A3-B44C-4050085AF37A}"/>
                    </a:ext>
                  </a:extLst>
                </p:cNvPr>
                <p:cNvSpPr/>
                <p:nvPr/>
              </p:nvSpPr>
              <p:spPr>
                <a:xfrm>
                  <a:off x="9077991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0" name="任意多边形: 形状 10689">
                  <a:extLst>
                    <a:ext uri="{FF2B5EF4-FFF2-40B4-BE49-F238E27FC236}">
                      <a16:creationId xmlns:a16="http://schemas.microsoft.com/office/drawing/2014/main" id="{B6F20518-2276-5B86-B1FD-9AC6D5A9FE26}"/>
                    </a:ext>
                  </a:extLst>
                </p:cNvPr>
                <p:cNvSpPr/>
                <p:nvPr/>
              </p:nvSpPr>
              <p:spPr>
                <a:xfrm>
                  <a:off x="9077991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1" name="任意多边形: 形状 10690">
                  <a:extLst>
                    <a:ext uri="{FF2B5EF4-FFF2-40B4-BE49-F238E27FC236}">
                      <a16:creationId xmlns:a16="http://schemas.microsoft.com/office/drawing/2014/main" id="{D21A8DE0-B5ED-54D2-C227-5E2B39A30BD2}"/>
                    </a:ext>
                  </a:extLst>
                </p:cNvPr>
                <p:cNvSpPr/>
                <p:nvPr/>
              </p:nvSpPr>
              <p:spPr>
                <a:xfrm>
                  <a:off x="9077991" y="51177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2" name="任意多边形: 形状 10691">
                  <a:extLst>
                    <a:ext uri="{FF2B5EF4-FFF2-40B4-BE49-F238E27FC236}">
                      <a16:creationId xmlns:a16="http://schemas.microsoft.com/office/drawing/2014/main" id="{9427D66A-FB49-49E4-110F-634E77EC9C5A}"/>
                    </a:ext>
                  </a:extLst>
                </p:cNvPr>
                <p:cNvSpPr/>
                <p:nvPr/>
              </p:nvSpPr>
              <p:spPr>
                <a:xfrm>
                  <a:off x="9077991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3" name="任意多边形: 形状 10692">
                  <a:extLst>
                    <a:ext uri="{FF2B5EF4-FFF2-40B4-BE49-F238E27FC236}">
                      <a16:creationId xmlns:a16="http://schemas.microsoft.com/office/drawing/2014/main" id="{86DFC2AF-99A7-41E0-97DA-87E3F0D377E1}"/>
                    </a:ext>
                  </a:extLst>
                </p:cNvPr>
                <p:cNvSpPr/>
                <p:nvPr/>
              </p:nvSpPr>
              <p:spPr>
                <a:xfrm>
                  <a:off x="9077991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4" name="任意多边形: 形状 10693">
                  <a:extLst>
                    <a:ext uri="{FF2B5EF4-FFF2-40B4-BE49-F238E27FC236}">
                      <a16:creationId xmlns:a16="http://schemas.microsoft.com/office/drawing/2014/main" id="{6A7CD0AE-BC10-5AFB-81A5-E67A6475F5BE}"/>
                    </a:ext>
                  </a:extLst>
                </p:cNvPr>
                <p:cNvSpPr/>
                <p:nvPr/>
              </p:nvSpPr>
              <p:spPr>
                <a:xfrm>
                  <a:off x="9077991" y="52564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5" name="任意多边形: 形状 10694">
                  <a:extLst>
                    <a:ext uri="{FF2B5EF4-FFF2-40B4-BE49-F238E27FC236}">
                      <a16:creationId xmlns:a16="http://schemas.microsoft.com/office/drawing/2014/main" id="{D3A12B60-B61E-33A2-43F3-F32FA17E682D}"/>
                    </a:ext>
                  </a:extLst>
                </p:cNvPr>
                <p:cNvSpPr/>
                <p:nvPr/>
              </p:nvSpPr>
              <p:spPr>
                <a:xfrm>
                  <a:off x="9077991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6" name="任意多边形: 形状 10695">
                  <a:extLst>
                    <a:ext uri="{FF2B5EF4-FFF2-40B4-BE49-F238E27FC236}">
                      <a16:creationId xmlns:a16="http://schemas.microsoft.com/office/drawing/2014/main" id="{96D54E2E-19E8-DD39-0385-E2B9FEA5C5EB}"/>
                    </a:ext>
                  </a:extLst>
                </p:cNvPr>
                <p:cNvSpPr/>
                <p:nvPr/>
              </p:nvSpPr>
              <p:spPr>
                <a:xfrm>
                  <a:off x="9077991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7" name="任意多边形: 形状 10696">
                  <a:extLst>
                    <a:ext uri="{FF2B5EF4-FFF2-40B4-BE49-F238E27FC236}">
                      <a16:creationId xmlns:a16="http://schemas.microsoft.com/office/drawing/2014/main" id="{B295A411-7E4B-870F-D962-27AE09D915B5}"/>
                    </a:ext>
                  </a:extLst>
                </p:cNvPr>
                <p:cNvSpPr/>
                <p:nvPr/>
              </p:nvSpPr>
              <p:spPr>
                <a:xfrm>
                  <a:off x="9077991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8" name="任意多边形: 形状 10697">
                  <a:extLst>
                    <a:ext uri="{FF2B5EF4-FFF2-40B4-BE49-F238E27FC236}">
                      <a16:creationId xmlns:a16="http://schemas.microsoft.com/office/drawing/2014/main" id="{7BF9BDDC-F228-9553-98C8-A577361AB3A5}"/>
                    </a:ext>
                  </a:extLst>
                </p:cNvPr>
                <p:cNvSpPr/>
                <p:nvPr/>
              </p:nvSpPr>
              <p:spPr>
                <a:xfrm>
                  <a:off x="9077991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9" name="任意多边形: 形状 10698">
                  <a:extLst>
                    <a:ext uri="{FF2B5EF4-FFF2-40B4-BE49-F238E27FC236}">
                      <a16:creationId xmlns:a16="http://schemas.microsoft.com/office/drawing/2014/main" id="{2E75A72F-5063-EC0A-44B6-0711F239C18F}"/>
                    </a:ext>
                  </a:extLst>
                </p:cNvPr>
                <p:cNvSpPr/>
                <p:nvPr/>
              </p:nvSpPr>
              <p:spPr>
                <a:xfrm>
                  <a:off x="9077991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0" name="任意多边形: 形状 10699">
                  <a:extLst>
                    <a:ext uri="{FF2B5EF4-FFF2-40B4-BE49-F238E27FC236}">
                      <a16:creationId xmlns:a16="http://schemas.microsoft.com/office/drawing/2014/main" id="{D52D61D9-DA3F-313D-A7FE-1D19C4A7E621}"/>
                    </a:ext>
                  </a:extLst>
                </p:cNvPr>
                <p:cNvSpPr/>
                <p:nvPr/>
              </p:nvSpPr>
              <p:spPr>
                <a:xfrm>
                  <a:off x="9077991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1" name="任意多边形: 形状 10700">
                  <a:extLst>
                    <a:ext uri="{FF2B5EF4-FFF2-40B4-BE49-F238E27FC236}">
                      <a16:creationId xmlns:a16="http://schemas.microsoft.com/office/drawing/2014/main" id="{B76D6778-8847-AE85-FE34-0F7F52FD843B}"/>
                    </a:ext>
                  </a:extLst>
                </p:cNvPr>
                <p:cNvSpPr/>
                <p:nvPr/>
              </p:nvSpPr>
              <p:spPr>
                <a:xfrm>
                  <a:off x="9077991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2" name="任意多边形: 形状 10701">
                  <a:extLst>
                    <a:ext uri="{FF2B5EF4-FFF2-40B4-BE49-F238E27FC236}">
                      <a16:creationId xmlns:a16="http://schemas.microsoft.com/office/drawing/2014/main" id="{38CA3CC3-55B4-C1B1-A7F6-C82A40076D77}"/>
                    </a:ext>
                  </a:extLst>
                </p:cNvPr>
                <p:cNvSpPr/>
                <p:nvPr/>
              </p:nvSpPr>
              <p:spPr>
                <a:xfrm>
                  <a:off x="9077991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3" name="任意多边形: 形状 10702">
                  <a:extLst>
                    <a:ext uri="{FF2B5EF4-FFF2-40B4-BE49-F238E27FC236}">
                      <a16:creationId xmlns:a16="http://schemas.microsoft.com/office/drawing/2014/main" id="{C5C52392-41E0-3244-DC34-6C3857B9E1B6}"/>
                    </a:ext>
                  </a:extLst>
                </p:cNvPr>
                <p:cNvSpPr/>
                <p:nvPr/>
              </p:nvSpPr>
              <p:spPr>
                <a:xfrm>
                  <a:off x="9077991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4" name="任意多边形: 形状 10703">
                  <a:extLst>
                    <a:ext uri="{FF2B5EF4-FFF2-40B4-BE49-F238E27FC236}">
                      <a16:creationId xmlns:a16="http://schemas.microsoft.com/office/drawing/2014/main" id="{859B14B0-18A3-0063-3B20-69AD145895BF}"/>
                    </a:ext>
                  </a:extLst>
                </p:cNvPr>
                <p:cNvSpPr/>
                <p:nvPr/>
              </p:nvSpPr>
              <p:spPr>
                <a:xfrm>
                  <a:off x="9077991" y="57187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5" name="任意多边形: 形状 10704">
                  <a:extLst>
                    <a:ext uri="{FF2B5EF4-FFF2-40B4-BE49-F238E27FC236}">
                      <a16:creationId xmlns:a16="http://schemas.microsoft.com/office/drawing/2014/main" id="{B2DDCFB9-0715-29F2-84C3-99D70E389C43}"/>
                    </a:ext>
                  </a:extLst>
                </p:cNvPr>
                <p:cNvSpPr/>
                <p:nvPr/>
              </p:nvSpPr>
              <p:spPr>
                <a:xfrm>
                  <a:off x="9077991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6" name="任意多边形: 形状 10705">
                  <a:extLst>
                    <a:ext uri="{FF2B5EF4-FFF2-40B4-BE49-F238E27FC236}">
                      <a16:creationId xmlns:a16="http://schemas.microsoft.com/office/drawing/2014/main" id="{B9349684-CDC0-C8B7-4B97-852278CE0FAF}"/>
                    </a:ext>
                  </a:extLst>
                </p:cNvPr>
                <p:cNvSpPr/>
                <p:nvPr/>
              </p:nvSpPr>
              <p:spPr>
                <a:xfrm>
                  <a:off x="9077991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7" name="任意多边形: 形状 10706">
                  <a:extLst>
                    <a:ext uri="{FF2B5EF4-FFF2-40B4-BE49-F238E27FC236}">
                      <a16:creationId xmlns:a16="http://schemas.microsoft.com/office/drawing/2014/main" id="{C4071C78-6935-289E-5D8B-16B4A893EF2B}"/>
                    </a:ext>
                  </a:extLst>
                </p:cNvPr>
                <p:cNvSpPr/>
                <p:nvPr/>
              </p:nvSpPr>
              <p:spPr>
                <a:xfrm>
                  <a:off x="9077991" y="59036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8" name="任意多边形: 形状 10707">
                  <a:extLst>
                    <a:ext uri="{FF2B5EF4-FFF2-40B4-BE49-F238E27FC236}">
                      <a16:creationId xmlns:a16="http://schemas.microsoft.com/office/drawing/2014/main" id="{B22E1CD7-47CB-5047-AE06-AEE727ADFA44}"/>
                    </a:ext>
                  </a:extLst>
                </p:cNvPr>
                <p:cNvSpPr/>
                <p:nvPr/>
              </p:nvSpPr>
              <p:spPr>
                <a:xfrm>
                  <a:off x="9077991" y="59498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9" name="任意多边形: 形状 10708">
                  <a:extLst>
                    <a:ext uri="{FF2B5EF4-FFF2-40B4-BE49-F238E27FC236}">
                      <a16:creationId xmlns:a16="http://schemas.microsoft.com/office/drawing/2014/main" id="{5EB96A34-5436-35A2-F2A4-54E25F21B9A1}"/>
                    </a:ext>
                  </a:extLst>
                </p:cNvPr>
                <p:cNvSpPr/>
                <p:nvPr/>
              </p:nvSpPr>
              <p:spPr>
                <a:xfrm>
                  <a:off x="9077991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0" name="任意多边形: 形状 10709">
                  <a:extLst>
                    <a:ext uri="{FF2B5EF4-FFF2-40B4-BE49-F238E27FC236}">
                      <a16:creationId xmlns:a16="http://schemas.microsoft.com/office/drawing/2014/main" id="{468A0C63-5A2A-7594-AC11-0B0298B0D1EE}"/>
                    </a:ext>
                  </a:extLst>
                </p:cNvPr>
                <p:cNvSpPr/>
                <p:nvPr/>
              </p:nvSpPr>
              <p:spPr>
                <a:xfrm>
                  <a:off x="9034272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1" name="任意多边形: 形状 10710">
                  <a:extLst>
                    <a:ext uri="{FF2B5EF4-FFF2-40B4-BE49-F238E27FC236}">
                      <a16:creationId xmlns:a16="http://schemas.microsoft.com/office/drawing/2014/main" id="{3F0F4966-CCD7-90CA-9E0B-40C7124B9AE7}"/>
                    </a:ext>
                  </a:extLst>
                </p:cNvPr>
                <p:cNvSpPr/>
                <p:nvPr/>
              </p:nvSpPr>
              <p:spPr>
                <a:xfrm>
                  <a:off x="9034272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2" name="任意多边形: 形状 10711">
                  <a:extLst>
                    <a:ext uri="{FF2B5EF4-FFF2-40B4-BE49-F238E27FC236}">
                      <a16:creationId xmlns:a16="http://schemas.microsoft.com/office/drawing/2014/main" id="{49946C6F-D0A8-1BFD-86C2-E9DFD770820C}"/>
                    </a:ext>
                  </a:extLst>
                </p:cNvPr>
                <p:cNvSpPr/>
                <p:nvPr/>
              </p:nvSpPr>
              <p:spPr>
                <a:xfrm>
                  <a:off x="9034272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3" name="任意多边形: 形状 10712">
                  <a:extLst>
                    <a:ext uri="{FF2B5EF4-FFF2-40B4-BE49-F238E27FC236}">
                      <a16:creationId xmlns:a16="http://schemas.microsoft.com/office/drawing/2014/main" id="{6B325429-A7F1-3F21-229B-9185DAB5A5B3}"/>
                    </a:ext>
                  </a:extLst>
                </p:cNvPr>
                <p:cNvSpPr/>
                <p:nvPr/>
              </p:nvSpPr>
              <p:spPr>
                <a:xfrm>
                  <a:off x="9034272" y="51177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4" name="任意多边形: 形状 10713">
                  <a:extLst>
                    <a:ext uri="{FF2B5EF4-FFF2-40B4-BE49-F238E27FC236}">
                      <a16:creationId xmlns:a16="http://schemas.microsoft.com/office/drawing/2014/main" id="{A7550AF1-574E-6F1D-30F2-557E759B538D}"/>
                    </a:ext>
                  </a:extLst>
                </p:cNvPr>
                <p:cNvSpPr/>
                <p:nvPr/>
              </p:nvSpPr>
              <p:spPr>
                <a:xfrm>
                  <a:off x="9034272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5" name="任意多边形: 形状 10714">
                  <a:extLst>
                    <a:ext uri="{FF2B5EF4-FFF2-40B4-BE49-F238E27FC236}">
                      <a16:creationId xmlns:a16="http://schemas.microsoft.com/office/drawing/2014/main" id="{0019D181-8D2D-38FF-43A1-72DCE3DED8A9}"/>
                    </a:ext>
                  </a:extLst>
                </p:cNvPr>
                <p:cNvSpPr/>
                <p:nvPr/>
              </p:nvSpPr>
              <p:spPr>
                <a:xfrm>
                  <a:off x="9034272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6" name="任意多边形: 形状 10715">
                  <a:extLst>
                    <a:ext uri="{FF2B5EF4-FFF2-40B4-BE49-F238E27FC236}">
                      <a16:creationId xmlns:a16="http://schemas.microsoft.com/office/drawing/2014/main" id="{3019D27A-98F6-671C-5D41-7ECB04C82D04}"/>
                    </a:ext>
                  </a:extLst>
                </p:cNvPr>
                <p:cNvSpPr/>
                <p:nvPr/>
              </p:nvSpPr>
              <p:spPr>
                <a:xfrm>
                  <a:off x="9034272" y="52564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7" name="任意多边形: 形状 10716">
                  <a:extLst>
                    <a:ext uri="{FF2B5EF4-FFF2-40B4-BE49-F238E27FC236}">
                      <a16:creationId xmlns:a16="http://schemas.microsoft.com/office/drawing/2014/main" id="{87CB3FF8-4DCE-6163-A548-6551B0F1198C}"/>
                    </a:ext>
                  </a:extLst>
                </p:cNvPr>
                <p:cNvSpPr/>
                <p:nvPr/>
              </p:nvSpPr>
              <p:spPr>
                <a:xfrm>
                  <a:off x="9034272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8" name="任意多边形: 形状 10717">
                  <a:extLst>
                    <a:ext uri="{FF2B5EF4-FFF2-40B4-BE49-F238E27FC236}">
                      <a16:creationId xmlns:a16="http://schemas.microsoft.com/office/drawing/2014/main" id="{B2062923-44E2-2BA3-8C9A-15C25094AE20}"/>
                    </a:ext>
                  </a:extLst>
                </p:cNvPr>
                <p:cNvSpPr/>
                <p:nvPr/>
              </p:nvSpPr>
              <p:spPr>
                <a:xfrm>
                  <a:off x="9034272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9" name="任意多边形: 形状 10718">
                  <a:extLst>
                    <a:ext uri="{FF2B5EF4-FFF2-40B4-BE49-F238E27FC236}">
                      <a16:creationId xmlns:a16="http://schemas.microsoft.com/office/drawing/2014/main" id="{20D54706-EFDB-FF08-3064-89C215FD7C80}"/>
                    </a:ext>
                  </a:extLst>
                </p:cNvPr>
                <p:cNvSpPr/>
                <p:nvPr/>
              </p:nvSpPr>
              <p:spPr>
                <a:xfrm>
                  <a:off x="9034272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0" name="任意多边形: 形状 10719">
                  <a:extLst>
                    <a:ext uri="{FF2B5EF4-FFF2-40B4-BE49-F238E27FC236}">
                      <a16:creationId xmlns:a16="http://schemas.microsoft.com/office/drawing/2014/main" id="{9E46FBC5-2476-1053-7F59-0A6D8E20028F}"/>
                    </a:ext>
                  </a:extLst>
                </p:cNvPr>
                <p:cNvSpPr/>
                <p:nvPr/>
              </p:nvSpPr>
              <p:spPr>
                <a:xfrm>
                  <a:off x="9034272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1" name="任意多边形: 形状 10720">
                  <a:extLst>
                    <a:ext uri="{FF2B5EF4-FFF2-40B4-BE49-F238E27FC236}">
                      <a16:creationId xmlns:a16="http://schemas.microsoft.com/office/drawing/2014/main" id="{978992DB-A8A7-6FCB-BC60-C99BD1DF21EE}"/>
                    </a:ext>
                  </a:extLst>
                </p:cNvPr>
                <p:cNvSpPr/>
                <p:nvPr/>
              </p:nvSpPr>
              <p:spPr>
                <a:xfrm>
                  <a:off x="9034272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2" name="任意多边形: 形状 10721">
                  <a:extLst>
                    <a:ext uri="{FF2B5EF4-FFF2-40B4-BE49-F238E27FC236}">
                      <a16:creationId xmlns:a16="http://schemas.microsoft.com/office/drawing/2014/main" id="{20D292E0-906E-E084-16F3-D2C05B4BF129}"/>
                    </a:ext>
                  </a:extLst>
                </p:cNvPr>
                <p:cNvSpPr/>
                <p:nvPr/>
              </p:nvSpPr>
              <p:spPr>
                <a:xfrm>
                  <a:off x="9034272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3" name="任意多边形: 形状 10722">
                  <a:extLst>
                    <a:ext uri="{FF2B5EF4-FFF2-40B4-BE49-F238E27FC236}">
                      <a16:creationId xmlns:a16="http://schemas.microsoft.com/office/drawing/2014/main" id="{E823F201-D32D-7ED5-E493-A608A4ABEC84}"/>
                    </a:ext>
                  </a:extLst>
                </p:cNvPr>
                <p:cNvSpPr/>
                <p:nvPr/>
              </p:nvSpPr>
              <p:spPr>
                <a:xfrm>
                  <a:off x="9034272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4" name="任意多边形: 形状 10723">
                  <a:extLst>
                    <a:ext uri="{FF2B5EF4-FFF2-40B4-BE49-F238E27FC236}">
                      <a16:creationId xmlns:a16="http://schemas.microsoft.com/office/drawing/2014/main" id="{B4DCC885-1455-99A7-AB6B-B2F0FC5F977C}"/>
                    </a:ext>
                  </a:extLst>
                </p:cNvPr>
                <p:cNvSpPr/>
                <p:nvPr/>
              </p:nvSpPr>
              <p:spPr>
                <a:xfrm>
                  <a:off x="9034272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5" name="任意多边形: 形状 10724">
                  <a:extLst>
                    <a:ext uri="{FF2B5EF4-FFF2-40B4-BE49-F238E27FC236}">
                      <a16:creationId xmlns:a16="http://schemas.microsoft.com/office/drawing/2014/main" id="{8EC37068-7A66-E2A5-FBE2-9CA801B5400F}"/>
                    </a:ext>
                  </a:extLst>
                </p:cNvPr>
                <p:cNvSpPr/>
                <p:nvPr/>
              </p:nvSpPr>
              <p:spPr>
                <a:xfrm>
                  <a:off x="9034272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6" name="任意多边形: 形状 10725">
                  <a:extLst>
                    <a:ext uri="{FF2B5EF4-FFF2-40B4-BE49-F238E27FC236}">
                      <a16:creationId xmlns:a16="http://schemas.microsoft.com/office/drawing/2014/main" id="{6CF9FC7B-9502-1AB0-5777-F772FF34F070}"/>
                    </a:ext>
                  </a:extLst>
                </p:cNvPr>
                <p:cNvSpPr/>
                <p:nvPr/>
              </p:nvSpPr>
              <p:spPr>
                <a:xfrm>
                  <a:off x="9034272" y="59498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7" name="任意多边形: 形状 10726">
                  <a:extLst>
                    <a:ext uri="{FF2B5EF4-FFF2-40B4-BE49-F238E27FC236}">
                      <a16:creationId xmlns:a16="http://schemas.microsoft.com/office/drawing/2014/main" id="{8AC8F11A-7BC0-4A30-FF23-04E7AD4696FA}"/>
                    </a:ext>
                  </a:extLst>
                </p:cNvPr>
                <p:cNvSpPr/>
                <p:nvPr/>
              </p:nvSpPr>
              <p:spPr>
                <a:xfrm>
                  <a:off x="9034272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8" name="任意多边形: 形状 10727">
                  <a:extLst>
                    <a:ext uri="{FF2B5EF4-FFF2-40B4-BE49-F238E27FC236}">
                      <a16:creationId xmlns:a16="http://schemas.microsoft.com/office/drawing/2014/main" id="{78C03632-83BA-5B7E-D7CE-279739297879}"/>
                    </a:ext>
                  </a:extLst>
                </p:cNvPr>
                <p:cNvSpPr/>
                <p:nvPr/>
              </p:nvSpPr>
              <p:spPr>
                <a:xfrm>
                  <a:off x="8990457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9" name="任意多边形: 形状 10728">
                  <a:extLst>
                    <a:ext uri="{FF2B5EF4-FFF2-40B4-BE49-F238E27FC236}">
                      <a16:creationId xmlns:a16="http://schemas.microsoft.com/office/drawing/2014/main" id="{18432E16-24B0-45BD-34D9-BAD379A96BA5}"/>
                    </a:ext>
                  </a:extLst>
                </p:cNvPr>
                <p:cNvSpPr/>
                <p:nvPr/>
              </p:nvSpPr>
              <p:spPr>
                <a:xfrm>
                  <a:off x="8990457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0" name="任意多边形: 形状 10729">
                  <a:extLst>
                    <a:ext uri="{FF2B5EF4-FFF2-40B4-BE49-F238E27FC236}">
                      <a16:creationId xmlns:a16="http://schemas.microsoft.com/office/drawing/2014/main" id="{9383AB9F-241F-793E-FBD7-7E5A034A5832}"/>
                    </a:ext>
                  </a:extLst>
                </p:cNvPr>
                <p:cNvSpPr/>
                <p:nvPr/>
              </p:nvSpPr>
              <p:spPr>
                <a:xfrm>
                  <a:off x="8990457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1" name="任意多边形: 形状 10730">
                  <a:extLst>
                    <a:ext uri="{FF2B5EF4-FFF2-40B4-BE49-F238E27FC236}">
                      <a16:creationId xmlns:a16="http://schemas.microsoft.com/office/drawing/2014/main" id="{93E603F3-8109-B3AC-4119-3453EB2FF9AD}"/>
                    </a:ext>
                  </a:extLst>
                </p:cNvPr>
                <p:cNvSpPr/>
                <p:nvPr/>
              </p:nvSpPr>
              <p:spPr>
                <a:xfrm>
                  <a:off x="8990457" y="51177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2" name="任意多边形: 形状 10731">
                  <a:extLst>
                    <a:ext uri="{FF2B5EF4-FFF2-40B4-BE49-F238E27FC236}">
                      <a16:creationId xmlns:a16="http://schemas.microsoft.com/office/drawing/2014/main" id="{D6FE6403-B982-B02D-F31C-F8906C3C021E}"/>
                    </a:ext>
                  </a:extLst>
                </p:cNvPr>
                <p:cNvSpPr/>
                <p:nvPr/>
              </p:nvSpPr>
              <p:spPr>
                <a:xfrm>
                  <a:off x="8990457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3" name="任意多边形: 形状 10732">
                  <a:extLst>
                    <a:ext uri="{FF2B5EF4-FFF2-40B4-BE49-F238E27FC236}">
                      <a16:creationId xmlns:a16="http://schemas.microsoft.com/office/drawing/2014/main" id="{EF1ECFFA-3343-D5CC-9429-1EBB5EA001AF}"/>
                    </a:ext>
                  </a:extLst>
                </p:cNvPr>
                <p:cNvSpPr/>
                <p:nvPr/>
              </p:nvSpPr>
              <p:spPr>
                <a:xfrm>
                  <a:off x="8990457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4" name="任意多边形: 形状 10733">
                  <a:extLst>
                    <a:ext uri="{FF2B5EF4-FFF2-40B4-BE49-F238E27FC236}">
                      <a16:creationId xmlns:a16="http://schemas.microsoft.com/office/drawing/2014/main" id="{1975F59D-F403-769E-D358-D38BD5934CE8}"/>
                    </a:ext>
                  </a:extLst>
                </p:cNvPr>
                <p:cNvSpPr/>
                <p:nvPr/>
              </p:nvSpPr>
              <p:spPr>
                <a:xfrm>
                  <a:off x="8990457" y="52564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5" name="任意多边形: 形状 10734">
                  <a:extLst>
                    <a:ext uri="{FF2B5EF4-FFF2-40B4-BE49-F238E27FC236}">
                      <a16:creationId xmlns:a16="http://schemas.microsoft.com/office/drawing/2014/main" id="{6A2B5434-919C-D34D-DD80-477B4B90E1F6}"/>
                    </a:ext>
                  </a:extLst>
                </p:cNvPr>
                <p:cNvSpPr/>
                <p:nvPr/>
              </p:nvSpPr>
              <p:spPr>
                <a:xfrm>
                  <a:off x="8990457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6" name="任意多边形: 形状 10735">
                  <a:extLst>
                    <a:ext uri="{FF2B5EF4-FFF2-40B4-BE49-F238E27FC236}">
                      <a16:creationId xmlns:a16="http://schemas.microsoft.com/office/drawing/2014/main" id="{CFB56DFD-25E6-C455-A398-E364D3D7BE69}"/>
                    </a:ext>
                  </a:extLst>
                </p:cNvPr>
                <p:cNvSpPr/>
                <p:nvPr/>
              </p:nvSpPr>
              <p:spPr>
                <a:xfrm>
                  <a:off x="8990457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7" name="任意多边形: 形状 10736">
                  <a:extLst>
                    <a:ext uri="{FF2B5EF4-FFF2-40B4-BE49-F238E27FC236}">
                      <a16:creationId xmlns:a16="http://schemas.microsoft.com/office/drawing/2014/main" id="{88887674-7E5E-32BE-3EFF-0F874ECCC1E7}"/>
                    </a:ext>
                  </a:extLst>
                </p:cNvPr>
                <p:cNvSpPr/>
                <p:nvPr/>
              </p:nvSpPr>
              <p:spPr>
                <a:xfrm>
                  <a:off x="8990457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8" name="任意多边形: 形状 10737">
                  <a:extLst>
                    <a:ext uri="{FF2B5EF4-FFF2-40B4-BE49-F238E27FC236}">
                      <a16:creationId xmlns:a16="http://schemas.microsoft.com/office/drawing/2014/main" id="{A6865E02-10B4-8BCB-F1D6-BE48642B8F5C}"/>
                    </a:ext>
                  </a:extLst>
                </p:cNvPr>
                <p:cNvSpPr/>
                <p:nvPr/>
              </p:nvSpPr>
              <p:spPr>
                <a:xfrm>
                  <a:off x="8990457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9" name="任意多边形: 形状 10738">
                  <a:extLst>
                    <a:ext uri="{FF2B5EF4-FFF2-40B4-BE49-F238E27FC236}">
                      <a16:creationId xmlns:a16="http://schemas.microsoft.com/office/drawing/2014/main" id="{D96A3146-8B7E-C3EF-1844-B122EE0C0CAF}"/>
                    </a:ext>
                  </a:extLst>
                </p:cNvPr>
                <p:cNvSpPr/>
                <p:nvPr/>
              </p:nvSpPr>
              <p:spPr>
                <a:xfrm>
                  <a:off x="8990457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0" name="任意多边形: 形状 10739">
                  <a:extLst>
                    <a:ext uri="{FF2B5EF4-FFF2-40B4-BE49-F238E27FC236}">
                      <a16:creationId xmlns:a16="http://schemas.microsoft.com/office/drawing/2014/main" id="{3180DB94-10FD-5D00-813C-FAA8261FFFC2}"/>
                    </a:ext>
                  </a:extLst>
                </p:cNvPr>
                <p:cNvSpPr/>
                <p:nvPr/>
              </p:nvSpPr>
              <p:spPr>
                <a:xfrm>
                  <a:off x="8990457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1" name="任意多边形: 形状 10740">
                  <a:extLst>
                    <a:ext uri="{FF2B5EF4-FFF2-40B4-BE49-F238E27FC236}">
                      <a16:creationId xmlns:a16="http://schemas.microsoft.com/office/drawing/2014/main" id="{34928371-A120-4BDE-1788-7FC87D9929A7}"/>
                    </a:ext>
                  </a:extLst>
                </p:cNvPr>
                <p:cNvSpPr/>
                <p:nvPr/>
              </p:nvSpPr>
              <p:spPr>
                <a:xfrm>
                  <a:off x="8990457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2" name="任意多边形: 形状 10741">
                  <a:extLst>
                    <a:ext uri="{FF2B5EF4-FFF2-40B4-BE49-F238E27FC236}">
                      <a16:creationId xmlns:a16="http://schemas.microsoft.com/office/drawing/2014/main" id="{2468D2D6-8A24-ECBF-9A62-9C6B9F7A3019}"/>
                    </a:ext>
                  </a:extLst>
                </p:cNvPr>
                <p:cNvSpPr/>
                <p:nvPr/>
              </p:nvSpPr>
              <p:spPr>
                <a:xfrm>
                  <a:off x="8990457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3" name="任意多边形: 形状 10742">
                  <a:extLst>
                    <a:ext uri="{FF2B5EF4-FFF2-40B4-BE49-F238E27FC236}">
                      <a16:creationId xmlns:a16="http://schemas.microsoft.com/office/drawing/2014/main" id="{CD3A808D-0C80-4463-ECE7-34D1222CDB16}"/>
                    </a:ext>
                  </a:extLst>
                </p:cNvPr>
                <p:cNvSpPr/>
                <p:nvPr/>
              </p:nvSpPr>
              <p:spPr>
                <a:xfrm>
                  <a:off x="8990457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4" name="任意多边形: 形状 10743">
                  <a:extLst>
                    <a:ext uri="{FF2B5EF4-FFF2-40B4-BE49-F238E27FC236}">
                      <a16:creationId xmlns:a16="http://schemas.microsoft.com/office/drawing/2014/main" id="{D3167F55-F101-1613-7A0F-B948E4EB2672}"/>
                    </a:ext>
                  </a:extLst>
                </p:cNvPr>
                <p:cNvSpPr/>
                <p:nvPr/>
              </p:nvSpPr>
              <p:spPr>
                <a:xfrm>
                  <a:off x="8990457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5" name="任意多边形: 形状 10744">
                  <a:extLst>
                    <a:ext uri="{FF2B5EF4-FFF2-40B4-BE49-F238E27FC236}">
                      <a16:creationId xmlns:a16="http://schemas.microsoft.com/office/drawing/2014/main" id="{D1CA0732-263E-9B7C-1823-A2F03FF10722}"/>
                    </a:ext>
                  </a:extLst>
                </p:cNvPr>
                <p:cNvSpPr/>
                <p:nvPr/>
              </p:nvSpPr>
              <p:spPr>
                <a:xfrm>
                  <a:off x="8990457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6" name="任意多边形: 形状 10745">
                  <a:extLst>
                    <a:ext uri="{FF2B5EF4-FFF2-40B4-BE49-F238E27FC236}">
                      <a16:creationId xmlns:a16="http://schemas.microsoft.com/office/drawing/2014/main" id="{70D8237D-7AD8-FE76-FD0E-2FCA256D83D5}"/>
                    </a:ext>
                  </a:extLst>
                </p:cNvPr>
                <p:cNvSpPr/>
                <p:nvPr/>
              </p:nvSpPr>
              <p:spPr>
                <a:xfrm>
                  <a:off x="8990457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7" name="任意多边形: 形状 10746">
                  <a:extLst>
                    <a:ext uri="{FF2B5EF4-FFF2-40B4-BE49-F238E27FC236}">
                      <a16:creationId xmlns:a16="http://schemas.microsoft.com/office/drawing/2014/main" id="{FF73002C-7E36-0597-38D2-747FCA600BD4}"/>
                    </a:ext>
                  </a:extLst>
                </p:cNvPr>
                <p:cNvSpPr/>
                <p:nvPr/>
              </p:nvSpPr>
              <p:spPr>
                <a:xfrm>
                  <a:off x="8990457" y="59036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8" name="任意多边形: 形状 10747">
                  <a:extLst>
                    <a:ext uri="{FF2B5EF4-FFF2-40B4-BE49-F238E27FC236}">
                      <a16:creationId xmlns:a16="http://schemas.microsoft.com/office/drawing/2014/main" id="{D3890479-1EAB-7AF8-DD7F-DF82EC5C3E44}"/>
                    </a:ext>
                  </a:extLst>
                </p:cNvPr>
                <p:cNvSpPr/>
                <p:nvPr/>
              </p:nvSpPr>
              <p:spPr>
                <a:xfrm>
                  <a:off x="8990457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9" name="任意多边形: 形状 10748">
                  <a:extLst>
                    <a:ext uri="{FF2B5EF4-FFF2-40B4-BE49-F238E27FC236}">
                      <a16:creationId xmlns:a16="http://schemas.microsoft.com/office/drawing/2014/main" id="{45163090-62A6-6C1B-D5C0-B999D91AF99E}"/>
                    </a:ext>
                  </a:extLst>
                </p:cNvPr>
                <p:cNvSpPr/>
                <p:nvPr/>
              </p:nvSpPr>
              <p:spPr>
                <a:xfrm>
                  <a:off x="9236964" y="556145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0" name="任意多边形: 形状 10749">
                  <a:extLst>
                    <a:ext uri="{FF2B5EF4-FFF2-40B4-BE49-F238E27FC236}">
                      <a16:creationId xmlns:a16="http://schemas.microsoft.com/office/drawing/2014/main" id="{15FF6A14-AA4D-2C0B-40F1-D9563637CD85}"/>
                    </a:ext>
                  </a:extLst>
                </p:cNvPr>
                <p:cNvSpPr/>
                <p:nvPr/>
              </p:nvSpPr>
              <p:spPr>
                <a:xfrm>
                  <a:off x="9236964" y="560765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1" name="任意多边形: 形状 10750">
                  <a:extLst>
                    <a:ext uri="{FF2B5EF4-FFF2-40B4-BE49-F238E27FC236}">
                      <a16:creationId xmlns:a16="http://schemas.microsoft.com/office/drawing/2014/main" id="{DC68ADEF-C158-C794-385D-856199DC65B4}"/>
                    </a:ext>
                  </a:extLst>
                </p:cNvPr>
                <p:cNvSpPr/>
                <p:nvPr/>
              </p:nvSpPr>
              <p:spPr>
                <a:xfrm>
                  <a:off x="9236964" y="56538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2" name="任意多边形: 形状 10751">
                  <a:extLst>
                    <a:ext uri="{FF2B5EF4-FFF2-40B4-BE49-F238E27FC236}">
                      <a16:creationId xmlns:a16="http://schemas.microsoft.com/office/drawing/2014/main" id="{8F08C6F6-37FD-7F9A-8BDD-D2D46B6B7BC0}"/>
                    </a:ext>
                  </a:extLst>
                </p:cNvPr>
                <p:cNvSpPr/>
                <p:nvPr/>
              </p:nvSpPr>
              <p:spPr>
                <a:xfrm>
                  <a:off x="9236964" y="5700141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3" name="任意多边形: 形状 10752">
                  <a:extLst>
                    <a:ext uri="{FF2B5EF4-FFF2-40B4-BE49-F238E27FC236}">
                      <a16:creationId xmlns:a16="http://schemas.microsoft.com/office/drawing/2014/main" id="{C3646F66-5BD8-C4EE-0E75-155C71A62F52}"/>
                    </a:ext>
                  </a:extLst>
                </p:cNvPr>
                <p:cNvSpPr/>
                <p:nvPr/>
              </p:nvSpPr>
              <p:spPr>
                <a:xfrm>
                  <a:off x="9236964" y="574633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4" name="任意多边形: 形状 10753">
                  <a:extLst>
                    <a:ext uri="{FF2B5EF4-FFF2-40B4-BE49-F238E27FC236}">
                      <a16:creationId xmlns:a16="http://schemas.microsoft.com/office/drawing/2014/main" id="{96FF7729-D2F4-FE4A-175B-67A5E19D927C}"/>
                    </a:ext>
                  </a:extLst>
                </p:cNvPr>
                <p:cNvSpPr/>
                <p:nvPr/>
              </p:nvSpPr>
              <p:spPr>
                <a:xfrm>
                  <a:off x="9236964" y="5792533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5" name="任意多边形: 形状 10754">
                  <a:extLst>
                    <a:ext uri="{FF2B5EF4-FFF2-40B4-BE49-F238E27FC236}">
                      <a16:creationId xmlns:a16="http://schemas.microsoft.com/office/drawing/2014/main" id="{9350BE07-2C5A-DA1F-F3D5-4A4C4204B160}"/>
                    </a:ext>
                  </a:extLst>
                </p:cNvPr>
                <p:cNvSpPr/>
                <p:nvPr/>
              </p:nvSpPr>
              <p:spPr>
                <a:xfrm>
                  <a:off x="9236964" y="583882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6" name="任意多边形: 形状 10755">
                  <a:extLst>
                    <a:ext uri="{FF2B5EF4-FFF2-40B4-BE49-F238E27FC236}">
                      <a16:creationId xmlns:a16="http://schemas.microsoft.com/office/drawing/2014/main" id="{B71B5866-FB3E-2762-BA19-086E2AA8439E}"/>
                    </a:ext>
                  </a:extLst>
                </p:cNvPr>
                <p:cNvSpPr/>
                <p:nvPr/>
              </p:nvSpPr>
              <p:spPr>
                <a:xfrm>
                  <a:off x="9236964" y="593121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7" name="任意多边形: 形状 10756">
                  <a:extLst>
                    <a:ext uri="{FF2B5EF4-FFF2-40B4-BE49-F238E27FC236}">
                      <a16:creationId xmlns:a16="http://schemas.microsoft.com/office/drawing/2014/main" id="{7C2E0C20-AFD5-5BB3-615B-B83856B3E9DD}"/>
                    </a:ext>
                  </a:extLst>
                </p:cNvPr>
                <p:cNvSpPr/>
                <p:nvPr/>
              </p:nvSpPr>
              <p:spPr>
                <a:xfrm>
                  <a:off x="9236964" y="59774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8" name="任意多边形: 形状 10757">
                  <a:extLst>
                    <a:ext uri="{FF2B5EF4-FFF2-40B4-BE49-F238E27FC236}">
                      <a16:creationId xmlns:a16="http://schemas.microsoft.com/office/drawing/2014/main" id="{81B8F4CB-D62C-EA81-B8B3-891528573069}"/>
                    </a:ext>
                  </a:extLst>
                </p:cNvPr>
                <p:cNvSpPr/>
                <p:nvPr/>
              </p:nvSpPr>
              <p:spPr>
                <a:xfrm>
                  <a:off x="9236964" y="602370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9" name="任意多边形: 形状 10758">
                  <a:extLst>
                    <a:ext uri="{FF2B5EF4-FFF2-40B4-BE49-F238E27FC236}">
                      <a16:creationId xmlns:a16="http://schemas.microsoft.com/office/drawing/2014/main" id="{6911EB6E-89C0-1AAD-F376-D891BF1564D2}"/>
                    </a:ext>
                  </a:extLst>
                </p:cNvPr>
                <p:cNvSpPr/>
                <p:nvPr/>
              </p:nvSpPr>
              <p:spPr>
                <a:xfrm>
                  <a:off x="9236964" y="60699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0" name="任意多边形: 形状 10759">
                  <a:extLst>
                    <a:ext uri="{FF2B5EF4-FFF2-40B4-BE49-F238E27FC236}">
                      <a16:creationId xmlns:a16="http://schemas.microsoft.com/office/drawing/2014/main" id="{372DABAA-FD56-78B9-71DD-186F505C62C1}"/>
                    </a:ext>
                  </a:extLst>
                </p:cNvPr>
                <p:cNvSpPr/>
                <p:nvPr/>
              </p:nvSpPr>
              <p:spPr>
                <a:xfrm>
                  <a:off x="9236964" y="61160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1" name="任意多边形: 形状 10760">
                  <a:extLst>
                    <a:ext uri="{FF2B5EF4-FFF2-40B4-BE49-F238E27FC236}">
                      <a16:creationId xmlns:a16="http://schemas.microsoft.com/office/drawing/2014/main" id="{8C46FB44-6D7F-0B1F-20FB-468C7879079E}"/>
                    </a:ext>
                  </a:extLst>
                </p:cNvPr>
                <p:cNvSpPr/>
                <p:nvPr/>
              </p:nvSpPr>
              <p:spPr>
                <a:xfrm>
                  <a:off x="9236964" y="616238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2" name="任意多边形: 形状 10761">
                  <a:extLst>
                    <a:ext uri="{FF2B5EF4-FFF2-40B4-BE49-F238E27FC236}">
                      <a16:creationId xmlns:a16="http://schemas.microsoft.com/office/drawing/2014/main" id="{84343907-0660-D930-3C88-6212F2FE1D5E}"/>
                    </a:ext>
                  </a:extLst>
                </p:cNvPr>
                <p:cNvSpPr/>
                <p:nvPr/>
              </p:nvSpPr>
              <p:spPr>
                <a:xfrm>
                  <a:off x="9236964" y="620858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3" name="任意多边形: 形状 10762">
                  <a:extLst>
                    <a:ext uri="{FF2B5EF4-FFF2-40B4-BE49-F238E27FC236}">
                      <a16:creationId xmlns:a16="http://schemas.microsoft.com/office/drawing/2014/main" id="{5C17D0B7-C6DA-D1E5-8015-DF0822495615}"/>
                    </a:ext>
                  </a:extLst>
                </p:cNvPr>
                <p:cNvSpPr/>
                <p:nvPr/>
              </p:nvSpPr>
              <p:spPr>
                <a:xfrm>
                  <a:off x="9236964" y="62547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4" name="任意多边形: 形状 10763">
                  <a:extLst>
                    <a:ext uri="{FF2B5EF4-FFF2-40B4-BE49-F238E27FC236}">
                      <a16:creationId xmlns:a16="http://schemas.microsoft.com/office/drawing/2014/main" id="{04DC8F5B-A96A-25C2-AB3D-89894618849E}"/>
                    </a:ext>
                  </a:extLst>
                </p:cNvPr>
                <p:cNvSpPr/>
                <p:nvPr/>
              </p:nvSpPr>
              <p:spPr>
                <a:xfrm>
                  <a:off x="9193149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5" name="任意多边形: 形状 10764">
                  <a:extLst>
                    <a:ext uri="{FF2B5EF4-FFF2-40B4-BE49-F238E27FC236}">
                      <a16:creationId xmlns:a16="http://schemas.microsoft.com/office/drawing/2014/main" id="{6C80749A-EE91-4F7E-CA7C-9492158C9AFD}"/>
                    </a:ext>
                  </a:extLst>
                </p:cNvPr>
                <p:cNvSpPr/>
                <p:nvPr/>
              </p:nvSpPr>
              <p:spPr>
                <a:xfrm>
                  <a:off x="9193149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6" name="任意多边形: 形状 10765">
                  <a:extLst>
                    <a:ext uri="{FF2B5EF4-FFF2-40B4-BE49-F238E27FC236}">
                      <a16:creationId xmlns:a16="http://schemas.microsoft.com/office/drawing/2014/main" id="{B9FE2F1C-A811-2E70-82EA-D04F10F1D9FA}"/>
                    </a:ext>
                  </a:extLst>
                </p:cNvPr>
                <p:cNvSpPr/>
                <p:nvPr/>
              </p:nvSpPr>
              <p:spPr>
                <a:xfrm>
                  <a:off x="9193149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7" name="任意多边形: 形状 10766">
                  <a:extLst>
                    <a:ext uri="{FF2B5EF4-FFF2-40B4-BE49-F238E27FC236}">
                      <a16:creationId xmlns:a16="http://schemas.microsoft.com/office/drawing/2014/main" id="{32FE395A-36E3-F7C7-313F-7405F8F9E142}"/>
                    </a:ext>
                  </a:extLst>
                </p:cNvPr>
                <p:cNvSpPr/>
                <p:nvPr/>
              </p:nvSpPr>
              <p:spPr>
                <a:xfrm>
                  <a:off x="9193149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8" name="任意多边形: 形状 10767">
                  <a:extLst>
                    <a:ext uri="{FF2B5EF4-FFF2-40B4-BE49-F238E27FC236}">
                      <a16:creationId xmlns:a16="http://schemas.microsoft.com/office/drawing/2014/main" id="{96ABFED0-FFAA-A6AB-DC39-65EDFEBEA287}"/>
                    </a:ext>
                  </a:extLst>
                </p:cNvPr>
                <p:cNvSpPr/>
                <p:nvPr/>
              </p:nvSpPr>
              <p:spPr>
                <a:xfrm>
                  <a:off x="9193149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9" name="任意多边形: 形状 10768">
                  <a:extLst>
                    <a:ext uri="{FF2B5EF4-FFF2-40B4-BE49-F238E27FC236}">
                      <a16:creationId xmlns:a16="http://schemas.microsoft.com/office/drawing/2014/main" id="{5EAA9580-933F-F9A6-8171-C1F50EF94474}"/>
                    </a:ext>
                  </a:extLst>
                </p:cNvPr>
                <p:cNvSpPr/>
                <p:nvPr/>
              </p:nvSpPr>
              <p:spPr>
                <a:xfrm>
                  <a:off x="9193149" y="5792533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0" name="任意多边形: 形状 10769">
                  <a:extLst>
                    <a:ext uri="{FF2B5EF4-FFF2-40B4-BE49-F238E27FC236}">
                      <a16:creationId xmlns:a16="http://schemas.microsoft.com/office/drawing/2014/main" id="{ECA2A3F6-9A7D-3097-0FBF-55629E8C9A7D}"/>
                    </a:ext>
                  </a:extLst>
                </p:cNvPr>
                <p:cNvSpPr/>
                <p:nvPr/>
              </p:nvSpPr>
              <p:spPr>
                <a:xfrm>
                  <a:off x="9193149" y="593121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1" name="任意多边形: 形状 10770">
                  <a:extLst>
                    <a:ext uri="{FF2B5EF4-FFF2-40B4-BE49-F238E27FC236}">
                      <a16:creationId xmlns:a16="http://schemas.microsoft.com/office/drawing/2014/main" id="{BE5B403F-E2F4-C082-A1D6-0794E183A401}"/>
                    </a:ext>
                  </a:extLst>
                </p:cNvPr>
                <p:cNvSpPr/>
                <p:nvPr/>
              </p:nvSpPr>
              <p:spPr>
                <a:xfrm>
                  <a:off x="9193149" y="59774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2" name="任意多边形: 形状 10771">
                  <a:extLst>
                    <a:ext uri="{FF2B5EF4-FFF2-40B4-BE49-F238E27FC236}">
                      <a16:creationId xmlns:a16="http://schemas.microsoft.com/office/drawing/2014/main" id="{8AECEF0C-E7F7-7CBB-678C-EB50F0865A1F}"/>
                    </a:ext>
                  </a:extLst>
                </p:cNvPr>
                <p:cNvSpPr/>
                <p:nvPr/>
              </p:nvSpPr>
              <p:spPr>
                <a:xfrm>
                  <a:off x="9193149" y="60237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3" name="任意多边形: 形状 10772">
                  <a:extLst>
                    <a:ext uri="{FF2B5EF4-FFF2-40B4-BE49-F238E27FC236}">
                      <a16:creationId xmlns:a16="http://schemas.microsoft.com/office/drawing/2014/main" id="{14168B3F-C5F0-7C06-FCD1-C7CFD448CB96}"/>
                    </a:ext>
                  </a:extLst>
                </p:cNvPr>
                <p:cNvSpPr/>
                <p:nvPr/>
              </p:nvSpPr>
              <p:spPr>
                <a:xfrm>
                  <a:off x="9193149" y="60699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4" name="任意多边形: 形状 10773">
                  <a:extLst>
                    <a:ext uri="{FF2B5EF4-FFF2-40B4-BE49-F238E27FC236}">
                      <a16:creationId xmlns:a16="http://schemas.microsoft.com/office/drawing/2014/main" id="{DA77ACFF-28CC-21BE-AF9A-CF19588DF7C7}"/>
                    </a:ext>
                  </a:extLst>
                </p:cNvPr>
                <p:cNvSpPr/>
                <p:nvPr/>
              </p:nvSpPr>
              <p:spPr>
                <a:xfrm>
                  <a:off x="9193149" y="61160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5" name="任意多边形: 形状 10774">
                  <a:extLst>
                    <a:ext uri="{FF2B5EF4-FFF2-40B4-BE49-F238E27FC236}">
                      <a16:creationId xmlns:a16="http://schemas.microsoft.com/office/drawing/2014/main" id="{82135DA2-6374-B022-73C0-EECAF30CBD53}"/>
                    </a:ext>
                  </a:extLst>
                </p:cNvPr>
                <p:cNvSpPr/>
                <p:nvPr/>
              </p:nvSpPr>
              <p:spPr>
                <a:xfrm>
                  <a:off x="9193149" y="616238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6" name="任意多边形: 形状 10775">
                  <a:extLst>
                    <a:ext uri="{FF2B5EF4-FFF2-40B4-BE49-F238E27FC236}">
                      <a16:creationId xmlns:a16="http://schemas.microsoft.com/office/drawing/2014/main" id="{1629FE56-B575-1343-E361-19F4BC428C11}"/>
                    </a:ext>
                  </a:extLst>
                </p:cNvPr>
                <p:cNvSpPr/>
                <p:nvPr/>
              </p:nvSpPr>
              <p:spPr>
                <a:xfrm>
                  <a:off x="9193149" y="620858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7" name="任意多边形: 形状 10776">
                  <a:extLst>
                    <a:ext uri="{FF2B5EF4-FFF2-40B4-BE49-F238E27FC236}">
                      <a16:creationId xmlns:a16="http://schemas.microsoft.com/office/drawing/2014/main" id="{449BE4E7-5EC1-8AB8-DDF1-14AFE5BFDACD}"/>
                    </a:ext>
                  </a:extLst>
                </p:cNvPr>
                <p:cNvSpPr/>
                <p:nvPr/>
              </p:nvSpPr>
              <p:spPr>
                <a:xfrm>
                  <a:off x="9193149" y="625478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8" name="任意多边形: 形状 10777">
                  <a:extLst>
                    <a:ext uri="{FF2B5EF4-FFF2-40B4-BE49-F238E27FC236}">
                      <a16:creationId xmlns:a16="http://schemas.microsoft.com/office/drawing/2014/main" id="{A748ED01-997D-3704-2E45-E485156AED6F}"/>
                    </a:ext>
                  </a:extLst>
                </p:cNvPr>
                <p:cNvSpPr/>
                <p:nvPr/>
              </p:nvSpPr>
              <p:spPr>
                <a:xfrm>
                  <a:off x="9149429" y="556145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9" name="任意多边形: 形状 10778">
                  <a:extLst>
                    <a:ext uri="{FF2B5EF4-FFF2-40B4-BE49-F238E27FC236}">
                      <a16:creationId xmlns:a16="http://schemas.microsoft.com/office/drawing/2014/main" id="{0F9D9F87-2B27-02A5-BC8E-2E5F3CC555CF}"/>
                    </a:ext>
                  </a:extLst>
                </p:cNvPr>
                <p:cNvSpPr/>
                <p:nvPr/>
              </p:nvSpPr>
              <p:spPr>
                <a:xfrm>
                  <a:off x="9149429" y="560765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0" name="任意多边形: 形状 10779">
                  <a:extLst>
                    <a:ext uri="{FF2B5EF4-FFF2-40B4-BE49-F238E27FC236}">
                      <a16:creationId xmlns:a16="http://schemas.microsoft.com/office/drawing/2014/main" id="{66CC1536-DFA2-9C41-E0E3-FC56135A3F6E}"/>
                    </a:ext>
                  </a:extLst>
                </p:cNvPr>
                <p:cNvSpPr/>
                <p:nvPr/>
              </p:nvSpPr>
              <p:spPr>
                <a:xfrm>
                  <a:off x="9149429" y="56538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1" name="任意多边形: 形状 10780">
                  <a:extLst>
                    <a:ext uri="{FF2B5EF4-FFF2-40B4-BE49-F238E27FC236}">
                      <a16:creationId xmlns:a16="http://schemas.microsoft.com/office/drawing/2014/main" id="{4649D6C5-B19C-1C04-5386-35BD60CDF18D}"/>
                    </a:ext>
                  </a:extLst>
                </p:cNvPr>
                <p:cNvSpPr/>
                <p:nvPr/>
              </p:nvSpPr>
              <p:spPr>
                <a:xfrm>
                  <a:off x="9149429" y="5700141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2" name="任意多边形: 形状 10781">
                  <a:extLst>
                    <a:ext uri="{FF2B5EF4-FFF2-40B4-BE49-F238E27FC236}">
                      <a16:creationId xmlns:a16="http://schemas.microsoft.com/office/drawing/2014/main" id="{FA651D10-156A-51F1-1DBC-ADCFCCD3CD11}"/>
                    </a:ext>
                  </a:extLst>
                </p:cNvPr>
                <p:cNvSpPr/>
                <p:nvPr/>
              </p:nvSpPr>
              <p:spPr>
                <a:xfrm>
                  <a:off x="9149429" y="574633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3" name="任意多边形: 形状 10782">
                  <a:extLst>
                    <a:ext uri="{FF2B5EF4-FFF2-40B4-BE49-F238E27FC236}">
                      <a16:creationId xmlns:a16="http://schemas.microsoft.com/office/drawing/2014/main" id="{889E83F9-29CA-439D-D502-7A95F98CDFCD}"/>
                    </a:ext>
                  </a:extLst>
                </p:cNvPr>
                <p:cNvSpPr/>
                <p:nvPr/>
              </p:nvSpPr>
              <p:spPr>
                <a:xfrm>
                  <a:off x="9149429" y="5792533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4" name="任意多边形: 形状 10783">
                  <a:extLst>
                    <a:ext uri="{FF2B5EF4-FFF2-40B4-BE49-F238E27FC236}">
                      <a16:creationId xmlns:a16="http://schemas.microsoft.com/office/drawing/2014/main" id="{ADC5606E-6443-49F6-6CB2-F754C8F4637A}"/>
                    </a:ext>
                  </a:extLst>
                </p:cNvPr>
                <p:cNvSpPr/>
                <p:nvPr/>
              </p:nvSpPr>
              <p:spPr>
                <a:xfrm>
                  <a:off x="9149429" y="588502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5" name="任意多边形: 形状 10784">
                  <a:extLst>
                    <a:ext uri="{FF2B5EF4-FFF2-40B4-BE49-F238E27FC236}">
                      <a16:creationId xmlns:a16="http://schemas.microsoft.com/office/drawing/2014/main" id="{0FE1527F-00E5-821E-41B1-9A52D9B153EB}"/>
                    </a:ext>
                  </a:extLst>
                </p:cNvPr>
                <p:cNvSpPr/>
                <p:nvPr/>
              </p:nvSpPr>
              <p:spPr>
                <a:xfrm>
                  <a:off x="9149429" y="593121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6" name="任意多边形: 形状 10785">
                  <a:extLst>
                    <a:ext uri="{FF2B5EF4-FFF2-40B4-BE49-F238E27FC236}">
                      <a16:creationId xmlns:a16="http://schemas.microsoft.com/office/drawing/2014/main" id="{18F9ED4E-67B7-EE7E-EA6C-D5694F29E569}"/>
                    </a:ext>
                  </a:extLst>
                </p:cNvPr>
                <p:cNvSpPr/>
                <p:nvPr/>
              </p:nvSpPr>
              <p:spPr>
                <a:xfrm>
                  <a:off x="9149429" y="59774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7" name="任意多边形: 形状 10786">
                  <a:extLst>
                    <a:ext uri="{FF2B5EF4-FFF2-40B4-BE49-F238E27FC236}">
                      <a16:creationId xmlns:a16="http://schemas.microsoft.com/office/drawing/2014/main" id="{139386A1-53CB-9B90-87B7-2B2FD9EE0314}"/>
                    </a:ext>
                  </a:extLst>
                </p:cNvPr>
                <p:cNvSpPr/>
                <p:nvPr/>
              </p:nvSpPr>
              <p:spPr>
                <a:xfrm>
                  <a:off x="9149429" y="602370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8" name="任意多边形: 形状 10787">
                  <a:extLst>
                    <a:ext uri="{FF2B5EF4-FFF2-40B4-BE49-F238E27FC236}">
                      <a16:creationId xmlns:a16="http://schemas.microsoft.com/office/drawing/2014/main" id="{7F50A5BF-C066-A2BA-9F4B-CB995CD37368}"/>
                    </a:ext>
                  </a:extLst>
                </p:cNvPr>
                <p:cNvSpPr/>
                <p:nvPr/>
              </p:nvSpPr>
              <p:spPr>
                <a:xfrm>
                  <a:off x="9149429" y="60699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9" name="任意多边形: 形状 10788">
                  <a:extLst>
                    <a:ext uri="{FF2B5EF4-FFF2-40B4-BE49-F238E27FC236}">
                      <a16:creationId xmlns:a16="http://schemas.microsoft.com/office/drawing/2014/main" id="{E75F7A3A-EA2B-6376-FEB5-188C2C5AAB0C}"/>
                    </a:ext>
                  </a:extLst>
                </p:cNvPr>
                <p:cNvSpPr/>
                <p:nvPr/>
              </p:nvSpPr>
              <p:spPr>
                <a:xfrm>
                  <a:off x="9149429" y="61160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0" name="任意多边形: 形状 10789">
                  <a:extLst>
                    <a:ext uri="{FF2B5EF4-FFF2-40B4-BE49-F238E27FC236}">
                      <a16:creationId xmlns:a16="http://schemas.microsoft.com/office/drawing/2014/main" id="{BF4A79B8-1A17-4047-70B3-56ECCFD72BEB}"/>
                    </a:ext>
                  </a:extLst>
                </p:cNvPr>
                <p:cNvSpPr/>
                <p:nvPr/>
              </p:nvSpPr>
              <p:spPr>
                <a:xfrm>
                  <a:off x="9149429" y="616238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1" name="任意多边形: 形状 10790">
                  <a:extLst>
                    <a:ext uri="{FF2B5EF4-FFF2-40B4-BE49-F238E27FC236}">
                      <a16:creationId xmlns:a16="http://schemas.microsoft.com/office/drawing/2014/main" id="{29D10B7F-F6E2-8F17-B431-4FB30A4E1F07}"/>
                    </a:ext>
                  </a:extLst>
                </p:cNvPr>
                <p:cNvSpPr/>
                <p:nvPr/>
              </p:nvSpPr>
              <p:spPr>
                <a:xfrm>
                  <a:off x="9149429" y="620858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2" name="任意多边形: 形状 10791">
                  <a:extLst>
                    <a:ext uri="{FF2B5EF4-FFF2-40B4-BE49-F238E27FC236}">
                      <a16:creationId xmlns:a16="http://schemas.microsoft.com/office/drawing/2014/main" id="{E29F1383-7BF0-1040-986F-0375F5DADD79}"/>
                    </a:ext>
                  </a:extLst>
                </p:cNvPr>
                <p:cNvSpPr/>
                <p:nvPr/>
              </p:nvSpPr>
              <p:spPr>
                <a:xfrm>
                  <a:off x="9149429" y="62547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3" name="任意多边形: 形状 10792">
                  <a:extLst>
                    <a:ext uri="{FF2B5EF4-FFF2-40B4-BE49-F238E27FC236}">
                      <a16:creationId xmlns:a16="http://schemas.microsoft.com/office/drawing/2014/main" id="{FF7401FC-44F6-9D76-8874-6D36B7AB55E3}"/>
                    </a:ext>
                  </a:extLst>
                </p:cNvPr>
                <p:cNvSpPr/>
                <p:nvPr/>
              </p:nvSpPr>
              <p:spPr>
                <a:xfrm>
                  <a:off x="8226552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4" name="任意多边形: 形状 10793">
                  <a:extLst>
                    <a:ext uri="{FF2B5EF4-FFF2-40B4-BE49-F238E27FC236}">
                      <a16:creationId xmlns:a16="http://schemas.microsoft.com/office/drawing/2014/main" id="{E796213B-59E1-59FB-EC80-27D5B9EF5928}"/>
                    </a:ext>
                  </a:extLst>
                </p:cNvPr>
                <p:cNvSpPr/>
                <p:nvPr/>
              </p:nvSpPr>
              <p:spPr>
                <a:xfrm>
                  <a:off x="8226552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5" name="任意多边形: 形状 10794">
                  <a:extLst>
                    <a:ext uri="{FF2B5EF4-FFF2-40B4-BE49-F238E27FC236}">
                      <a16:creationId xmlns:a16="http://schemas.microsoft.com/office/drawing/2014/main" id="{FCC4AD79-D1FA-5912-642C-EB508FA940B1}"/>
                    </a:ext>
                  </a:extLst>
                </p:cNvPr>
                <p:cNvSpPr/>
                <p:nvPr/>
              </p:nvSpPr>
              <p:spPr>
                <a:xfrm>
                  <a:off x="8226552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6" name="任意多边形: 形状 10795">
                  <a:extLst>
                    <a:ext uri="{FF2B5EF4-FFF2-40B4-BE49-F238E27FC236}">
                      <a16:creationId xmlns:a16="http://schemas.microsoft.com/office/drawing/2014/main" id="{138D51F3-93B2-DE70-9D4D-902DDD30B78D}"/>
                    </a:ext>
                  </a:extLst>
                </p:cNvPr>
                <p:cNvSpPr/>
                <p:nvPr/>
              </p:nvSpPr>
              <p:spPr>
                <a:xfrm>
                  <a:off x="8226552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7" name="任意多边形: 形状 10796">
                  <a:extLst>
                    <a:ext uri="{FF2B5EF4-FFF2-40B4-BE49-F238E27FC236}">
                      <a16:creationId xmlns:a16="http://schemas.microsoft.com/office/drawing/2014/main" id="{627194DD-E2EF-E4F7-76B4-449DE8D37E56}"/>
                    </a:ext>
                  </a:extLst>
                </p:cNvPr>
                <p:cNvSpPr/>
                <p:nvPr/>
              </p:nvSpPr>
              <p:spPr>
                <a:xfrm>
                  <a:off x="8226552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8" name="任意多边形: 形状 10797">
                  <a:extLst>
                    <a:ext uri="{FF2B5EF4-FFF2-40B4-BE49-F238E27FC236}">
                      <a16:creationId xmlns:a16="http://schemas.microsoft.com/office/drawing/2014/main" id="{3D430594-3707-1483-846A-287F70E44987}"/>
                    </a:ext>
                  </a:extLst>
                </p:cNvPr>
                <p:cNvSpPr/>
                <p:nvPr/>
              </p:nvSpPr>
              <p:spPr>
                <a:xfrm>
                  <a:off x="8226552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9" name="任意多边形: 形状 10798">
                  <a:extLst>
                    <a:ext uri="{FF2B5EF4-FFF2-40B4-BE49-F238E27FC236}">
                      <a16:creationId xmlns:a16="http://schemas.microsoft.com/office/drawing/2014/main" id="{70A514C9-F614-6D0D-8E14-4ABDE5E26B25}"/>
                    </a:ext>
                  </a:extLst>
                </p:cNvPr>
                <p:cNvSpPr/>
                <p:nvPr/>
              </p:nvSpPr>
              <p:spPr>
                <a:xfrm>
                  <a:off x="8226552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0" name="任意多边形: 形状 10799">
                  <a:extLst>
                    <a:ext uri="{FF2B5EF4-FFF2-40B4-BE49-F238E27FC236}">
                      <a16:creationId xmlns:a16="http://schemas.microsoft.com/office/drawing/2014/main" id="{24191746-61B0-478F-14A0-CF45BACB9212}"/>
                    </a:ext>
                  </a:extLst>
                </p:cNvPr>
                <p:cNvSpPr/>
                <p:nvPr/>
              </p:nvSpPr>
              <p:spPr>
                <a:xfrm>
                  <a:off x="8226552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1" name="任意多边形: 形状 10800">
                  <a:extLst>
                    <a:ext uri="{FF2B5EF4-FFF2-40B4-BE49-F238E27FC236}">
                      <a16:creationId xmlns:a16="http://schemas.microsoft.com/office/drawing/2014/main" id="{56BDCEF3-A2F3-4238-DD39-0FF9B0C4AB07}"/>
                    </a:ext>
                  </a:extLst>
                </p:cNvPr>
                <p:cNvSpPr/>
                <p:nvPr/>
              </p:nvSpPr>
              <p:spPr>
                <a:xfrm>
                  <a:off x="8226552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2" name="任意多边形: 形状 10801">
                  <a:extLst>
                    <a:ext uri="{FF2B5EF4-FFF2-40B4-BE49-F238E27FC236}">
                      <a16:creationId xmlns:a16="http://schemas.microsoft.com/office/drawing/2014/main" id="{714F4B79-C125-0303-C041-F612E20A75A9}"/>
                    </a:ext>
                  </a:extLst>
                </p:cNvPr>
                <p:cNvSpPr/>
                <p:nvPr/>
              </p:nvSpPr>
              <p:spPr>
                <a:xfrm>
                  <a:off x="8226552" y="57187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3" name="任意多边形: 形状 10802">
                  <a:extLst>
                    <a:ext uri="{FF2B5EF4-FFF2-40B4-BE49-F238E27FC236}">
                      <a16:creationId xmlns:a16="http://schemas.microsoft.com/office/drawing/2014/main" id="{28661039-DE90-20D4-625E-0924DEABCE68}"/>
                    </a:ext>
                  </a:extLst>
                </p:cNvPr>
                <p:cNvSpPr/>
                <p:nvPr/>
              </p:nvSpPr>
              <p:spPr>
                <a:xfrm>
                  <a:off x="8226552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4" name="任意多边形: 形状 10803">
                  <a:extLst>
                    <a:ext uri="{FF2B5EF4-FFF2-40B4-BE49-F238E27FC236}">
                      <a16:creationId xmlns:a16="http://schemas.microsoft.com/office/drawing/2014/main" id="{60CF4701-D5A0-0160-1472-3D91ACE1D964}"/>
                    </a:ext>
                  </a:extLst>
                </p:cNvPr>
                <p:cNvSpPr/>
                <p:nvPr/>
              </p:nvSpPr>
              <p:spPr>
                <a:xfrm>
                  <a:off x="8226552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5" name="任意多边形: 形状 10804">
                  <a:extLst>
                    <a:ext uri="{FF2B5EF4-FFF2-40B4-BE49-F238E27FC236}">
                      <a16:creationId xmlns:a16="http://schemas.microsoft.com/office/drawing/2014/main" id="{72494291-D3A9-D0AC-76E8-308D13D5FDBC}"/>
                    </a:ext>
                  </a:extLst>
                </p:cNvPr>
                <p:cNvSpPr/>
                <p:nvPr/>
              </p:nvSpPr>
              <p:spPr>
                <a:xfrm>
                  <a:off x="8226552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6" name="任意多边形: 形状 10805">
                  <a:extLst>
                    <a:ext uri="{FF2B5EF4-FFF2-40B4-BE49-F238E27FC236}">
                      <a16:creationId xmlns:a16="http://schemas.microsoft.com/office/drawing/2014/main" id="{E3EEE398-BEAF-723E-BA49-A2210F903BF8}"/>
                    </a:ext>
                  </a:extLst>
                </p:cNvPr>
                <p:cNvSpPr/>
                <p:nvPr/>
              </p:nvSpPr>
              <p:spPr>
                <a:xfrm>
                  <a:off x="8226552" y="59498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7" name="任意多边形: 形状 10806">
                  <a:extLst>
                    <a:ext uri="{FF2B5EF4-FFF2-40B4-BE49-F238E27FC236}">
                      <a16:creationId xmlns:a16="http://schemas.microsoft.com/office/drawing/2014/main" id="{EF2CDE4E-FF16-A6FE-A464-8F1400C4A291}"/>
                    </a:ext>
                  </a:extLst>
                </p:cNvPr>
                <p:cNvSpPr/>
                <p:nvPr/>
              </p:nvSpPr>
              <p:spPr>
                <a:xfrm>
                  <a:off x="8226552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8" name="任意多边形: 形状 10807">
                  <a:extLst>
                    <a:ext uri="{FF2B5EF4-FFF2-40B4-BE49-F238E27FC236}">
                      <a16:creationId xmlns:a16="http://schemas.microsoft.com/office/drawing/2014/main" id="{22533D03-2924-1901-1B32-F1426454286B}"/>
                    </a:ext>
                  </a:extLst>
                </p:cNvPr>
                <p:cNvSpPr/>
                <p:nvPr/>
              </p:nvSpPr>
              <p:spPr>
                <a:xfrm>
                  <a:off x="8226552" y="60423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9" name="任意多边形: 形状 10808">
                  <a:extLst>
                    <a:ext uri="{FF2B5EF4-FFF2-40B4-BE49-F238E27FC236}">
                      <a16:creationId xmlns:a16="http://schemas.microsoft.com/office/drawing/2014/main" id="{294DAE40-8E34-CAE3-D3FE-539FE04BCCC4}"/>
                    </a:ext>
                  </a:extLst>
                </p:cNvPr>
                <p:cNvSpPr/>
                <p:nvPr/>
              </p:nvSpPr>
              <p:spPr>
                <a:xfrm>
                  <a:off x="8226552" y="608857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0" name="任意多边形: 形状 10809">
                  <a:extLst>
                    <a:ext uri="{FF2B5EF4-FFF2-40B4-BE49-F238E27FC236}">
                      <a16:creationId xmlns:a16="http://schemas.microsoft.com/office/drawing/2014/main" id="{AE8EB62A-6F89-7D16-7791-71942CE44FD2}"/>
                    </a:ext>
                  </a:extLst>
                </p:cNvPr>
                <p:cNvSpPr/>
                <p:nvPr/>
              </p:nvSpPr>
              <p:spPr>
                <a:xfrm>
                  <a:off x="8226552" y="618105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1" name="任意多边形: 形状 10810">
                  <a:extLst>
                    <a:ext uri="{FF2B5EF4-FFF2-40B4-BE49-F238E27FC236}">
                      <a16:creationId xmlns:a16="http://schemas.microsoft.com/office/drawing/2014/main" id="{304A4595-5182-9159-459D-D1F9AF83E793}"/>
                    </a:ext>
                  </a:extLst>
                </p:cNvPr>
                <p:cNvSpPr/>
                <p:nvPr/>
              </p:nvSpPr>
              <p:spPr>
                <a:xfrm>
                  <a:off x="8226552" y="62272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2" name="任意多边形: 形状 10811">
                  <a:extLst>
                    <a:ext uri="{FF2B5EF4-FFF2-40B4-BE49-F238E27FC236}">
                      <a16:creationId xmlns:a16="http://schemas.microsoft.com/office/drawing/2014/main" id="{7A6F8A6F-10FB-1549-FBF1-93984E030654}"/>
                    </a:ext>
                  </a:extLst>
                </p:cNvPr>
                <p:cNvSpPr/>
                <p:nvPr/>
              </p:nvSpPr>
              <p:spPr>
                <a:xfrm>
                  <a:off x="8226552" y="62734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3" name="任意多边形: 形状 10812">
                  <a:extLst>
                    <a:ext uri="{FF2B5EF4-FFF2-40B4-BE49-F238E27FC236}">
                      <a16:creationId xmlns:a16="http://schemas.microsoft.com/office/drawing/2014/main" id="{03ADD5CB-D69C-D865-616E-4F56C82DB521}"/>
                    </a:ext>
                  </a:extLst>
                </p:cNvPr>
                <p:cNvSpPr/>
                <p:nvPr/>
              </p:nvSpPr>
              <p:spPr>
                <a:xfrm>
                  <a:off x="8182737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4" name="任意多边形: 形状 10813">
                  <a:extLst>
                    <a:ext uri="{FF2B5EF4-FFF2-40B4-BE49-F238E27FC236}">
                      <a16:creationId xmlns:a16="http://schemas.microsoft.com/office/drawing/2014/main" id="{967BC4E4-8A17-429F-90A4-BCFB726D0F0B}"/>
                    </a:ext>
                  </a:extLst>
                </p:cNvPr>
                <p:cNvSpPr/>
                <p:nvPr/>
              </p:nvSpPr>
              <p:spPr>
                <a:xfrm>
                  <a:off x="8182737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5" name="任意多边形: 形状 10814">
                  <a:extLst>
                    <a:ext uri="{FF2B5EF4-FFF2-40B4-BE49-F238E27FC236}">
                      <a16:creationId xmlns:a16="http://schemas.microsoft.com/office/drawing/2014/main" id="{F55A1770-5CCF-DFB0-1AB6-D1CB6A3CC7CA}"/>
                    </a:ext>
                  </a:extLst>
                </p:cNvPr>
                <p:cNvSpPr/>
                <p:nvPr/>
              </p:nvSpPr>
              <p:spPr>
                <a:xfrm>
                  <a:off x="8182737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6" name="任意多边形: 形状 10815">
                  <a:extLst>
                    <a:ext uri="{FF2B5EF4-FFF2-40B4-BE49-F238E27FC236}">
                      <a16:creationId xmlns:a16="http://schemas.microsoft.com/office/drawing/2014/main" id="{B1868EF1-1C96-D56C-A0F1-184DF49E217B}"/>
                    </a:ext>
                  </a:extLst>
                </p:cNvPr>
                <p:cNvSpPr/>
                <p:nvPr/>
              </p:nvSpPr>
              <p:spPr>
                <a:xfrm>
                  <a:off x="8182737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7" name="任意多边形: 形状 10816">
                  <a:extLst>
                    <a:ext uri="{FF2B5EF4-FFF2-40B4-BE49-F238E27FC236}">
                      <a16:creationId xmlns:a16="http://schemas.microsoft.com/office/drawing/2014/main" id="{2BC1EF90-921B-B150-F656-176D679C9A0D}"/>
                    </a:ext>
                  </a:extLst>
                </p:cNvPr>
                <p:cNvSpPr/>
                <p:nvPr/>
              </p:nvSpPr>
              <p:spPr>
                <a:xfrm>
                  <a:off x="8182737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8" name="任意多边形: 形状 10817">
                  <a:extLst>
                    <a:ext uri="{FF2B5EF4-FFF2-40B4-BE49-F238E27FC236}">
                      <a16:creationId xmlns:a16="http://schemas.microsoft.com/office/drawing/2014/main" id="{F2CCE5ED-1A76-2ECD-9725-50B326C9FA13}"/>
                    </a:ext>
                  </a:extLst>
                </p:cNvPr>
                <p:cNvSpPr/>
                <p:nvPr/>
              </p:nvSpPr>
              <p:spPr>
                <a:xfrm>
                  <a:off x="8182737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9" name="任意多边形: 形状 10818">
                  <a:extLst>
                    <a:ext uri="{FF2B5EF4-FFF2-40B4-BE49-F238E27FC236}">
                      <a16:creationId xmlns:a16="http://schemas.microsoft.com/office/drawing/2014/main" id="{0C806121-41E1-42CB-5F59-5838FEDD0F4E}"/>
                    </a:ext>
                  </a:extLst>
                </p:cNvPr>
                <p:cNvSpPr/>
                <p:nvPr/>
              </p:nvSpPr>
              <p:spPr>
                <a:xfrm>
                  <a:off x="8182737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0" name="任意多边形: 形状 10819">
                  <a:extLst>
                    <a:ext uri="{FF2B5EF4-FFF2-40B4-BE49-F238E27FC236}">
                      <a16:creationId xmlns:a16="http://schemas.microsoft.com/office/drawing/2014/main" id="{D98038E2-4406-70F4-06AE-69FCD7899DC1}"/>
                    </a:ext>
                  </a:extLst>
                </p:cNvPr>
                <p:cNvSpPr/>
                <p:nvPr/>
              </p:nvSpPr>
              <p:spPr>
                <a:xfrm>
                  <a:off x="8182737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1" name="任意多边形: 形状 10820">
                  <a:extLst>
                    <a:ext uri="{FF2B5EF4-FFF2-40B4-BE49-F238E27FC236}">
                      <a16:creationId xmlns:a16="http://schemas.microsoft.com/office/drawing/2014/main" id="{208CDEFD-3531-C1F8-132F-99591C10E852}"/>
                    </a:ext>
                  </a:extLst>
                </p:cNvPr>
                <p:cNvSpPr/>
                <p:nvPr/>
              </p:nvSpPr>
              <p:spPr>
                <a:xfrm>
                  <a:off x="8182737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2" name="任意多边形: 形状 10821">
                  <a:extLst>
                    <a:ext uri="{FF2B5EF4-FFF2-40B4-BE49-F238E27FC236}">
                      <a16:creationId xmlns:a16="http://schemas.microsoft.com/office/drawing/2014/main" id="{D9C3A73D-6E09-61D0-D876-4670D450E571}"/>
                    </a:ext>
                  </a:extLst>
                </p:cNvPr>
                <p:cNvSpPr/>
                <p:nvPr/>
              </p:nvSpPr>
              <p:spPr>
                <a:xfrm>
                  <a:off x="8182737" y="57187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3" name="任意多边形: 形状 10822">
                  <a:extLst>
                    <a:ext uri="{FF2B5EF4-FFF2-40B4-BE49-F238E27FC236}">
                      <a16:creationId xmlns:a16="http://schemas.microsoft.com/office/drawing/2014/main" id="{A25DDFCA-9ECC-11D1-6B96-411C426AA5B4}"/>
                    </a:ext>
                  </a:extLst>
                </p:cNvPr>
                <p:cNvSpPr/>
                <p:nvPr/>
              </p:nvSpPr>
              <p:spPr>
                <a:xfrm>
                  <a:off x="8182737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4" name="任意多边形: 形状 10823">
                  <a:extLst>
                    <a:ext uri="{FF2B5EF4-FFF2-40B4-BE49-F238E27FC236}">
                      <a16:creationId xmlns:a16="http://schemas.microsoft.com/office/drawing/2014/main" id="{19073297-EE78-5868-9656-2A8729FEFDFD}"/>
                    </a:ext>
                  </a:extLst>
                </p:cNvPr>
                <p:cNvSpPr/>
                <p:nvPr/>
              </p:nvSpPr>
              <p:spPr>
                <a:xfrm>
                  <a:off x="8182737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5" name="任意多边形: 形状 10824">
                  <a:extLst>
                    <a:ext uri="{FF2B5EF4-FFF2-40B4-BE49-F238E27FC236}">
                      <a16:creationId xmlns:a16="http://schemas.microsoft.com/office/drawing/2014/main" id="{3E8893D8-C7AC-2B7C-BA0F-D70A24106A47}"/>
                    </a:ext>
                  </a:extLst>
                </p:cNvPr>
                <p:cNvSpPr/>
                <p:nvPr/>
              </p:nvSpPr>
              <p:spPr>
                <a:xfrm>
                  <a:off x="8182737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6" name="任意多边形: 形状 10825">
                  <a:extLst>
                    <a:ext uri="{FF2B5EF4-FFF2-40B4-BE49-F238E27FC236}">
                      <a16:creationId xmlns:a16="http://schemas.microsoft.com/office/drawing/2014/main" id="{8723C599-A098-AC9B-B057-8221F530574F}"/>
                    </a:ext>
                  </a:extLst>
                </p:cNvPr>
                <p:cNvSpPr/>
                <p:nvPr/>
              </p:nvSpPr>
              <p:spPr>
                <a:xfrm>
                  <a:off x="8182737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7" name="任意多边形: 形状 10826">
                  <a:extLst>
                    <a:ext uri="{FF2B5EF4-FFF2-40B4-BE49-F238E27FC236}">
                      <a16:creationId xmlns:a16="http://schemas.microsoft.com/office/drawing/2014/main" id="{3EDA6F8F-C5BA-B7A5-121A-93391ECCD43A}"/>
                    </a:ext>
                  </a:extLst>
                </p:cNvPr>
                <p:cNvSpPr/>
                <p:nvPr/>
              </p:nvSpPr>
              <p:spPr>
                <a:xfrm>
                  <a:off x="8182737" y="60423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8" name="任意多边形: 形状 10827">
                  <a:extLst>
                    <a:ext uri="{FF2B5EF4-FFF2-40B4-BE49-F238E27FC236}">
                      <a16:creationId xmlns:a16="http://schemas.microsoft.com/office/drawing/2014/main" id="{68F4AEE4-5A82-CC7B-3014-9F3FF76818EF}"/>
                    </a:ext>
                  </a:extLst>
                </p:cNvPr>
                <p:cNvSpPr/>
                <p:nvPr/>
              </p:nvSpPr>
              <p:spPr>
                <a:xfrm>
                  <a:off x="8182737" y="61347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9" name="任意多边形: 形状 10828">
                  <a:extLst>
                    <a:ext uri="{FF2B5EF4-FFF2-40B4-BE49-F238E27FC236}">
                      <a16:creationId xmlns:a16="http://schemas.microsoft.com/office/drawing/2014/main" id="{2DCD8D31-2504-FDC5-6F07-E533E4BAD747}"/>
                    </a:ext>
                  </a:extLst>
                </p:cNvPr>
                <p:cNvSpPr/>
                <p:nvPr/>
              </p:nvSpPr>
              <p:spPr>
                <a:xfrm>
                  <a:off x="8182737" y="618105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0" name="任意多边形: 形状 10829">
                  <a:extLst>
                    <a:ext uri="{FF2B5EF4-FFF2-40B4-BE49-F238E27FC236}">
                      <a16:creationId xmlns:a16="http://schemas.microsoft.com/office/drawing/2014/main" id="{F061F1A8-8D47-750B-3D4E-D759BCC30264}"/>
                    </a:ext>
                  </a:extLst>
                </p:cNvPr>
                <p:cNvSpPr/>
                <p:nvPr/>
              </p:nvSpPr>
              <p:spPr>
                <a:xfrm>
                  <a:off x="8182737" y="62272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1" name="任意多边形: 形状 10830">
                  <a:extLst>
                    <a:ext uri="{FF2B5EF4-FFF2-40B4-BE49-F238E27FC236}">
                      <a16:creationId xmlns:a16="http://schemas.microsoft.com/office/drawing/2014/main" id="{F04B1BF3-33A3-4242-A347-697BD586B73E}"/>
                    </a:ext>
                  </a:extLst>
                </p:cNvPr>
                <p:cNvSpPr/>
                <p:nvPr/>
              </p:nvSpPr>
              <p:spPr>
                <a:xfrm>
                  <a:off x="8182737" y="62734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2" name="任意多边形: 形状 10831">
                  <a:extLst>
                    <a:ext uri="{FF2B5EF4-FFF2-40B4-BE49-F238E27FC236}">
                      <a16:creationId xmlns:a16="http://schemas.microsoft.com/office/drawing/2014/main" id="{EF303A31-E1DC-A9AF-E0C4-2D87E93B7638}"/>
                    </a:ext>
                  </a:extLst>
                </p:cNvPr>
                <p:cNvSpPr/>
                <p:nvPr/>
              </p:nvSpPr>
              <p:spPr>
                <a:xfrm>
                  <a:off x="8138922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3" name="任意多边形: 形状 10832">
                  <a:extLst>
                    <a:ext uri="{FF2B5EF4-FFF2-40B4-BE49-F238E27FC236}">
                      <a16:creationId xmlns:a16="http://schemas.microsoft.com/office/drawing/2014/main" id="{055243E3-6671-ABF2-C0D0-EF47649AC434}"/>
                    </a:ext>
                  </a:extLst>
                </p:cNvPr>
                <p:cNvSpPr/>
                <p:nvPr/>
              </p:nvSpPr>
              <p:spPr>
                <a:xfrm>
                  <a:off x="8138922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4" name="任意多边形: 形状 10833">
                  <a:extLst>
                    <a:ext uri="{FF2B5EF4-FFF2-40B4-BE49-F238E27FC236}">
                      <a16:creationId xmlns:a16="http://schemas.microsoft.com/office/drawing/2014/main" id="{ED1216FE-59EB-C7FC-4CAC-82EA8DAA270D}"/>
                    </a:ext>
                  </a:extLst>
                </p:cNvPr>
                <p:cNvSpPr/>
                <p:nvPr/>
              </p:nvSpPr>
              <p:spPr>
                <a:xfrm>
                  <a:off x="8138922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5" name="任意多边形: 形状 10834">
                  <a:extLst>
                    <a:ext uri="{FF2B5EF4-FFF2-40B4-BE49-F238E27FC236}">
                      <a16:creationId xmlns:a16="http://schemas.microsoft.com/office/drawing/2014/main" id="{967BCB42-43F0-16EE-2915-3A740015057C}"/>
                    </a:ext>
                  </a:extLst>
                </p:cNvPr>
                <p:cNvSpPr/>
                <p:nvPr/>
              </p:nvSpPr>
              <p:spPr>
                <a:xfrm>
                  <a:off x="8138922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6" name="任意多边形: 形状 10835">
                  <a:extLst>
                    <a:ext uri="{FF2B5EF4-FFF2-40B4-BE49-F238E27FC236}">
                      <a16:creationId xmlns:a16="http://schemas.microsoft.com/office/drawing/2014/main" id="{C1008984-CDFB-50F1-19AF-ED6790D08D4C}"/>
                    </a:ext>
                  </a:extLst>
                </p:cNvPr>
                <p:cNvSpPr/>
                <p:nvPr/>
              </p:nvSpPr>
              <p:spPr>
                <a:xfrm>
                  <a:off x="8138922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7" name="任意多边形: 形状 10836">
                  <a:extLst>
                    <a:ext uri="{FF2B5EF4-FFF2-40B4-BE49-F238E27FC236}">
                      <a16:creationId xmlns:a16="http://schemas.microsoft.com/office/drawing/2014/main" id="{07164567-CB0E-ACDE-6A3B-07B08BFE167E}"/>
                    </a:ext>
                  </a:extLst>
                </p:cNvPr>
                <p:cNvSpPr/>
                <p:nvPr/>
              </p:nvSpPr>
              <p:spPr>
                <a:xfrm>
                  <a:off x="8138922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8" name="任意多边形: 形状 10837">
                  <a:extLst>
                    <a:ext uri="{FF2B5EF4-FFF2-40B4-BE49-F238E27FC236}">
                      <a16:creationId xmlns:a16="http://schemas.microsoft.com/office/drawing/2014/main" id="{D8E6968F-DF3A-644B-F00F-64134FED90D0}"/>
                    </a:ext>
                  </a:extLst>
                </p:cNvPr>
                <p:cNvSpPr/>
                <p:nvPr/>
              </p:nvSpPr>
              <p:spPr>
                <a:xfrm>
                  <a:off x="8138922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9" name="任意多边形: 形状 10838">
                  <a:extLst>
                    <a:ext uri="{FF2B5EF4-FFF2-40B4-BE49-F238E27FC236}">
                      <a16:creationId xmlns:a16="http://schemas.microsoft.com/office/drawing/2014/main" id="{58DDE143-1DC9-A50E-7635-7E4F4AE1E6BD}"/>
                    </a:ext>
                  </a:extLst>
                </p:cNvPr>
                <p:cNvSpPr/>
                <p:nvPr/>
              </p:nvSpPr>
              <p:spPr>
                <a:xfrm>
                  <a:off x="8138922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0" name="任意多边形: 形状 10839">
                  <a:extLst>
                    <a:ext uri="{FF2B5EF4-FFF2-40B4-BE49-F238E27FC236}">
                      <a16:creationId xmlns:a16="http://schemas.microsoft.com/office/drawing/2014/main" id="{DDB4533E-C516-D6DF-41D7-F9726CB07745}"/>
                    </a:ext>
                  </a:extLst>
                </p:cNvPr>
                <p:cNvSpPr/>
                <p:nvPr/>
              </p:nvSpPr>
              <p:spPr>
                <a:xfrm>
                  <a:off x="8138922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1" name="任意多边形: 形状 10840">
                  <a:extLst>
                    <a:ext uri="{FF2B5EF4-FFF2-40B4-BE49-F238E27FC236}">
                      <a16:creationId xmlns:a16="http://schemas.microsoft.com/office/drawing/2014/main" id="{FD83193E-4892-C7A6-E6E6-E8E6BDD6D64F}"/>
                    </a:ext>
                  </a:extLst>
                </p:cNvPr>
                <p:cNvSpPr/>
                <p:nvPr/>
              </p:nvSpPr>
              <p:spPr>
                <a:xfrm>
                  <a:off x="8138922" y="57187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2" name="任意多边形: 形状 10841">
                  <a:extLst>
                    <a:ext uri="{FF2B5EF4-FFF2-40B4-BE49-F238E27FC236}">
                      <a16:creationId xmlns:a16="http://schemas.microsoft.com/office/drawing/2014/main" id="{45120ED5-BE37-6162-1D74-09A386414E85}"/>
                    </a:ext>
                  </a:extLst>
                </p:cNvPr>
                <p:cNvSpPr/>
                <p:nvPr/>
              </p:nvSpPr>
              <p:spPr>
                <a:xfrm>
                  <a:off x="8138922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3" name="任意多边形: 形状 10842">
                  <a:extLst>
                    <a:ext uri="{FF2B5EF4-FFF2-40B4-BE49-F238E27FC236}">
                      <a16:creationId xmlns:a16="http://schemas.microsoft.com/office/drawing/2014/main" id="{B1B520D6-E459-A436-728A-80FB0FB3C14E}"/>
                    </a:ext>
                  </a:extLst>
                </p:cNvPr>
                <p:cNvSpPr/>
                <p:nvPr/>
              </p:nvSpPr>
              <p:spPr>
                <a:xfrm>
                  <a:off x="8138922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4" name="任意多边形: 形状 10843">
                  <a:extLst>
                    <a:ext uri="{FF2B5EF4-FFF2-40B4-BE49-F238E27FC236}">
                      <a16:creationId xmlns:a16="http://schemas.microsoft.com/office/drawing/2014/main" id="{3B7C78D0-1DEE-9955-BA40-1B007E6EF226}"/>
                    </a:ext>
                  </a:extLst>
                </p:cNvPr>
                <p:cNvSpPr/>
                <p:nvPr/>
              </p:nvSpPr>
              <p:spPr>
                <a:xfrm>
                  <a:off x="8138922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5" name="任意多边形: 形状 10844">
                  <a:extLst>
                    <a:ext uri="{FF2B5EF4-FFF2-40B4-BE49-F238E27FC236}">
                      <a16:creationId xmlns:a16="http://schemas.microsoft.com/office/drawing/2014/main" id="{93A8F2E5-429C-FEA8-D331-34A1D343E482}"/>
                    </a:ext>
                  </a:extLst>
                </p:cNvPr>
                <p:cNvSpPr/>
                <p:nvPr/>
              </p:nvSpPr>
              <p:spPr>
                <a:xfrm>
                  <a:off x="8138922" y="59036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6" name="任意多边形: 形状 10845">
                  <a:extLst>
                    <a:ext uri="{FF2B5EF4-FFF2-40B4-BE49-F238E27FC236}">
                      <a16:creationId xmlns:a16="http://schemas.microsoft.com/office/drawing/2014/main" id="{2651A3D2-0013-A71B-A507-BD7ED6991690}"/>
                    </a:ext>
                  </a:extLst>
                </p:cNvPr>
                <p:cNvSpPr/>
                <p:nvPr/>
              </p:nvSpPr>
              <p:spPr>
                <a:xfrm>
                  <a:off x="8138922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7" name="任意多边形: 形状 10846">
                  <a:extLst>
                    <a:ext uri="{FF2B5EF4-FFF2-40B4-BE49-F238E27FC236}">
                      <a16:creationId xmlns:a16="http://schemas.microsoft.com/office/drawing/2014/main" id="{E699C863-FDE3-35C6-7FAC-24D17F6C6FF6}"/>
                    </a:ext>
                  </a:extLst>
                </p:cNvPr>
                <p:cNvSpPr/>
                <p:nvPr/>
              </p:nvSpPr>
              <p:spPr>
                <a:xfrm>
                  <a:off x="8138922" y="608857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8" name="任意多边形: 形状 10847">
                  <a:extLst>
                    <a:ext uri="{FF2B5EF4-FFF2-40B4-BE49-F238E27FC236}">
                      <a16:creationId xmlns:a16="http://schemas.microsoft.com/office/drawing/2014/main" id="{1D0413A8-2089-FFD5-8767-6FC41A48002C}"/>
                    </a:ext>
                  </a:extLst>
                </p:cNvPr>
                <p:cNvSpPr/>
                <p:nvPr/>
              </p:nvSpPr>
              <p:spPr>
                <a:xfrm>
                  <a:off x="8138922" y="61347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9" name="任意多边形: 形状 10848">
                  <a:extLst>
                    <a:ext uri="{FF2B5EF4-FFF2-40B4-BE49-F238E27FC236}">
                      <a16:creationId xmlns:a16="http://schemas.microsoft.com/office/drawing/2014/main" id="{F6AC6AC3-7666-51BB-9EB5-130ED05490F3}"/>
                    </a:ext>
                  </a:extLst>
                </p:cNvPr>
                <p:cNvSpPr/>
                <p:nvPr/>
              </p:nvSpPr>
              <p:spPr>
                <a:xfrm>
                  <a:off x="8138922" y="618105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0" name="任意多边形: 形状 10849">
                  <a:extLst>
                    <a:ext uri="{FF2B5EF4-FFF2-40B4-BE49-F238E27FC236}">
                      <a16:creationId xmlns:a16="http://schemas.microsoft.com/office/drawing/2014/main" id="{12A5B73B-F6D8-FDDC-BE96-DB34D7A8E7FC}"/>
                    </a:ext>
                  </a:extLst>
                </p:cNvPr>
                <p:cNvSpPr/>
                <p:nvPr/>
              </p:nvSpPr>
              <p:spPr>
                <a:xfrm>
                  <a:off x="8138922" y="62272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1" name="任意多边形: 形状 10850">
                  <a:extLst>
                    <a:ext uri="{FF2B5EF4-FFF2-40B4-BE49-F238E27FC236}">
                      <a16:creationId xmlns:a16="http://schemas.microsoft.com/office/drawing/2014/main" id="{FC9F5AE1-6C93-5FB7-D352-71D956B79740}"/>
                    </a:ext>
                  </a:extLst>
                </p:cNvPr>
                <p:cNvSpPr/>
                <p:nvPr/>
              </p:nvSpPr>
              <p:spPr>
                <a:xfrm>
                  <a:off x="8138922" y="62734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2" name="任意多边形: 形状 10851">
                  <a:extLst>
                    <a:ext uri="{FF2B5EF4-FFF2-40B4-BE49-F238E27FC236}">
                      <a16:creationId xmlns:a16="http://schemas.microsoft.com/office/drawing/2014/main" id="{11AFEB42-702F-0380-F083-72660B71CEB4}"/>
                    </a:ext>
                  </a:extLst>
                </p:cNvPr>
                <p:cNvSpPr/>
                <p:nvPr/>
              </p:nvSpPr>
              <p:spPr>
                <a:xfrm>
                  <a:off x="8404955" y="55663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3" name="任意多边形: 形状 10852">
                  <a:extLst>
                    <a:ext uri="{FF2B5EF4-FFF2-40B4-BE49-F238E27FC236}">
                      <a16:creationId xmlns:a16="http://schemas.microsoft.com/office/drawing/2014/main" id="{14EA0119-46B1-8425-7E41-0B87BEF72958}"/>
                    </a:ext>
                  </a:extLst>
                </p:cNvPr>
                <p:cNvSpPr/>
                <p:nvPr/>
              </p:nvSpPr>
              <p:spPr>
                <a:xfrm>
                  <a:off x="8404955" y="561251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4" name="任意多边形: 形状 10853">
                  <a:extLst>
                    <a:ext uri="{FF2B5EF4-FFF2-40B4-BE49-F238E27FC236}">
                      <a16:creationId xmlns:a16="http://schemas.microsoft.com/office/drawing/2014/main" id="{182502F6-CB1C-8035-F817-3F3F5DA753C1}"/>
                    </a:ext>
                  </a:extLst>
                </p:cNvPr>
                <p:cNvSpPr/>
                <p:nvPr/>
              </p:nvSpPr>
              <p:spPr>
                <a:xfrm>
                  <a:off x="8404955" y="565870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5" name="任意多边形: 形状 10854">
                  <a:extLst>
                    <a:ext uri="{FF2B5EF4-FFF2-40B4-BE49-F238E27FC236}">
                      <a16:creationId xmlns:a16="http://schemas.microsoft.com/office/drawing/2014/main" id="{03943619-EC9B-5208-623A-1F6BFBAA2C5A}"/>
                    </a:ext>
                  </a:extLst>
                </p:cNvPr>
                <p:cNvSpPr/>
                <p:nvPr/>
              </p:nvSpPr>
              <p:spPr>
                <a:xfrm>
                  <a:off x="8404955" y="57049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6" name="任意多边形: 形状 10855">
                  <a:extLst>
                    <a:ext uri="{FF2B5EF4-FFF2-40B4-BE49-F238E27FC236}">
                      <a16:creationId xmlns:a16="http://schemas.microsoft.com/office/drawing/2014/main" id="{EA78EE72-B8D5-8F53-0192-5E8A1BB3C33D}"/>
                    </a:ext>
                  </a:extLst>
                </p:cNvPr>
                <p:cNvSpPr/>
                <p:nvPr/>
              </p:nvSpPr>
              <p:spPr>
                <a:xfrm>
                  <a:off x="8404955" y="575119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7" name="任意多边形: 形状 10856">
                  <a:extLst>
                    <a:ext uri="{FF2B5EF4-FFF2-40B4-BE49-F238E27FC236}">
                      <a16:creationId xmlns:a16="http://schemas.microsoft.com/office/drawing/2014/main" id="{234142F9-13EE-C69A-F482-4A76412BA496}"/>
                    </a:ext>
                  </a:extLst>
                </p:cNvPr>
                <p:cNvSpPr/>
                <p:nvPr/>
              </p:nvSpPr>
              <p:spPr>
                <a:xfrm>
                  <a:off x="8404955" y="579739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8" name="任意多边形: 形状 10857">
                  <a:extLst>
                    <a:ext uri="{FF2B5EF4-FFF2-40B4-BE49-F238E27FC236}">
                      <a16:creationId xmlns:a16="http://schemas.microsoft.com/office/drawing/2014/main" id="{B83A3266-D6F5-E4B5-8A21-EA97FF68F8F5}"/>
                    </a:ext>
                  </a:extLst>
                </p:cNvPr>
                <p:cNvSpPr/>
                <p:nvPr/>
              </p:nvSpPr>
              <p:spPr>
                <a:xfrm>
                  <a:off x="8404955" y="593607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9" name="任意多边形: 形状 10858">
                  <a:extLst>
                    <a:ext uri="{FF2B5EF4-FFF2-40B4-BE49-F238E27FC236}">
                      <a16:creationId xmlns:a16="http://schemas.microsoft.com/office/drawing/2014/main" id="{F33F991E-BC86-8197-C82B-34D74E368008}"/>
                    </a:ext>
                  </a:extLst>
                </p:cNvPr>
                <p:cNvSpPr/>
                <p:nvPr/>
              </p:nvSpPr>
              <p:spPr>
                <a:xfrm>
                  <a:off x="8404955" y="59823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0" name="任意多边形: 形状 10859">
                  <a:extLst>
                    <a:ext uri="{FF2B5EF4-FFF2-40B4-BE49-F238E27FC236}">
                      <a16:creationId xmlns:a16="http://schemas.microsoft.com/office/drawing/2014/main" id="{35F69882-863B-6290-0490-B0EE0E1752DF}"/>
                    </a:ext>
                  </a:extLst>
                </p:cNvPr>
                <p:cNvSpPr/>
                <p:nvPr/>
              </p:nvSpPr>
              <p:spPr>
                <a:xfrm>
                  <a:off x="8404955" y="602856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1" name="任意多边形: 形状 10860">
                  <a:extLst>
                    <a:ext uri="{FF2B5EF4-FFF2-40B4-BE49-F238E27FC236}">
                      <a16:creationId xmlns:a16="http://schemas.microsoft.com/office/drawing/2014/main" id="{ED8A15DE-DB00-E5F6-1C76-77F95DCC4B75}"/>
                    </a:ext>
                  </a:extLst>
                </p:cNvPr>
                <p:cNvSpPr/>
                <p:nvPr/>
              </p:nvSpPr>
              <p:spPr>
                <a:xfrm>
                  <a:off x="8404955" y="607475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2" name="任意多边形: 形状 10861">
                  <a:extLst>
                    <a:ext uri="{FF2B5EF4-FFF2-40B4-BE49-F238E27FC236}">
                      <a16:creationId xmlns:a16="http://schemas.microsoft.com/office/drawing/2014/main" id="{5C06C243-AF6C-1FC3-1D3A-17734A21EEF4}"/>
                    </a:ext>
                  </a:extLst>
                </p:cNvPr>
                <p:cNvSpPr/>
                <p:nvPr/>
              </p:nvSpPr>
              <p:spPr>
                <a:xfrm>
                  <a:off x="8404955" y="612095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3" name="任意多边形: 形状 10862">
                  <a:extLst>
                    <a:ext uri="{FF2B5EF4-FFF2-40B4-BE49-F238E27FC236}">
                      <a16:creationId xmlns:a16="http://schemas.microsoft.com/office/drawing/2014/main" id="{CA27BB18-CEC2-B539-BF1C-94561E944562}"/>
                    </a:ext>
                  </a:extLst>
                </p:cNvPr>
                <p:cNvSpPr/>
                <p:nvPr/>
              </p:nvSpPr>
              <p:spPr>
                <a:xfrm>
                  <a:off x="8404955" y="616724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4" name="任意多边形: 形状 10863">
                  <a:extLst>
                    <a:ext uri="{FF2B5EF4-FFF2-40B4-BE49-F238E27FC236}">
                      <a16:creationId xmlns:a16="http://schemas.microsoft.com/office/drawing/2014/main" id="{BC2AA01C-18F0-D867-3F49-011F3547BCED}"/>
                    </a:ext>
                  </a:extLst>
                </p:cNvPr>
                <p:cNvSpPr/>
                <p:nvPr/>
              </p:nvSpPr>
              <p:spPr>
                <a:xfrm>
                  <a:off x="8404955" y="621344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5" name="任意多边形: 形状 10864">
                  <a:extLst>
                    <a:ext uri="{FF2B5EF4-FFF2-40B4-BE49-F238E27FC236}">
                      <a16:creationId xmlns:a16="http://schemas.microsoft.com/office/drawing/2014/main" id="{C444D952-BE03-CE97-F35C-100DF1A6D73E}"/>
                    </a:ext>
                  </a:extLst>
                </p:cNvPr>
                <p:cNvSpPr/>
                <p:nvPr/>
              </p:nvSpPr>
              <p:spPr>
                <a:xfrm>
                  <a:off x="8361140" y="55663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6" name="任意多边形: 形状 10865">
                  <a:extLst>
                    <a:ext uri="{FF2B5EF4-FFF2-40B4-BE49-F238E27FC236}">
                      <a16:creationId xmlns:a16="http://schemas.microsoft.com/office/drawing/2014/main" id="{5AC6F80E-A76A-5977-8676-E92EE7659C45}"/>
                    </a:ext>
                  </a:extLst>
                </p:cNvPr>
                <p:cNvSpPr/>
                <p:nvPr/>
              </p:nvSpPr>
              <p:spPr>
                <a:xfrm>
                  <a:off x="8361140" y="561251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7" name="任意多边形: 形状 10866">
                  <a:extLst>
                    <a:ext uri="{FF2B5EF4-FFF2-40B4-BE49-F238E27FC236}">
                      <a16:creationId xmlns:a16="http://schemas.microsoft.com/office/drawing/2014/main" id="{44DFDEA2-893B-C34D-0EFC-B2301A05680A}"/>
                    </a:ext>
                  </a:extLst>
                </p:cNvPr>
                <p:cNvSpPr/>
                <p:nvPr/>
              </p:nvSpPr>
              <p:spPr>
                <a:xfrm>
                  <a:off x="8361140" y="565870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8" name="任意多边形: 形状 10867">
                  <a:extLst>
                    <a:ext uri="{FF2B5EF4-FFF2-40B4-BE49-F238E27FC236}">
                      <a16:creationId xmlns:a16="http://schemas.microsoft.com/office/drawing/2014/main" id="{5C7FF0F7-BD3F-5B4D-6748-1C2EA2D8AC7C}"/>
                    </a:ext>
                  </a:extLst>
                </p:cNvPr>
                <p:cNvSpPr/>
                <p:nvPr/>
              </p:nvSpPr>
              <p:spPr>
                <a:xfrm>
                  <a:off x="8361140" y="57049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9" name="任意多边形: 形状 10868">
                  <a:extLst>
                    <a:ext uri="{FF2B5EF4-FFF2-40B4-BE49-F238E27FC236}">
                      <a16:creationId xmlns:a16="http://schemas.microsoft.com/office/drawing/2014/main" id="{5FC0F570-BE35-10A6-35DC-A75B13ED7F34}"/>
                    </a:ext>
                  </a:extLst>
                </p:cNvPr>
                <p:cNvSpPr/>
                <p:nvPr/>
              </p:nvSpPr>
              <p:spPr>
                <a:xfrm>
                  <a:off x="8361140" y="575119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0" name="任意多边形: 形状 10869">
                  <a:extLst>
                    <a:ext uri="{FF2B5EF4-FFF2-40B4-BE49-F238E27FC236}">
                      <a16:creationId xmlns:a16="http://schemas.microsoft.com/office/drawing/2014/main" id="{E0B2A4B7-13AB-96F4-8B68-050EADDB99E7}"/>
                    </a:ext>
                  </a:extLst>
                </p:cNvPr>
                <p:cNvSpPr/>
                <p:nvPr/>
              </p:nvSpPr>
              <p:spPr>
                <a:xfrm>
                  <a:off x="8361140" y="579739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1" name="任意多边形: 形状 10870">
                  <a:extLst>
                    <a:ext uri="{FF2B5EF4-FFF2-40B4-BE49-F238E27FC236}">
                      <a16:creationId xmlns:a16="http://schemas.microsoft.com/office/drawing/2014/main" id="{2FFE2258-1D64-F9F9-4113-BFFDB6273597}"/>
                    </a:ext>
                  </a:extLst>
                </p:cNvPr>
                <p:cNvSpPr/>
                <p:nvPr/>
              </p:nvSpPr>
              <p:spPr>
                <a:xfrm>
                  <a:off x="8361140" y="593607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2" name="任意多边形: 形状 10871">
                  <a:extLst>
                    <a:ext uri="{FF2B5EF4-FFF2-40B4-BE49-F238E27FC236}">
                      <a16:creationId xmlns:a16="http://schemas.microsoft.com/office/drawing/2014/main" id="{955B9A9C-D467-C075-8C05-6437C1CC186E}"/>
                    </a:ext>
                  </a:extLst>
                </p:cNvPr>
                <p:cNvSpPr/>
                <p:nvPr/>
              </p:nvSpPr>
              <p:spPr>
                <a:xfrm>
                  <a:off x="8361140" y="59823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3" name="任意多边形: 形状 10872">
                  <a:extLst>
                    <a:ext uri="{FF2B5EF4-FFF2-40B4-BE49-F238E27FC236}">
                      <a16:creationId xmlns:a16="http://schemas.microsoft.com/office/drawing/2014/main" id="{FCE2F4D6-0039-C045-2012-5CD69099520E}"/>
                    </a:ext>
                  </a:extLst>
                </p:cNvPr>
                <p:cNvSpPr/>
                <p:nvPr/>
              </p:nvSpPr>
              <p:spPr>
                <a:xfrm>
                  <a:off x="8361140" y="602856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4" name="任意多边形: 形状 10873">
                  <a:extLst>
                    <a:ext uri="{FF2B5EF4-FFF2-40B4-BE49-F238E27FC236}">
                      <a16:creationId xmlns:a16="http://schemas.microsoft.com/office/drawing/2014/main" id="{864F81ED-7A24-CB24-C347-2733D6500BCE}"/>
                    </a:ext>
                  </a:extLst>
                </p:cNvPr>
                <p:cNvSpPr/>
                <p:nvPr/>
              </p:nvSpPr>
              <p:spPr>
                <a:xfrm>
                  <a:off x="8361140" y="607475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5" name="任意多边形: 形状 10874">
                  <a:extLst>
                    <a:ext uri="{FF2B5EF4-FFF2-40B4-BE49-F238E27FC236}">
                      <a16:creationId xmlns:a16="http://schemas.microsoft.com/office/drawing/2014/main" id="{CD9FA5FC-9014-C1C7-2A5C-36BF1A9F6EF7}"/>
                    </a:ext>
                  </a:extLst>
                </p:cNvPr>
                <p:cNvSpPr/>
                <p:nvPr/>
              </p:nvSpPr>
              <p:spPr>
                <a:xfrm>
                  <a:off x="8361140" y="612095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6" name="任意多边形: 形状 10875">
                  <a:extLst>
                    <a:ext uri="{FF2B5EF4-FFF2-40B4-BE49-F238E27FC236}">
                      <a16:creationId xmlns:a16="http://schemas.microsoft.com/office/drawing/2014/main" id="{CCAE889C-0659-706B-1D0F-C7262DA376C7}"/>
                    </a:ext>
                  </a:extLst>
                </p:cNvPr>
                <p:cNvSpPr/>
                <p:nvPr/>
              </p:nvSpPr>
              <p:spPr>
                <a:xfrm>
                  <a:off x="8361140" y="616724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7" name="任意多边形: 形状 10876">
                  <a:extLst>
                    <a:ext uri="{FF2B5EF4-FFF2-40B4-BE49-F238E27FC236}">
                      <a16:creationId xmlns:a16="http://schemas.microsoft.com/office/drawing/2014/main" id="{91282304-C723-F211-BC18-07031047A322}"/>
                    </a:ext>
                  </a:extLst>
                </p:cNvPr>
                <p:cNvSpPr/>
                <p:nvPr/>
              </p:nvSpPr>
              <p:spPr>
                <a:xfrm>
                  <a:off x="8361140" y="625963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8" name="任意多边形: 形状 10877">
                  <a:extLst>
                    <a:ext uri="{FF2B5EF4-FFF2-40B4-BE49-F238E27FC236}">
                      <a16:creationId xmlns:a16="http://schemas.microsoft.com/office/drawing/2014/main" id="{C8170D98-1A4B-EF1E-1CD5-F99ECBD72FCE}"/>
                    </a:ext>
                  </a:extLst>
                </p:cNvPr>
                <p:cNvSpPr/>
                <p:nvPr/>
              </p:nvSpPr>
              <p:spPr>
                <a:xfrm>
                  <a:off x="6906196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9" name="任意多边形: 形状 10878">
                  <a:extLst>
                    <a:ext uri="{FF2B5EF4-FFF2-40B4-BE49-F238E27FC236}">
                      <a16:creationId xmlns:a16="http://schemas.microsoft.com/office/drawing/2014/main" id="{5353B77A-1B92-A44F-E73F-EADCFB34567E}"/>
                    </a:ext>
                  </a:extLst>
                </p:cNvPr>
                <p:cNvSpPr/>
                <p:nvPr/>
              </p:nvSpPr>
              <p:spPr>
                <a:xfrm>
                  <a:off x="6906196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0" name="任意多边形: 形状 10879">
                  <a:extLst>
                    <a:ext uri="{FF2B5EF4-FFF2-40B4-BE49-F238E27FC236}">
                      <a16:creationId xmlns:a16="http://schemas.microsoft.com/office/drawing/2014/main" id="{29E55097-3D6C-9A84-D5A3-9A4F0C807BFD}"/>
                    </a:ext>
                  </a:extLst>
                </p:cNvPr>
                <p:cNvSpPr/>
                <p:nvPr/>
              </p:nvSpPr>
              <p:spPr>
                <a:xfrm>
                  <a:off x="6906196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1" name="任意多边形: 形状 10880">
                  <a:extLst>
                    <a:ext uri="{FF2B5EF4-FFF2-40B4-BE49-F238E27FC236}">
                      <a16:creationId xmlns:a16="http://schemas.microsoft.com/office/drawing/2014/main" id="{262D8CC8-A021-8E84-A302-080E1F4F64F9}"/>
                    </a:ext>
                  </a:extLst>
                </p:cNvPr>
                <p:cNvSpPr/>
                <p:nvPr/>
              </p:nvSpPr>
              <p:spPr>
                <a:xfrm>
                  <a:off x="6906196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2" name="任意多边形: 形状 10881">
                  <a:extLst>
                    <a:ext uri="{FF2B5EF4-FFF2-40B4-BE49-F238E27FC236}">
                      <a16:creationId xmlns:a16="http://schemas.microsoft.com/office/drawing/2014/main" id="{3EC27203-1FBE-B358-17EC-C8E9EB8075E4}"/>
                    </a:ext>
                  </a:extLst>
                </p:cNvPr>
                <p:cNvSpPr/>
                <p:nvPr/>
              </p:nvSpPr>
              <p:spPr>
                <a:xfrm>
                  <a:off x="6906196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3" name="任意多边形: 形状 10882">
                  <a:extLst>
                    <a:ext uri="{FF2B5EF4-FFF2-40B4-BE49-F238E27FC236}">
                      <a16:creationId xmlns:a16="http://schemas.microsoft.com/office/drawing/2014/main" id="{9F18EB0C-A7E1-B76E-808A-1D85179DA75E}"/>
                    </a:ext>
                  </a:extLst>
                </p:cNvPr>
                <p:cNvSpPr/>
                <p:nvPr/>
              </p:nvSpPr>
              <p:spPr>
                <a:xfrm>
                  <a:off x="6906196" y="559384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4" name="任意多边形: 形状 10883">
                  <a:extLst>
                    <a:ext uri="{FF2B5EF4-FFF2-40B4-BE49-F238E27FC236}">
                      <a16:creationId xmlns:a16="http://schemas.microsoft.com/office/drawing/2014/main" id="{B4BD95D8-2724-F5B5-F138-385EF9D5D5DE}"/>
                    </a:ext>
                  </a:extLst>
                </p:cNvPr>
                <p:cNvSpPr/>
                <p:nvPr/>
              </p:nvSpPr>
              <p:spPr>
                <a:xfrm>
                  <a:off x="6906196" y="564013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5" name="任意多边形: 形状 10884">
                  <a:extLst>
                    <a:ext uri="{FF2B5EF4-FFF2-40B4-BE49-F238E27FC236}">
                      <a16:creationId xmlns:a16="http://schemas.microsoft.com/office/drawing/2014/main" id="{E65FF1F9-D2A9-3326-6059-F3D6EA086DB2}"/>
                    </a:ext>
                  </a:extLst>
                </p:cNvPr>
                <p:cNvSpPr/>
                <p:nvPr/>
              </p:nvSpPr>
              <p:spPr>
                <a:xfrm>
                  <a:off x="6906196" y="568632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6" name="任意多边形: 形状 10885">
                  <a:extLst>
                    <a:ext uri="{FF2B5EF4-FFF2-40B4-BE49-F238E27FC236}">
                      <a16:creationId xmlns:a16="http://schemas.microsoft.com/office/drawing/2014/main" id="{B2C72508-D592-591E-7143-67BBCE1591BA}"/>
                    </a:ext>
                  </a:extLst>
                </p:cNvPr>
                <p:cNvSpPr/>
                <p:nvPr/>
              </p:nvSpPr>
              <p:spPr>
                <a:xfrm>
                  <a:off x="6906196" y="573252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7" name="任意多边形: 形状 10886">
                  <a:extLst>
                    <a:ext uri="{FF2B5EF4-FFF2-40B4-BE49-F238E27FC236}">
                      <a16:creationId xmlns:a16="http://schemas.microsoft.com/office/drawing/2014/main" id="{F481E9A0-204A-E330-70CA-1A270AD43366}"/>
                    </a:ext>
                  </a:extLst>
                </p:cNvPr>
                <p:cNvSpPr/>
                <p:nvPr/>
              </p:nvSpPr>
              <p:spPr>
                <a:xfrm>
                  <a:off x="6906196" y="577872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8" name="任意多边形: 形状 10887">
                  <a:extLst>
                    <a:ext uri="{FF2B5EF4-FFF2-40B4-BE49-F238E27FC236}">
                      <a16:creationId xmlns:a16="http://schemas.microsoft.com/office/drawing/2014/main" id="{B3F1E7D6-0F16-653D-25E3-2F83AAA1A6C1}"/>
                    </a:ext>
                  </a:extLst>
                </p:cNvPr>
                <p:cNvSpPr/>
                <p:nvPr/>
              </p:nvSpPr>
              <p:spPr>
                <a:xfrm>
                  <a:off x="6906196" y="58250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9" name="任意多边形: 形状 10888">
                  <a:extLst>
                    <a:ext uri="{FF2B5EF4-FFF2-40B4-BE49-F238E27FC236}">
                      <a16:creationId xmlns:a16="http://schemas.microsoft.com/office/drawing/2014/main" id="{2E04D7F6-DDDA-38CF-B0F0-C2D372A3FD32}"/>
                    </a:ext>
                  </a:extLst>
                </p:cNvPr>
                <p:cNvSpPr/>
                <p:nvPr/>
              </p:nvSpPr>
              <p:spPr>
                <a:xfrm>
                  <a:off x="6906196" y="59174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0" name="任意多边形: 形状 10889">
                  <a:extLst>
                    <a:ext uri="{FF2B5EF4-FFF2-40B4-BE49-F238E27FC236}">
                      <a16:creationId xmlns:a16="http://schemas.microsoft.com/office/drawing/2014/main" id="{04E67EA0-D533-9A89-03A1-85C5A797CF26}"/>
                    </a:ext>
                  </a:extLst>
                </p:cNvPr>
                <p:cNvSpPr/>
                <p:nvPr/>
              </p:nvSpPr>
              <p:spPr>
                <a:xfrm>
                  <a:off x="6906196" y="5963697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1" name="任意多边形: 形状 10890">
                  <a:extLst>
                    <a:ext uri="{FF2B5EF4-FFF2-40B4-BE49-F238E27FC236}">
                      <a16:creationId xmlns:a16="http://schemas.microsoft.com/office/drawing/2014/main" id="{C9B18920-6089-A937-C65A-0A34D621E507}"/>
                    </a:ext>
                  </a:extLst>
                </p:cNvPr>
                <p:cNvSpPr/>
                <p:nvPr/>
              </p:nvSpPr>
              <p:spPr>
                <a:xfrm>
                  <a:off x="6906196" y="6009894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2" name="任意多边形: 形状 10891">
                  <a:extLst>
                    <a:ext uri="{FF2B5EF4-FFF2-40B4-BE49-F238E27FC236}">
                      <a16:creationId xmlns:a16="http://schemas.microsoft.com/office/drawing/2014/main" id="{08599D1D-C5F3-E8C7-F9B2-72187C12B255}"/>
                    </a:ext>
                  </a:extLst>
                </p:cNvPr>
                <p:cNvSpPr/>
                <p:nvPr/>
              </p:nvSpPr>
              <p:spPr>
                <a:xfrm>
                  <a:off x="6906196" y="60560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3" name="任意多边形: 形状 10892">
                  <a:extLst>
                    <a:ext uri="{FF2B5EF4-FFF2-40B4-BE49-F238E27FC236}">
                      <a16:creationId xmlns:a16="http://schemas.microsoft.com/office/drawing/2014/main" id="{E9C08215-ED22-DFF7-48F3-AEEDC47EBF7A}"/>
                    </a:ext>
                  </a:extLst>
                </p:cNvPr>
                <p:cNvSpPr/>
                <p:nvPr/>
              </p:nvSpPr>
              <p:spPr>
                <a:xfrm>
                  <a:off x="6906196" y="61023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4" name="任意多边形: 形状 10893">
                  <a:extLst>
                    <a:ext uri="{FF2B5EF4-FFF2-40B4-BE49-F238E27FC236}">
                      <a16:creationId xmlns:a16="http://schemas.microsoft.com/office/drawing/2014/main" id="{8E6D1DF7-22F4-58C5-D1F5-3AEA3924116B}"/>
                    </a:ext>
                  </a:extLst>
                </p:cNvPr>
                <p:cNvSpPr/>
                <p:nvPr/>
              </p:nvSpPr>
              <p:spPr>
                <a:xfrm>
                  <a:off x="6906196" y="614857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5" name="任意多边形: 形状 10894">
                  <a:extLst>
                    <a:ext uri="{FF2B5EF4-FFF2-40B4-BE49-F238E27FC236}">
                      <a16:creationId xmlns:a16="http://schemas.microsoft.com/office/drawing/2014/main" id="{EB85D233-F174-466C-D1C8-0BFA2987B01F}"/>
                    </a:ext>
                  </a:extLst>
                </p:cNvPr>
                <p:cNvSpPr/>
                <p:nvPr/>
              </p:nvSpPr>
              <p:spPr>
                <a:xfrm>
                  <a:off x="6906196" y="61947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6" name="任意多边形: 形状 10895">
                  <a:extLst>
                    <a:ext uri="{FF2B5EF4-FFF2-40B4-BE49-F238E27FC236}">
                      <a16:creationId xmlns:a16="http://schemas.microsoft.com/office/drawing/2014/main" id="{CA129EBB-1B6C-0B09-48FC-86DAD92FB8E9}"/>
                    </a:ext>
                  </a:extLst>
                </p:cNvPr>
                <p:cNvSpPr/>
                <p:nvPr/>
              </p:nvSpPr>
              <p:spPr>
                <a:xfrm>
                  <a:off x="6906196" y="62410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7" name="任意多边形: 形状 10896">
                  <a:extLst>
                    <a:ext uri="{FF2B5EF4-FFF2-40B4-BE49-F238E27FC236}">
                      <a16:creationId xmlns:a16="http://schemas.microsoft.com/office/drawing/2014/main" id="{F515A16C-888A-3BAA-CFC4-7E7505E7A5C5}"/>
                    </a:ext>
                  </a:extLst>
                </p:cNvPr>
                <p:cNvSpPr/>
                <p:nvPr/>
              </p:nvSpPr>
              <p:spPr>
                <a:xfrm>
                  <a:off x="6862476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8" name="任意多边形: 形状 10897">
                  <a:extLst>
                    <a:ext uri="{FF2B5EF4-FFF2-40B4-BE49-F238E27FC236}">
                      <a16:creationId xmlns:a16="http://schemas.microsoft.com/office/drawing/2014/main" id="{B7455EC1-0CB3-E36C-BBAE-76A03969CDE3}"/>
                    </a:ext>
                  </a:extLst>
                </p:cNvPr>
                <p:cNvSpPr/>
                <p:nvPr/>
              </p:nvSpPr>
              <p:spPr>
                <a:xfrm>
                  <a:off x="6862476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9" name="任意多边形: 形状 10898">
                  <a:extLst>
                    <a:ext uri="{FF2B5EF4-FFF2-40B4-BE49-F238E27FC236}">
                      <a16:creationId xmlns:a16="http://schemas.microsoft.com/office/drawing/2014/main" id="{50C5F6E0-F39A-45B4-708E-4DC9C167B7F1}"/>
                    </a:ext>
                  </a:extLst>
                </p:cNvPr>
                <p:cNvSpPr/>
                <p:nvPr/>
              </p:nvSpPr>
              <p:spPr>
                <a:xfrm>
                  <a:off x="6862476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0" name="任意多边形: 形状 10899">
                  <a:extLst>
                    <a:ext uri="{FF2B5EF4-FFF2-40B4-BE49-F238E27FC236}">
                      <a16:creationId xmlns:a16="http://schemas.microsoft.com/office/drawing/2014/main" id="{D6114CEF-0AA7-574B-3E92-6393FB3C36E9}"/>
                    </a:ext>
                  </a:extLst>
                </p:cNvPr>
                <p:cNvSpPr/>
                <p:nvPr/>
              </p:nvSpPr>
              <p:spPr>
                <a:xfrm>
                  <a:off x="6862476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1" name="任意多边形: 形状 10900">
                  <a:extLst>
                    <a:ext uri="{FF2B5EF4-FFF2-40B4-BE49-F238E27FC236}">
                      <a16:creationId xmlns:a16="http://schemas.microsoft.com/office/drawing/2014/main" id="{19F3A4E9-1658-192B-CAC6-F3F9599AF2F0}"/>
                    </a:ext>
                  </a:extLst>
                </p:cNvPr>
                <p:cNvSpPr/>
                <p:nvPr/>
              </p:nvSpPr>
              <p:spPr>
                <a:xfrm>
                  <a:off x="6862476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2" name="任意多边形: 形状 10901">
                  <a:extLst>
                    <a:ext uri="{FF2B5EF4-FFF2-40B4-BE49-F238E27FC236}">
                      <a16:creationId xmlns:a16="http://schemas.microsoft.com/office/drawing/2014/main" id="{423F85BC-58ED-D5D0-1C44-4032E410F248}"/>
                    </a:ext>
                  </a:extLst>
                </p:cNvPr>
                <p:cNvSpPr/>
                <p:nvPr/>
              </p:nvSpPr>
              <p:spPr>
                <a:xfrm>
                  <a:off x="6862476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3" name="任意多边形: 形状 10902">
                  <a:extLst>
                    <a:ext uri="{FF2B5EF4-FFF2-40B4-BE49-F238E27FC236}">
                      <a16:creationId xmlns:a16="http://schemas.microsoft.com/office/drawing/2014/main" id="{BCC14304-A413-D69F-C3D6-C3E23F9A8C78}"/>
                    </a:ext>
                  </a:extLst>
                </p:cNvPr>
                <p:cNvSpPr/>
                <p:nvPr/>
              </p:nvSpPr>
              <p:spPr>
                <a:xfrm>
                  <a:off x="6862476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4" name="任意多边形: 形状 10903">
                  <a:extLst>
                    <a:ext uri="{FF2B5EF4-FFF2-40B4-BE49-F238E27FC236}">
                      <a16:creationId xmlns:a16="http://schemas.microsoft.com/office/drawing/2014/main" id="{C909C2C5-2716-37A0-5DC0-18F5F68DFAFA}"/>
                    </a:ext>
                  </a:extLst>
                </p:cNvPr>
                <p:cNvSpPr/>
                <p:nvPr/>
              </p:nvSpPr>
              <p:spPr>
                <a:xfrm>
                  <a:off x="6862476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5" name="任意多边形: 形状 10904">
                  <a:extLst>
                    <a:ext uri="{FF2B5EF4-FFF2-40B4-BE49-F238E27FC236}">
                      <a16:creationId xmlns:a16="http://schemas.microsoft.com/office/drawing/2014/main" id="{77FAB482-B122-D349-0B35-D86F10566A1A}"/>
                    </a:ext>
                  </a:extLst>
                </p:cNvPr>
                <p:cNvSpPr/>
                <p:nvPr/>
              </p:nvSpPr>
              <p:spPr>
                <a:xfrm>
                  <a:off x="6862476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6" name="任意多边形: 形状 10905">
                  <a:extLst>
                    <a:ext uri="{FF2B5EF4-FFF2-40B4-BE49-F238E27FC236}">
                      <a16:creationId xmlns:a16="http://schemas.microsoft.com/office/drawing/2014/main" id="{260F8AD4-E2AF-A470-FB84-AF2EE1D349AE}"/>
                    </a:ext>
                  </a:extLst>
                </p:cNvPr>
                <p:cNvSpPr/>
                <p:nvPr/>
              </p:nvSpPr>
              <p:spPr>
                <a:xfrm>
                  <a:off x="6862476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7" name="任意多边形: 形状 10906">
                  <a:extLst>
                    <a:ext uri="{FF2B5EF4-FFF2-40B4-BE49-F238E27FC236}">
                      <a16:creationId xmlns:a16="http://schemas.microsoft.com/office/drawing/2014/main" id="{6554C40E-047B-64ED-A3ED-C5F3A3F892A4}"/>
                    </a:ext>
                  </a:extLst>
                </p:cNvPr>
                <p:cNvSpPr/>
                <p:nvPr/>
              </p:nvSpPr>
              <p:spPr>
                <a:xfrm>
                  <a:off x="6862476" y="58250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8" name="任意多边形: 形状 10907">
                  <a:extLst>
                    <a:ext uri="{FF2B5EF4-FFF2-40B4-BE49-F238E27FC236}">
                      <a16:creationId xmlns:a16="http://schemas.microsoft.com/office/drawing/2014/main" id="{EF95390E-BF94-8479-4EEB-95E08C574B80}"/>
                    </a:ext>
                  </a:extLst>
                </p:cNvPr>
                <p:cNvSpPr/>
                <p:nvPr/>
              </p:nvSpPr>
              <p:spPr>
                <a:xfrm>
                  <a:off x="6862476" y="587121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9" name="任意多边形: 形状 10908">
                  <a:extLst>
                    <a:ext uri="{FF2B5EF4-FFF2-40B4-BE49-F238E27FC236}">
                      <a16:creationId xmlns:a16="http://schemas.microsoft.com/office/drawing/2014/main" id="{78D2DF3E-B980-59AD-67E8-E14060CB34AD}"/>
                    </a:ext>
                  </a:extLst>
                </p:cNvPr>
                <p:cNvSpPr/>
                <p:nvPr/>
              </p:nvSpPr>
              <p:spPr>
                <a:xfrm>
                  <a:off x="6862476" y="59174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0" name="任意多边形: 形状 10909">
                  <a:extLst>
                    <a:ext uri="{FF2B5EF4-FFF2-40B4-BE49-F238E27FC236}">
                      <a16:creationId xmlns:a16="http://schemas.microsoft.com/office/drawing/2014/main" id="{6186E08F-F635-B30A-4433-8C9D9A5DF467}"/>
                    </a:ext>
                  </a:extLst>
                </p:cNvPr>
                <p:cNvSpPr/>
                <p:nvPr/>
              </p:nvSpPr>
              <p:spPr>
                <a:xfrm>
                  <a:off x="6862476" y="596369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1" name="任意多边形: 形状 10910">
                  <a:extLst>
                    <a:ext uri="{FF2B5EF4-FFF2-40B4-BE49-F238E27FC236}">
                      <a16:creationId xmlns:a16="http://schemas.microsoft.com/office/drawing/2014/main" id="{735E7CA7-CDCB-E7CB-EB1C-CF9AF1EDB104}"/>
                    </a:ext>
                  </a:extLst>
                </p:cNvPr>
                <p:cNvSpPr/>
                <p:nvPr/>
              </p:nvSpPr>
              <p:spPr>
                <a:xfrm>
                  <a:off x="6862476" y="6009894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2" name="任意多边形: 形状 10911">
                  <a:extLst>
                    <a:ext uri="{FF2B5EF4-FFF2-40B4-BE49-F238E27FC236}">
                      <a16:creationId xmlns:a16="http://schemas.microsoft.com/office/drawing/2014/main" id="{538F31E2-A3F5-1659-B7DE-880692C58AAF}"/>
                    </a:ext>
                  </a:extLst>
                </p:cNvPr>
                <p:cNvSpPr/>
                <p:nvPr/>
              </p:nvSpPr>
              <p:spPr>
                <a:xfrm>
                  <a:off x="6862476" y="60560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3" name="任意多边形: 形状 10912">
                  <a:extLst>
                    <a:ext uri="{FF2B5EF4-FFF2-40B4-BE49-F238E27FC236}">
                      <a16:creationId xmlns:a16="http://schemas.microsoft.com/office/drawing/2014/main" id="{EB0AF25D-FD9B-8E22-E643-ADC28AFF1CCF}"/>
                    </a:ext>
                  </a:extLst>
                </p:cNvPr>
                <p:cNvSpPr/>
                <p:nvPr/>
              </p:nvSpPr>
              <p:spPr>
                <a:xfrm>
                  <a:off x="6862476" y="610238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4" name="任意多边形: 形状 10913">
                  <a:extLst>
                    <a:ext uri="{FF2B5EF4-FFF2-40B4-BE49-F238E27FC236}">
                      <a16:creationId xmlns:a16="http://schemas.microsoft.com/office/drawing/2014/main" id="{83E0AFD6-589C-C739-CDEF-FC95E5E27DD6}"/>
                    </a:ext>
                  </a:extLst>
                </p:cNvPr>
                <p:cNvSpPr/>
                <p:nvPr/>
              </p:nvSpPr>
              <p:spPr>
                <a:xfrm>
                  <a:off x="6862476" y="614857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5" name="任意多边形: 形状 10914">
                  <a:extLst>
                    <a:ext uri="{FF2B5EF4-FFF2-40B4-BE49-F238E27FC236}">
                      <a16:creationId xmlns:a16="http://schemas.microsoft.com/office/drawing/2014/main" id="{C45F7191-2AB4-8624-479C-F277F93AD434}"/>
                    </a:ext>
                  </a:extLst>
                </p:cNvPr>
                <p:cNvSpPr/>
                <p:nvPr/>
              </p:nvSpPr>
              <p:spPr>
                <a:xfrm>
                  <a:off x="6862476" y="61947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6" name="任意多边形: 形状 10915">
                  <a:extLst>
                    <a:ext uri="{FF2B5EF4-FFF2-40B4-BE49-F238E27FC236}">
                      <a16:creationId xmlns:a16="http://schemas.microsoft.com/office/drawing/2014/main" id="{64C8F771-2EE7-3B65-E748-97F2B43424BC}"/>
                    </a:ext>
                  </a:extLst>
                </p:cNvPr>
                <p:cNvSpPr/>
                <p:nvPr/>
              </p:nvSpPr>
              <p:spPr>
                <a:xfrm>
                  <a:off x="6862476" y="62410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7" name="任意多边形: 形状 10916">
                  <a:extLst>
                    <a:ext uri="{FF2B5EF4-FFF2-40B4-BE49-F238E27FC236}">
                      <a16:creationId xmlns:a16="http://schemas.microsoft.com/office/drawing/2014/main" id="{81636EBD-3732-8908-3DD0-77734628B0C5}"/>
                    </a:ext>
                  </a:extLst>
                </p:cNvPr>
                <p:cNvSpPr/>
                <p:nvPr/>
              </p:nvSpPr>
              <p:spPr>
                <a:xfrm>
                  <a:off x="7121937" y="554278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8" name="任意多边形: 形状 10917">
                  <a:extLst>
                    <a:ext uri="{FF2B5EF4-FFF2-40B4-BE49-F238E27FC236}">
                      <a16:creationId xmlns:a16="http://schemas.microsoft.com/office/drawing/2014/main" id="{754CBA63-5C6F-C95B-57C7-A5BF00DD690D}"/>
                    </a:ext>
                  </a:extLst>
                </p:cNvPr>
                <p:cNvSpPr/>
                <p:nvPr/>
              </p:nvSpPr>
              <p:spPr>
                <a:xfrm>
                  <a:off x="7121937" y="558898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9" name="任意多边形: 形状 10918">
                  <a:extLst>
                    <a:ext uri="{FF2B5EF4-FFF2-40B4-BE49-F238E27FC236}">
                      <a16:creationId xmlns:a16="http://schemas.microsoft.com/office/drawing/2014/main" id="{FEA48B53-101C-04F4-46EF-A5C57092B9C8}"/>
                    </a:ext>
                  </a:extLst>
                </p:cNvPr>
                <p:cNvSpPr/>
                <p:nvPr/>
              </p:nvSpPr>
              <p:spPr>
                <a:xfrm>
                  <a:off x="7121937" y="563518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0" name="任意多边形: 形状 10919">
                  <a:extLst>
                    <a:ext uri="{FF2B5EF4-FFF2-40B4-BE49-F238E27FC236}">
                      <a16:creationId xmlns:a16="http://schemas.microsoft.com/office/drawing/2014/main" id="{AFEE706C-03BC-CD0C-737E-13175B656BDD}"/>
                    </a:ext>
                  </a:extLst>
                </p:cNvPr>
                <p:cNvSpPr/>
                <p:nvPr/>
              </p:nvSpPr>
              <p:spPr>
                <a:xfrm>
                  <a:off x="7121937" y="568147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1" name="任意多边形: 形状 10920">
                  <a:extLst>
                    <a:ext uri="{FF2B5EF4-FFF2-40B4-BE49-F238E27FC236}">
                      <a16:creationId xmlns:a16="http://schemas.microsoft.com/office/drawing/2014/main" id="{A8DE1936-EA1E-B3D7-9530-676992EAEA87}"/>
                    </a:ext>
                  </a:extLst>
                </p:cNvPr>
                <p:cNvSpPr/>
                <p:nvPr/>
              </p:nvSpPr>
              <p:spPr>
                <a:xfrm>
                  <a:off x="7121937" y="572766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2" name="任意多边形: 形状 10921">
                  <a:extLst>
                    <a:ext uri="{FF2B5EF4-FFF2-40B4-BE49-F238E27FC236}">
                      <a16:creationId xmlns:a16="http://schemas.microsoft.com/office/drawing/2014/main" id="{8409FA1F-9825-E5E0-55BC-BDFDBAFFE41C}"/>
                    </a:ext>
                  </a:extLst>
                </p:cNvPr>
                <p:cNvSpPr/>
                <p:nvPr/>
              </p:nvSpPr>
              <p:spPr>
                <a:xfrm>
                  <a:off x="7121937" y="577386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3" name="任意多边形: 形状 10922">
                  <a:extLst>
                    <a:ext uri="{FF2B5EF4-FFF2-40B4-BE49-F238E27FC236}">
                      <a16:creationId xmlns:a16="http://schemas.microsoft.com/office/drawing/2014/main" id="{77AEF103-AFC3-947E-A164-8EC6BBC209B5}"/>
                    </a:ext>
                  </a:extLst>
                </p:cNvPr>
                <p:cNvSpPr/>
                <p:nvPr/>
              </p:nvSpPr>
              <p:spPr>
                <a:xfrm>
                  <a:off x="7121937" y="582015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4" name="任意多边形: 形状 10923">
                  <a:extLst>
                    <a:ext uri="{FF2B5EF4-FFF2-40B4-BE49-F238E27FC236}">
                      <a16:creationId xmlns:a16="http://schemas.microsoft.com/office/drawing/2014/main" id="{B4930DF3-2E87-3FF4-9EAC-F6BAAFB0DE3C}"/>
                    </a:ext>
                  </a:extLst>
                </p:cNvPr>
                <p:cNvSpPr/>
                <p:nvPr/>
              </p:nvSpPr>
              <p:spPr>
                <a:xfrm>
                  <a:off x="7121937" y="586635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5" name="任意多边形: 形状 10924">
                  <a:extLst>
                    <a:ext uri="{FF2B5EF4-FFF2-40B4-BE49-F238E27FC236}">
                      <a16:creationId xmlns:a16="http://schemas.microsoft.com/office/drawing/2014/main" id="{F5D892DF-9924-6AA2-FF1B-0D1577525A3F}"/>
                    </a:ext>
                  </a:extLst>
                </p:cNvPr>
                <p:cNvSpPr/>
                <p:nvPr/>
              </p:nvSpPr>
              <p:spPr>
                <a:xfrm>
                  <a:off x="7121937" y="59125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6" name="任意多边形: 形状 10925">
                  <a:extLst>
                    <a:ext uri="{FF2B5EF4-FFF2-40B4-BE49-F238E27FC236}">
                      <a16:creationId xmlns:a16="http://schemas.microsoft.com/office/drawing/2014/main" id="{AD1AB470-677A-061F-0BAC-B485142C3406}"/>
                    </a:ext>
                  </a:extLst>
                </p:cNvPr>
                <p:cNvSpPr/>
                <p:nvPr/>
              </p:nvSpPr>
              <p:spPr>
                <a:xfrm>
                  <a:off x="7121937" y="595884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7" name="任意多边形: 形状 10926">
                  <a:extLst>
                    <a:ext uri="{FF2B5EF4-FFF2-40B4-BE49-F238E27FC236}">
                      <a16:creationId xmlns:a16="http://schemas.microsoft.com/office/drawing/2014/main" id="{2E334B97-B9C9-E472-597F-8CF51572ECA5}"/>
                    </a:ext>
                  </a:extLst>
                </p:cNvPr>
                <p:cNvSpPr/>
                <p:nvPr/>
              </p:nvSpPr>
              <p:spPr>
                <a:xfrm>
                  <a:off x="7078122" y="554278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8" name="任意多边形: 形状 10927">
                  <a:extLst>
                    <a:ext uri="{FF2B5EF4-FFF2-40B4-BE49-F238E27FC236}">
                      <a16:creationId xmlns:a16="http://schemas.microsoft.com/office/drawing/2014/main" id="{576D7D42-77A4-802D-D1FD-AE92750A7BC4}"/>
                    </a:ext>
                  </a:extLst>
                </p:cNvPr>
                <p:cNvSpPr/>
                <p:nvPr/>
              </p:nvSpPr>
              <p:spPr>
                <a:xfrm>
                  <a:off x="7078122" y="558898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9" name="任意多边形: 形状 10928">
                  <a:extLst>
                    <a:ext uri="{FF2B5EF4-FFF2-40B4-BE49-F238E27FC236}">
                      <a16:creationId xmlns:a16="http://schemas.microsoft.com/office/drawing/2014/main" id="{81B0A6DB-BE67-EA4F-FFE3-962365773182}"/>
                    </a:ext>
                  </a:extLst>
                </p:cNvPr>
                <p:cNvSpPr/>
                <p:nvPr/>
              </p:nvSpPr>
              <p:spPr>
                <a:xfrm>
                  <a:off x="7078122" y="563518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0" name="任意多边形: 形状 10929">
                  <a:extLst>
                    <a:ext uri="{FF2B5EF4-FFF2-40B4-BE49-F238E27FC236}">
                      <a16:creationId xmlns:a16="http://schemas.microsoft.com/office/drawing/2014/main" id="{7FF12A86-C217-E131-F4F3-8818686DBA62}"/>
                    </a:ext>
                  </a:extLst>
                </p:cNvPr>
                <p:cNvSpPr/>
                <p:nvPr/>
              </p:nvSpPr>
              <p:spPr>
                <a:xfrm>
                  <a:off x="7078122" y="568147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1" name="任意多边形: 形状 10930">
                  <a:extLst>
                    <a:ext uri="{FF2B5EF4-FFF2-40B4-BE49-F238E27FC236}">
                      <a16:creationId xmlns:a16="http://schemas.microsoft.com/office/drawing/2014/main" id="{3796B026-BCFA-6ADC-E173-6384BBE06D8F}"/>
                    </a:ext>
                  </a:extLst>
                </p:cNvPr>
                <p:cNvSpPr/>
                <p:nvPr/>
              </p:nvSpPr>
              <p:spPr>
                <a:xfrm>
                  <a:off x="7078122" y="572766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2" name="任意多边形: 形状 10931">
                  <a:extLst>
                    <a:ext uri="{FF2B5EF4-FFF2-40B4-BE49-F238E27FC236}">
                      <a16:creationId xmlns:a16="http://schemas.microsoft.com/office/drawing/2014/main" id="{CCC799B4-E23E-3C22-C9D0-1CB6D2D7893A}"/>
                    </a:ext>
                  </a:extLst>
                </p:cNvPr>
                <p:cNvSpPr/>
                <p:nvPr/>
              </p:nvSpPr>
              <p:spPr>
                <a:xfrm>
                  <a:off x="7078122" y="577386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3" name="任意多边形: 形状 10932">
                  <a:extLst>
                    <a:ext uri="{FF2B5EF4-FFF2-40B4-BE49-F238E27FC236}">
                      <a16:creationId xmlns:a16="http://schemas.microsoft.com/office/drawing/2014/main" id="{7C055197-7046-216D-0C22-A70BC0C2D588}"/>
                    </a:ext>
                  </a:extLst>
                </p:cNvPr>
                <p:cNvSpPr/>
                <p:nvPr/>
              </p:nvSpPr>
              <p:spPr>
                <a:xfrm>
                  <a:off x="7078122" y="582015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4" name="任意多边形: 形状 10933">
                  <a:extLst>
                    <a:ext uri="{FF2B5EF4-FFF2-40B4-BE49-F238E27FC236}">
                      <a16:creationId xmlns:a16="http://schemas.microsoft.com/office/drawing/2014/main" id="{76CDCC96-E019-39F9-E71B-6326A1A95A62}"/>
                    </a:ext>
                  </a:extLst>
                </p:cNvPr>
                <p:cNvSpPr/>
                <p:nvPr/>
              </p:nvSpPr>
              <p:spPr>
                <a:xfrm>
                  <a:off x="7078122" y="586635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5" name="任意多边形: 形状 10934">
                  <a:extLst>
                    <a:ext uri="{FF2B5EF4-FFF2-40B4-BE49-F238E27FC236}">
                      <a16:creationId xmlns:a16="http://schemas.microsoft.com/office/drawing/2014/main" id="{A91074A7-174A-53D3-3082-B3570EB588AE}"/>
                    </a:ext>
                  </a:extLst>
                </p:cNvPr>
                <p:cNvSpPr/>
                <p:nvPr/>
              </p:nvSpPr>
              <p:spPr>
                <a:xfrm>
                  <a:off x="7078122" y="59125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37" name="图形 14">
                <a:extLst>
                  <a:ext uri="{FF2B5EF4-FFF2-40B4-BE49-F238E27FC236}">
                    <a16:creationId xmlns:a16="http://schemas.microsoft.com/office/drawing/2014/main" id="{2A802BD9-44D8-DA81-656F-063274F1EEE6}"/>
                  </a:ext>
                </a:extLst>
              </p:cNvPr>
              <p:cNvGrpSpPr/>
              <p:nvPr/>
            </p:nvGrpSpPr>
            <p:grpSpPr>
              <a:xfrm>
                <a:off x="6466617" y="4991862"/>
                <a:ext cx="1863566" cy="1367218"/>
                <a:chOff x="6466617" y="4991862"/>
                <a:chExt cx="1863566" cy="1367218"/>
              </a:xfrm>
            </p:grpSpPr>
            <p:sp>
              <p:nvSpPr>
                <p:cNvPr id="10938" name="任意多边形: 形状 10937">
                  <a:extLst>
                    <a:ext uri="{FF2B5EF4-FFF2-40B4-BE49-F238E27FC236}">
                      <a16:creationId xmlns:a16="http://schemas.microsoft.com/office/drawing/2014/main" id="{9D5298AA-2CE0-214B-F00E-9E6E21CBD78B}"/>
                    </a:ext>
                  </a:extLst>
                </p:cNvPr>
                <p:cNvSpPr/>
                <p:nvPr/>
              </p:nvSpPr>
              <p:spPr>
                <a:xfrm>
                  <a:off x="6690550" y="4991862"/>
                  <a:ext cx="1639633" cy="1323212"/>
                </a:xfrm>
                <a:custGeom>
                  <a:avLst/>
                  <a:gdLst>
                    <a:gd name="connsiteX0" fmla="*/ 1505426 w 1639633"/>
                    <a:gd name="connsiteY0" fmla="*/ 286 h 1323212"/>
                    <a:gd name="connsiteX1" fmla="*/ 1521428 w 1639633"/>
                    <a:gd name="connsiteY1" fmla="*/ 20098 h 1323212"/>
                    <a:gd name="connsiteX2" fmla="*/ 0 w 1639633"/>
                    <a:gd name="connsiteY2" fmla="*/ 1231964 h 1323212"/>
                    <a:gd name="connsiteX3" fmla="*/ 64865 w 1639633"/>
                    <a:gd name="connsiteY3" fmla="*/ 1312259 h 1323212"/>
                    <a:gd name="connsiteX4" fmla="*/ 73724 w 1639633"/>
                    <a:gd name="connsiteY4" fmla="*/ 1323213 h 1323212"/>
                    <a:gd name="connsiteX5" fmla="*/ 1595152 w 1639633"/>
                    <a:gd name="connsiteY5" fmla="*/ 111347 h 1323212"/>
                    <a:gd name="connsiteX6" fmla="*/ 1611154 w 1639633"/>
                    <a:gd name="connsiteY6" fmla="*/ 131159 h 1323212"/>
                    <a:gd name="connsiteX7" fmla="*/ 1639634 w 1639633"/>
                    <a:gd name="connsiteY7" fmla="*/ 0 h 1323212"/>
                    <a:gd name="connsiteX8" fmla="*/ 1505426 w 1639633"/>
                    <a:gd name="connsiteY8" fmla="*/ 286 h 1323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39633" h="1323212">
                      <a:moveTo>
                        <a:pt x="1505426" y="286"/>
                      </a:moveTo>
                      <a:lnTo>
                        <a:pt x="1521428" y="20098"/>
                      </a:lnTo>
                      <a:lnTo>
                        <a:pt x="0" y="1231964"/>
                      </a:lnTo>
                      <a:lnTo>
                        <a:pt x="64865" y="1312259"/>
                      </a:lnTo>
                      <a:lnTo>
                        <a:pt x="73724" y="1323213"/>
                      </a:lnTo>
                      <a:lnTo>
                        <a:pt x="1595152" y="111347"/>
                      </a:lnTo>
                      <a:lnTo>
                        <a:pt x="1611154" y="131159"/>
                      </a:lnTo>
                      <a:lnTo>
                        <a:pt x="1639634" y="0"/>
                      </a:lnTo>
                      <a:lnTo>
                        <a:pt x="1505426" y="286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9" name="任意多边形: 形状 10938">
                  <a:extLst>
                    <a:ext uri="{FF2B5EF4-FFF2-40B4-BE49-F238E27FC236}">
                      <a16:creationId xmlns:a16="http://schemas.microsoft.com/office/drawing/2014/main" id="{5F97B3B2-0ABF-BE74-7BE1-1BF360A95D4A}"/>
                    </a:ext>
                  </a:extLst>
                </p:cNvPr>
                <p:cNvSpPr/>
                <p:nvPr/>
              </p:nvSpPr>
              <p:spPr>
                <a:xfrm>
                  <a:off x="6690550" y="4991862"/>
                  <a:ext cx="1639633" cy="1323212"/>
                </a:xfrm>
                <a:custGeom>
                  <a:avLst/>
                  <a:gdLst>
                    <a:gd name="connsiteX0" fmla="*/ 1505426 w 1639633"/>
                    <a:gd name="connsiteY0" fmla="*/ 286 h 1323212"/>
                    <a:gd name="connsiteX1" fmla="*/ 1521428 w 1639633"/>
                    <a:gd name="connsiteY1" fmla="*/ 20098 h 1323212"/>
                    <a:gd name="connsiteX2" fmla="*/ 0 w 1639633"/>
                    <a:gd name="connsiteY2" fmla="*/ 1231964 h 1323212"/>
                    <a:gd name="connsiteX3" fmla="*/ 64865 w 1639633"/>
                    <a:gd name="connsiteY3" fmla="*/ 1312259 h 1323212"/>
                    <a:gd name="connsiteX4" fmla="*/ 73724 w 1639633"/>
                    <a:gd name="connsiteY4" fmla="*/ 1323213 h 1323212"/>
                    <a:gd name="connsiteX5" fmla="*/ 1595152 w 1639633"/>
                    <a:gd name="connsiteY5" fmla="*/ 111347 h 1323212"/>
                    <a:gd name="connsiteX6" fmla="*/ 1611154 w 1639633"/>
                    <a:gd name="connsiteY6" fmla="*/ 131159 h 1323212"/>
                    <a:gd name="connsiteX7" fmla="*/ 1639634 w 1639633"/>
                    <a:gd name="connsiteY7" fmla="*/ 0 h 1323212"/>
                    <a:gd name="connsiteX8" fmla="*/ 1505426 w 1639633"/>
                    <a:gd name="connsiteY8" fmla="*/ 286 h 1323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39633" h="1323212">
                      <a:moveTo>
                        <a:pt x="1505426" y="286"/>
                      </a:moveTo>
                      <a:lnTo>
                        <a:pt x="1521428" y="20098"/>
                      </a:lnTo>
                      <a:lnTo>
                        <a:pt x="0" y="1231964"/>
                      </a:lnTo>
                      <a:lnTo>
                        <a:pt x="64865" y="1312259"/>
                      </a:lnTo>
                      <a:lnTo>
                        <a:pt x="73724" y="1323213"/>
                      </a:lnTo>
                      <a:lnTo>
                        <a:pt x="1595152" y="111347"/>
                      </a:lnTo>
                      <a:lnTo>
                        <a:pt x="1611154" y="131159"/>
                      </a:lnTo>
                      <a:lnTo>
                        <a:pt x="1639634" y="0"/>
                      </a:lnTo>
                      <a:lnTo>
                        <a:pt x="1505426" y="286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0" name="任意多边形: 形状 10939">
                  <a:extLst>
                    <a:ext uri="{FF2B5EF4-FFF2-40B4-BE49-F238E27FC236}">
                      <a16:creationId xmlns:a16="http://schemas.microsoft.com/office/drawing/2014/main" id="{B531EF93-DC03-7D99-FDB0-A46C76C55AA5}"/>
                    </a:ext>
                  </a:extLst>
                </p:cNvPr>
                <p:cNvSpPr/>
                <p:nvPr/>
              </p:nvSpPr>
              <p:spPr>
                <a:xfrm>
                  <a:off x="6466617" y="6097160"/>
                  <a:ext cx="455529" cy="261920"/>
                </a:xfrm>
                <a:custGeom>
                  <a:avLst/>
                  <a:gdLst>
                    <a:gd name="connsiteX0" fmla="*/ 0 w 455529"/>
                    <a:gd name="connsiteY0" fmla="*/ 211438 h 261920"/>
                    <a:gd name="connsiteX1" fmla="*/ 50102 w 455529"/>
                    <a:gd name="connsiteY1" fmla="*/ 161336 h 261920"/>
                    <a:gd name="connsiteX2" fmla="*/ 64485 w 455529"/>
                    <a:gd name="connsiteY2" fmla="*/ 163527 h 261920"/>
                    <a:gd name="connsiteX3" fmla="*/ 63342 w 455529"/>
                    <a:gd name="connsiteY3" fmla="*/ 148097 h 261920"/>
                    <a:gd name="connsiteX4" fmla="*/ 169355 w 455529"/>
                    <a:gd name="connsiteY4" fmla="*/ 42083 h 261920"/>
                    <a:gd name="connsiteX5" fmla="*/ 169450 w 455529"/>
                    <a:gd name="connsiteY5" fmla="*/ 42083 h 261920"/>
                    <a:gd name="connsiteX6" fmla="*/ 188500 w 455529"/>
                    <a:gd name="connsiteY6" fmla="*/ 43893 h 261920"/>
                    <a:gd name="connsiteX7" fmla="*/ 316089 w 455529"/>
                    <a:gd name="connsiteY7" fmla="*/ 13899 h 261920"/>
                    <a:gd name="connsiteX8" fmla="*/ 359950 w 455529"/>
                    <a:gd name="connsiteY8" fmla="*/ 90756 h 261920"/>
                    <a:gd name="connsiteX9" fmla="*/ 362808 w 455529"/>
                    <a:gd name="connsiteY9" fmla="*/ 90756 h 261920"/>
                    <a:gd name="connsiteX10" fmla="*/ 455238 w 455529"/>
                    <a:gd name="connsiteY10" fmla="*/ 169204 h 261920"/>
                    <a:gd name="connsiteX11" fmla="*/ 376790 w 455529"/>
                    <a:gd name="connsiteY11" fmla="*/ 261635 h 261920"/>
                    <a:gd name="connsiteX12" fmla="*/ 362808 w 455529"/>
                    <a:gd name="connsiteY12" fmla="*/ 261635 h 261920"/>
                    <a:gd name="connsiteX13" fmla="*/ 48483 w 455529"/>
                    <a:gd name="connsiteY13" fmla="*/ 261635 h 261920"/>
                    <a:gd name="connsiteX14" fmla="*/ 0 w 455529"/>
                    <a:gd name="connsiteY14" fmla="*/ 211438 h 261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5529" h="261920">
                      <a:moveTo>
                        <a:pt x="0" y="211438"/>
                      </a:moveTo>
                      <a:cubicBezTo>
                        <a:pt x="53" y="183787"/>
                        <a:pt x="22454" y="161394"/>
                        <a:pt x="50102" y="161336"/>
                      </a:cubicBezTo>
                      <a:cubicBezTo>
                        <a:pt x="54980" y="161327"/>
                        <a:pt x="59831" y="162060"/>
                        <a:pt x="64485" y="163527"/>
                      </a:cubicBezTo>
                      <a:cubicBezTo>
                        <a:pt x="63718" y="158422"/>
                        <a:pt x="63336" y="153259"/>
                        <a:pt x="63342" y="148097"/>
                      </a:cubicBezTo>
                      <a:cubicBezTo>
                        <a:pt x="63342" y="89547"/>
                        <a:pt x="110806" y="42083"/>
                        <a:pt x="169355" y="42083"/>
                      </a:cubicBezTo>
                      <a:cubicBezTo>
                        <a:pt x="169386" y="42083"/>
                        <a:pt x="169419" y="42083"/>
                        <a:pt x="169450" y="42083"/>
                      </a:cubicBezTo>
                      <a:cubicBezTo>
                        <a:pt x="175843" y="42083"/>
                        <a:pt x="182221" y="42693"/>
                        <a:pt x="188500" y="43893"/>
                      </a:cubicBezTo>
                      <a:cubicBezTo>
                        <a:pt x="215449" y="374"/>
                        <a:pt x="272573" y="-13047"/>
                        <a:pt x="316089" y="13899"/>
                      </a:cubicBezTo>
                      <a:cubicBezTo>
                        <a:pt x="342786" y="30434"/>
                        <a:pt x="359293" y="59362"/>
                        <a:pt x="359950" y="90756"/>
                      </a:cubicBezTo>
                      <a:lnTo>
                        <a:pt x="362808" y="90756"/>
                      </a:lnTo>
                      <a:cubicBezTo>
                        <a:pt x="409995" y="86889"/>
                        <a:pt x="451381" y="122017"/>
                        <a:pt x="455238" y="169204"/>
                      </a:cubicBezTo>
                      <a:cubicBezTo>
                        <a:pt x="459105" y="216391"/>
                        <a:pt x="423977" y="257777"/>
                        <a:pt x="376790" y="261635"/>
                      </a:cubicBezTo>
                      <a:cubicBezTo>
                        <a:pt x="372142" y="262016"/>
                        <a:pt x="367465" y="262016"/>
                        <a:pt x="362808" y="261635"/>
                      </a:cubicBezTo>
                      <a:lnTo>
                        <a:pt x="48483" y="261635"/>
                      </a:lnTo>
                      <a:cubicBezTo>
                        <a:pt x="21388" y="260806"/>
                        <a:pt x="-116" y="238546"/>
                        <a:pt x="0" y="21143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1" name="任意多边形: 形状 10940">
                  <a:extLst>
                    <a:ext uri="{FF2B5EF4-FFF2-40B4-BE49-F238E27FC236}">
                      <a16:creationId xmlns:a16="http://schemas.microsoft.com/office/drawing/2014/main" id="{C54085B4-F985-1932-D267-CFC5EC1EBE1A}"/>
                    </a:ext>
                  </a:extLst>
                </p:cNvPr>
                <p:cNvSpPr/>
                <p:nvPr/>
              </p:nvSpPr>
              <p:spPr>
                <a:xfrm>
                  <a:off x="6466617" y="6097160"/>
                  <a:ext cx="455529" cy="261920"/>
                </a:xfrm>
                <a:custGeom>
                  <a:avLst/>
                  <a:gdLst>
                    <a:gd name="connsiteX0" fmla="*/ 0 w 455529"/>
                    <a:gd name="connsiteY0" fmla="*/ 211438 h 261920"/>
                    <a:gd name="connsiteX1" fmla="*/ 50102 w 455529"/>
                    <a:gd name="connsiteY1" fmla="*/ 161336 h 261920"/>
                    <a:gd name="connsiteX2" fmla="*/ 64485 w 455529"/>
                    <a:gd name="connsiteY2" fmla="*/ 163527 h 261920"/>
                    <a:gd name="connsiteX3" fmla="*/ 63342 w 455529"/>
                    <a:gd name="connsiteY3" fmla="*/ 148097 h 261920"/>
                    <a:gd name="connsiteX4" fmla="*/ 169355 w 455529"/>
                    <a:gd name="connsiteY4" fmla="*/ 42083 h 261920"/>
                    <a:gd name="connsiteX5" fmla="*/ 169450 w 455529"/>
                    <a:gd name="connsiteY5" fmla="*/ 42083 h 261920"/>
                    <a:gd name="connsiteX6" fmla="*/ 188500 w 455529"/>
                    <a:gd name="connsiteY6" fmla="*/ 43893 h 261920"/>
                    <a:gd name="connsiteX7" fmla="*/ 316089 w 455529"/>
                    <a:gd name="connsiteY7" fmla="*/ 13899 h 261920"/>
                    <a:gd name="connsiteX8" fmla="*/ 359950 w 455529"/>
                    <a:gd name="connsiteY8" fmla="*/ 90756 h 261920"/>
                    <a:gd name="connsiteX9" fmla="*/ 362808 w 455529"/>
                    <a:gd name="connsiteY9" fmla="*/ 90756 h 261920"/>
                    <a:gd name="connsiteX10" fmla="*/ 455238 w 455529"/>
                    <a:gd name="connsiteY10" fmla="*/ 169204 h 261920"/>
                    <a:gd name="connsiteX11" fmla="*/ 376790 w 455529"/>
                    <a:gd name="connsiteY11" fmla="*/ 261635 h 261920"/>
                    <a:gd name="connsiteX12" fmla="*/ 362808 w 455529"/>
                    <a:gd name="connsiteY12" fmla="*/ 261635 h 261920"/>
                    <a:gd name="connsiteX13" fmla="*/ 48483 w 455529"/>
                    <a:gd name="connsiteY13" fmla="*/ 261635 h 261920"/>
                    <a:gd name="connsiteX14" fmla="*/ 0 w 455529"/>
                    <a:gd name="connsiteY14" fmla="*/ 211438 h 261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5529" h="261920">
                      <a:moveTo>
                        <a:pt x="0" y="211438"/>
                      </a:moveTo>
                      <a:cubicBezTo>
                        <a:pt x="53" y="183787"/>
                        <a:pt x="22454" y="161394"/>
                        <a:pt x="50102" y="161336"/>
                      </a:cubicBezTo>
                      <a:cubicBezTo>
                        <a:pt x="54980" y="161327"/>
                        <a:pt x="59831" y="162060"/>
                        <a:pt x="64485" y="163527"/>
                      </a:cubicBezTo>
                      <a:cubicBezTo>
                        <a:pt x="63718" y="158422"/>
                        <a:pt x="63336" y="153259"/>
                        <a:pt x="63342" y="148097"/>
                      </a:cubicBezTo>
                      <a:cubicBezTo>
                        <a:pt x="63342" y="89547"/>
                        <a:pt x="110806" y="42083"/>
                        <a:pt x="169355" y="42083"/>
                      </a:cubicBezTo>
                      <a:cubicBezTo>
                        <a:pt x="169386" y="42083"/>
                        <a:pt x="169419" y="42083"/>
                        <a:pt x="169450" y="42083"/>
                      </a:cubicBezTo>
                      <a:cubicBezTo>
                        <a:pt x="175843" y="42083"/>
                        <a:pt x="182221" y="42693"/>
                        <a:pt x="188500" y="43893"/>
                      </a:cubicBezTo>
                      <a:cubicBezTo>
                        <a:pt x="215449" y="374"/>
                        <a:pt x="272573" y="-13047"/>
                        <a:pt x="316089" y="13899"/>
                      </a:cubicBezTo>
                      <a:cubicBezTo>
                        <a:pt x="342786" y="30434"/>
                        <a:pt x="359293" y="59362"/>
                        <a:pt x="359950" y="90756"/>
                      </a:cubicBezTo>
                      <a:lnTo>
                        <a:pt x="362808" y="90756"/>
                      </a:lnTo>
                      <a:cubicBezTo>
                        <a:pt x="409995" y="86889"/>
                        <a:pt x="451381" y="122017"/>
                        <a:pt x="455238" y="169204"/>
                      </a:cubicBezTo>
                      <a:cubicBezTo>
                        <a:pt x="459105" y="216391"/>
                        <a:pt x="423977" y="257777"/>
                        <a:pt x="376790" y="261635"/>
                      </a:cubicBezTo>
                      <a:cubicBezTo>
                        <a:pt x="372142" y="262016"/>
                        <a:pt x="367465" y="262016"/>
                        <a:pt x="362808" y="261635"/>
                      </a:cubicBezTo>
                      <a:lnTo>
                        <a:pt x="48483" y="261635"/>
                      </a:lnTo>
                      <a:cubicBezTo>
                        <a:pt x="21388" y="260806"/>
                        <a:pt x="-116" y="238546"/>
                        <a:pt x="0" y="211438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42" name="图形 14">
                <a:extLst>
                  <a:ext uri="{FF2B5EF4-FFF2-40B4-BE49-F238E27FC236}">
                    <a16:creationId xmlns:a16="http://schemas.microsoft.com/office/drawing/2014/main" id="{A10B372E-8E6F-BF9E-8364-19C219A4636C}"/>
                  </a:ext>
                </a:extLst>
              </p:cNvPr>
              <p:cNvGrpSpPr/>
              <p:nvPr/>
            </p:nvGrpSpPr>
            <p:grpSpPr>
              <a:xfrm>
                <a:off x="8798212" y="5759196"/>
                <a:ext cx="1176081" cy="845248"/>
                <a:chOff x="8798212" y="5759196"/>
                <a:chExt cx="1176081" cy="845248"/>
              </a:xfrm>
            </p:grpSpPr>
            <p:sp>
              <p:nvSpPr>
                <p:cNvPr id="10943" name="任意多边形: 形状 10942">
                  <a:extLst>
                    <a:ext uri="{FF2B5EF4-FFF2-40B4-BE49-F238E27FC236}">
                      <a16:creationId xmlns:a16="http://schemas.microsoft.com/office/drawing/2014/main" id="{0847C815-55DD-B82B-3056-8F312D286011}"/>
                    </a:ext>
                  </a:extLst>
                </p:cNvPr>
                <p:cNvSpPr/>
                <p:nvPr/>
              </p:nvSpPr>
              <p:spPr>
                <a:xfrm>
                  <a:off x="8986742" y="5759196"/>
                  <a:ext cx="987552" cy="835342"/>
                </a:xfrm>
                <a:custGeom>
                  <a:avLst/>
                  <a:gdLst>
                    <a:gd name="connsiteX0" fmla="*/ 669227 w 987552"/>
                    <a:gd name="connsiteY0" fmla="*/ 667 h 835342"/>
                    <a:gd name="connsiteX1" fmla="*/ 707231 w 987552"/>
                    <a:gd name="connsiteY1" fmla="*/ 47720 h 835342"/>
                    <a:gd name="connsiteX2" fmla="*/ 0 w 987552"/>
                    <a:gd name="connsiteY2" fmla="*/ 618934 h 835342"/>
                    <a:gd name="connsiteX3" fmla="*/ 153734 w 987552"/>
                    <a:gd name="connsiteY3" fmla="*/ 809244 h 835342"/>
                    <a:gd name="connsiteX4" fmla="*/ 174784 w 987552"/>
                    <a:gd name="connsiteY4" fmla="*/ 835342 h 835342"/>
                    <a:gd name="connsiteX5" fmla="*/ 881920 w 987552"/>
                    <a:gd name="connsiteY5" fmla="*/ 264033 h 835342"/>
                    <a:gd name="connsiteX6" fmla="*/ 919925 w 987552"/>
                    <a:gd name="connsiteY6" fmla="*/ 311086 h 835342"/>
                    <a:gd name="connsiteX7" fmla="*/ 987552 w 987552"/>
                    <a:gd name="connsiteY7" fmla="*/ 0 h 835342"/>
                    <a:gd name="connsiteX8" fmla="*/ 669227 w 987552"/>
                    <a:gd name="connsiteY8" fmla="*/ 667 h 835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7552" h="835342">
                      <a:moveTo>
                        <a:pt x="669227" y="667"/>
                      </a:moveTo>
                      <a:lnTo>
                        <a:pt x="707231" y="47720"/>
                      </a:lnTo>
                      <a:lnTo>
                        <a:pt x="0" y="618934"/>
                      </a:lnTo>
                      <a:lnTo>
                        <a:pt x="153734" y="809244"/>
                      </a:lnTo>
                      <a:lnTo>
                        <a:pt x="174784" y="835342"/>
                      </a:lnTo>
                      <a:lnTo>
                        <a:pt x="881920" y="264033"/>
                      </a:lnTo>
                      <a:lnTo>
                        <a:pt x="919925" y="311086"/>
                      </a:lnTo>
                      <a:lnTo>
                        <a:pt x="987552" y="0"/>
                      </a:lnTo>
                      <a:lnTo>
                        <a:pt x="669227" y="667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4" name="任意多边形: 形状 10943">
                  <a:extLst>
                    <a:ext uri="{FF2B5EF4-FFF2-40B4-BE49-F238E27FC236}">
                      <a16:creationId xmlns:a16="http://schemas.microsoft.com/office/drawing/2014/main" id="{88006084-0A60-2A38-2073-799D7D6039F0}"/>
                    </a:ext>
                  </a:extLst>
                </p:cNvPr>
                <p:cNvSpPr/>
                <p:nvPr/>
              </p:nvSpPr>
              <p:spPr>
                <a:xfrm>
                  <a:off x="8986742" y="5759196"/>
                  <a:ext cx="987552" cy="835342"/>
                </a:xfrm>
                <a:custGeom>
                  <a:avLst/>
                  <a:gdLst>
                    <a:gd name="connsiteX0" fmla="*/ 669227 w 987552"/>
                    <a:gd name="connsiteY0" fmla="*/ 667 h 835342"/>
                    <a:gd name="connsiteX1" fmla="*/ 707231 w 987552"/>
                    <a:gd name="connsiteY1" fmla="*/ 47720 h 835342"/>
                    <a:gd name="connsiteX2" fmla="*/ 0 w 987552"/>
                    <a:gd name="connsiteY2" fmla="*/ 618934 h 835342"/>
                    <a:gd name="connsiteX3" fmla="*/ 153734 w 987552"/>
                    <a:gd name="connsiteY3" fmla="*/ 809244 h 835342"/>
                    <a:gd name="connsiteX4" fmla="*/ 174784 w 987552"/>
                    <a:gd name="connsiteY4" fmla="*/ 835342 h 835342"/>
                    <a:gd name="connsiteX5" fmla="*/ 881920 w 987552"/>
                    <a:gd name="connsiteY5" fmla="*/ 264033 h 835342"/>
                    <a:gd name="connsiteX6" fmla="*/ 919925 w 987552"/>
                    <a:gd name="connsiteY6" fmla="*/ 311086 h 835342"/>
                    <a:gd name="connsiteX7" fmla="*/ 987552 w 987552"/>
                    <a:gd name="connsiteY7" fmla="*/ 0 h 835342"/>
                    <a:gd name="connsiteX8" fmla="*/ 669227 w 987552"/>
                    <a:gd name="connsiteY8" fmla="*/ 667 h 835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7552" h="835342">
                      <a:moveTo>
                        <a:pt x="669227" y="667"/>
                      </a:moveTo>
                      <a:lnTo>
                        <a:pt x="707231" y="47720"/>
                      </a:lnTo>
                      <a:lnTo>
                        <a:pt x="0" y="618934"/>
                      </a:lnTo>
                      <a:lnTo>
                        <a:pt x="153734" y="809244"/>
                      </a:lnTo>
                      <a:lnTo>
                        <a:pt x="174784" y="835342"/>
                      </a:lnTo>
                      <a:lnTo>
                        <a:pt x="881920" y="264033"/>
                      </a:lnTo>
                      <a:lnTo>
                        <a:pt x="919925" y="311086"/>
                      </a:lnTo>
                      <a:lnTo>
                        <a:pt x="987552" y="0"/>
                      </a:lnTo>
                      <a:lnTo>
                        <a:pt x="669227" y="667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5" name="任意多边形: 形状 10944">
                  <a:extLst>
                    <a:ext uri="{FF2B5EF4-FFF2-40B4-BE49-F238E27FC236}">
                      <a16:creationId xmlns:a16="http://schemas.microsoft.com/office/drawing/2014/main" id="{2328BE5B-8B1E-C5F4-7763-0A105C648029}"/>
                    </a:ext>
                  </a:extLst>
                </p:cNvPr>
                <p:cNvSpPr/>
                <p:nvPr/>
              </p:nvSpPr>
              <p:spPr>
                <a:xfrm>
                  <a:off x="8798212" y="6281745"/>
                  <a:ext cx="562576" cy="322699"/>
                </a:xfrm>
                <a:custGeom>
                  <a:avLst/>
                  <a:gdLst>
                    <a:gd name="connsiteX0" fmla="*/ 475422 w 562576"/>
                    <a:gd name="connsiteY0" fmla="*/ 75906 h 322699"/>
                    <a:gd name="connsiteX1" fmla="*/ 253538 w 562576"/>
                    <a:gd name="connsiteY1" fmla="*/ 24395 h 322699"/>
                    <a:gd name="connsiteX2" fmla="*/ 200626 w 562576"/>
                    <a:gd name="connsiteY2" fmla="*/ 78192 h 322699"/>
                    <a:gd name="connsiteX3" fmla="*/ 94260 w 562576"/>
                    <a:gd name="connsiteY3" fmla="*/ 136352 h 322699"/>
                    <a:gd name="connsiteX4" fmla="*/ 90803 w 562576"/>
                    <a:gd name="connsiteY4" fmla="*/ 161345 h 322699"/>
                    <a:gd name="connsiteX5" fmla="*/ 45274 w 562576"/>
                    <a:gd name="connsiteY5" fmla="*/ 161345 h 322699"/>
                    <a:gd name="connsiteX6" fmla="*/ 49 w 562576"/>
                    <a:gd name="connsiteY6" fmla="*/ 202512 h 322699"/>
                    <a:gd name="connsiteX7" fmla="*/ 41216 w 562576"/>
                    <a:gd name="connsiteY7" fmla="*/ 247737 h 322699"/>
                    <a:gd name="connsiteX8" fmla="*/ 45274 w 562576"/>
                    <a:gd name="connsiteY8" fmla="*/ 247737 h 322699"/>
                    <a:gd name="connsiteX9" fmla="*/ 202912 w 562576"/>
                    <a:gd name="connsiteY9" fmla="*/ 247737 h 322699"/>
                    <a:gd name="connsiteX10" fmla="*/ 425292 w 562576"/>
                    <a:gd name="connsiteY10" fmla="*/ 297677 h 322699"/>
                    <a:gd name="connsiteX11" fmla="*/ 454372 w 562576"/>
                    <a:gd name="connsiteY11" fmla="*/ 274121 h 322699"/>
                    <a:gd name="connsiteX12" fmla="*/ 462564 w 562576"/>
                    <a:gd name="connsiteY12" fmla="*/ 274121 h 322699"/>
                    <a:gd name="connsiteX13" fmla="*/ 562576 w 562576"/>
                    <a:gd name="connsiteY13" fmla="*/ 174490 h 322699"/>
                    <a:gd name="connsiteX14" fmla="*/ 475803 w 562576"/>
                    <a:gd name="connsiteY14" fmla="*/ 75335 h 322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62576" h="322699">
                      <a:moveTo>
                        <a:pt x="475422" y="75906"/>
                      </a:moveTo>
                      <a:cubicBezTo>
                        <a:pt x="428378" y="411"/>
                        <a:pt x="329033" y="-22659"/>
                        <a:pt x="253538" y="24395"/>
                      </a:cubicBezTo>
                      <a:cubicBezTo>
                        <a:pt x="231887" y="37882"/>
                        <a:pt x="213752" y="56323"/>
                        <a:pt x="200626" y="78192"/>
                      </a:cubicBezTo>
                      <a:cubicBezTo>
                        <a:pt x="155192" y="64876"/>
                        <a:pt x="107567" y="90917"/>
                        <a:pt x="94260" y="136352"/>
                      </a:cubicBezTo>
                      <a:cubicBezTo>
                        <a:pt x="91879" y="144467"/>
                        <a:pt x="90717" y="152887"/>
                        <a:pt x="90803" y="161345"/>
                      </a:cubicBezTo>
                      <a:lnTo>
                        <a:pt x="45274" y="161345"/>
                      </a:lnTo>
                      <a:cubicBezTo>
                        <a:pt x="21413" y="160221"/>
                        <a:pt x="1173" y="178652"/>
                        <a:pt x="49" y="202512"/>
                      </a:cubicBezTo>
                      <a:cubicBezTo>
                        <a:pt x="-1075" y="226372"/>
                        <a:pt x="17356" y="246613"/>
                        <a:pt x="41216" y="247737"/>
                      </a:cubicBezTo>
                      <a:cubicBezTo>
                        <a:pt x="42568" y="247804"/>
                        <a:pt x="43921" y="247804"/>
                        <a:pt x="45274" y="247737"/>
                      </a:cubicBezTo>
                      <a:lnTo>
                        <a:pt x="202912" y="247737"/>
                      </a:lnTo>
                      <a:cubicBezTo>
                        <a:pt x="250528" y="322937"/>
                        <a:pt x="350093" y="345292"/>
                        <a:pt x="425292" y="297677"/>
                      </a:cubicBezTo>
                      <a:cubicBezTo>
                        <a:pt x="435865" y="290980"/>
                        <a:pt x="445628" y="283075"/>
                        <a:pt x="454372" y="274121"/>
                      </a:cubicBezTo>
                      <a:cubicBezTo>
                        <a:pt x="457096" y="274264"/>
                        <a:pt x="459840" y="274264"/>
                        <a:pt x="462564" y="274121"/>
                      </a:cubicBezTo>
                      <a:cubicBezTo>
                        <a:pt x="517695" y="274226"/>
                        <a:pt x="562471" y="229621"/>
                        <a:pt x="562576" y="174490"/>
                      </a:cubicBezTo>
                      <a:cubicBezTo>
                        <a:pt x="562662" y="124331"/>
                        <a:pt x="525524" y="81897"/>
                        <a:pt x="475803" y="75335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6" name="任意多边形: 形状 10945">
                  <a:extLst>
                    <a:ext uri="{FF2B5EF4-FFF2-40B4-BE49-F238E27FC236}">
                      <a16:creationId xmlns:a16="http://schemas.microsoft.com/office/drawing/2014/main" id="{113718D5-AB5E-2B79-226A-F8D929205351}"/>
                    </a:ext>
                  </a:extLst>
                </p:cNvPr>
                <p:cNvSpPr/>
                <p:nvPr/>
              </p:nvSpPr>
              <p:spPr>
                <a:xfrm>
                  <a:off x="8798212" y="6281745"/>
                  <a:ext cx="562576" cy="322699"/>
                </a:xfrm>
                <a:custGeom>
                  <a:avLst/>
                  <a:gdLst>
                    <a:gd name="connsiteX0" fmla="*/ 475422 w 562576"/>
                    <a:gd name="connsiteY0" fmla="*/ 75906 h 322699"/>
                    <a:gd name="connsiteX1" fmla="*/ 253538 w 562576"/>
                    <a:gd name="connsiteY1" fmla="*/ 24395 h 322699"/>
                    <a:gd name="connsiteX2" fmla="*/ 200626 w 562576"/>
                    <a:gd name="connsiteY2" fmla="*/ 78192 h 322699"/>
                    <a:gd name="connsiteX3" fmla="*/ 94260 w 562576"/>
                    <a:gd name="connsiteY3" fmla="*/ 136352 h 322699"/>
                    <a:gd name="connsiteX4" fmla="*/ 90803 w 562576"/>
                    <a:gd name="connsiteY4" fmla="*/ 161345 h 322699"/>
                    <a:gd name="connsiteX5" fmla="*/ 45274 w 562576"/>
                    <a:gd name="connsiteY5" fmla="*/ 161345 h 322699"/>
                    <a:gd name="connsiteX6" fmla="*/ 49 w 562576"/>
                    <a:gd name="connsiteY6" fmla="*/ 202512 h 322699"/>
                    <a:gd name="connsiteX7" fmla="*/ 41216 w 562576"/>
                    <a:gd name="connsiteY7" fmla="*/ 247737 h 322699"/>
                    <a:gd name="connsiteX8" fmla="*/ 45274 w 562576"/>
                    <a:gd name="connsiteY8" fmla="*/ 247737 h 322699"/>
                    <a:gd name="connsiteX9" fmla="*/ 202912 w 562576"/>
                    <a:gd name="connsiteY9" fmla="*/ 247737 h 322699"/>
                    <a:gd name="connsiteX10" fmla="*/ 425292 w 562576"/>
                    <a:gd name="connsiteY10" fmla="*/ 297677 h 322699"/>
                    <a:gd name="connsiteX11" fmla="*/ 454372 w 562576"/>
                    <a:gd name="connsiteY11" fmla="*/ 274121 h 322699"/>
                    <a:gd name="connsiteX12" fmla="*/ 462564 w 562576"/>
                    <a:gd name="connsiteY12" fmla="*/ 274121 h 322699"/>
                    <a:gd name="connsiteX13" fmla="*/ 562576 w 562576"/>
                    <a:gd name="connsiteY13" fmla="*/ 174490 h 322699"/>
                    <a:gd name="connsiteX14" fmla="*/ 475803 w 562576"/>
                    <a:gd name="connsiteY14" fmla="*/ 75335 h 322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62576" h="322699">
                      <a:moveTo>
                        <a:pt x="475422" y="75906"/>
                      </a:moveTo>
                      <a:cubicBezTo>
                        <a:pt x="428378" y="411"/>
                        <a:pt x="329033" y="-22659"/>
                        <a:pt x="253538" y="24395"/>
                      </a:cubicBezTo>
                      <a:cubicBezTo>
                        <a:pt x="231887" y="37882"/>
                        <a:pt x="213752" y="56323"/>
                        <a:pt x="200626" y="78192"/>
                      </a:cubicBezTo>
                      <a:cubicBezTo>
                        <a:pt x="155192" y="64876"/>
                        <a:pt x="107567" y="90917"/>
                        <a:pt x="94260" y="136352"/>
                      </a:cubicBezTo>
                      <a:cubicBezTo>
                        <a:pt x="91879" y="144467"/>
                        <a:pt x="90717" y="152887"/>
                        <a:pt x="90803" y="161345"/>
                      </a:cubicBezTo>
                      <a:lnTo>
                        <a:pt x="45274" y="161345"/>
                      </a:lnTo>
                      <a:cubicBezTo>
                        <a:pt x="21413" y="160221"/>
                        <a:pt x="1173" y="178652"/>
                        <a:pt x="49" y="202512"/>
                      </a:cubicBezTo>
                      <a:cubicBezTo>
                        <a:pt x="-1075" y="226372"/>
                        <a:pt x="17356" y="246613"/>
                        <a:pt x="41216" y="247737"/>
                      </a:cubicBezTo>
                      <a:cubicBezTo>
                        <a:pt x="42568" y="247804"/>
                        <a:pt x="43921" y="247804"/>
                        <a:pt x="45274" y="247737"/>
                      </a:cubicBezTo>
                      <a:lnTo>
                        <a:pt x="202912" y="247737"/>
                      </a:lnTo>
                      <a:cubicBezTo>
                        <a:pt x="250528" y="322937"/>
                        <a:pt x="350093" y="345292"/>
                        <a:pt x="425292" y="297677"/>
                      </a:cubicBezTo>
                      <a:cubicBezTo>
                        <a:pt x="435865" y="290980"/>
                        <a:pt x="445628" y="283075"/>
                        <a:pt x="454372" y="274121"/>
                      </a:cubicBezTo>
                      <a:cubicBezTo>
                        <a:pt x="457096" y="274264"/>
                        <a:pt x="459840" y="274264"/>
                        <a:pt x="462564" y="274121"/>
                      </a:cubicBezTo>
                      <a:cubicBezTo>
                        <a:pt x="517695" y="274226"/>
                        <a:pt x="562471" y="229621"/>
                        <a:pt x="562576" y="174490"/>
                      </a:cubicBezTo>
                      <a:cubicBezTo>
                        <a:pt x="562662" y="124331"/>
                        <a:pt x="525524" y="81897"/>
                        <a:pt x="475803" y="75335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47" name="图形 14">
                <a:extLst>
                  <a:ext uri="{FF2B5EF4-FFF2-40B4-BE49-F238E27FC236}">
                    <a16:creationId xmlns:a16="http://schemas.microsoft.com/office/drawing/2014/main" id="{DF446BA9-CDE1-0B18-4CE3-1B9A5821B6DA}"/>
                  </a:ext>
                </a:extLst>
              </p:cNvPr>
              <p:cNvGrpSpPr/>
              <p:nvPr/>
            </p:nvGrpSpPr>
            <p:grpSpPr>
              <a:xfrm>
                <a:off x="7105650" y="4401360"/>
                <a:ext cx="1112161" cy="2003344"/>
                <a:chOff x="7105650" y="4401360"/>
                <a:chExt cx="1112161" cy="2003344"/>
              </a:xfrm>
            </p:grpSpPr>
            <p:sp>
              <p:nvSpPr>
                <p:cNvPr id="10948" name="任意多边形: 形状 10947">
                  <a:extLst>
                    <a:ext uri="{FF2B5EF4-FFF2-40B4-BE49-F238E27FC236}">
                      <a16:creationId xmlns:a16="http://schemas.microsoft.com/office/drawing/2014/main" id="{3DFB8AE8-3DE0-D9D3-20A1-2869229E7AE0}"/>
                    </a:ext>
                  </a:extLst>
                </p:cNvPr>
                <p:cNvSpPr/>
                <p:nvPr/>
              </p:nvSpPr>
              <p:spPr>
                <a:xfrm>
                  <a:off x="8139779" y="4405201"/>
                  <a:ext cx="76243" cy="116411"/>
                </a:xfrm>
                <a:custGeom>
                  <a:avLst/>
                  <a:gdLst>
                    <a:gd name="connsiteX0" fmla="*/ 72104 w 76243"/>
                    <a:gd name="connsiteY0" fmla="*/ 19637 h 116411"/>
                    <a:gd name="connsiteX1" fmla="*/ 58388 w 76243"/>
                    <a:gd name="connsiteY1" fmla="*/ 4873 h 116411"/>
                    <a:gd name="connsiteX2" fmla="*/ 44005 w 76243"/>
                    <a:gd name="connsiteY2" fmla="*/ 301 h 116411"/>
                    <a:gd name="connsiteX3" fmla="*/ 23146 w 76243"/>
                    <a:gd name="connsiteY3" fmla="*/ 4873 h 116411"/>
                    <a:gd name="connsiteX4" fmla="*/ 10477 w 76243"/>
                    <a:gd name="connsiteY4" fmla="*/ 18399 h 116411"/>
                    <a:gd name="connsiteX5" fmla="*/ 0 w 76243"/>
                    <a:gd name="connsiteY5" fmla="*/ 104124 h 116411"/>
                    <a:gd name="connsiteX6" fmla="*/ 31813 w 76243"/>
                    <a:gd name="connsiteY6" fmla="*/ 116411 h 116411"/>
                    <a:gd name="connsiteX7" fmla="*/ 68675 w 76243"/>
                    <a:gd name="connsiteY7" fmla="*/ 48212 h 116411"/>
                    <a:gd name="connsiteX8" fmla="*/ 74200 w 76243"/>
                    <a:gd name="connsiteY8" fmla="*/ 38020 h 116411"/>
                    <a:gd name="connsiteX9" fmla="*/ 72104 w 76243"/>
                    <a:gd name="connsiteY9" fmla="*/ 19637 h 116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43" h="116411">
                      <a:moveTo>
                        <a:pt x="72104" y="19637"/>
                      </a:moveTo>
                      <a:lnTo>
                        <a:pt x="58388" y="4873"/>
                      </a:lnTo>
                      <a:cubicBezTo>
                        <a:pt x="54692" y="977"/>
                        <a:pt x="49263" y="-747"/>
                        <a:pt x="44005" y="301"/>
                      </a:cubicBezTo>
                      <a:lnTo>
                        <a:pt x="23146" y="4873"/>
                      </a:lnTo>
                      <a:cubicBezTo>
                        <a:pt x="16459" y="6207"/>
                        <a:pt x="11363" y="11645"/>
                        <a:pt x="10477" y="18399"/>
                      </a:cubicBezTo>
                      <a:lnTo>
                        <a:pt x="0" y="104124"/>
                      </a:lnTo>
                      <a:lnTo>
                        <a:pt x="31813" y="116411"/>
                      </a:lnTo>
                      <a:cubicBezTo>
                        <a:pt x="70675" y="99456"/>
                        <a:pt x="68675" y="48212"/>
                        <a:pt x="68675" y="48212"/>
                      </a:cubicBezTo>
                      <a:lnTo>
                        <a:pt x="74200" y="38020"/>
                      </a:lnTo>
                      <a:cubicBezTo>
                        <a:pt x="77562" y="32086"/>
                        <a:pt x="76714" y="24657"/>
                        <a:pt x="72104" y="19637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9" name="任意多边形: 形状 10948">
                  <a:extLst>
                    <a:ext uri="{FF2B5EF4-FFF2-40B4-BE49-F238E27FC236}">
                      <a16:creationId xmlns:a16="http://schemas.microsoft.com/office/drawing/2014/main" id="{F411C081-3F4E-83D4-7130-ED21733951CE}"/>
                    </a:ext>
                  </a:extLst>
                </p:cNvPr>
                <p:cNvSpPr/>
                <p:nvPr/>
              </p:nvSpPr>
              <p:spPr>
                <a:xfrm>
                  <a:off x="7819644" y="4497609"/>
                  <a:ext cx="361950" cy="282954"/>
                </a:xfrm>
                <a:custGeom>
                  <a:avLst/>
                  <a:gdLst>
                    <a:gd name="connsiteX0" fmla="*/ 7715 w 361950"/>
                    <a:gd name="connsiteY0" fmla="*/ 185261 h 282954"/>
                    <a:gd name="connsiteX1" fmla="*/ 56197 w 361950"/>
                    <a:gd name="connsiteY1" fmla="*/ 186690 h 282954"/>
                    <a:gd name="connsiteX2" fmla="*/ 109823 w 361950"/>
                    <a:gd name="connsiteY2" fmla="*/ 185071 h 282954"/>
                    <a:gd name="connsiteX3" fmla="*/ 160877 w 361950"/>
                    <a:gd name="connsiteY3" fmla="*/ 180499 h 282954"/>
                    <a:gd name="connsiteX4" fmla="*/ 182594 w 361950"/>
                    <a:gd name="connsiteY4" fmla="*/ 176308 h 282954"/>
                    <a:gd name="connsiteX5" fmla="*/ 189452 w 361950"/>
                    <a:gd name="connsiteY5" fmla="*/ 174117 h 282954"/>
                    <a:gd name="connsiteX6" fmla="*/ 190405 w 361950"/>
                    <a:gd name="connsiteY6" fmla="*/ 174117 h 282954"/>
                    <a:gd name="connsiteX7" fmla="*/ 204216 w 361950"/>
                    <a:gd name="connsiteY7" fmla="*/ 158305 h 282954"/>
                    <a:gd name="connsiteX8" fmla="*/ 219932 w 361950"/>
                    <a:gd name="connsiteY8" fmla="*/ 137255 h 282954"/>
                    <a:gd name="connsiteX9" fmla="*/ 251079 w 361950"/>
                    <a:gd name="connsiteY9" fmla="*/ 92297 h 282954"/>
                    <a:gd name="connsiteX10" fmla="*/ 313277 w 361950"/>
                    <a:gd name="connsiteY10" fmla="*/ 0 h 282954"/>
                    <a:gd name="connsiteX11" fmla="*/ 361950 w 361950"/>
                    <a:gd name="connsiteY11" fmla="*/ 25813 h 282954"/>
                    <a:gd name="connsiteX12" fmla="*/ 339280 w 361950"/>
                    <a:gd name="connsiteY12" fmla="*/ 78105 h 282954"/>
                    <a:gd name="connsiteX13" fmla="*/ 314611 w 361950"/>
                    <a:gd name="connsiteY13" fmla="*/ 129445 h 282954"/>
                    <a:gd name="connsiteX14" fmla="*/ 287369 w 361950"/>
                    <a:gd name="connsiteY14" fmla="*/ 180404 h 282954"/>
                    <a:gd name="connsiteX15" fmla="*/ 271939 w 361950"/>
                    <a:gd name="connsiteY15" fmla="*/ 206026 h 282954"/>
                    <a:gd name="connsiteX16" fmla="*/ 250793 w 361950"/>
                    <a:gd name="connsiteY16" fmla="*/ 234125 h 282954"/>
                    <a:gd name="connsiteX17" fmla="*/ 228981 w 361950"/>
                    <a:gd name="connsiteY17" fmla="*/ 250603 h 282954"/>
                    <a:gd name="connsiteX18" fmla="*/ 209931 w 361950"/>
                    <a:gd name="connsiteY18" fmla="*/ 259080 h 282954"/>
                    <a:gd name="connsiteX19" fmla="*/ 177165 w 361950"/>
                    <a:gd name="connsiteY19" fmla="*/ 268605 h 282954"/>
                    <a:gd name="connsiteX20" fmla="*/ 116872 w 361950"/>
                    <a:gd name="connsiteY20" fmla="*/ 278130 h 282954"/>
                    <a:gd name="connsiteX21" fmla="*/ 0 w 361950"/>
                    <a:gd name="connsiteY21" fmla="*/ 282702 h 282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61950" h="282954">
                      <a:moveTo>
                        <a:pt x="7715" y="185261"/>
                      </a:moveTo>
                      <a:cubicBezTo>
                        <a:pt x="7715" y="185261"/>
                        <a:pt x="38290" y="187071"/>
                        <a:pt x="56197" y="186690"/>
                      </a:cubicBezTo>
                      <a:cubicBezTo>
                        <a:pt x="74104" y="186309"/>
                        <a:pt x="92202" y="186118"/>
                        <a:pt x="109823" y="185071"/>
                      </a:cubicBezTo>
                      <a:cubicBezTo>
                        <a:pt x="127444" y="184023"/>
                        <a:pt x="144875" y="182689"/>
                        <a:pt x="160877" y="180499"/>
                      </a:cubicBezTo>
                      <a:cubicBezTo>
                        <a:pt x="168192" y="179518"/>
                        <a:pt x="175441" y="178117"/>
                        <a:pt x="182594" y="176308"/>
                      </a:cubicBezTo>
                      <a:lnTo>
                        <a:pt x="189452" y="174117"/>
                      </a:lnTo>
                      <a:cubicBezTo>
                        <a:pt x="191548" y="173164"/>
                        <a:pt x="189452" y="174784"/>
                        <a:pt x="190405" y="174117"/>
                      </a:cubicBezTo>
                      <a:cubicBezTo>
                        <a:pt x="195358" y="169164"/>
                        <a:pt x="199977" y="163887"/>
                        <a:pt x="204216" y="158305"/>
                      </a:cubicBezTo>
                      <a:cubicBezTo>
                        <a:pt x="209455" y="151638"/>
                        <a:pt x="214693" y="144494"/>
                        <a:pt x="219932" y="137255"/>
                      </a:cubicBezTo>
                      <a:cubicBezTo>
                        <a:pt x="230410" y="122682"/>
                        <a:pt x="240697" y="107537"/>
                        <a:pt x="251079" y="92297"/>
                      </a:cubicBezTo>
                      <a:lnTo>
                        <a:pt x="313277" y="0"/>
                      </a:lnTo>
                      <a:lnTo>
                        <a:pt x="361950" y="25813"/>
                      </a:lnTo>
                      <a:cubicBezTo>
                        <a:pt x="354806" y="43625"/>
                        <a:pt x="346996" y="60770"/>
                        <a:pt x="339280" y="78105"/>
                      </a:cubicBezTo>
                      <a:cubicBezTo>
                        <a:pt x="331565" y="95441"/>
                        <a:pt x="322993" y="112395"/>
                        <a:pt x="314611" y="129445"/>
                      </a:cubicBezTo>
                      <a:cubicBezTo>
                        <a:pt x="306229" y="146495"/>
                        <a:pt x="297085" y="163449"/>
                        <a:pt x="287369" y="180404"/>
                      </a:cubicBezTo>
                      <a:cubicBezTo>
                        <a:pt x="282511" y="188881"/>
                        <a:pt x="277844" y="197358"/>
                        <a:pt x="271939" y="206026"/>
                      </a:cubicBezTo>
                      <a:cubicBezTo>
                        <a:pt x="265747" y="216008"/>
                        <a:pt x="258670" y="225409"/>
                        <a:pt x="250793" y="234125"/>
                      </a:cubicBezTo>
                      <a:cubicBezTo>
                        <a:pt x="244440" y="240735"/>
                        <a:pt x="237077" y="246297"/>
                        <a:pt x="228981" y="250603"/>
                      </a:cubicBezTo>
                      <a:cubicBezTo>
                        <a:pt x="222847" y="253889"/>
                        <a:pt x="216475" y="256718"/>
                        <a:pt x="209931" y="259080"/>
                      </a:cubicBezTo>
                      <a:cubicBezTo>
                        <a:pt x="199244" y="263014"/>
                        <a:pt x="188300" y="266205"/>
                        <a:pt x="177165" y="268605"/>
                      </a:cubicBezTo>
                      <a:cubicBezTo>
                        <a:pt x="157296" y="273091"/>
                        <a:pt x="137160" y="276273"/>
                        <a:pt x="116872" y="278130"/>
                      </a:cubicBezTo>
                      <a:cubicBezTo>
                        <a:pt x="78048" y="282083"/>
                        <a:pt x="39014" y="283607"/>
                        <a:pt x="0" y="282702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0" name="任意多边形: 形状 10949">
                  <a:extLst>
                    <a:ext uri="{FF2B5EF4-FFF2-40B4-BE49-F238E27FC236}">
                      <a16:creationId xmlns:a16="http://schemas.microsoft.com/office/drawing/2014/main" id="{0FE67E11-2E0C-70CD-6CD2-2B1F5C27DB65}"/>
                    </a:ext>
                  </a:extLst>
                </p:cNvPr>
                <p:cNvSpPr/>
                <p:nvPr/>
              </p:nvSpPr>
              <p:spPr>
                <a:xfrm>
                  <a:off x="7819739" y="4498181"/>
                  <a:ext cx="362235" cy="282363"/>
                </a:xfrm>
                <a:custGeom>
                  <a:avLst/>
                  <a:gdLst>
                    <a:gd name="connsiteX0" fmla="*/ 362236 w 362235"/>
                    <a:gd name="connsiteY0" fmla="*/ 25432 h 282363"/>
                    <a:gd name="connsiteX1" fmla="*/ 339662 w 362235"/>
                    <a:gd name="connsiteY1" fmla="*/ 77629 h 282363"/>
                    <a:gd name="connsiteX2" fmla="*/ 314896 w 362235"/>
                    <a:gd name="connsiteY2" fmla="*/ 129064 h 282363"/>
                    <a:gd name="connsiteX3" fmla="*/ 287750 w 362235"/>
                    <a:gd name="connsiteY3" fmla="*/ 179927 h 282363"/>
                    <a:gd name="connsiteX4" fmla="*/ 272225 w 362235"/>
                    <a:gd name="connsiteY4" fmla="*/ 205550 h 282363"/>
                    <a:gd name="connsiteX5" fmla="*/ 251174 w 362235"/>
                    <a:gd name="connsiteY5" fmla="*/ 233648 h 282363"/>
                    <a:gd name="connsiteX6" fmla="*/ 228886 w 362235"/>
                    <a:gd name="connsiteY6" fmla="*/ 250031 h 282363"/>
                    <a:gd name="connsiteX7" fmla="*/ 209836 w 362235"/>
                    <a:gd name="connsiteY7" fmla="*/ 258604 h 282363"/>
                    <a:gd name="connsiteX8" fmla="*/ 177165 w 362235"/>
                    <a:gd name="connsiteY8" fmla="*/ 268129 h 282363"/>
                    <a:gd name="connsiteX9" fmla="*/ 116872 w 362235"/>
                    <a:gd name="connsiteY9" fmla="*/ 277654 h 282363"/>
                    <a:gd name="connsiteX10" fmla="*/ 91726 w 362235"/>
                    <a:gd name="connsiteY10" fmla="*/ 279845 h 282363"/>
                    <a:gd name="connsiteX11" fmla="*/ 0 w 362235"/>
                    <a:gd name="connsiteY11" fmla="*/ 282130 h 282363"/>
                    <a:gd name="connsiteX12" fmla="*/ 1524 w 362235"/>
                    <a:gd name="connsiteY12" fmla="*/ 262128 h 282363"/>
                    <a:gd name="connsiteX13" fmla="*/ 7525 w 362235"/>
                    <a:gd name="connsiteY13" fmla="*/ 185261 h 282363"/>
                    <a:gd name="connsiteX14" fmla="*/ 55912 w 362235"/>
                    <a:gd name="connsiteY14" fmla="*/ 186690 h 282363"/>
                    <a:gd name="connsiteX15" fmla="*/ 109633 w 362235"/>
                    <a:gd name="connsiteY15" fmla="*/ 185071 h 282363"/>
                    <a:gd name="connsiteX16" fmla="*/ 160687 w 362235"/>
                    <a:gd name="connsiteY16" fmla="*/ 180499 h 282363"/>
                    <a:gd name="connsiteX17" fmla="*/ 182404 w 362235"/>
                    <a:gd name="connsiteY17" fmla="*/ 176308 h 282363"/>
                    <a:gd name="connsiteX18" fmla="*/ 189262 w 362235"/>
                    <a:gd name="connsiteY18" fmla="*/ 174117 h 282363"/>
                    <a:gd name="connsiteX19" fmla="*/ 190214 w 362235"/>
                    <a:gd name="connsiteY19" fmla="*/ 174117 h 282363"/>
                    <a:gd name="connsiteX20" fmla="*/ 204025 w 362235"/>
                    <a:gd name="connsiteY20" fmla="*/ 158305 h 282363"/>
                    <a:gd name="connsiteX21" fmla="*/ 219646 w 362235"/>
                    <a:gd name="connsiteY21" fmla="*/ 137255 h 282363"/>
                    <a:gd name="connsiteX22" fmla="*/ 250888 w 362235"/>
                    <a:gd name="connsiteY22" fmla="*/ 92297 h 282363"/>
                    <a:gd name="connsiteX23" fmla="*/ 313087 w 362235"/>
                    <a:gd name="connsiteY23" fmla="*/ 0 h 282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62235" h="282363">
                      <a:moveTo>
                        <a:pt x="362236" y="25432"/>
                      </a:moveTo>
                      <a:cubicBezTo>
                        <a:pt x="355092" y="43148"/>
                        <a:pt x="347377" y="60293"/>
                        <a:pt x="339662" y="77629"/>
                      </a:cubicBezTo>
                      <a:cubicBezTo>
                        <a:pt x="331946" y="94964"/>
                        <a:pt x="323374" y="111919"/>
                        <a:pt x="314896" y="129064"/>
                      </a:cubicBezTo>
                      <a:cubicBezTo>
                        <a:pt x="306419" y="146209"/>
                        <a:pt x="297466" y="162973"/>
                        <a:pt x="287750" y="179927"/>
                      </a:cubicBezTo>
                      <a:cubicBezTo>
                        <a:pt x="282892" y="188404"/>
                        <a:pt x="278225" y="196882"/>
                        <a:pt x="272225" y="205550"/>
                      </a:cubicBezTo>
                      <a:cubicBezTo>
                        <a:pt x="266100" y="215551"/>
                        <a:pt x="259051" y="224961"/>
                        <a:pt x="251174" y="233648"/>
                      </a:cubicBezTo>
                      <a:cubicBezTo>
                        <a:pt x="244669" y="240268"/>
                        <a:pt x="237144" y="245793"/>
                        <a:pt x="228886" y="250031"/>
                      </a:cubicBezTo>
                      <a:cubicBezTo>
                        <a:pt x="222761" y="253365"/>
                        <a:pt x="216389" y="256232"/>
                        <a:pt x="209836" y="258604"/>
                      </a:cubicBezTo>
                      <a:cubicBezTo>
                        <a:pt x="199168" y="262490"/>
                        <a:pt x="188252" y="265671"/>
                        <a:pt x="177165" y="268129"/>
                      </a:cubicBezTo>
                      <a:cubicBezTo>
                        <a:pt x="157286" y="272567"/>
                        <a:pt x="137151" y="275749"/>
                        <a:pt x="116872" y="277654"/>
                      </a:cubicBezTo>
                      <a:cubicBezTo>
                        <a:pt x="108395" y="278511"/>
                        <a:pt x="100013" y="279178"/>
                        <a:pt x="91726" y="279845"/>
                      </a:cubicBezTo>
                      <a:cubicBezTo>
                        <a:pt x="61150" y="282035"/>
                        <a:pt x="31051" y="282797"/>
                        <a:pt x="0" y="282130"/>
                      </a:cubicBezTo>
                      <a:lnTo>
                        <a:pt x="1524" y="262128"/>
                      </a:lnTo>
                      <a:lnTo>
                        <a:pt x="7525" y="185261"/>
                      </a:lnTo>
                      <a:cubicBezTo>
                        <a:pt x="7525" y="185261"/>
                        <a:pt x="38005" y="187166"/>
                        <a:pt x="55912" y="186690"/>
                      </a:cubicBezTo>
                      <a:cubicBezTo>
                        <a:pt x="73819" y="186214"/>
                        <a:pt x="91916" y="186118"/>
                        <a:pt x="109633" y="185071"/>
                      </a:cubicBezTo>
                      <a:cubicBezTo>
                        <a:pt x="127349" y="184023"/>
                        <a:pt x="144685" y="182785"/>
                        <a:pt x="160687" y="180499"/>
                      </a:cubicBezTo>
                      <a:cubicBezTo>
                        <a:pt x="168011" y="179594"/>
                        <a:pt x="175270" y="178194"/>
                        <a:pt x="182404" y="176308"/>
                      </a:cubicBezTo>
                      <a:cubicBezTo>
                        <a:pt x="184737" y="175727"/>
                        <a:pt x="187023" y="175003"/>
                        <a:pt x="189262" y="174117"/>
                      </a:cubicBezTo>
                      <a:cubicBezTo>
                        <a:pt x="191357" y="173164"/>
                        <a:pt x="189262" y="174879"/>
                        <a:pt x="190214" y="174117"/>
                      </a:cubicBezTo>
                      <a:cubicBezTo>
                        <a:pt x="195167" y="169164"/>
                        <a:pt x="199787" y="163887"/>
                        <a:pt x="204025" y="158305"/>
                      </a:cubicBezTo>
                      <a:cubicBezTo>
                        <a:pt x="209264" y="151638"/>
                        <a:pt x="214503" y="144494"/>
                        <a:pt x="219646" y="137255"/>
                      </a:cubicBezTo>
                      <a:cubicBezTo>
                        <a:pt x="230124" y="122682"/>
                        <a:pt x="240506" y="107537"/>
                        <a:pt x="250888" y="92297"/>
                      </a:cubicBezTo>
                      <a:lnTo>
                        <a:pt x="313087" y="0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1" name="任意多边形: 形状 10950">
                  <a:extLst>
                    <a:ext uri="{FF2B5EF4-FFF2-40B4-BE49-F238E27FC236}">
                      <a16:creationId xmlns:a16="http://schemas.microsoft.com/office/drawing/2014/main" id="{4793690C-A2F1-A6CD-07D0-A62F50993D94}"/>
                    </a:ext>
                  </a:extLst>
                </p:cNvPr>
                <p:cNvSpPr/>
                <p:nvPr/>
              </p:nvSpPr>
              <p:spPr>
                <a:xfrm>
                  <a:off x="7819834" y="4742211"/>
                  <a:ext cx="91725" cy="37761"/>
                </a:xfrm>
                <a:custGeom>
                  <a:avLst/>
                  <a:gdLst>
                    <a:gd name="connsiteX0" fmla="*/ 91726 w 91725"/>
                    <a:gd name="connsiteY0" fmla="*/ 35243 h 37761"/>
                    <a:gd name="connsiteX1" fmla="*/ 0 w 91725"/>
                    <a:gd name="connsiteY1" fmla="*/ 37529 h 37761"/>
                    <a:gd name="connsiteX2" fmla="*/ 1524 w 91725"/>
                    <a:gd name="connsiteY2" fmla="*/ 17526 h 37761"/>
                    <a:gd name="connsiteX3" fmla="*/ 8954 w 91725"/>
                    <a:gd name="connsiteY3" fmla="*/ 0 h 37761"/>
                    <a:gd name="connsiteX4" fmla="*/ 91726 w 91725"/>
                    <a:gd name="connsiteY4" fmla="*/ 35243 h 37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725" h="37761">
                      <a:moveTo>
                        <a:pt x="91726" y="35243"/>
                      </a:moveTo>
                      <a:cubicBezTo>
                        <a:pt x="61150" y="37433"/>
                        <a:pt x="31052" y="38195"/>
                        <a:pt x="0" y="37529"/>
                      </a:cubicBezTo>
                      <a:lnTo>
                        <a:pt x="1524" y="17526"/>
                      </a:lnTo>
                      <a:lnTo>
                        <a:pt x="8954" y="0"/>
                      </a:lnTo>
                      <a:cubicBezTo>
                        <a:pt x="40062" y="619"/>
                        <a:pt x="69723" y="13249"/>
                        <a:pt x="91726" y="35243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2" name="任意多边形: 形状 10951">
                  <a:extLst>
                    <a:ext uri="{FF2B5EF4-FFF2-40B4-BE49-F238E27FC236}">
                      <a16:creationId xmlns:a16="http://schemas.microsoft.com/office/drawing/2014/main" id="{E634F5FD-D86D-DF3C-0CDB-AD33C0E6F455}"/>
                    </a:ext>
                  </a:extLst>
                </p:cNvPr>
                <p:cNvSpPr/>
                <p:nvPr/>
              </p:nvSpPr>
              <p:spPr>
                <a:xfrm>
                  <a:off x="7105650" y="6272900"/>
                  <a:ext cx="213122" cy="131804"/>
                </a:xfrm>
                <a:custGeom>
                  <a:avLst/>
                  <a:gdLst>
                    <a:gd name="connsiteX0" fmla="*/ 212312 w 213122"/>
                    <a:gd name="connsiteY0" fmla="*/ 118374 h 131804"/>
                    <a:gd name="connsiteX1" fmla="*/ 131350 w 213122"/>
                    <a:gd name="connsiteY1" fmla="*/ 19219 h 131804"/>
                    <a:gd name="connsiteX2" fmla="*/ 125987 w 213122"/>
                    <a:gd name="connsiteY2" fmla="*/ 11304 h 131804"/>
                    <a:gd name="connsiteX3" fmla="*/ 125444 w 213122"/>
                    <a:gd name="connsiteY3" fmla="*/ 11218 h 131804"/>
                    <a:gd name="connsiteX4" fmla="*/ 52388 w 213122"/>
                    <a:gd name="connsiteY4" fmla="*/ 169 h 131804"/>
                    <a:gd name="connsiteX5" fmla="*/ 42863 w 213122"/>
                    <a:gd name="connsiteY5" fmla="*/ 3979 h 131804"/>
                    <a:gd name="connsiteX6" fmla="*/ 0 w 213122"/>
                    <a:gd name="connsiteY6" fmla="*/ 64844 h 131804"/>
                    <a:gd name="connsiteX7" fmla="*/ 19050 w 213122"/>
                    <a:gd name="connsiteY7" fmla="*/ 71797 h 131804"/>
                    <a:gd name="connsiteX8" fmla="*/ 29432 w 213122"/>
                    <a:gd name="connsiteY8" fmla="*/ 64558 h 131804"/>
                    <a:gd name="connsiteX9" fmla="*/ 34385 w 213122"/>
                    <a:gd name="connsiteY9" fmla="*/ 77417 h 131804"/>
                    <a:gd name="connsiteX10" fmla="*/ 208788 w 213122"/>
                    <a:gd name="connsiteY10" fmla="*/ 131805 h 131804"/>
                    <a:gd name="connsiteX11" fmla="*/ 212312 w 213122"/>
                    <a:gd name="connsiteY11" fmla="*/ 118374 h 131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122" h="131804">
                      <a:moveTo>
                        <a:pt x="212312" y="118374"/>
                      </a:moveTo>
                      <a:cubicBezTo>
                        <a:pt x="212312" y="118374"/>
                        <a:pt x="126587" y="59033"/>
                        <a:pt x="131350" y="19219"/>
                      </a:cubicBezTo>
                      <a:cubicBezTo>
                        <a:pt x="132055" y="15552"/>
                        <a:pt x="129654" y="12009"/>
                        <a:pt x="125987" y="11304"/>
                      </a:cubicBezTo>
                      <a:cubicBezTo>
                        <a:pt x="125806" y="11266"/>
                        <a:pt x="125625" y="11237"/>
                        <a:pt x="125444" y="11218"/>
                      </a:cubicBezTo>
                      <a:lnTo>
                        <a:pt x="52388" y="169"/>
                      </a:lnTo>
                      <a:cubicBezTo>
                        <a:pt x="48739" y="-526"/>
                        <a:pt x="45025" y="960"/>
                        <a:pt x="42863" y="3979"/>
                      </a:cubicBezTo>
                      <a:lnTo>
                        <a:pt x="0" y="64844"/>
                      </a:lnTo>
                      <a:lnTo>
                        <a:pt x="19050" y="71797"/>
                      </a:lnTo>
                      <a:lnTo>
                        <a:pt x="29432" y="64558"/>
                      </a:lnTo>
                      <a:lnTo>
                        <a:pt x="34385" y="77417"/>
                      </a:lnTo>
                      <a:cubicBezTo>
                        <a:pt x="139637" y="115517"/>
                        <a:pt x="185547" y="130852"/>
                        <a:pt x="208788" y="131805"/>
                      </a:cubicBezTo>
                      <a:cubicBezTo>
                        <a:pt x="215646" y="123613"/>
                        <a:pt x="212312" y="118374"/>
                        <a:pt x="212312" y="11837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3" name="任意多边形: 形状 10952">
                  <a:extLst>
                    <a:ext uri="{FF2B5EF4-FFF2-40B4-BE49-F238E27FC236}">
                      <a16:creationId xmlns:a16="http://schemas.microsoft.com/office/drawing/2014/main" id="{3C3281C2-B84F-37B4-5B8B-88634BA40BB8}"/>
                    </a:ext>
                  </a:extLst>
                </p:cNvPr>
                <p:cNvSpPr/>
                <p:nvPr/>
              </p:nvSpPr>
              <p:spPr>
                <a:xfrm>
                  <a:off x="7145178" y="5174075"/>
                  <a:ext cx="658368" cy="1145286"/>
                </a:xfrm>
                <a:custGeom>
                  <a:avLst/>
                  <a:gdLst>
                    <a:gd name="connsiteX0" fmla="*/ 658368 w 658368"/>
                    <a:gd name="connsiteY0" fmla="*/ 97060 h 1145286"/>
                    <a:gd name="connsiteX1" fmla="*/ 646271 w 658368"/>
                    <a:gd name="connsiteY1" fmla="*/ 128302 h 1145286"/>
                    <a:gd name="connsiteX2" fmla="*/ 611124 w 658368"/>
                    <a:gd name="connsiteY2" fmla="*/ 218122 h 1145286"/>
                    <a:gd name="connsiteX3" fmla="*/ 578739 w 658368"/>
                    <a:gd name="connsiteY3" fmla="*/ 299180 h 1145286"/>
                    <a:gd name="connsiteX4" fmla="*/ 409385 w 658368"/>
                    <a:gd name="connsiteY4" fmla="*/ 681895 h 1145286"/>
                    <a:gd name="connsiteX5" fmla="*/ 91726 w 658368"/>
                    <a:gd name="connsiteY5" fmla="*/ 1145286 h 1145286"/>
                    <a:gd name="connsiteX6" fmla="*/ 0 w 658368"/>
                    <a:gd name="connsiteY6" fmla="*/ 1111758 h 1145286"/>
                    <a:gd name="connsiteX7" fmla="*/ 248507 w 658368"/>
                    <a:gd name="connsiteY7" fmla="*/ 640747 h 1145286"/>
                    <a:gd name="connsiteX8" fmla="*/ 331946 w 658368"/>
                    <a:gd name="connsiteY8" fmla="*/ 443865 h 1145286"/>
                    <a:gd name="connsiteX9" fmla="*/ 372713 w 658368"/>
                    <a:gd name="connsiteY9" fmla="*/ 330613 h 1145286"/>
                    <a:gd name="connsiteX10" fmla="*/ 390335 w 658368"/>
                    <a:gd name="connsiteY10" fmla="*/ 279463 h 1145286"/>
                    <a:gd name="connsiteX11" fmla="*/ 432149 w 658368"/>
                    <a:gd name="connsiteY11" fmla="*/ 153638 h 1145286"/>
                    <a:gd name="connsiteX12" fmla="*/ 436721 w 658368"/>
                    <a:gd name="connsiteY12" fmla="*/ 139541 h 1145286"/>
                    <a:gd name="connsiteX13" fmla="*/ 450818 w 658368"/>
                    <a:gd name="connsiteY13" fmla="*/ 95250 h 1145286"/>
                    <a:gd name="connsiteX14" fmla="*/ 480251 w 658368"/>
                    <a:gd name="connsiteY14" fmla="*/ 0 h 1145286"/>
                    <a:gd name="connsiteX15" fmla="*/ 480251 w 658368"/>
                    <a:gd name="connsiteY15" fmla="*/ 0 h 1145286"/>
                    <a:gd name="connsiteX16" fmla="*/ 562070 w 658368"/>
                    <a:gd name="connsiteY16" fmla="*/ 44577 h 1145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58368" h="1145286">
                      <a:moveTo>
                        <a:pt x="658368" y="97060"/>
                      </a:moveTo>
                      <a:cubicBezTo>
                        <a:pt x="658368" y="97060"/>
                        <a:pt x="653987" y="108490"/>
                        <a:pt x="646271" y="128302"/>
                      </a:cubicBezTo>
                      <a:cubicBezTo>
                        <a:pt x="637985" y="149733"/>
                        <a:pt x="625793" y="180975"/>
                        <a:pt x="611124" y="218122"/>
                      </a:cubicBezTo>
                      <a:cubicBezTo>
                        <a:pt x="601599" y="242887"/>
                        <a:pt x="590455" y="270319"/>
                        <a:pt x="578739" y="299180"/>
                      </a:cubicBezTo>
                      <a:cubicBezTo>
                        <a:pt x="524923" y="432530"/>
                        <a:pt x="455390" y="598360"/>
                        <a:pt x="409385" y="681895"/>
                      </a:cubicBezTo>
                      <a:cubicBezTo>
                        <a:pt x="321278" y="841724"/>
                        <a:pt x="91726" y="1145286"/>
                        <a:pt x="91726" y="1145286"/>
                      </a:cubicBezTo>
                      <a:lnTo>
                        <a:pt x="0" y="1111758"/>
                      </a:lnTo>
                      <a:cubicBezTo>
                        <a:pt x="0" y="1111758"/>
                        <a:pt x="165164" y="799147"/>
                        <a:pt x="248507" y="640747"/>
                      </a:cubicBezTo>
                      <a:cubicBezTo>
                        <a:pt x="280102" y="576786"/>
                        <a:pt x="307962" y="511045"/>
                        <a:pt x="331946" y="443865"/>
                      </a:cubicBezTo>
                      <a:cubicBezTo>
                        <a:pt x="345758" y="407003"/>
                        <a:pt x="359474" y="368617"/>
                        <a:pt x="372713" y="330613"/>
                      </a:cubicBezTo>
                      <a:cubicBezTo>
                        <a:pt x="378714" y="313468"/>
                        <a:pt x="384620" y="296323"/>
                        <a:pt x="390335" y="279463"/>
                      </a:cubicBezTo>
                      <a:cubicBezTo>
                        <a:pt x="405479" y="234886"/>
                        <a:pt x="419672" y="191929"/>
                        <a:pt x="432149" y="153638"/>
                      </a:cubicBezTo>
                      <a:cubicBezTo>
                        <a:pt x="433673" y="148876"/>
                        <a:pt x="435197" y="144113"/>
                        <a:pt x="436721" y="139541"/>
                      </a:cubicBezTo>
                      <a:cubicBezTo>
                        <a:pt x="441770" y="123825"/>
                        <a:pt x="446246" y="108966"/>
                        <a:pt x="450818" y="95250"/>
                      </a:cubicBezTo>
                      <a:cubicBezTo>
                        <a:pt x="468725" y="38862"/>
                        <a:pt x="479870" y="1714"/>
                        <a:pt x="480251" y="0"/>
                      </a:cubicBezTo>
                      <a:lnTo>
                        <a:pt x="480251" y="0"/>
                      </a:lnTo>
                      <a:lnTo>
                        <a:pt x="562070" y="4457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4" name="任意多边形: 形状 10953">
                  <a:extLst>
                    <a:ext uri="{FF2B5EF4-FFF2-40B4-BE49-F238E27FC236}">
                      <a16:creationId xmlns:a16="http://schemas.microsoft.com/office/drawing/2014/main" id="{57F3ADB8-35AE-737E-4F9C-8D1C1E0BD0EC}"/>
                    </a:ext>
                  </a:extLst>
                </p:cNvPr>
                <p:cNvSpPr/>
                <p:nvPr/>
              </p:nvSpPr>
              <p:spPr>
                <a:xfrm>
                  <a:off x="7518082" y="5269325"/>
                  <a:ext cx="273367" cy="235362"/>
                </a:xfrm>
                <a:custGeom>
                  <a:avLst/>
                  <a:gdLst>
                    <a:gd name="connsiteX0" fmla="*/ 273367 w 273367"/>
                    <a:gd name="connsiteY0" fmla="*/ 33052 h 235362"/>
                    <a:gd name="connsiteX1" fmla="*/ 238220 w 273367"/>
                    <a:gd name="connsiteY1" fmla="*/ 122872 h 235362"/>
                    <a:gd name="connsiteX2" fmla="*/ 205835 w 273367"/>
                    <a:gd name="connsiteY2" fmla="*/ 203930 h 235362"/>
                    <a:gd name="connsiteX3" fmla="*/ 0 w 273367"/>
                    <a:gd name="connsiteY3" fmla="*/ 235363 h 235362"/>
                    <a:gd name="connsiteX4" fmla="*/ 17621 w 273367"/>
                    <a:gd name="connsiteY4" fmla="*/ 184213 h 235362"/>
                    <a:gd name="connsiteX5" fmla="*/ 59436 w 273367"/>
                    <a:gd name="connsiteY5" fmla="*/ 58388 h 235362"/>
                    <a:gd name="connsiteX6" fmla="*/ 64008 w 273367"/>
                    <a:gd name="connsiteY6" fmla="*/ 44291 h 235362"/>
                    <a:gd name="connsiteX7" fmla="*/ 78105 w 273367"/>
                    <a:gd name="connsiteY7" fmla="*/ 0 h 235362"/>
                    <a:gd name="connsiteX8" fmla="*/ 273367 w 273367"/>
                    <a:gd name="connsiteY8" fmla="*/ 33052 h 235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3367" h="235362">
                      <a:moveTo>
                        <a:pt x="273367" y="33052"/>
                      </a:moveTo>
                      <a:cubicBezTo>
                        <a:pt x="265081" y="54483"/>
                        <a:pt x="252889" y="85725"/>
                        <a:pt x="238220" y="122872"/>
                      </a:cubicBezTo>
                      <a:cubicBezTo>
                        <a:pt x="228695" y="147638"/>
                        <a:pt x="217551" y="175070"/>
                        <a:pt x="205835" y="203930"/>
                      </a:cubicBezTo>
                      <a:cubicBezTo>
                        <a:pt x="130969" y="218980"/>
                        <a:pt x="54769" y="229171"/>
                        <a:pt x="0" y="235363"/>
                      </a:cubicBezTo>
                      <a:cubicBezTo>
                        <a:pt x="6001" y="218218"/>
                        <a:pt x="11906" y="201073"/>
                        <a:pt x="17621" y="184213"/>
                      </a:cubicBezTo>
                      <a:cubicBezTo>
                        <a:pt x="32766" y="139637"/>
                        <a:pt x="46958" y="96679"/>
                        <a:pt x="59436" y="58388"/>
                      </a:cubicBezTo>
                      <a:cubicBezTo>
                        <a:pt x="60960" y="53626"/>
                        <a:pt x="62484" y="48863"/>
                        <a:pt x="64008" y="44291"/>
                      </a:cubicBezTo>
                      <a:cubicBezTo>
                        <a:pt x="69056" y="28575"/>
                        <a:pt x="73533" y="13716"/>
                        <a:pt x="78105" y="0"/>
                      </a:cubicBezTo>
                      <a:cubicBezTo>
                        <a:pt x="133159" y="7525"/>
                        <a:pt x="206692" y="18764"/>
                        <a:pt x="273367" y="3305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5" name="任意多边形: 形状 10954">
                  <a:extLst>
                    <a:ext uri="{FF2B5EF4-FFF2-40B4-BE49-F238E27FC236}">
                      <a16:creationId xmlns:a16="http://schemas.microsoft.com/office/drawing/2014/main" id="{E505CF08-0BF9-8BD2-73D4-E79EB2385D0E}"/>
                    </a:ext>
                  </a:extLst>
                </p:cNvPr>
                <p:cNvSpPr/>
                <p:nvPr/>
              </p:nvSpPr>
              <p:spPr>
                <a:xfrm>
                  <a:off x="7510462" y="4680657"/>
                  <a:ext cx="353307" cy="467510"/>
                </a:xfrm>
                <a:custGeom>
                  <a:avLst/>
                  <a:gdLst>
                    <a:gd name="connsiteX0" fmla="*/ 0 w 353307"/>
                    <a:gd name="connsiteY0" fmla="*/ 53268 h 467510"/>
                    <a:gd name="connsiteX1" fmla="*/ 0 w 353307"/>
                    <a:gd name="connsiteY1" fmla="*/ 53268 h 467510"/>
                    <a:gd name="connsiteX2" fmla="*/ 25241 w 353307"/>
                    <a:gd name="connsiteY2" fmla="*/ 199762 h 467510"/>
                    <a:gd name="connsiteX3" fmla="*/ 30004 w 353307"/>
                    <a:gd name="connsiteY3" fmla="*/ 313110 h 467510"/>
                    <a:gd name="connsiteX4" fmla="*/ 27908 w 353307"/>
                    <a:gd name="connsiteY4" fmla="*/ 403121 h 467510"/>
                    <a:gd name="connsiteX5" fmla="*/ 24575 w 353307"/>
                    <a:gd name="connsiteY5" fmla="*/ 452556 h 467510"/>
                    <a:gd name="connsiteX6" fmla="*/ 313944 w 353307"/>
                    <a:gd name="connsiteY6" fmla="*/ 467510 h 467510"/>
                    <a:gd name="connsiteX7" fmla="*/ 316801 w 353307"/>
                    <a:gd name="connsiteY7" fmla="*/ 2309 h 467510"/>
                    <a:gd name="connsiteX8" fmla="*/ 239268 w 353307"/>
                    <a:gd name="connsiteY8" fmla="*/ 499 h 467510"/>
                    <a:gd name="connsiteX9" fmla="*/ 222885 w 353307"/>
                    <a:gd name="connsiteY9" fmla="*/ 1547 h 467510"/>
                    <a:gd name="connsiteX10" fmla="*/ 93440 w 353307"/>
                    <a:gd name="connsiteY10" fmla="*/ 24217 h 467510"/>
                    <a:gd name="connsiteX11" fmla="*/ 70295 w 353307"/>
                    <a:gd name="connsiteY11" fmla="*/ 29932 h 467510"/>
                    <a:gd name="connsiteX12" fmla="*/ 0 w 353307"/>
                    <a:gd name="connsiteY12" fmla="*/ 53268 h 467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3307" h="467510">
                      <a:moveTo>
                        <a:pt x="0" y="53268"/>
                      </a:moveTo>
                      <a:cubicBezTo>
                        <a:pt x="0" y="53268"/>
                        <a:pt x="0" y="53268"/>
                        <a:pt x="0" y="53268"/>
                      </a:cubicBezTo>
                      <a:cubicBezTo>
                        <a:pt x="13183" y="101160"/>
                        <a:pt x="21641" y="150223"/>
                        <a:pt x="25241" y="199762"/>
                      </a:cubicBezTo>
                      <a:cubicBezTo>
                        <a:pt x="28575" y="239291"/>
                        <a:pt x="29813" y="278153"/>
                        <a:pt x="30004" y="313110"/>
                      </a:cubicBezTo>
                      <a:cubicBezTo>
                        <a:pt x="30194" y="348067"/>
                        <a:pt x="29051" y="379309"/>
                        <a:pt x="27908" y="403121"/>
                      </a:cubicBezTo>
                      <a:cubicBezTo>
                        <a:pt x="26384" y="433792"/>
                        <a:pt x="24575" y="452556"/>
                        <a:pt x="24575" y="452556"/>
                      </a:cubicBezTo>
                      <a:lnTo>
                        <a:pt x="313944" y="467510"/>
                      </a:lnTo>
                      <a:cubicBezTo>
                        <a:pt x="400812" y="153185"/>
                        <a:pt x="316801" y="2309"/>
                        <a:pt x="316801" y="2309"/>
                      </a:cubicBezTo>
                      <a:cubicBezTo>
                        <a:pt x="291017" y="52"/>
                        <a:pt x="265128" y="-548"/>
                        <a:pt x="239268" y="499"/>
                      </a:cubicBezTo>
                      <a:cubicBezTo>
                        <a:pt x="233934" y="499"/>
                        <a:pt x="228409" y="1071"/>
                        <a:pt x="222885" y="1547"/>
                      </a:cubicBezTo>
                      <a:cubicBezTo>
                        <a:pt x="179327" y="6557"/>
                        <a:pt x="136103" y="14130"/>
                        <a:pt x="93440" y="24217"/>
                      </a:cubicBezTo>
                      <a:cubicBezTo>
                        <a:pt x="85725" y="25931"/>
                        <a:pt x="77914" y="27931"/>
                        <a:pt x="70295" y="29932"/>
                      </a:cubicBezTo>
                      <a:cubicBezTo>
                        <a:pt x="32575" y="40219"/>
                        <a:pt x="0" y="53268"/>
                        <a:pt x="0" y="5326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6" name="任意多边形: 形状 10955">
                  <a:extLst>
                    <a:ext uri="{FF2B5EF4-FFF2-40B4-BE49-F238E27FC236}">
                      <a16:creationId xmlns:a16="http://schemas.microsoft.com/office/drawing/2014/main" id="{D110D535-016A-45CF-96CA-9FD191271043}"/>
                    </a:ext>
                  </a:extLst>
                </p:cNvPr>
                <p:cNvSpPr/>
                <p:nvPr/>
              </p:nvSpPr>
              <p:spPr>
                <a:xfrm>
                  <a:off x="7510653" y="4680705"/>
                  <a:ext cx="353288" cy="467366"/>
                </a:xfrm>
                <a:custGeom>
                  <a:avLst/>
                  <a:gdLst>
                    <a:gd name="connsiteX0" fmla="*/ 313849 w 353288"/>
                    <a:gd name="connsiteY0" fmla="*/ 467366 h 467366"/>
                    <a:gd name="connsiteX1" fmla="*/ 24479 w 353288"/>
                    <a:gd name="connsiteY1" fmla="*/ 452507 h 467366"/>
                    <a:gd name="connsiteX2" fmla="*/ 27813 w 353288"/>
                    <a:gd name="connsiteY2" fmla="*/ 402977 h 467366"/>
                    <a:gd name="connsiteX3" fmla="*/ 28956 w 353288"/>
                    <a:gd name="connsiteY3" fmla="*/ 372783 h 467366"/>
                    <a:gd name="connsiteX4" fmla="*/ 29908 w 353288"/>
                    <a:gd name="connsiteY4" fmla="*/ 312966 h 467366"/>
                    <a:gd name="connsiteX5" fmla="*/ 29337 w 353288"/>
                    <a:gd name="connsiteY5" fmla="*/ 280200 h 467366"/>
                    <a:gd name="connsiteX6" fmla="*/ 29337 w 353288"/>
                    <a:gd name="connsiteY6" fmla="*/ 274771 h 467366"/>
                    <a:gd name="connsiteX7" fmla="*/ 26765 w 353288"/>
                    <a:gd name="connsiteY7" fmla="*/ 219716 h 467366"/>
                    <a:gd name="connsiteX8" fmla="*/ 25146 w 353288"/>
                    <a:gd name="connsiteY8" fmla="*/ 199714 h 467366"/>
                    <a:gd name="connsiteX9" fmla="*/ 23813 w 353288"/>
                    <a:gd name="connsiteY9" fmla="*/ 183902 h 467366"/>
                    <a:gd name="connsiteX10" fmla="*/ 18955 w 353288"/>
                    <a:gd name="connsiteY10" fmla="*/ 144088 h 467366"/>
                    <a:gd name="connsiteX11" fmla="*/ 17335 w 353288"/>
                    <a:gd name="connsiteY11" fmla="*/ 133325 h 467366"/>
                    <a:gd name="connsiteX12" fmla="*/ 14478 w 353288"/>
                    <a:gd name="connsiteY12" fmla="*/ 115608 h 467366"/>
                    <a:gd name="connsiteX13" fmla="*/ 0 w 353288"/>
                    <a:gd name="connsiteY13" fmla="*/ 53029 h 467366"/>
                    <a:gd name="connsiteX14" fmla="*/ 0 w 353288"/>
                    <a:gd name="connsiteY14" fmla="*/ 53029 h 467366"/>
                    <a:gd name="connsiteX15" fmla="*/ 70485 w 353288"/>
                    <a:gd name="connsiteY15" fmla="*/ 29883 h 467366"/>
                    <a:gd name="connsiteX16" fmla="*/ 93535 w 353288"/>
                    <a:gd name="connsiteY16" fmla="*/ 24168 h 467366"/>
                    <a:gd name="connsiteX17" fmla="*/ 222980 w 353288"/>
                    <a:gd name="connsiteY17" fmla="*/ 1499 h 467366"/>
                    <a:gd name="connsiteX18" fmla="*/ 239459 w 353288"/>
                    <a:gd name="connsiteY18" fmla="*/ 546 h 467366"/>
                    <a:gd name="connsiteX19" fmla="*/ 316992 w 353288"/>
                    <a:gd name="connsiteY19" fmla="*/ 2261 h 467366"/>
                    <a:gd name="connsiteX20" fmla="*/ 313849 w 353288"/>
                    <a:gd name="connsiteY20" fmla="*/ 467366 h 467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53288" h="467366">
                      <a:moveTo>
                        <a:pt x="313849" y="467366"/>
                      </a:moveTo>
                      <a:lnTo>
                        <a:pt x="24479" y="452507"/>
                      </a:lnTo>
                      <a:cubicBezTo>
                        <a:pt x="24479" y="452507"/>
                        <a:pt x="26289" y="433457"/>
                        <a:pt x="27813" y="402977"/>
                      </a:cubicBezTo>
                      <a:cubicBezTo>
                        <a:pt x="27813" y="394024"/>
                        <a:pt x="28575" y="383927"/>
                        <a:pt x="28956" y="372783"/>
                      </a:cubicBezTo>
                      <a:cubicBezTo>
                        <a:pt x="29527" y="354971"/>
                        <a:pt x="29908" y="334683"/>
                        <a:pt x="29908" y="312966"/>
                      </a:cubicBezTo>
                      <a:cubicBezTo>
                        <a:pt x="29908" y="302393"/>
                        <a:pt x="29908" y="291440"/>
                        <a:pt x="29337" y="280200"/>
                      </a:cubicBezTo>
                      <a:cubicBezTo>
                        <a:pt x="29337" y="278390"/>
                        <a:pt x="29337" y="276581"/>
                        <a:pt x="29337" y="274771"/>
                      </a:cubicBezTo>
                      <a:cubicBezTo>
                        <a:pt x="28861" y="256959"/>
                        <a:pt x="28004" y="238481"/>
                        <a:pt x="26765" y="219716"/>
                      </a:cubicBezTo>
                      <a:cubicBezTo>
                        <a:pt x="26194" y="213049"/>
                        <a:pt x="25717" y="206381"/>
                        <a:pt x="25146" y="199714"/>
                      </a:cubicBezTo>
                      <a:cubicBezTo>
                        <a:pt x="25146" y="194475"/>
                        <a:pt x="24289" y="189141"/>
                        <a:pt x="23813" y="183902"/>
                      </a:cubicBezTo>
                      <a:cubicBezTo>
                        <a:pt x="22384" y="170567"/>
                        <a:pt x="20860" y="157232"/>
                        <a:pt x="18955" y="144088"/>
                      </a:cubicBezTo>
                      <a:cubicBezTo>
                        <a:pt x="18479" y="140468"/>
                        <a:pt x="17907" y="136849"/>
                        <a:pt x="17335" y="133325"/>
                      </a:cubicBezTo>
                      <a:cubicBezTo>
                        <a:pt x="16478" y="127324"/>
                        <a:pt x="15526" y="121514"/>
                        <a:pt x="14478" y="115608"/>
                      </a:cubicBezTo>
                      <a:cubicBezTo>
                        <a:pt x="10782" y="94501"/>
                        <a:pt x="5944" y="73612"/>
                        <a:pt x="0" y="53029"/>
                      </a:cubicBezTo>
                      <a:lnTo>
                        <a:pt x="0" y="53029"/>
                      </a:lnTo>
                      <a:cubicBezTo>
                        <a:pt x="0" y="53029"/>
                        <a:pt x="32671" y="40265"/>
                        <a:pt x="70485" y="29883"/>
                      </a:cubicBezTo>
                      <a:cubicBezTo>
                        <a:pt x="78010" y="27883"/>
                        <a:pt x="85820" y="25883"/>
                        <a:pt x="93535" y="24168"/>
                      </a:cubicBezTo>
                      <a:cubicBezTo>
                        <a:pt x="136217" y="14138"/>
                        <a:pt x="179432" y="6566"/>
                        <a:pt x="222980" y="1499"/>
                      </a:cubicBezTo>
                      <a:cubicBezTo>
                        <a:pt x="228600" y="1499"/>
                        <a:pt x="234029" y="641"/>
                        <a:pt x="239459" y="546"/>
                      </a:cubicBezTo>
                      <a:cubicBezTo>
                        <a:pt x="265309" y="-559"/>
                        <a:pt x="291208" y="13"/>
                        <a:pt x="316992" y="2261"/>
                      </a:cubicBezTo>
                      <a:cubicBezTo>
                        <a:pt x="316992" y="2261"/>
                        <a:pt x="400717" y="152565"/>
                        <a:pt x="313849" y="46736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7" name="任意多边形: 形状 10956">
                  <a:extLst>
                    <a:ext uri="{FF2B5EF4-FFF2-40B4-BE49-F238E27FC236}">
                      <a16:creationId xmlns:a16="http://schemas.microsoft.com/office/drawing/2014/main" id="{2737CC18-9442-B8D8-22A1-EAFC7EEA8DD3}"/>
                    </a:ext>
                  </a:extLst>
                </p:cNvPr>
                <p:cNvSpPr/>
                <p:nvPr/>
              </p:nvSpPr>
              <p:spPr>
                <a:xfrm>
                  <a:off x="7794498" y="5773631"/>
                  <a:ext cx="209684" cy="140441"/>
                </a:xfrm>
                <a:custGeom>
                  <a:avLst/>
                  <a:gdLst>
                    <a:gd name="connsiteX0" fmla="*/ 208978 w 209684"/>
                    <a:gd name="connsiteY0" fmla="*/ 127487 h 140441"/>
                    <a:gd name="connsiteX1" fmla="*/ 133921 w 209684"/>
                    <a:gd name="connsiteY1" fmla="*/ 23855 h 140441"/>
                    <a:gd name="connsiteX2" fmla="*/ 128892 w 209684"/>
                    <a:gd name="connsiteY2" fmla="*/ 15559 h 140441"/>
                    <a:gd name="connsiteX3" fmla="*/ 128492 w 209684"/>
                    <a:gd name="connsiteY3" fmla="*/ 15473 h 140441"/>
                    <a:gd name="connsiteX4" fmla="*/ 56102 w 209684"/>
                    <a:gd name="connsiteY4" fmla="*/ 233 h 140441"/>
                    <a:gd name="connsiteX5" fmla="*/ 46577 w 209684"/>
                    <a:gd name="connsiteY5" fmla="*/ 3567 h 140441"/>
                    <a:gd name="connsiteX6" fmla="*/ 0 w 209684"/>
                    <a:gd name="connsiteY6" fmla="*/ 61574 h 140441"/>
                    <a:gd name="connsiteX7" fmla="*/ 19050 w 209684"/>
                    <a:gd name="connsiteY7" fmla="*/ 69670 h 140441"/>
                    <a:gd name="connsiteX8" fmla="*/ 29813 w 209684"/>
                    <a:gd name="connsiteY8" fmla="*/ 63003 h 140441"/>
                    <a:gd name="connsiteX9" fmla="*/ 34004 w 209684"/>
                    <a:gd name="connsiteY9" fmla="*/ 76052 h 140441"/>
                    <a:gd name="connsiteX10" fmla="*/ 205454 w 209684"/>
                    <a:gd name="connsiteY10" fmla="*/ 140441 h 140441"/>
                    <a:gd name="connsiteX11" fmla="*/ 208978 w 209684"/>
                    <a:gd name="connsiteY11" fmla="*/ 127487 h 14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9684" h="140441">
                      <a:moveTo>
                        <a:pt x="208978" y="127487"/>
                      </a:moveTo>
                      <a:cubicBezTo>
                        <a:pt x="208978" y="127487"/>
                        <a:pt x="126301" y="63289"/>
                        <a:pt x="133921" y="23855"/>
                      </a:cubicBezTo>
                      <a:cubicBezTo>
                        <a:pt x="134826" y="20178"/>
                        <a:pt x="132578" y="16464"/>
                        <a:pt x="128892" y="15559"/>
                      </a:cubicBezTo>
                      <a:cubicBezTo>
                        <a:pt x="128759" y="15530"/>
                        <a:pt x="128626" y="15502"/>
                        <a:pt x="128492" y="15473"/>
                      </a:cubicBezTo>
                      <a:lnTo>
                        <a:pt x="56102" y="233"/>
                      </a:lnTo>
                      <a:cubicBezTo>
                        <a:pt x="52549" y="-567"/>
                        <a:pt x="48854" y="728"/>
                        <a:pt x="46577" y="3567"/>
                      </a:cubicBezTo>
                      <a:lnTo>
                        <a:pt x="0" y="61574"/>
                      </a:lnTo>
                      <a:lnTo>
                        <a:pt x="19050" y="69670"/>
                      </a:lnTo>
                      <a:lnTo>
                        <a:pt x="29813" y="63003"/>
                      </a:lnTo>
                      <a:lnTo>
                        <a:pt x="34004" y="76052"/>
                      </a:lnTo>
                      <a:cubicBezTo>
                        <a:pt x="136969" y="120153"/>
                        <a:pt x="181927" y="138155"/>
                        <a:pt x="205454" y="140441"/>
                      </a:cubicBezTo>
                      <a:cubicBezTo>
                        <a:pt x="212026" y="132631"/>
                        <a:pt x="208978" y="127487"/>
                        <a:pt x="208978" y="12748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8" name="任意多边形: 形状 10957">
                  <a:extLst>
                    <a:ext uri="{FF2B5EF4-FFF2-40B4-BE49-F238E27FC236}">
                      <a16:creationId xmlns:a16="http://schemas.microsoft.com/office/drawing/2014/main" id="{56472F6E-EA75-3172-BA6A-EBEC1C69E128}"/>
                    </a:ext>
                  </a:extLst>
                </p:cNvPr>
                <p:cNvSpPr/>
                <p:nvPr/>
              </p:nvSpPr>
              <p:spPr>
                <a:xfrm>
                  <a:off x="7493132" y="5086350"/>
                  <a:ext cx="724678" cy="723900"/>
                </a:xfrm>
                <a:custGeom>
                  <a:avLst/>
                  <a:gdLst>
                    <a:gd name="connsiteX0" fmla="*/ 180398 w 724678"/>
                    <a:gd name="connsiteY0" fmla="*/ 307562 h 723900"/>
                    <a:gd name="connsiteX1" fmla="*/ 187161 w 724678"/>
                    <a:gd name="connsiteY1" fmla="*/ 307562 h 723900"/>
                    <a:gd name="connsiteX2" fmla="*/ 534157 w 724678"/>
                    <a:gd name="connsiteY2" fmla="*/ 358045 h 723900"/>
                    <a:gd name="connsiteX3" fmla="*/ 336418 w 724678"/>
                    <a:gd name="connsiteY3" fmla="*/ 685800 h 723900"/>
                    <a:gd name="connsiteX4" fmla="*/ 435287 w 724678"/>
                    <a:gd name="connsiteY4" fmla="*/ 723900 h 723900"/>
                    <a:gd name="connsiteX5" fmla="*/ 713036 w 724678"/>
                    <a:gd name="connsiteY5" fmla="*/ 250412 h 723900"/>
                    <a:gd name="connsiteX6" fmla="*/ 325369 w 724678"/>
                    <a:gd name="connsiteY6" fmla="*/ 134112 h 723900"/>
                    <a:gd name="connsiteX7" fmla="*/ 335941 w 724678"/>
                    <a:gd name="connsiteY7" fmla="*/ 58674 h 723900"/>
                    <a:gd name="connsiteX8" fmla="*/ 38380 w 724678"/>
                    <a:gd name="connsiteY8" fmla="*/ 0 h 723900"/>
                    <a:gd name="connsiteX9" fmla="*/ 180398 w 724678"/>
                    <a:gd name="connsiteY9" fmla="*/ 307562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4678" h="723900">
                      <a:moveTo>
                        <a:pt x="180398" y="307562"/>
                      </a:moveTo>
                      <a:lnTo>
                        <a:pt x="187161" y="307562"/>
                      </a:lnTo>
                      <a:lnTo>
                        <a:pt x="534157" y="358045"/>
                      </a:lnTo>
                      <a:lnTo>
                        <a:pt x="336418" y="685800"/>
                      </a:lnTo>
                      <a:lnTo>
                        <a:pt x="435287" y="723900"/>
                      </a:lnTo>
                      <a:cubicBezTo>
                        <a:pt x="435287" y="723900"/>
                        <a:pt x="792951" y="338328"/>
                        <a:pt x="713036" y="250412"/>
                      </a:cubicBezTo>
                      <a:cubicBezTo>
                        <a:pt x="647314" y="178118"/>
                        <a:pt x="325369" y="134112"/>
                        <a:pt x="325369" y="134112"/>
                      </a:cubicBezTo>
                      <a:lnTo>
                        <a:pt x="335941" y="58674"/>
                      </a:lnTo>
                      <a:lnTo>
                        <a:pt x="38380" y="0"/>
                      </a:lnTo>
                      <a:cubicBezTo>
                        <a:pt x="-88969" y="278321"/>
                        <a:pt x="137821" y="304800"/>
                        <a:pt x="180398" y="30756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9" name="任意多边形: 形状 10958">
                  <a:extLst>
                    <a:ext uri="{FF2B5EF4-FFF2-40B4-BE49-F238E27FC236}">
                      <a16:creationId xmlns:a16="http://schemas.microsoft.com/office/drawing/2014/main" id="{1E76588D-A359-5573-655B-D82D9D3753F2}"/>
                    </a:ext>
                  </a:extLst>
                </p:cNvPr>
                <p:cNvSpPr/>
                <p:nvPr/>
              </p:nvSpPr>
              <p:spPr>
                <a:xfrm>
                  <a:off x="7521701" y="5094350"/>
                  <a:ext cx="11334" cy="21240"/>
                </a:xfrm>
                <a:custGeom>
                  <a:avLst/>
                  <a:gdLst>
                    <a:gd name="connsiteX0" fmla="*/ 6287 w 11334"/>
                    <a:gd name="connsiteY0" fmla="*/ 21241 h 21240"/>
                    <a:gd name="connsiteX1" fmla="*/ 0 w 11334"/>
                    <a:gd name="connsiteY1" fmla="*/ 20003 h 21240"/>
                    <a:gd name="connsiteX2" fmla="*/ 5715 w 11334"/>
                    <a:gd name="connsiteY2" fmla="*/ 0 h 21240"/>
                    <a:gd name="connsiteX3" fmla="*/ 11335 w 11334"/>
                    <a:gd name="connsiteY3" fmla="*/ 1048 h 21240"/>
                    <a:gd name="connsiteX4" fmla="*/ 6287 w 11334"/>
                    <a:gd name="connsiteY4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" h="21240">
                      <a:moveTo>
                        <a:pt x="6287" y="21241"/>
                      </a:moveTo>
                      <a:lnTo>
                        <a:pt x="0" y="20003"/>
                      </a:lnTo>
                      <a:lnTo>
                        <a:pt x="5715" y="0"/>
                      </a:lnTo>
                      <a:lnTo>
                        <a:pt x="11335" y="1048"/>
                      </a:lnTo>
                      <a:lnTo>
                        <a:pt x="6287" y="2124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60" name="任意多边形: 形状 10959">
                  <a:extLst>
                    <a:ext uri="{FF2B5EF4-FFF2-40B4-BE49-F238E27FC236}">
                      <a16:creationId xmlns:a16="http://schemas.microsoft.com/office/drawing/2014/main" id="{D80F5F6C-DB1D-6991-7241-58A3B1E101A3}"/>
                    </a:ext>
                  </a:extLst>
                </p:cNvPr>
                <p:cNvSpPr/>
                <p:nvPr/>
              </p:nvSpPr>
              <p:spPr>
                <a:xfrm>
                  <a:off x="7635049" y="5116163"/>
                  <a:ext cx="131635" cy="44767"/>
                </a:xfrm>
                <a:custGeom>
                  <a:avLst/>
                  <a:gdLst>
                    <a:gd name="connsiteX0" fmla="*/ 127159 w 131635"/>
                    <a:gd name="connsiteY0" fmla="*/ 44767 h 44767"/>
                    <a:gd name="connsiteX1" fmla="*/ 0 w 131635"/>
                    <a:gd name="connsiteY1" fmla="*/ 20193 h 44767"/>
                    <a:gd name="connsiteX2" fmla="*/ 4953 w 131635"/>
                    <a:gd name="connsiteY2" fmla="*/ 0 h 44767"/>
                    <a:gd name="connsiteX3" fmla="*/ 131635 w 131635"/>
                    <a:gd name="connsiteY3" fmla="*/ 24575 h 44767"/>
                    <a:gd name="connsiteX4" fmla="*/ 127159 w 131635"/>
                    <a:gd name="connsiteY4" fmla="*/ 44767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635" h="44767">
                      <a:moveTo>
                        <a:pt x="127159" y="44767"/>
                      </a:moveTo>
                      <a:lnTo>
                        <a:pt x="0" y="20193"/>
                      </a:lnTo>
                      <a:lnTo>
                        <a:pt x="4953" y="0"/>
                      </a:lnTo>
                      <a:lnTo>
                        <a:pt x="131635" y="24575"/>
                      </a:lnTo>
                      <a:lnTo>
                        <a:pt x="127159" y="4476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61" name="任意多边形: 形状 10960">
                  <a:extLst>
                    <a:ext uri="{FF2B5EF4-FFF2-40B4-BE49-F238E27FC236}">
                      <a16:creationId xmlns:a16="http://schemas.microsoft.com/office/drawing/2014/main" id="{3584C6B8-B509-9D8B-967B-80359CF5DD7B}"/>
                    </a:ext>
                  </a:extLst>
                </p:cNvPr>
                <p:cNvSpPr/>
                <p:nvPr/>
              </p:nvSpPr>
              <p:spPr>
                <a:xfrm>
                  <a:off x="7772209" y="5142642"/>
                  <a:ext cx="58007" cy="30765"/>
                </a:xfrm>
                <a:custGeom>
                  <a:avLst/>
                  <a:gdLst>
                    <a:gd name="connsiteX0" fmla="*/ 4286 w 58007"/>
                    <a:gd name="connsiteY0" fmla="*/ 0 h 30765"/>
                    <a:gd name="connsiteX1" fmla="*/ 58007 w 58007"/>
                    <a:gd name="connsiteY1" fmla="*/ 10382 h 30765"/>
                    <a:gd name="connsiteX2" fmla="*/ 54388 w 58007"/>
                    <a:gd name="connsiteY2" fmla="*/ 30766 h 30765"/>
                    <a:gd name="connsiteX3" fmla="*/ 0 w 58007"/>
                    <a:gd name="connsiteY3" fmla="*/ 20193 h 30765"/>
                    <a:gd name="connsiteX4" fmla="*/ 4286 w 58007"/>
                    <a:gd name="connsiteY4" fmla="*/ 0 h 3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07" h="30765">
                      <a:moveTo>
                        <a:pt x="4286" y="0"/>
                      </a:moveTo>
                      <a:lnTo>
                        <a:pt x="58007" y="10382"/>
                      </a:lnTo>
                      <a:lnTo>
                        <a:pt x="54388" y="30766"/>
                      </a:lnTo>
                      <a:lnTo>
                        <a:pt x="0" y="20193"/>
                      </a:lnTo>
                      <a:lnTo>
                        <a:pt x="4286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62" name="任意多边形: 形状 10961">
                  <a:extLst>
                    <a:ext uri="{FF2B5EF4-FFF2-40B4-BE49-F238E27FC236}">
                      <a16:creationId xmlns:a16="http://schemas.microsoft.com/office/drawing/2014/main" id="{735A1D7B-AA21-8BB3-F493-F1D76A71DA6F}"/>
                    </a:ext>
                  </a:extLst>
                </p:cNvPr>
                <p:cNvSpPr/>
                <p:nvPr/>
              </p:nvSpPr>
              <p:spPr>
                <a:xfrm>
                  <a:off x="7537989" y="5097303"/>
                  <a:ext cx="92297" cy="37052"/>
                </a:xfrm>
                <a:custGeom>
                  <a:avLst/>
                  <a:gdLst>
                    <a:gd name="connsiteX0" fmla="*/ 4858 w 92297"/>
                    <a:gd name="connsiteY0" fmla="*/ 0 h 37052"/>
                    <a:gd name="connsiteX1" fmla="*/ 92297 w 92297"/>
                    <a:gd name="connsiteY1" fmla="*/ 16954 h 37052"/>
                    <a:gd name="connsiteX2" fmla="*/ 87154 w 92297"/>
                    <a:gd name="connsiteY2" fmla="*/ 37052 h 37052"/>
                    <a:gd name="connsiteX3" fmla="*/ 0 w 92297"/>
                    <a:gd name="connsiteY3" fmla="*/ 20193 h 37052"/>
                    <a:gd name="connsiteX4" fmla="*/ 4858 w 92297"/>
                    <a:gd name="connsiteY4" fmla="*/ 0 h 37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297" h="37052">
                      <a:moveTo>
                        <a:pt x="4858" y="0"/>
                      </a:moveTo>
                      <a:lnTo>
                        <a:pt x="92297" y="16954"/>
                      </a:lnTo>
                      <a:lnTo>
                        <a:pt x="87154" y="37052"/>
                      </a:lnTo>
                      <a:lnTo>
                        <a:pt x="0" y="20193"/>
                      </a:lnTo>
                      <a:lnTo>
                        <a:pt x="4858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963" name="图形 14">
                  <a:extLst>
                    <a:ext uri="{FF2B5EF4-FFF2-40B4-BE49-F238E27FC236}">
                      <a16:creationId xmlns:a16="http://schemas.microsoft.com/office/drawing/2014/main" id="{B9592136-5766-31EB-9776-87BE20BD2EDB}"/>
                    </a:ext>
                  </a:extLst>
                </p:cNvPr>
                <p:cNvGrpSpPr/>
                <p:nvPr/>
              </p:nvGrpSpPr>
              <p:grpSpPr>
                <a:xfrm>
                  <a:off x="7521701" y="5094350"/>
                  <a:ext cx="308514" cy="79057"/>
                  <a:chOff x="7521701" y="5094350"/>
                  <a:chExt cx="308514" cy="79057"/>
                </a:xfrm>
                <a:solidFill>
                  <a:srgbClr val="FFFFFF"/>
                </a:solidFill>
              </p:grpSpPr>
              <p:sp>
                <p:nvSpPr>
                  <p:cNvPr id="10964" name="任意多边形: 形状 10963">
                    <a:extLst>
                      <a:ext uri="{FF2B5EF4-FFF2-40B4-BE49-F238E27FC236}">
                        <a16:creationId xmlns:a16="http://schemas.microsoft.com/office/drawing/2014/main" id="{E3E7F4A4-52F7-E943-1229-73E5C785BFBF}"/>
                      </a:ext>
                    </a:extLst>
                  </p:cNvPr>
                  <p:cNvSpPr/>
                  <p:nvPr/>
                </p:nvSpPr>
                <p:spPr>
                  <a:xfrm>
                    <a:off x="7521701" y="5094350"/>
                    <a:ext cx="11334" cy="21240"/>
                  </a:xfrm>
                  <a:custGeom>
                    <a:avLst/>
                    <a:gdLst>
                      <a:gd name="connsiteX0" fmla="*/ 6287 w 11334"/>
                      <a:gd name="connsiteY0" fmla="*/ 21241 h 21240"/>
                      <a:gd name="connsiteX1" fmla="*/ 0 w 11334"/>
                      <a:gd name="connsiteY1" fmla="*/ 20003 h 21240"/>
                      <a:gd name="connsiteX2" fmla="*/ 5715 w 11334"/>
                      <a:gd name="connsiteY2" fmla="*/ 0 h 21240"/>
                      <a:gd name="connsiteX3" fmla="*/ 11335 w 11334"/>
                      <a:gd name="connsiteY3" fmla="*/ 1048 h 21240"/>
                      <a:gd name="connsiteX4" fmla="*/ 6287 w 11334"/>
                      <a:gd name="connsiteY4" fmla="*/ 21241 h 21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334" h="21240">
                        <a:moveTo>
                          <a:pt x="6287" y="21241"/>
                        </a:moveTo>
                        <a:lnTo>
                          <a:pt x="0" y="20003"/>
                        </a:lnTo>
                        <a:lnTo>
                          <a:pt x="5715" y="0"/>
                        </a:lnTo>
                        <a:lnTo>
                          <a:pt x="11335" y="1048"/>
                        </a:lnTo>
                        <a:lnTo>
                          <a:pt x="6287" y="2124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65" name="任意多边形: 形状 10964">
                    <a:extLst>
                      <a:ext uri="{FF2B5EF4-FFF2-40B4-BE49-F238E27FC236}">
                        <a16:creationId xmlns:a16="http://schemas.microsoft.com/office/drawing/2014/main" id="{B71F7D3F-5B5C-0F15-42E2-9DA4287A1F52}"/>
                      </a:ext>
                    </a:extLst>
                  </p:cNvPr>
                  <p:cNvSpPr/>
                  <p:nvPr/>
                </p:nvSpPr>
                <p:spPr>
                  <a:xfrm>
                    <a:off x="7635049" y="5116163"/>
                    <a:ext cx="131635" cy="44767"/>
                  </a:xfrm>
                  <a:custGeom>
                    <a:avLst/>
                    <a:gdLst>
                      <a:gd name="connsiteX0" fmla="*/ 127159 w 131635"/>
                      <a:gd name="connsiteY0" fmla="*/ 44767 h 44767"/>
                      <a:gd name="connsiteX1" fmla="*/ 0 w 131635"/>
                      <a:gd name="connsiteY1" fmla="*/ 20193 h 44767"/>
                      <a:gd name="connsiteX2" fmla="*/ 4953 w 131635"/>
                      <a:gd name="connsiteY2" fmla="*/ 0 h 44767"/>
                      <a:gd name="connsiteX3" fmla="*/ 131635 w 131635"/>
                      <a:gd name="connsiteY3" fmla="*/ 24575 h 44767"/>
                      <a:gd name="connsiteX4" fmla="*/ 127159 w 131635"/>
                      <a:gd name="connsiteY4" fmla="*/ 44767 h 44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635" h="44767">
                        <a:moveTo>
                          <a:pt x="127159" y="44767"/>
                        </a:moveTo>
                        <a:lnTo>
                          <a:pt x="0" y="20193"/>
                        </a:lnTo>
                        <a:lnTo>
                          <a:pt x="4953" y="0"/>
                        </a:lnTo>
                        <a:lnTo>
                          <a:pt x="131635" y="24575"/>
                        </a:lnTo>
                        <a:lnTo>
                          <a:pt x="127159" y="447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66" name="任意多边形: 形状 10965">
                    <a:extLst>
                      <a:ext uri="{FF2B5EF4-FFF2-40B4-BE49-F238E27FC236}">
                        <a16:creationId xmlns:a16="http://schemas.microsoft.com/office/drawing/2014/main" id="{34F92A1B-C347-4AE7-532E-6A5E5232D439}"/>
                      </a:ext>
                    </a:extLst>
                  </p:cNvPr>
                  <p:cNvSpPr/>
                  <p:nvPr/>
                </p:nvSpPr>
                <p:spPr>
                  <a:xfrm>
                    <a:off x="7772209" y="5142642"/>
                    <a:ext cx="58007" cy="30765"/>
                  </a:xfrm>
                  <a:custGeom>
                    <a:avLst/>
                    <a:gdLst>
                      <a:gd name="connsiteX0" fmla="*/ 4286 w 58007"/>
                      <a:gd name="connsiteY0" fmla="*/ 0 h 30765"/>
                      <a:gd name="connsiteX1" fmla="*/ 58007 w 58007"/>
                      <a:gd name="connsiteY1" fmla="*/ 10382 h 30765"/>
                      <a:gd name="connsiteX2" fmla="*/ 54388 w 58007"/>
                      <a:gd name="connsiteY2" fmla="*/ 30766 h 30765"/>
                      <a:gd name="connsiteX3" fmla="*/ 0 w 58007"/>
                      <a:gd name="connsiteY3" fmla="*/ 20193 h 30765"/>
                      <a:gd name="connsiteX4" fmla="*/ 4286 w 58007"/>
                      <a:gd name="connsiteY4" fmla="*/ 0 h 30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007" h="30765">
                        <a:moveTo>
                          <a:pt x="4286" y="0"/>
                        </a:moveTo>
                        <a:lnTo>
                          <a:pt x="58007" y="10382"/>
                        </a:lnTo>
                        <a:lnTo>
                          <a:pt x="54388" y="30766"/>
                        </a:lnTo>
                        <a:lnTo>
                          <a:pt x="0" y="20193"/>
                        </a:lnTo>
                        <a:lnTo>
                          <a:pt x="428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67" name="任意多边形: 形状 10966">
                    <a:extLst>
                      <a:ext uri="{FF2B5EF4-FFF2-40B4-BE49-F238E27FC236}">
                        <a16:creationId xmlns:a16="http://schemas.microsoft.com/office/drawing/2014/main" id="{D3C7939A-8E1C-BCC5-9810-95CF9E328D22}"/>
                      </a:ext>
                    </a:extLst>
                  </p:cNvPr>
                  <p:cNvSpPr/>
                  <p:nvPr/>
                </p:nvSpPr>
                <p:spPr>
                  <a:xfrm>
                    <a:off x="7537989" y="5097303"/>
                    <a:ext cx="92297" cy="37052"/>
                  </a:xfrm>
                  <a:custGeom>
                    <a:avLst/>
                    <a:gdLst>
                      <a:gd name="connsiteX0" fmla="*/ 4858 w 92297"/>
                      <a:gd name="connsiteY0" fmla="*/ 0 h 37052"/>
                      <a:gd name="connsiteX1" fmla="*/ 92297 w 92297"/>
                      <a:gd name="connsiteY1" fmla="*/ 16954 h 37052"/>
                      <a:gd name="connsiteX2" fmla="*/ 87154 w 92297"/>
                      <a:gd name="connsiteY2" fmla="*/ 37052 h 37052"/>
                      <a:gd name="connsiteX3" fmla="*/ 0 w 92297"/>
                      <a:gd name="connsiteY3" fmla="*/ 20193 h 37052"/>
                      <a:gd name="connsiteX4" fmla="*/ 4858 w 92297"/>
                      <a:gd name="connsiteY4" fmla="*/ 0 h 3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297" h="37052">
                        <a:moveTo>
                          <a:pt x="4858" y="0"/>
                        </a:moveTo>
                        <a:lnTo>
                          <a:pt x="92297" y="16954"/>
                        </a:lnTo>
                        <a:lnTo>
                          <a:pt x="87154" y="37052"/>
                        </a:lnTo>
                        <a:lnTo>
                          <a:pt x="0" y="20193"/>
                        </a:lnTo>
                        <a:lnTo>
                          <a:pt x="485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968" name="任意多边形: 形状 10967">
                  <a:extLst>
                    <a:ext uri="{FF2B5EF4-FFF2-40B4-BE49-F238E27FC236}">
                      <a16:creationId xmlns:a16="http://schemas.microsoft.com/office/drawing/2014/main" id="{1AE37D55-6673-0650-4A57-52B12832B4A4}"/>
                    </a:ext>
                  </a:extLst>
                </p:cNvPr>
                <p:cNvSpPr/>
                <p:nvPr/>
              </p:nvSpPr>
              <p:spPr>
                <a:xfrm>
                  <a:off x="7681974" y="5123551"/>
                  <a:ext cx="47847" cy="31474"/>
                </a:xfrm>
                <a:custGeom>
                  <a:avLst/>
                  <a:gdLst>
                    <a:gd name="connsiteX0" fmla="*/ 38419 w 47847"/>
                    <a:gd name="connsiteY0" fmla="*/ 31474 h 31474"/>
                    <a:gd name="connsiteX1" fmla="*/ 37276 w 47847"/>
                    <a:gd name="connsiteY1" fmla="*/ 31474 h 31474"/>
                    <a:gd name="connsiteX2" fmla="*/ 5462 w 47847"/>
                    <a:gd name="connsiteY2" fmla="*/ 25759 h 31474"/>
                    <a:gd name="connsiteX3" fmla="*/ 1081 w 47847"/>
                    <a:gd name="connsiteY3" fmla="*/ 22902 h 31474"/>
                    <a:gd name="connsiteX4" fmla="*/ 224 w 47847"/>
                    <a:gd name="connsiteY4" fmla="*/ 17758 h 31474"/>
                    <a:gd name="connsiteX5" fmla="*/ 3367 w 47847"/>
                    <a:gd name="connsiteY5" fmla="*/ 4994 h 31474"/>
                    <a:gd name="connsiteX6" fmla="*/ 10987 w 47847"/>
                    <a:gd name="connsiteY6" fmla="*/ 137 h 31474"/>
                    <a:gd name="connsiteX7" fmla="*/ 42515 w 47847"/>
                    <a:gd name="connsiteY7" fmla="*/ 6233 h 31474"/>
                    <a:gd name="connsiteX8" fmla="*/ 46801 w 47847"/>
                    <a:gd name="connsiteY8" fmla="*/ 9090 h 31474"/>
                    <a:gd name="connsiteX9" fmla="*/ 47658 w 47847"/>
                    <a:gd name="connsiteY9" fmla="*/ 14139 h 31474"/>
                    <a:gd name="connsiteX10" fmla="*/ 47658 w 47847"/>
                    <a:gd name="connsiteY10" fmla="*/ 14139 h 31474"/>
                    <a:gd name="connsiteX11" fmla="*/ 44801 w 47847"/>
                    <a:gd name="connsiteY11" fmla="*/ 26426 h 31474"/>
                    <a:gd name="connsiteX12" fmla="*/ 38419 w 47847"/>
                    <a:gd name="connsiteY12" fmla="*/ 31474 h 31474"/>
                    <a:gd name="connsiteX13" fmla="*/ 9844 w 47847"/>
                    <a:gd name="connsiteY13" fmla="*/ 5471 h 31474"/>
                    <a:gd name="connsiteX14" fmla="*/ 8891 w 47847"/>
                    <a:gd name="connsiteY14" fmla="*/ 6233 h 31474"/>
                    <a:gd name="connsiteX15" fmla="*/ 5748 w 47847"/>
                    <a:gd name="connsiteY15" fmla="*/ 18996 h 31474"/>
                    <a:gd name="connsiteX16" fmla="*/ 5748 w 47847"/>
                    <a:gd name="connsiteY16" fmla="*/ 19758 h 31474"/>
                    <a:gd name="connsiteX17" fmla="*/ 6415 w 47847"/>
                    <a:gd name="connsiteY17" fmla="*/ 19758 h 31474"/>
                    <a:gd name="connsiteX18" fmla="*/ 38228 w 47847"/>
                    <a:gd name="connsiteY18" fmla="*/ 25473 h 31474"/>
                    <a:gd name="connsiteX19" fmla="*/ 39371 w 47847"/>
                    <a:gd name="connsiteY19" fmla="*/ 24711 h 31474"/>
                    <a:gd name="connsiteX20" fmla="*/ 42229 w 47847"/>
                    <a:gd name="connsiteY20" fmla="*/ 12424 h 31474"/>
                    <a:gd name="connsiteX21" fmla="*/ 42229 w 47847"/>
                    <a:gd name="connsiteY21" fmla="*/ 11662 h 31474"/>
                    <a:gd name="connsiteX22" fmla="*/ 41657 w 47847"/>
                    <a:gd name="connsiteY22" fmla="*/ 11662 h 31474"/>
                    <a:gd name="connsiteX23" fmla="*/ 10130 w 47847"/>
                    <a:gd name="connsiteY23" fmla="*/ 5471 h 31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7847" h="31474">
                      <a:moveTo>
                        <a:pt x="38419" y="31474"/>
                      </a:moveTo>
                      <a:lnTo>
                        <a:pt x="37276" y="31474"/>
                      </a:lnTo>
                      <a:lnTo>
                        <a:pt x="5462" y="25759"/>
                      </a:lnTo>
                      <a:cubicBezTo>
                        <a:pt x="3662" y="25473"/>
                        <a:pt x="2062" y="24435"/>
                        <a:pt x="1081" y="22902"/>
                      </a:cubicBezTo>
                      <a:cubicBezTo>
                        <a:pt x="52" y="21397"/>
                        <a:pt x="-262" y="19511"/>
                        <a:pt x="224" y="17758"/>
                      </a:cubicBezTo>
                      <a:lnTo>
                        <a:pt x="3367" y="4994"/>
                      </a:lnTo>
                      <a:cubicBezTo>
                        <a:pt x="4167" y="1575"/>
                        <a:pt x="7548" y="-578"/>
                        <a:pt x="10987" y="137"/>
                      </a:cubicBezTo>
                      <a:lnTo>
                        <a:pt x="42515" y="6233"/>
                      </a:lnTo>
                      <a:cubicBezTo>
                        <a:pt x="44286" y="6518"/>
                        <a:pt x="45858" y="7557"/>
                        <a:pt x="46801" y="9090"/>
                      </a:cubicBezTo>
                      <a:cubicBezTo>
                        <a:pt x="47782" y="10576"/>
                        <a:pt x="48087" y="12414"/>
                        <a:pt x="47658" y="14139"/>
                      </a:cubicBezTo>
                      <a:lnTo>
                        <a:pt x="47658" y="14139"/>
                      </a:lnTo>
                      <a:lnTo>
                        <a:pt x="44801" y="26426"/>
                      </a:lnTo>
                      <a:cubicBezTo>
                        <a:pt x="44096" y="29379"/>
                        <a:pt x="41457" y="31464"/>
                        <a:pt x="38419" y="31474"/>
                      </a:cubicBezTo>
                      <a:close/>
                      <a:moveTo>
                        <a:pt x="9844" y="5471"/>
                      </a:moveTo>
                      <a:cubicBezTo>
                        <a:pt x="9396" y="5499"/>
                        <a:pt x="9015" y="5804"/>
                        <a:pt x="8891" y="6233"/>
                      </a:cubicBezTo>
                      <a:lnTo>
                        <a:pt x="5748" y="18996"/>
                      </a:lnTo>
                      <a:cubicBezTo>
                        <a:pt x="5643" y="19234"/>
                        <a:pt x="5643" y="19511"/>
                        <a:pt x="5748" y="19758"/>
                      </a:cubicBezTo>
                      <a:cubicBezTo>
                        <a:pt x="5958" y="19844"/>
                        <a:pt x="6205" y="19844"/>
                        <a:pt x="6415" y="19758"/>
                      </a:cubicBezTo>
                      <a:lnTo>
                        <a:pt x="38228" y="25473"/>
                      </a:lnTo>
                      <a:cubicBezTo>
                        <a:pt x="38733" y="25502"/>
                        <a:pt x="39200" y="25188"/>
                        <a:pt x="39371" y="24711"/>
                      </a:cubicBezTo>
                      <a:lnTo>
                        <a:pt x="42229" y="12424"/>
                      </a:lnTo>
                      <a:cubicBezTo>
                        <a:pt x="42343" y="12186"/>
                        <a:pt x="42343" y="11900"/>
                        <a:pt x="42229" y="11662"/>
                      </a:cubicBezTo>
                      <a:cubicBezTo>
                        <a:pt x="42048" y="11557"/>
                        <a:pt x="41838" y="11557"/>
                        <a:pt x="41657" y="11662"/>
                      </a:cubicBezTo>
                      <a:lnTo>
                        <a:pt x="10130" y="5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69" name="任意多边形: 形状 10968">
                  <a:extLst>
                    <a:ext uri="{FF2B5EF4-FFF2-40B4-BE49-F238E27FC236}">
                      <a16:creationId xmlns:a16="http://schemas.microsoft.com/office/drawing/2014/main" id="{0A15A130-038E-6857-5B39-06E7CEF4BE72}"/>
                    </a:ext>
                  </a:extLst>
                </p:cNvPr>
                <p:cNvSpPr/>
                <p:nvPr/>
              </p:nvSpPr>
              <p:spPr>
                <a:xfrm>
                  <a:off x="7688250" y="5133527"/>
                  <a:ext cx="15137" cy="7305"/>
                </a:xfrm>
                <a:custGeom>
                  <a:avLst/>
                  <a:gdLst>
                    <a:gd name="connsiteX0" fmla="*/ 12331 w 15137"/>
                    <a:gd name="connsiteY0" fmla="*/ 7305 h 7305"/>
                    <a:gd name="connsiteX1" fmla="*/ 11855 w 15137"/>
                    <a:gd name="connsiteY1" fmla="*/ 7305 h 7305"/>
                    <a:gd name="connsiteX2" fmla="*/ 2330 w 15137"/>
                    <a:gd name="connsiteY2" fmla="*/ 5591 h 7305"/>
                    <a:gd name="connsiteX3" fmla="*/ 34 w 15137"/>
                    <a:gd name="connsiteY3" fmla="*/ 2428 h 7305"/>
                    <a:gd name="connsiteX4" fmla="*/ 44 w 15137"/>
                    <a:gd name="connsiteY4" fmla="*/ 2352 h 7305"/>
                    <a:gd name="connsiteX5" fmla="*/ 3006 w 15137"/>
                    <a:gd name="connsiteY5" fmla="*/ 19 h 7305"/>
                    <a:gd name="connsiteX6" fmla="*/ 3282 w 15137"/>
                    <a:gd name="connsiteY6" fmla="*/ 66 h 7305"/>
                    <a:gd name="connsiteX7" fmla="*/ 12807 w 15137"/>
                    <a:gd name="connsiteY7" fmla="*/ 1781 h 7305"/>
                    <a:gd name="connsiteX8" fmla="*/ 15103 w 15137"/>
                    <a:gd name="connsiteY8" fmla="*/ 4933 h 7305"/>
                    <a:gd name="connsiteX9" fmla="*/ 15093 w 15137"/>
                    <a:gd name="connsiteY9" fmla="*/ 5019 h 7305"/>
                    <a:gd name="connsiteX10" fmla="*/ 12331 w 15137"/>
                    <a:gd name="connsiteY10" fmla="*/ 7305 h 7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137" h="7305">
                      <a:moveTo>
                        <a:pt x="12331" y="7305"/>
                      </a:moveTo>
                      <a:lnTo>
                        <a:pt x="11855" y="7305"/>
                      </a:lnTo>
                      <a:lnTo>
                        <a:pt x="2330" y="5591"/>
                      </a:lnTo>
                      <a:cubicBezTo>
                        <a:pt x="825" y="5352"/>
                        <a:pt x="-204" y="3943"/>
                        <a:pt x="34" y="2428"/>
                      </a:cubicBezTo>
                      <a:cubicBezTo>
                        <a:pt x="34" y="2409"/>
                        <a:pt x="34" y="2381"/>
                        <a:pt x="44" y="2352"/>
                      </a:cubicBezTo>
                      <a:cubicBezTo>
                        <a:pt x="215" y="885"/>
                        <a:pt x="1549" y="-153"/>
                        <a:pt x="3006" y="19"/>
                      </a:cubicBezTo>
                      <a:cubicBezTo>
                        <a:pt x="3101" y="28"/>
                        <a:pt x="3187" y="47"/>
                        <a:pt x="3282" y="66"/>
                      </a:cubicBezTo>
                      <a:lnTo>
                        <a:pt x="12807" y="1781"/>
                      </a:lnTo>
                      <a:cubicBezTo>
                        <a:pt x="14312" y="2019"/>
                        <a:pt x="15341" y="3428"/>
                        <a:pt x="15103" y="4933"/>
                      </a:cubicBezTo>
                      <a:cubicBezTo>
                        <a:pt x="15103" y="4962"/>
                        <a:pt x="15103" y="4991"/>
                        <a:pt x="15093" y="5019"/>
                      </a:cubicBezTo>
                      <a:cubicBezTo>
                        <a:pt x="14827" y="6334"/>
                        <a:pt x="13674" y="7286"/>
                        <a:pt x="12331" y="73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0" name="任意多边形: 形状 10969">
                  <a:extLst>
                    <a:ext uri="{FF2B5EF4-FFF2-40B4-BE49-F238E27FC236}">
                      <a16:creationId xmlns:a16="http://schemas.microsoft.com/office/drawing/2014/main" id="{7FE46A5A-EABF-3ED8-21A5-78B236CFF54F}"/>
                    </a:ext>
                  </a:extLst>
                </p:cNvPr>
                <p:cNvSpPr/>
                <p:nvPr/>
              </p:nvSpPr>
              <p:spPr>
                <a:xfrm>
                  <a:off x="7627429" y="4573428"/>
                  <a:ext cx="105361" cy="158803"/>
                </a:xfrm>
                <a:custGeom>
                  <a:avLst/>
                  <a:gdLst>
                    <a:gd name="connsiteX0" fmla="*/ 6572 w 105361"/>
                    <a:gd name="connsiteY0" fmla="*/ 0 h 158803"/>
                    <a:gd name="connsiteX1" fmla="*/ 82105 w 105361"/>
                    <a:gd name="connsiteY1" fmla="*/ 62675 h 158803"/>
                    <a:gd name="connsiteX2" fmla="*/ 102489 w 105361"/>
                    <a:gd name="connsiteY2" fmla="*/ 126873 h 158803"/>
                    <a:gd name="connsiteX3" fmla="*/ 92297 w 105361"/>
                    <a:gd name="connsiteY3" fmla="*/ 157544 h 158803"/>
                    <a:gd name="connsiteX4" fmla="*/ 0 w 105361"/>
                    <a:gd name="connsiteY4" fmla="*/ 124778 h 158803"/>
                    <a:gd name="connsiteX5" fmla="*/ 6572 w 105361"/>
                    <a:gd name="connsiteY5" fmla="*/ 0 h 158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361" h="158803">
                      <a:moveTo>
                        <a:pt x="6572" y="0"/>
                      </a:moveTo>
                      <a:lnTo>
                        <a:pt x="82105" y="62675"/>
                      </a:lnTo>
                      <a:cubicBezTo>
                        <a:pt x="74771" y="93345"/>
                        <a:pt x="87630" y="121634"/>
                        <a:pt x="102489" y="126873"/>
                      </a:cubicBezTo>
                      <a:cubicBezTo>
                        <a:pt x="102489" y="126873"/>
                        <a:pt x="113538" y="153162"/>
                        <a:pt x="92297" y="157544"/>
                      </a:cubicBezTo>
                      <a:cubicBezTo>
                        <a:pt x="49149" y="166497"/>
                        <a:pt x="0" y="124778"/>
                        <a:pt x="0" y="124778"/>
                      </a:cubicBezTo>
                      <a:cubicBezTo>
                        <a:pt x="22860" y="100298"/>
                        <a:pt x="14573" y="39148"/>
                        <a:pt x="6572" y="0"/>
                      </a:cubicBezTo>
                      <a:close/>
                    </a:path>
                  </a:pathLst>
                </a:custGeom>
                <a:solidFill>
                  <a:srgbClr val="EBB3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1" name="任意多边形: 形状 10970">
                  <a:extLst>
                    <a:ext uri="{FF2B5EF4-FFF2-40B4-BE49-F238E27FC236}">
                      <a16:creationId xmlns:a16="http://schemas.microsoft.com/office/drawing/2014/main" id="{C48404FB-3555-7845-513E-86B35ECDCFE2}"/>
                    </a:ext>
                  </a:extLst>
                </p:cNvPr>
                <p:cNvSpPr/>
                <p:nvPr/>
              </p:nvSpPr>
              <p:spPr>
                <a:xfrm>
                  <a:off x="7663363" y="4598955"/>
                  <a:ext cx="46171" cy="58769"/>
                </a:xfrm>
                <a:custGeom>
                  <a:avLst/>
                  <a:gdLst>
                    <a:gd name="connsiteX0" fmla="*/ 1404 w 46171"/>
                    <a:gd name="connsiteY0" fmla="*/ 0 h 58769"/>
                    <a:gd name="connsiteX1" fmla="*/ 46172 w 46171"/>
                    <a:gd name="connsiteY1" fmla="*/ 37052 h 58769"/>
                    <a:gd name="connsiteX2" fmla="*/ 42362 w 46171"/>
                    <a:gd name="connsiteY2" fmla="*/ 58769 h 58769"/>
                    <a:gd name="connsiteX3" fmla="*/ 547 w 46171"/>
                    <a:gd name="connsiteY3" fmla="*/ 21146 h 58769"/>
                    <a:gd name="connsiteX4" fmla="*/ 1404 w 46171"/>
                    <a:gd name="connsiteY4" fmla="*/ 0 h 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171" h="58769">
                      <a:moveTo>
                        <a:pt x="1404" y="0"/>
                      </a:moveTo>
                      <a:lnTo>
                        <a:pt x="46172" y="37052"/>
                      </a:lnTo>
                      <a:cubicBezTo>
                        <a:pt x="44276" y="44167"/>
                        <a:pt x="43000" y="51435"/>
                        <a:pt x="42362" y="58769"/>
                      </a:cubicBezTo>
                      <a:cubicBezTo>
                        <a:pt x="25598" y="56579"/>
                        <a:pt x="2452" y="38671"/>
                        <a:pt x="547" y="21146"/>
                      </a:cubicBezTo>
                      <a:cubicBezTo>
                        <a:pt x="-406" y="14097"/>
                        <a:pt x="-110" y="6944"/>
                        <a:pt x="140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2" name="任意多边形: 形状 10971">
                  <a:extLst>
                    <a:ext uri="{FF2B5EF4-FFF2-40B4-BE49-F238E27FC236}">
                      <a16:creationId xmlns:a16="http://schemas.microsoft.com/office/drawing/2014/main" id="{0297C665-01A8-C57C-9DD0-507689338BDF}"/>
                    </a:ext>
                  </a:extLst>
                </p:cNvPr>
                <p:cNvSpPr/>
                <p:nvPr/>
              </p:nvSpPr>
              <p:spPr>
                <a:xfrm>
                  <a:off x="7682615" y="4446560"/>
                  <a:ext cx="45004" cy="57735"/>
                </a:xfrm>
                <a:custGeom>
                  <a:avLst/>
                  <a:gdLst>
                    <a:gd name="connsiteX0" fmla="*/ 18156 w 45004"/>
                    <a:gd name="connsiteY0" fmla="*/ 3043 h 57735"/>
                    <a:gd name="connsiteX1" fmla="*/ 30443 w 45004"/>
                    <a:gd name="connsiteY1" fmla="*/ 57145 h 57735"/>
                    <a:gd name="connsiteX2" fmla="*/ 18156 w 45004"/>
                    <a:gd name="connsiteY2" fmla="*/ 3043 h 57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004" h="57735">
                      <a:moveTo>
                        <a:pt x="18156" y="3043"/>
                      </a:moveTo>
                      <a:cubicBezTo>
                        <a:pt x="36444" y="14473"/>
                        <a:pt x="61209" y="48858"/>
                        <a:pt x="30443" y="57145"/>
                      </a:cubicBezTo>
                      <a:cubicBezTo>
                        <a:pt x="-323" y="65432"/>
                        <a:pt x="-13372" y="-16579"/>
                        <a:pt x="18156" y="304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3" name="任意多边形: 形状 10972">
                  <a:extLst>
                    <a:ext uri="{FF2B5EF4-FFF2-40B4-BE49-F238E27FC236}">
                      <a16:creationId xmlns:a16="http://schemas.microsoft.com/office/drawing/2014/main" id="{DF13898B-DC51-642E-3F42-005B80EACD31}"/>
                    </a:ext>
                  </a:extLst>
                </p:cNvPr>
                <p:cNvSpPr/>
                <p:nvPr/>
              </p:nvSpPr>
              <p:spPr>
                <a:xfrm>
                  <a:off x="7591343" y="4450003"/>
                  <a:ext cx="183030" cy="194817"/>
                </a:xfrm>
                <a:custGeom>
                  <a:avLst/>
                  <a:gdLst>
                    <a:gd name="connsiteX0" fmla="*/ 14940 w 183030"/>
                    <a:gd name="connsiteY0" fmla="*/ 117139 h 194817"/>
                    <a:gd name="connsiteX1" fmla="*/ 100665 w 183030"/>
                    <a:gd name="connsiteY1" fmla="*/ 193339 h 194817"/>
                    <a:gd name="connsiteX2" fmla="*/ 178389 w 183030"/>
                    <a:gd name="connsiteY2" fmla="*/ 96755 h 194817"/>
                    <a:gd name="connsiteX3" fmla="*/ 57517 w 183030"/>
                    <a:gd name="connsiteY3" fmla="*/ 1505 h 194817"/>
                    <a:gd name="connsiteX4" fmla="*/ 1691 w 183030"/>
                    <a:gd name="connsiteY4" fmla="*/ 88440 h 194817"/>
                    <a:gd name="connsiteX5" fmla="*/ 14940 w 183030"/>
                    <a:gd name="connsiteY5" fmla="*/ 117139 h 194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3030" h="194817">
                      <a:moveTo>
                        <a:pt x="14940" y="117139"/>
                      </a:moveTo>
                      <a:cubicBezTo>
                        <a:pt x="46944" y="159239"/>
                        <a:pt x="63518" y="185623"/>
                        <a:pt x="100665" y="193339"/>
                      </a:cubicBezTo>
                      <a:cubicBezTo>
                        <a:pt x="156577" y="204768"/>
                        <a:pt x="197153" y="147809"/>
                        <a:pt x="178389" y="96755"/>
                      </a:cubicBezTo>
                      <a:cubicBezTo>
                        <a:pt x="161435" y="50844"/>
                        <a:pt x="111714" y="-10401"/>
                        <a:pt x="57517" y="1505"/>
                      </a:cubicBezTo>
                      <a:cubicBezTo>
                        <a:pt x="18093" y="10096"/>
                        <a:pt x="-6901" y="49016"/>
                        <a:pt x="1691" y="88440"/>
                      </a:cubicBezTo>
                      <a:cubicBezTo>
                        <a:pt x="3958" y="98860"/>
                        <a:pt x="8482" y="108652"/>
                        <a:pt x="14940" y="117139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4" name="任意多边形: 形状 10973">
                  <a:extLst>
                    <a:ext uri="{FF2B5EF4-FFF2-40B4-BE49-F238E27FC236}">
                      <a16:creationId xmlns:a16="http://schemas.microsoft.com/office/drawing/2014/main" id="{81A00F67-5CC7-6500-4013-390A29828EDA}"/>
                    </a:ext>
                  </a:extLst>
                </p:cNvPr>
                <p:cNvSpPr/>
                <p:nvPr/>
              </p:nvSpPr>
              <p:spPr>
                <a:xfrm>
                  <a:off x="7543893" y="4476369"/>
                  <a:ext cx="104480" cy="136716"/>
                </a:xfrm>
                <a:custGeom>
                  <a:avLst/>
                  <a:gdLst>
                    <a:gd name="connsiteX0" fmla="*/ 71820 w 104480"/>
                    <a:gd name="connsiteY0" fmla="*/ 44767 h 136716"/>
                    <a:gd name="connsiteX1" fmla="*/ 33720 w 104480"/>
                    <a:gd name="connsiteY1" fmla="*/ 0 h 136716"/>
                    <a:gd name="connsiteX2" fmla="*/ 6003 w 104480"/>
                    <a:gd name="connsiteY2" fmla="*/ 59912 h 136716"/>
                    <a:gd name="connsiteX3" fmla="*/ 103920 w 104480"/>
                    <a:gd name="connsiteY3" fmla="*/ 135350 h 136716"/>
                    <a:gd name="connsiteX4" fmla="*/ 63057 w 104480"/>
                    <a:gd name="connsiteY4" fmla="*/ 48006 h 136716"/>
                    <a:gd name="connsiteX5" fmla="*/ 71820 w 104480"/>
                    <a:gd name="connsiteY5" fmla="*/ 44767 h 136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480" h="136716">
                      <a:moveTo>
                        <a:pt x="71820" y="44767"/>
                      </a:moveTo>
                      <a:lnTo>
                        <a:pt x="33720" y="0"/>
                      </a:lnTo>
                      <a:cubicBezTo>
                        <a:pt x="33720" y="0"/>
                        <a:pt x="-17048" y="37338"/>
                        <a:pt x="6003" y="59912"/>
                      </a:cubicBezTo>
                      <a:cubicBezTo>
                        <a:pt x="-9142" y="95631"/>
                        <a:pt x="51151" y="145637"/>
                        <a:pt x="103920" y="135350"/>
                      </a:cubicBezTo>
                      <a:cubicBezTo>
                        <a:pt x="110111" y="103060"/>
                        <a:pt x="63057" y="48006"/>
                        <a:pt x="63057" y="48006"/>
                      </a:cubicBezTo>
                      <a:cubicBezTo>
                        <a:pt x="66029" y="47072"/>
                        <a:pt x="68953" y="45987"/>
                        <a:pt x="71820" y="4476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5" name="任意多边形: 形状 10974">
                  <a:extLst>
                    <a:ext uri="{FF2B5EF4-FFF2-40B4-BE49-F238E27FC236}">
                      <a16:creationId xmlns:a16="http://schemas.microsoft.com/office/drawing/2014/main" id="{A3F07F19-E1B9-805A-3CA7-A5360B58C5F5}"/>
                    </a:ext>
                  </a:extLst>
                </p:cNvPr>
                <p:cNvSpPr/>
                <p:nvPr/>
              </p:nvSpPr>
              <p:spPr>
                <a:xfrm>
                  <a:off x="7604114" y="4573903"/>
                  <a:ext cx="61665" cy="51979"/>
                </a:xfrm>
                <a:custGeom>
                  <a:avLst/>
                  <a:gdLst>
                    <a:gd name="connsiteX0" fmla="*/ 9599 w 61665"/>
                    <a:gd name="connsiteY0" fmla="*/ 41149 h 51979"/>
                    <a:gd name="connsiteX1" fmla="*/ 46461 w 61665"/>
                    <a:gd name="connsiteY1" fmla="*/ 51627 h 51979"/>
                    <a:gd name="connsiteX2" fmla="*/ 55510 w 61665"/>
                    <a:gd name="connsiteY2" fmla="*/ 18956 h 51979"/>
                    <a:gd name="connsiteX3" fmla="*/ 10742 w 61665"/>
                    <a:gd name="connsiteY3" fmla="*/ 3049 h 51979"/>
                    <a:gd name="connsiteX4" fmla="*/ 3522 w 61665"/>
                    <a:gd name="connsiteY4" fmla="*/ 34701 h 51979"/>
                    <a:gd name="connsiteX5" fmla="*/ 9599 w 61665"/>
                    <a:gd name="connsiteY5" fmla="*/ 41149 h 51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665" h="51979">
                      <a:moveTo>
                        <a:pt x="9599" y="41149"/>
                      </a:moveTo>
                      <a:cubicBezTo>
                        <a:pt x="19991" y="49436"/>
                        <a:pt x="33269" y="53208"/>
                        <a:pt x="46461" y="51627"/>
                      </a:cubicBezTo>
                      <a:cubicBezTo>
                        <a:pt x="63891" y="49436"/>
                        <a:pt x="65511" y="32005"/>
                        <a:pt x="55510" y="18956"/>
                      </a:cubicBezTo>
                      <a:cubicBezTo>
                        <a:pt x="45508" y="5907"/>
                        <a:pt x="25601" y="-5714"/>
                        <a:pt x="10742" y="3049"/>
                      </a:cubicBezTo>
                      <a:cubicBezTo>
                        <a:pt x="7" y="9793"/>
                        <a:pt x="-3222" y="23966"/>
                        <a:pt x="3522" y="34701"/>
                      </a:cubicBezTo>
                      <a:cubicBezTo>
                        <a:pt x="5113" y="37225"/>
                        <a:pt x="7180" y="39416"/>
                        <a:pt x="9599" y="41149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6" name="任意多边形: 形状 10975">
                  <a:extLst>
                    <a:ext uri="{FF2B5EF4-FFF2-40B4-BE49-F238E27FC236}">
                      <a16:creationId xmlns:a16="http://schemas.microsoft.com/office/drawing/2014/main" id="{94D1FAFF-0F7E-CFD3-BB53-D985B677D70F}"/>
                    </a:ext>
                  </a:extLst>
                </p:cNvPr>
                <p:cNvSpPr/>
                <p:nvPr/>
              </p:nvSpPr>
              <p:spPr>
                <a:xfrm>
                  <a:off x="7679078" y="4523773"/>
                  <a:ext cx="12072" cy="14319"/>
                </a:xfrm>
                <a:custGeom>
                  <a:avLst/>
                  <a:gdLst>
                    <a:gd name="connsiteX0" fmla="*/ 1786 w 12072"/>
                    <a:gd name="connsiteY0" fmla="*/ 10127 h 14319"/>
                    <a:gd name="connsiteX1" fmla="*/ 10358 w 12072"/>
                    <a:gd name="connsiteY1" fmla="*/ 13746 h 14319"/>
                    <a:gd name="connsiteX2" fmla="*/ 10358 w 12072"/>
                    <a:gd name="connsiteY2" fmla="*/ 4221 h 14319"/>
                    <a:gd name="connsiteX3" fmla="*/ 1786 w 12072"/>
                    <a:gd name="connsiteY3" fmla="*/ 602 h 14319"/>
                    <a:gd name="connsiteX4" fmla="*/ 1786 w 12072"/>
                    <a:gd name="connsiteY4" fmla="*/ 10127 h 14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72" h="14319">
                      <a:moveTo>
                        <a:pt x="1786" y="10127"/>
                      </a:moveTo>
                      <a:cubicBezTo>
                        <a:pt x="4167" y="13651"/>
                        <a:pt x="8072" y="15270"/>
                        <a:pt x="10358" y="13746"/>
                      </a:cubicBezTo>
                      <a:cubicBezTo>
                        <a:pt x="12644" y="12222"/>
                        <a:pt x="12644" y="7936"/>
                        <a:pt x="10358" y="4221"/>
                      </a:cubicBezTo>
                      <a:cubicBezTo>
                        <a:pt x="8072" y="507"/>
                        <a:pt x="4167" y="-922"/>
                        <a:pt x="1786" y="602"/>
                      </a:cubicBezTo>
                      <a:cubicBezTo>
                        <a:pt x="-595" y="2126"/>
                        <a:pt x="-595" y="6888"/>
                        <a:pt x="1786" y="1012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7" name="任意多边形: 形状 10976">
                  <a:extLst>
                    <a:ext uri="{FF2B5EF4-FFF2-40B4-BE49-F238E27FC236}">
                      <a16:creationId xmlns:a16="http://schemas.microsoft.com/office/drawing/2014/main" id="{4F51C25C-A82A-E006-8DA7-34F727815F52}"/>
                    </a:ext>
                  </a:extLst>
                </p:cNvPr>
                <p:cNvSpPr/>
                <p:nvPr/>
              </p:nvSpPr>
              <p:spPr>
                <a:xfrm>
                  <a:off x="7719369" y="4496681"/>
                  <a:ext cx="12072" cy="14415"/>
                </a:xfrm>
                <a:custGeom>
                  <a:avLst/>
                  <a:gdLst>
                    <a:gd name="connsiteX0" fmla="*/ 1786 w 12072"/>
                    <a:gd name="connsiteY0" fmla="*/ 10168 h 14415"/>
                    <a:gd name="connsiteX1" fmla="*/ 10359 w 12072"/>
                    <a:gd name="connsiteY1" fmla="*/ 13787 h 14415"/>
                    <a:gd name="connsiteX2" fmla="*/ 10359 w 12072"/>
                    <a:gd name="connsiteY2" fmla="*/ 4262 h 14415"/>
                    <a:gd name="connsiteX3" fmla="*/ 1786 w 12072"/>
                    <a:gd name="connsiteY3" fmla="*/ 643 h 14415"/>
                    <a:gd name="connsiteX4" fmla="*/ 1786 w 12072"/>
                    <a:gd name="connsiteY4" fmla="*/ 10168 h 14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72" h="14415">
                      <a:moveTo>
                        <a:pt x="1786" y="10168"/>
                      </a:moveTo>
                      <a:cubicBezTo>
                        <a:pt x="4263" y="13787"/>
                        <a:pt x="8072" y="15407"/>
                        <a:pt x="10359" y="13787"/>
                      </a:cubicBezTo>
                      <a:cubicBezTo>
                        <a:pt x="12644" y="12168"/>
                        <a:pt x="12644" y="7977"/>
                        <a:pt x="10359" y="4262"/>
                      </a:cubicBezTo>
                      <a:cubicBezTo>
                        <a:pt x="8072" y="548"/>
                        <a:pt x="4167" y="-976"/>
                        <a:pt x="1786" y="643"/>
                      </a:cubicBezTo>
                      <a:cubicBezTo>
                        <a:pt x="-595" y="2262"/>
                        <a:pt x="-595" y="6548"/>
                        <a:pt x="1786" y="1016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8" name="任意多边形: 形状 10977">
                  <a:extLst>
                    <a:ext uri="{FF2B5EF4-FFF2-40B4-BE49-F238E27FC236}">
                      <a16:creationId xmlns:a16="http://schemas.microsoft.com/office/drawing/2014/main" id="{D7F460DD-8CF4-FEE4-BBD4-BC22CD2203E2}"/>
                    </a:ext>
                  </a:extLst>
                </p:cNvPr>
                <p:cNvSpPr/>
                <p:nvPr/>
              </p:nvSpPr>
              <p:spPr>
                <a:xfrm>
                  <a:off x="7709534" y="4517326"/>
                  <a:ext cx="37052" cy="32194"/>
                </a:xfrm>
                <a:custGeom>
                  <a:avLst/>
                  <a:gdLst>
                    <a:gd name="connsiteX0" fmla="*/ 0 w 37052"/>
                    <a:gd name="connsiteY0" fmla="*/ 0 h 32194"/>
                    <a:gd name="connsiteX1" fmla="*/ 37052 w 37052"/>
                    <a:gd name="connsiteY1" fmla="*/ 17812 h 32194"/>
                    <a:gd name="connsiteX2" fmla="*/ 22003 w 37052"/>
                    <a:gd name="connsiteY2" fmla="*/ 32195 h 3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052" h="32194">
                      <a:moveTo>
                        <a:pt x="0" y="0"/>
                      </a:moveTo>
                      <a:cubicBezTo>
                        <a:pt x="11468" y="7630"/>
                        <a:pt x="23936" y="13621"/>
                        <a:pt x="37052" y="17812"/>
                      </a:cubicBezTo>
                      <a:cubicBezTo>
                        <a:pt x="34576" y="27337"/>
                        <a:pt x="22003" y="32195"/>
                        <a:pt x="22003" y="32195"/>
                      </a:cubicBezTo>
                      <a:close/>
                    </a:path>
                  </a:pathLst>
                </a:custGeom>
                <a:solidFill>
                  <a:srgbClr val="ED89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9" name="任意多边形: 形状 10978">
                  <a:extLst>
                    <a:ext uri="{FF2B5EF4-FFF2-40B4-BE49-F238E27FC236}">
                      <a16:creationId xmlns:a16="http://schemas.microsoft.com/office/drawing/2014/main" id="{0748585B-B597-5CE1-8C35-70502A4BB9A4}"/>
                    </a:ext>
                  </a:extLst>
                </p:cNvPr>
                <p:cNvSpPr/>
                <p:nvPr/>
              </p:nvSpPr>
              <p:spPr>
                <a:xfrm>
                  <a:off x="7693285" y="4569089"/>
                  <a:ext cx="34062" cy="9869"/>
                </a:xfrm>
                <a:custGeom>
                  <a:avLst/>
                  <a:gdLst>
                    <a:gd name="connsiteX0" fmla="*/ 5105 w 34062"/>
                    <a:gd name="connsiteY0" fmla="*/ 4720 h 9869"/>
                    <a:gd name="connsiteX1" fmla="*/ 343 w 34062"/>
                    <a:gd name="connsiteY1" fmla="*/ 7768 h 9869"/>
                    <a:gd name="connsiteX2" fmla="*/ 343 w 34062"/>
                    <a:gd name="connsiteY2" fmla="*/ 9483 h 9869"/>
                    <a:gd name="connsiteX3" fmla="*/ 1953 w 34062"/>
                    <a:gd name="connsiteY3" fmla="*/ 9588 h 9869"/>
                    <a:gd name="connsiteX4" fmla="*/ 2057 w 34062"/>
                    <a:gd name="connsiteY4" fmla="*/ 9483 h 9869"/>
                    <a:gd name="connsiteX5" fmla="*/ 32347 w 34062"/>
                    <a:gd name="connsiteY5" fmla="*/ 3958 h 9869"/>
                    <a:gd name="connsiteX6" fmla="*/ 33947 w 34062"/>
                    <a:gd name="connsiteY6" fmla="*/ 3244 h 9869"/>
                    <a:gd name="connsiteX7" fmla="*/ 33966 w 34062"/>
                    <a:gd name="connsiteY7" fmla="*/ 3196 h 9869"/>
                    <a:gd name="connsiteX8" fmla="*/ 33299 w 34062"/>
                    <a:gd name="connsiteY8" fmla="*/ 1577 h 9869"/>
                    <a:gd name="connsiteX9" fmla="*/ 5105 w 34062"/>
                    <a:gd name="connsiteY9" fmla="*/ 4720 h 9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62" h="9869">
                      <a:moveTo>
                        <a:pt x="5105" y="4720"/>
                      </a:moveTo>
                      <a:cubicBezTo>
                        <a:pt x="3438" y="5597"/>
                        <a:pt x="1838" y="6616"/>
                        <a:pt x="343" y="7768"/>
                      </a:cubicBezTo>
                      <a:cubicBezTo>
                        <a:pt x="-114" y="8245"/>
                        <a:pt x="-114" y="9007"/>
                        <a:pt x="343" y="9483"/>
                      </a:cubicBezTo>
                      <a:cubicBezTo>
                        <a:pt x="762" y="9959"/>
                        <a:pt x="1486" y="9997"/>
                        <a:pt x="1953" y="9588"/>
                      </a:cubicBezTo>
                      <a:cubicBezTo>
                        <a:pt x="1991" y="9550"/>
                        <a:pt x="2029" y="9521"/>
                        <a:pt x="2057" y="9483"/>
                      </a:cubicBezTo>
                      <a:cubicBezTo>
                        <a:pt x="10668" y="2854"/>
                        <a:pt x="21955" y="796"/>
                        <a:pt x="32347" y="3958"/>
                      </a:cubicBezTo>
                      <a:cubicBezTo>
                        <a:pt x="32985" y="4206"/>
                        <a:pt x="33699" y="3882"/>
                        <a:pt x="33947" y="3244"/>
                      </a:cubicBezTo>
                      <a:cubicBezTo>
                        <a:pt x="33957" y="3234"/>
                        <a:pt x="33957" y="3215"/>
                        <a:pt x="33966" y="3196"/>
                      </a:cubicBezTo>
                      <a:cubicBezTo>
                        <a:pt x="34233" y="2568"/>
                        <a:pt x="33928" y="1844"/>
                        <a:pt x="33299" y="1577"/>
                      </a:cubicBezTo>
                      <a:cubicBezTo>
                        <a:pt x="23870" y="-1328"/>
                        <a:pt x="13659" y="-185"/>
                        <a:pt x="5105" y="472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0" name="任意多边形: 形状 10979">
                  <a:extLst>
                    <a:ext uri="{FF2B5EF4-FFF2-40B4-BE49-F238E27FC236}">
                      <a16:creationId xmlns:a16="http://schemas.microsoft.com/office/drawing/2014/main" id="{70E7BD84-3DE3-1234-8487-CCC0804E0701}"/>
                    </a:ext>
                  </a:extLst>
                </p:cNvPr>
                <p:cNvSpPr/>
                <p:nvPr/>
              </p:nvSpPr>
              <p:spPr>
                <a:xfrm>
                  <a:off x="7650937" y="4506753"/>
                  <a:ext cx="22697" cy="15768"/>
                </a:xfrm>
                <a:custGeom>
                  <a:avLst/>
                  <a:gdLst>
                    <a:gd name="connsiteX0" fmla="*/ 2400 w 22697"/>
                    <a:gd name="connsiteY0" fmla="*/ 15716 h 15768"/>
                    <a:gd name="connsiteX1" fmla="*/ 4686 w 22697"/>
                    <a:gd name="connsiteY1" fmla="*/ 14573 h 15768"/>
                    <a:gd name="connsiteX2" fmla="*/ 20211 w 22697"/>
                    <a:gd name="connsiteY2" fmla="*/ 5048 h 15768"/>
                    <a:gd name="connsiteX3" fmla="*/ 22697 w 22697"/>
                    <a:gd name="connsiteY3" fmla="*/ 2772 h 15768"/>
                    <a:gd name="connsiteX4" fmla="*/ 22688 w 22697"/>
                    <a:gd name="connsiteY4" fmla="*/ 2477 h 15768"/>
                    <a:gd name="connsiteX5" fmla="*/ 20211 w 22697"/>
                    <a:gd name="connsiteY5" fmla="*/ 0 h 15768"/>
                    <a:gd name="connsiteX6" fmla="*/ 399 w 22697"/>
                    <a:gd name="connsiteY6" fmla="*/ 12097 h 15768"/>
                    <a:gd name="connsiteX7" fmla="*/ 1161 w 22697"/>
                    <a:gd name="connsiteY7" fmla="*/ 15621 h 15768"/>
                    <a:gd name="connsiteX8" fmla="*/ 2400 w 22697"/>
                    <a:gd name="connsiteY8" fmla="*/ 15716 h 15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697" h="15768">
                      <a:moveTo>
                        <a:pt x="2400" y="15716"/>
                      </a:moveTo>
                      <a:cubicBezTo>
                        <a:pt x="3314" y="15764"/>
                        <a:pt x="4181" y="15335"/>
                        <a:pt x="4686" y="14573"/>
                      </a:cubicBezTo>
                      <a:cubicBezTo>
                        <a:pt x="8086" y="9144"/>
                        <a:pt x="13829" y="5620"/>
                        <a:pt x="20211" y="5048"/>
                      </a:cubicBezTo>
                      <a:cubicBezTo>
                        <a:pt x="21526" y="5106"/>
                        <a:pt x="22640" y="4086"/>
                        <a:pt x="22697" y="2772"/>
                      </a:cubicBezTo>
                      <a:cubicBezTo>
                        <a:pt x="22697" y="2677"/>
                        <a:pt x="22697" y="2572"/>
                        <a:pt x="22688" y="2477"/>
                      </a:cubicBezTo>
                      <a:cubicBezTo>
                        <a:pt x="22688" y="1105"/>
                        <a:pt x="21583" y="0"/>
                        <a:pt x="20211" y="0"/>
                      </a:cubicBezTo>
                      <a:cubicBezTo>
                        <a:pt x="12048" y="610"/>
                        <a:pt x="4667" y="5106"/>
                        <a:pt x="399" y="12097"/>
                      </a:cubicBezTo>
                      <a:cubicBezTo>
                        <a:pt x="-353" y="13287"/>
                        <a:pt x="-10" y="14850"/>
                        <a:pt x="1161" y="15621"/>
                      </a:cubicBezTo>
                      <a:cubicBezTo>
                        <a:pt x="1552" y="15773"/>
                        <a:pt x="1990" y="15812"/>
                        <a:pt x="2400" y="1571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1" name="任意多边形: 形状 10980">
                  <a:extLst>
                    <a:ext uri="{FF2B5EF4-FFF2-40B4-BE49-F238E27FC236}">
                      <a16:creationId xmlns:a16="http://schemas.microsoft.com/office/drawing/2014/main" id="{C6CA2D32-71A9-7F78-1D77-F5048C270F4F}"/>
                    </a:ext>
                  </a:extLst>
                </p:cNvPr>
                <p:cNvSpPr/>
                <p:nvPr/>
              </p:nvSpPr>
              <p:spPr>
                <a:xfrm>
                  <a:off x="7701236" y="4471036"/>
                  <a:ext cx="20502" cy="18698"/>
                </a:xfrm>
                <a:custGeom>
                  <a:avLst/>
                  <a:gdLst>
                    <a:gd name="connsiteX0" fmla="*/ 20396 w 20502"/>
                    <a:gd name="connsiteY0" fmla="*/ 3332 h 18698"/>
                    <a:gd name="connsiteX1" fmla="*/ 20396 w 20502"/>
                    <a:gd name="connsiteY1" fmla="*/ 1808 h 18698"/>
                    <a:gd name="connsiteX2" fmla="*/ 17252 w 20502"/>
                    <a:gd name="connsiteY2" fmla="*/ 94 h 18698"/>
                    <a:gd name="connsiteX3" fmla="*/ 107 w 20502"/>
                    <a:gd name="connsiteY3" fmla="*/ 15334 h 18698"/>
                    <a:gd name="connsiteX4" fmla="*/ 1727 w 20502"/>
                    <a:gd name="connsiteY4" fmla="*/ 18573 h 18698"/>
                    <a:gd name="connsiteX5" fmla="*/ 4851 w 20502"/>
                    <a:gd name="connsiteY5" fmla="*/ 17001 h 18698"/>
                    <a:gd name="connsiteX6" fmla="*/ 4870 w 20502"/>
                    <a:gd name="connsiteY6" fmla="*/ 16953 h 18698"/>
                    <a:gd name="connsiteX7" fmla="*/ 18586 w 20502"/>
                    <a:gd name="connsiteY7" fmla="*/ 4952 h 18698"/>
                    <a:gd name="connsiteX8" fmla="*/ 20396 w 20502"/>
                    <a:gd name="connsiteY8" fmla="*/ 3332 h 18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502" h="18698">
                      <a:moveTo>
                        <a:pt x="20396" y="3332"/>
                      </a:moveTo>
                      <a:cubicBezTo>
                        <a:pt x="20539" y="2837"/>
                        <a:pt x="20539" y="2304"/>
                        <a:pt x="20396" y="1808"/>
                      </a:cubicBezTo>
                      <a:cubicBezTo>
                        <a:pt x="19986" y="485"/>
                        <a:pt x="18596" y="-277"/>
                        <a:pt x="17252" y="94"/>
                      </a:cubicBezTo>
                      <a:cubicBezTo>
                        <a:pt x="9394" y="2075"/>
                        <a:pt x="2994" y="7762"/>
                        <a:pt x="107" y="15334"/>
                      </a:cubicBezTo>
                      <a:cubicBezTo>
                        <a:pt x="-283" y="16667"/>
                        <a:pt x="422" y="18077"/>
                        <a:pt x="1727" y="18573"/>
                      </a:cubicBezTo>
                      <a:cubicBezTo>
                        <a:pt x="3022" y="19001"/>
                        <a:pt x="4422" y="18296"/>
                        <a:pt x="4851" y="17001"/>
                      </a:cubicBezTo>
                      <a:cubicBezTo>
                        <a:pt x="4860" y="16982"/>
                        <a:pt x="4870" y="16972"/>
                        <a:pt x="4870" y="16953"/>
                      </a:cubicBezTo>
                      <a:cubicBezTo>
                        <a:pt x="7194" y="10943"/>
                        <a:pt x="12319" y="6457"/>
                        <a:pt x="18586" y="4952"/>
                      </a:cubicBezTo>
                      <a:cubicBezTo>
                        <a:pt x="19434" y="4761"/>
                        <a:pt x="20120" y="4152"/>
                        <a:pt x="20396" y="333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2" name="任意多边形: 形状 10981">
                  <a:extLst>
                    <a:ext uri="{FF2B5EF4-FFF2-40B4-BE49-F238E27FC236}">
                      <a16:creationId xmlns:a16="http://schemas.microsoft.com/office/drawing/2014/main" id="{8A4D47E1-D09A-ED6B-67D8-A4AE73FF179F}"/>
                    </a:ext>
                  </a:extLst>
                </p:cNvPr>
                <p:cNvSpPr/>
                <p:nvPr/>
              </p:nvSpPr>
              <p:spPr>
                <a:xfrm>
                  <a:off x="7538756" y="4401360"/>
                  <a:ext cx="175298" cy="137906"/>
                </a:xfrm>
                <a:custGeom>
                  <a:avLst/>
                  <a:gdLst>
                    <a:gd name="connsiteX0" fmla="*/ 67909 w 175298"/>
                    <a:gd name="connsiteY0" fmla="*/ 123015 h 137906"/>
                    <a:gd name="connsiteX1" fmla="*/ 174684 w 175298"/>
                    <a:gd name="connsiteY1" fmla="*/ 32527 h 137906"/>
                    <a:gd name="connsiteX2" fmla="*/ 138298 w 175298"/>
                    <a:gd name="connsiteY2" fmla="*/ 3952 h 137906"/>
                    <a:gd name="connsiteX3" fmla="*/ 156110 w 175298"/>
                    <a:gd name="connsiteY3" fmla="*/ 16906 h 137906"/>
                    <a:gd name="connsiteX4" fmla="*/ 89435 w 175298"/>
                    <a:gd name="connsiteY4" fmla="*/ 13668 h 137906"/>
                    <a:gd name="connsiteX5" fmla="*/ 112581 w 175298"/>
                    <a:gd name="connsiteY5" fmla="*/ 24621 h 137906"/>
                    <a:gd name="connsiteX6" fmla="*/ 47335 w 175298"/>
                    <a:gd name="connsiteY6" fmla="*/ 56149 h 137906"/>
                    <a:gd name="connsiteX7" fmla="*/ 67909 w 175298"/>
                    <a:gd name="connsiteY7" fmla="*/ 123015 h 13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5298" h="137906">
                      <a:moveTo>
                        <a:pt x="67909" y="123015"/>
                      </a:moveTo>
                      <a:cubicBezTo>
                        <a:pt x="67909" y="123015"/>
                        <a:pt x="168493" y="80724"/>
                        <a:pt x="174684" y="32527"/>
                      </a:cubicBezTo>
                      <a:cubicBezTo>
                        <a:pt x="180875" y="-15669"/>
                        <a:pt x="138298" y="3952"/>
                        <a:pt x="138298" y="3952"/>
                      </a:cubicBezTo>
                      <a:cubicBezTo>
                        <a:pt x="138298" y="3952"/>
                        <a:pt x="158015" y="2619"/>
                        <a:pt x="156110" y="16906"/>
                      </a:cubicBezTo>
                      <a:cubicBezTo>
                        <a:pt x="156110" y="16906"/>
                        <a:pt x="122106" y="-6240"/>
                        <a:pt x="89435" y="13668"/>
                      </a:cubicBezTo>
                      <a:cubicBezTo>
                        <a:pt x="98398" y="13677"/>
                        <a:pt x="106885" y="17697"/>
                        <a:pt x="112581" y="24621"/>
                      </a:cubicBezTo>
                      <a:cubicBezTo>
                        <a:pt x="88921" y="30594"/>
                        <a:pt x="66718" y="41319"/>
                        <a:pt x="47335" y="56149"/>
                      </a:cubicBezTo>
                      <a:cubicBezTo>
                        <a:pt x="13140" y="81867"/>
                        <a:pt x="-48868" y="173402"/>
                        <a:pt x="67909" y="12301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3" name="任意多边形: 形状 10982">
                  <a:extLst>
                    <a:ext uri="{FF2B5EF4-FFF2-40B4-BE49-F238E27FC236}">
                      <a16:creationId xmlns:a16="http://schemas.microsoft.com/office/drawing/2014/main" id="{FE42DF56-68D6-7CFC-282E-D11827116DED}"/>
                    </a:ext>
                  </a:extLst>
                </p:cNvPr>
                <p:cNvSpPr/>
                <p:nvPr/>
              </p:nvSpPr>
              <p:spPr>
                <a:xfrm>
                  <a:off x="7654766" y="5192654"/>
                  <a:ext cx="167544" cy="27045"/>
                </a:xfrm>
                <a:custGeom>
                  <a:avLst/>
                  <a:gdLst>
                    <a:gd name="connsiteX0" fmla="*/ 163925 w 167544"/>
                    <a:gd name="connsiteY0" fmla="*/ 27046 h 27045"/>
                    <a:gd name="connsiteX1" fmla="*/ 0 w 167544"/>
                    <a:gd name="connsiteY1" fmla="*/ 7996 h 27045"/>
                    <a:gd name="connsiteX2" fmla="*/ 167545 w 167544"/>
                    <a:gd name="connsiteY2" fmla="*/ 1138 h 27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7544" h="27045">
                      <a:moveTo>
                        <a:pt x="163925" y="27046"/>
                      </a:moveTo>
                      <a:lnTo>
                        <a:pt x="0" y="7996"/>
                      </a:lnTo>
                      <a:cubicBezTo>
                        <a:pt x="55531" y="662"/>
                        <a:pt x="111605" y="-1634"/>
                        <a:pt x="167545" y="1138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4" name="任意多边形: 形状 10983">
                  <a:extLst>
                    <a:ext uri="{FF2B5EF4-FFF2-40B4-BE49-F238E27FC236}">
                      <a16:creationId xmlns:a16="http://schemas.microsoft.com/office/drawing/2014/main" id="{EC3F6A32-55E6-1CD6-22BF-71C543FBF57A}"/>
                    </a:ext>
                  </a:extLst>
                </p:cNvPr>
                <p:cNvSpPr/>
                <p:nvPr/>
              </p:nvSpPr>
              <p:spPr>
                <a:xfrm>
                  <a:off x="7527893" y="4804505"/>
                  <a:ext cx="17351" cy="95916"/>
                </a:xfrm>
                <a:custGeom>
                  <a:avLst/>
                  <a:gdLst>
                    <a:gd name="connsiteX0" fmla="*/ 9430 w 17351"/>
                    <a:gd name="connsiteY0" fmla="*/ 95917 h 95916"/>
                    <a:gd name="connsiteX1" fmla="*/ 7810 w 17351"/>
                    <a:gd name="connsiteY1" fmla="*/ 75914 h 95916"/>
                    <a:gd name="connsiteX2" fmla="*/ 6477 w 17351"/>
                    <a:gd name="connsiteY2" fmla="*/ 60103 h 95916"/>
                    <a:gd name="connsiteX3" fmla="*/ 1619 w 17351"/>
                    <a:gd name="connsiteY3" fmla="*/ 20288 h 95916"/>
                    <a:gd name="connsiteX4" fmla="*/ 0 w 17351"/>
                    <a:gd name="connsiteY4" fmla="*/ 9525 h 95916"/>
                    <a:gd name="connsiteX5" fmla="*/ 14383 w 17351"/>
                    <a:gd name="connsiteY5" fmla="*/ 0 h 95916"/>
                    <a:gd name="connsiteX6" fmla="*/ 9430 w 17351"/>
                    <a:gd name="connsiteY6" fmla="*/ 95917 h 9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51" h="95916">
                      <a:moveTo>
                        <a:pt x="9430" y="95917"/>
                      </a:moveTo>
                      <a:cubicBezTo>
                        <a:pt x="8858" y="89249"/>
                        <a:pt x="8382" y="82582"/>
                        <a:pt x="7810" y="75914"/>
                      </a:cubicBezTo>
                      <a:cubicBezTo>
                        <a:pt x="7810" y="70675"/>
                        <a:pt x="6953" y="65342"/>
                        <a:pt x="6477" y="60103"/>
                      </a:cubicBezTo>
                      <a:cubicBezTo>
                        <a:pt x="5048" y="46768"/>
                        <a:pt x="3524" y="33433"/>
                        <a:pt x="1619" y="20288"/>
                      </a:cubicBezTo>
                      <a:cubicBezTo>
                        <a:pt x="1143" y="16669"/>
                        <a:pt x="571" y="13049"/>
                        <a:pt x="0" y="9525"/>
                      </a:cubicBezTo>
                      <a:cubicBezTo>
                        <a:pt x="4515" y="5953"/>
                        <a:pt x="9325" y="2762"/>
                        <a:pt x="14383" y="0"/>
                      </a:cubicBezTo>
                      <a:cubicBezTo>
                        <a:pt x="19612" y="31956"/>
                        <a:pt x="17916" y="64665"/>
                        <a:pt x="9430" y="95917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5" name="任意多边形: 形状 10984">
                  <a:extLst>
                    <a:ext uri="{FF2B5EF4-FFF2-40B4-BE49-F238E27FC236}">
                      <a16:creationId xmlns:a16="http://schemas.microsoft.com/office/drawing/2014/main" id="{E86A1481-E4E0-1C3E-BA18-C125D5824CFE}"/>
                    </a:ext>
                  </a:extLst>
                </p:cNvPr>
                <p:cNvSpPr/>
                <p:nvPr/>
              </p:nvSpPr>
              <p:spPr>
                <a:xfrm>
                  <a:off x="7235666" y="5133975"/>
                  <a:ext cx="73595" cy="81915"/>
                </a:xfrm>
                <a:custGeom>
                  <a:avLst/>
                  <a:gdLst>
                    <a:gd name="connsiteX0" fmla="*/ 28575 w 73595"/>
                    <a:gd name="connsiteY0" fmla="*/ 0 h 81915"/>
                    <a:gd name="connsiteX1" fmla="*/ 0 w 73595"/>
                    <a:gd name="connsiteY1" fmla="*/ 66675 h 81915"/>
                    <a:gd name="connsiteX2" fmla="*/ 61627 w 73595"/>
                    <a:gd name="connsiteY2" fmla="*/ 81915 h 81915"/>
                    <a:gd name="connsiteX3" fmla="*/ 62294 w 73595"/>
                    <a:gd name="connsiteY3" fmla="*/ 4477 h 81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3595" h="81915">
                      <a:moveTo>
                        <a:pt x="28575" y="0"/>
                      </a:moveTo>
                      <a:lnTo>
                        <a:pt x="0" y="66675"/>
                      </a:lnTo>
                      <a:lnTo>
                        <a:pt x="61627" y="81915"/>
                      </a:lnTo>
                      <a:cubicBezTo>
                        <a:pt x="61627" y="81915"/>
                        <a:pt x="88106" y="38005"/>
                        <a:pt x="62294" y="4477"/>
                      </a:cubicBezTo>
                      <a:close/>
                    </a:path>
                  </a:pathLst>
                </a:custGeom>
                <a:solidFill>
                  <a:srgbClr val="EBB3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6" name="任意多边形: 形状 10985">
                  <a:extLst>
                    <a:ext uri="{FF2B5EF4-FFF2-40B4-BE49-F238E27FC236}">
                      <a16:creationId xmlns:a16="http://schemas.microsoft.com/office/drawing/2014/main" id="{B8C56F44-6B5D-8E73-EE3D-273AAAFC43ED}"/>
                    </a:ext>
                  </a:extLst>
                </p:cNvPr>
                <p:cNvSpPr/>
                <p:nvPr/>
              </p:nvSpPr>
              <p:spPr>
                <a:xfrm>
                  <a:off x="7235761" y="5201221"/>
                  <a:ext cx="61626" cy="51911"/>
                </a:xfrm>
                <a:custGeom>
                  <a:avLst/>
                  <a:gdLst>
                    <a:gd name="connsiteX0" fmla="*/ 4381 w 61626"/>
                    <a:gd name="connsiteY0" fmla="*/ 51530 h 51911"/>
                    <a:gd name="connsiteX1" fmla="*/ 53054 w 61626"/>
                    <a:gd name="connsiteY1" fmla="*/ 51911 h 51911"/>
                    <a:gd name="connsiteX2" fmla="*/ 61627 w 61626"/>
                    <a:gd name="connsiteY2" fmla="*/ 15240 h 51911"/>
                    <a:gd name="connsiteX3" fmla="*/ 0 w 61626"/>
                    <a:gd name="connsiteY3" fmla="*/ 0 h 51911"/>
                    <a:gd name="connsiteX4" fmla="*/ 4381 w 61626"/>
                    <a:gd name="connsiteY4" fmla="*/ 51530 h 51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626" h="51911">
                      <a:moveTo>
                        <a:pt x="4381" y="51530"/>
                      </a:moveTo>
                      <a:lnTo>
                        <a:pt x="53054" y="51911"/>
                      </a:lnTo>
                      <a:lnTo>
                        <a:pt x="61627" y="15240"/>
                      </a:lnTo>
                      <a:lnTo>
                        <a:pt x="0" y="0"/>
                      </a:lnTo>
                      <a:lnTo>
                        <a:pt x="4381" y="51530"/>
                      </a:lnTo>
                      <a:close/>
                    </a:path>
                  </a:pathLst>
                </a:custGeom>
                <a:solidFill>
                  <a:srgbClr val="EBB3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7" name="任意多边形: 形状 10986">
                  <a:extLst>
                    <a:ext uri="{FF2B5EF4-FFF2-40B4-BE49-F238E27FC236}">
                      <a16:creationId xmlns:a16="http://schemas.microsoft.com/office/drawing/2014/main" id="{27726DD9-D7BF-9FE0-CFFE-BD4D1A8F6AD2}"/>
                    </a:ext>
                  </a:extLst>
                </p:cNvPr>
                <p:cNvSpPr/>
                <p:nvPr/>
              </p:nvSpPr>
              <p:spPr>
                <a:xfrm>
                  <a:off x="7259192" y="4732400"/>
                  <a:ext cx="283118" cy="416909"/>
                </a:xfrm>
                <a:custGeom>
                  <a:avLst/>
                  <a:gdLst>
                    <a:gd name="connsiteX0" fmla="*/ 282321 w 283118"/>
                    <a:gd name="connsiteY0" fmla="*/ 47435 h 416909"/>
                    <a:gd name="connsiteX1" fmla="*/ 272225 w 283118"/>
                    <a:gd name="connsiteY1" fmla="*/ 106394 h 416909"/>
                    <a:gd name="connsiteX2" fmla="*/ 214027 w 283118"/>
                    <a:gd name="connsiteY2" fmla="*/ 144971 h 416909"/>
                    <a:gd name="connsiteX3" fmla="*/ 170498 w 283118"/>
                    <a:gd name="connsiteY3" fmla="*/ 179165 h 416909"/>
                    <a:gd name="connsiteX4" fmla="*/ 150876 w 283118"/>
                    <a:gd name="connsiteY4" fmla="*/ 196596 h 416909"/>
                    <a:gd name="connsiteX5" fmla="*/ 135636 w 283118"/>
                    <a:gd name="connsiteY5" fmla="*/ 212884 h 416909"/>
                    <a:gd name="connsiteX6" fmla="*/ 130778 w 283118"/>
                    <a:gd name="connsiteY6" fmla="*/ 220409 h 416909"/>
                    <a:gd name="connsiteX7" fmla="*/ 125349 w 283118"/>
                    <a:gd name="connsiteY7" fmla="*/ 230791 h 416909"/>
                    <a:gd name="connsiteX8" fmla="*/ 114395 w 283118"/>
                    <a:gd name="connsiteY8" fmla="*/ 255079 h 416909"/>
                    <a:gd name="connsiteX9" fmla="*/ 94393 w 283118"/>
                    <a:gd name="connsiteY9" fmla="*/ 307848 h 416909"/>
                    <a:gd name="connsiteX10" fmla="*/ 56293 w 283118"/>
                    <a:gd name="connsiteY10" fmla="*/ 416909 h 416909"/>
                    <a:gd name="connsiteX11" fmla="*/ 0 w 283118"/>
                    <a:gd name="connsiteY11" fmla="*/ 403479 h 416909"/>
                    <a:gd name="connsiteX12" fmla="*/ 22384 w 283118"/>
                    <a:gd name="connsiteY12" fmla="*/ 286512 h 416909"/>
                    <a:gd name="connsiteX13" fmla="*/ 38291 w 283118"/>
                    <a:gd name="connsiteY13" fmla="*/ 227838 h 416909"/>
                    <a:gd name="connsiteX14" fmla="*/ 48387 w 283118"/>
                    <a:gd name="connsiteY14" fmla="*/ 197644 h 416909"/>
                    <a:gd name="connsiteX15" fmla="*/ 55436 w 283118"/>
                    <a:gd name="connsiteY15" fmla="*/ 181546 h 416909"/>
                    <a:gd name="connsiteX16" fmla="*/ 64961 w 283118"/>
                    <a:gd name="connsiteY16" fmla="*/ 163830 h 416909"/>
                    <a:gd name="connsiteX17" fmla="*/ 87630 w 283118"/>
                    <a:gd name="connsiteY17" fmla="*/ 135255 h 416909"/>
                    <a:gd name="connsiteX18" fmla="*/ 110300 w 283118"/>
                    <a:gd name="connsiteY18" fmla="*/ 112204 h 416909"/>
                    <a:gd name="connsiteX19" fmla="*/ 156782 w 283118"/>
                    <a:gd name="connsiteY19" fmla="*/ 71723 h 416909"/>
                    <a:gd name="connsiteX20" fmla="*/ 253841 w 283118"/>
                    <a:gd name="connsiteY20" fmla="*/ 0 h 416909"/>
                    <a:gd name="connsiteX21" fmla="*/ 282321 w 283118"/>
                    <a:gd name="connsiteY21" fmla="*/ 47435 h 416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3118" h="416909">
                      <a:moveTo>
                        <a:pt x="282321" y="47435"/>
                      </a:moveTo>
                      <a:cubicBezTo>
                        <a:pt x="286607" y="89345"/>
                        <a:pt x="272225" y="106394"/>
                        <a:pt x="272225" y="106394"/>
                      </a:cubicBezTo>
                      <a:cubicBezTo>
                        <a:pt x="272225" y="106394"/>
                        <a:pt x="231648" y="131921"/>
                        <a:pt x="214027" y="144971"/>
                      </a:cubicBezTo>
                      <a:cubicBezTo>
                        <a:pt x="199073" y="156305"/>
                        <a:pt x="184404" y="167735"/>
                        <a:pt x="170498" y="179165"/>
                      </a:cubicBezTo>
                      <a:cubicBezTo>
                        <a:pt x="163640" y="184975"/>
                        <a:pt x="156972" y="190786"/>
                        <a:pt x="150876" y="196596"/>
                      </a:cubicBezTo>
                      <a:cubicBezTo>
                        <a:pt x="145447" y="201692"/>
                        <a:pt x="140360" y="207131"/>
                        <a:pt x="135636" y="212884"/>
                      </a:cubicBezTo>
                      <a:cubicBezTo>
                        <a:pt x="133893" y="215303"/>
                        <a:pt x="132264" y="217818"/>
                        <a:pt x="130778" y="220409"/>
                      </a:cubicBezTo>
                      <a:cubicBezTo>
                        <a:pt x="129064" y="223171"/>
                        <a:pt x="127254" y="227362"/>
                        <a:pt x="125349" y="230791"/>
                      </a:cubicBezTo>
                      <a:cubicBezTo>
                        <a:pt x="121634" y="238411"/>
                        <a:pt x="117920" y="246602"/>
                        <a:pt x="114395" y="255079"/>
                      </a:cubicBezTo>
                      <a:cubicBezTo>
                        <a:pt x="107347" y="272129"/>
                        <a:pt x="100679" y="289846"/>
                        <a:pt x="94393" y="307848"/>
                      </a:cubicBezTo>
                      <a:cubicBezTo>
                        <a:pt x="81153" y="343662"/>
                        <a:pt x="68866" y="380619"/>
                        <a:pt x="56293" y="416909"/>
                      </a:cubicBezTo>
                      <a:lnTo>
                        <a:pt x="0" y="403479"/>
                      </a:lnTo>
                      <a:cubicBezTo>
                        <a:pt x="5715" y="364046"/>
                        <a:pt x="13430" y="325469"/>
                        <a:pt x="22384" y="286512"/>
                      </a:cubicBezTo>
                      <a:cubicBezTo>
                        <a:pt x="27051" y="267462"/>
                        <a:pt x="31909" y="247650"/>
                        <a:pt x="38291" y="227838"/>
                      </a:cubicBezTo>
                      <a:cubicBezTo>
                        <a:pt x="41243" y="218313"/>
                        <a:pt x="44577" y="207931"/>
                        <a:pt x="48387" y="197644"/>
                      </a:cubicBezTo>
                      <a:cubicBezTo>
                        <a:pt x="50673" y="192215"/>
                        <a:pt x="52578" y="187357"/>
                        <a:pt x="55436" y="181546"/>
                      </a:cubicBezTo>
                      <a:cubicBezTo>
                        <a:pt x="58217" y="175431"/>
                        <a:pt x="61398" y="169516"/>
                        <a:pt x="64961" y="163830"/>
                      </a:cubicBezTo>
                      <a:cubicBezTo>
                        <a:pt x="71752" y="153724"/>
                        <a:pt x="79334" y="144170"/>
                        <a:pt x="87630" y="135255"/>
                      </a:cubicBezTo>
                      <a:cubicBezTo>
                        <a:pt x="95155" y="127063"/>
                        <a:pt x="102679" y="119539"/>
                        <a:pt x="110300" y="112204"/>
                      </a:cubicBezTo>
                      <a:cubicBezTo>
                        <a:pt x="125444" y="97727"/>
                        <a:pt x="140970" y="84487"/>
                        <a:pt x="156782" y="71723"/>
                      </a:cubicBezTo>
                      <a:cubicBezTo>
                        <a:pt x="188309" y="46101"/>
                        <a:pt x="219932" y="22670"/>
                        <a:pt x="253841" y="0"/>
                      </a:cubicBezTo>
                      <a:cubicBezTo>
                        <a:pt x="254127" y="286"/>
                        <a:pt x="278511" y="9525"/>
                        <a:pt x="282321" y="47435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8" name="任意多边形: 形状 10987">
                  <a:extLst>
                    <a:ext uri="{FF2B5EF4-FFF2-40B4-BE49-F238E27FC236}">
                      <a16:creationId xmlns:a16="http://schemas.microsoft.com/office/drawing/2014/main" id="{09A5163B-23BA-CA05-CEF8-6D769E349C8B}"/>
                    </a:ext>
                  </a:extLst>
                </p:cNvPr>
                <p:cNvSpPr/>
                <p:nvPr/>
              </p:nvSpPr>
              <p:spPr>
                <a:xfrm>
                  <a:off x="7259192" y="4732400"/>
                  <a:ext cx="283118" cy="416909"/>
                </a:xfrm>
                <a:custGeom>
                  <a:avLst/>
                  <a:gdLst>
                    <a:gd name="connsiteX0" fmla="*/ 282321 w 283118"/>
                    <a:gd name="connsiteY0" fmla="*/ 47435 h 416909"/>
                    <a:gd name="connsiteX1" fmla="*/ 272225 w 283118"/>
                    <a:gd name="connsiteY1" fmla="*/ 106394 h 416909"/>
                    <a:gd name="connsiteX2" fmla="*/ 214027 w 283118"/>
                    <a:gd name="connsiteY2" fmla="*/ 144971 h 416909"/>
                    <a:gd name="connsiteX3" fmla="*/ 170498 w 283118"/>
                    <a:gd name="connsiteY3" fmla="*/ 179165 h 416909"/>
                    <a:gd name="connsiteX4" fmla="*/ 150876 w 283118"/>
                    <a:gd name="connsiteY4" fmla="*/ 196596 h 416909"/>
                    <a:gd name="connsiteX5" fmla="*/ 135636 w 283118"/>
                    <a:gd name="connsiteY5" fmla="*/ 212884 h 416909"/>
                    <a:gd name="connsiteX6" fmla="*/ 130778 w 283118"/>
                    <a:gd name="connsiteY6" fmla="*/ 220409 h 416909"/>
                    <a:gd name="connsiteX7" fmla="*/ 125349 w 283118"/>
                    <a:gd name="connsiteY7" fmla="*/ 230791 h 416909"/>
                    <a:gd name="connsiteX8" fmla="*/ 114395 w 283118"/>
                    <a:gd name="connsiteY8" fmla="*/ 255079 h 416909"/>
                    <a:gd name="connsiteX9" fmla="*/ 94393 w 283118"/>
                    <a:gd name="connsiteY9" fmla="*/ 307848 h 416909"/>
                    <a:gd name="connsiteX10" fmla="*/ 56293 w 283118"/>
                    <a:gd name="connsiteY10" fmla="*/ 416909 h 416909"/>
                    <a:gd name="connsiteX11" fmla="*/ 0 w 283118"/>
                    <a:gd name="connsiteY11" fmla="*/ 403479 h 416909"/>
                    <a:gd name="connsiteX12" fmla="*/ 22384 w 283118"/>
                    <a:gd name="connsiteY12" fmla="*/ 286512 h 416909"/>
                    <a:gd name="connsiteX13" fmla="*/ 38291 w 283118"/>
                    <a:gd name="connsiteY13" fmla="*/ 227838 h 416909"/>
                    <a:gd name="connsiteX14" fmla="*/ 48387 w 283118"/>
                    <a:gd name="connsiteY14" fmla="*/ 197644 h 416909"/>
                    <a:gd name="connsiteX15" fmla="*/ 55436 w 283118"/>
                    <a:gd name="connsiteY15" fmla="*/ 181546 h 416909"/>
                    <a:gd name="connsiteX16" fmla="*/ 64961 w 283118"/>
                    <a:gd name="connsiteY16" fmla="*/ 163830 h 416909"/>
                    <a:gd name="connsiteX17" fmla="*/ 87630 w 283118"/>
                    <a:gd name="connsiteY17" fmla="*/ 135255 h 416909"/>
                    <a:gd name="connsiteX18" fmla="*/ 110300 w 283118"/>
                    <a:gd name="connsiteY18" fmla="*/ 112204 h 416909"/>
                    <a:gd name="connsiteX19" fmla="*/ 156782 w 283118"/>
                    <a:gd name="connsiteY19" fmla="*/ 71723 h 416909"/>
                    <a:gd name="connsiteX20" fmla="*/ 253841 w 283118"/>
                    <a:gd name="connsiteY20" fmla="*/ 0 h 416909"/>
                    <a:gd name="connsiteX21" fmla="*/ 282321 w 283118"/>
                    <a:gd name="connsiteY21" fmla="*/ 47435 h 416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3118" h="416909">
                      <a:moveTo>
                        <a:pt x="282321" y="47435"/>
                      </a:moveTo>
                      <a:cubicBezTo>
                        <a:pt x="286607" y="89345"/>
                        <a:pt x="272225" y="106394"/>
                        <a:pt x="272225" y="106394"/>
                      </a:cubicBezTo>
                      <a:cubicBezTo>
                        <a:pt x="272225" y="106394"/>
                        <a:pt x="231648" y="131921"/>
                        <a:pt x="214027" y="144971"/>
                      </a:cubicBezTo>
                      <a:cubicBezTo>
                        <a:pt x="199073" y="156305"/>
                        <a:pt x="184404" y="167735"/>
                        <a:pt x="170498" y="179165"/>
                      </a:cubicBezTo>
                      <a:cubicBezTo>
                        <a:pt x="163640" y="184975"/>
                        <a:pt x="156972" y="190786"/>
                        <a:pt x="150876" y="196596"/>
                      </a:cubicBezTo>
                      <a:cubicBezTo>
                        <a:pt x="145447" y="201692"/>
                        <a:pt x="140360" y="207131"/>
                        <a:pt x="135636" y="212884"/>
                      </a:cubicBezTo>
                      <a:cubicBezTo>
                        <a:pt x="133893" y="215303"/>
                        <a:pt x="132264" y="217818"/>
                        <a:pt x="130778" y="220409"/>
                      </a:cubicBezTo>
                      <a:cubicBezTo>
                        <a:pt x="129064" y="223171"/>
                        <a:pt x="127254" y="227362"/>
                        <a:pt x="125349" y="230791"/>
                      </a:cubicBezTo>
                      <a:cubicBezTo>
                        <a:pt x="121634" y="238411"/>
                        <a:pt x="117920" y="246602"/>
                        <a:pt x="114395" y="255079"/>
                      </a:cubicBezTo>
                      <a:cubicBezTo>
                        <a:pt x="107347" y="272129"/>
                        <a:pt x="100679" y="289846"/>
                        <a:pt x="94393" y="307848"/>
                      </a:cubicBezTo>
                      <a:cubicBezTo>
                        <a:pt x="81153" y="343662"/>
                        <a:pt x="68866" y="380619"/>
                        <a:pt x="56293" y="416909"/>
                      </a:cubicBezTo>
                      <a:lnTo>
                        <a:pt x="0" y="403479"/>
                      </a:lnTo>
                      <a:cubicBezTo>
                        <a:pt x="5715" y="364046"/>
                        <a:pt x="13430" y="325469"/>
                        <a:pt x="22384" y="286512"/>
                      </a:cubicBezTo>
                      <a:cubicBezTo>
                        <a:pt x="27051" y="267462"/>
                        <a:pt x="31909" y="247650"/>
                        <a:pt x="38291" y="227838"/>
                      </a:cubicBezTo>
                      <a:cubicBezTo>
                        <a:pt x="41243" y="218313"/>
                        <a:pt x="44577" y="207931"/>
                        <a:pt x="48387" y="197644"/>
                      </a:cubicBezTo>
                      <a:cubicBezTo>
                        <a:pt x="50673" y="192215"/>
                        <a:pt x="52578" y="187357"/>
                        <a:pt x="55436" y="181546"/>
                      </a:cubicBezTo>
                      <a:cubicBezTo>
                        <a:pt x="58217" y="175431"/>
                        <a:pt x="61398" y="169516"/>
                        <a:pt x="64961" y="163830"/>
                      </a:cubicBezTo>
                      <a:cubicBezTo>
                        <a:pt x="71752" y="153724"/>
                        <a:pt x="79334" y="144170"/>
                        <a:pt x="87630" y="135255"/>
                      </a:cubicBezTo>
                      <a:cubicBezTo>
                        <a:pt x="95155" y="127063"/>
                        <a:pt x="102679" y="119539"/>
                        <a:pt x="110300" y="112204"/>
                      </a:cubicBezTo>
                      <a:cubicBezTo>
                        <a:pt x="125444" y="97727"/>
                        <a:pt x="140970" y="84487"/>
                        <a:pt x="156782" y="71723"/>
                      </a:cubicBezTo>
                      <a:cubicBezTo>
                        <a:pt x="188309" y="46101"/>
                        <a:pt x="219932" y="22670"/>
                        <a:pt x="253841" y="0"/>
                      </a:cubicBezTo>
                      <a:cubicBezTo>
                        <a:pt x="254127" y="286"/>
                        <a:pt x="278511" y="9525"/>
                        <a:pt x="282321" y="47435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9" name="任意多边形: 形状 10988">
                  <a:extLst>
                    <a:ext uri="{FF2B5EF4-FFF2-40B4-BE49-F238E27FC236}">
                      <a16:creationId xmlns:a16="http://schemas.microsoft.com/office/drawing/2014/main" id="{7419A1CD-B02F-8A50-4162-695AD16B0F83}"/>
                    </a:ext>
                  </a:extLst>
                </p:cNvPr>
                <p:cNvSpPr/>
                <p:nvPr/>
              </p:nvSpPr>
              <p:spPr>
                <a:xfrm>
                  <a:off x="7465885" y="4710874"/>
                  <a:ext cx="275081" cy="201549"/>
                </a:xfrm>
                <a:custGeom>
                  <a:avLst/>
                  <a:gdLst>
                    <a:gd name="connsiteX0" fmla="*/ 203549 w 275081"/>
                    <a:gd name="connsiteY0" fmla="*/ 12763 h 201549"/>
                    <a:gd name="connsiteX1" fmla="*/ 224695 w 275081"/>
                    <a:gd name="connsiteY1" fmla="*/ 46006 h 201549"/>
                    <a:gd name="connsiteX2" fmla="*/ 9525 w 275081"/>
                    <a:gd name="connsiteY2" fmla="*/ 165068 h 201549"/>
                    <a:gd name="connsiteX3" fmla="*/ 0 w 275081"/>
                    <a:gd name="connsiteY3" fmla="*/ 193643 h 201549"/>
                    <a:gd name="connsiteX4" fmla="*/ 30099 w 275081"/>
                    <a:gd name="connsiteY4" fmla="*/ 201549 h 201549"/>
                    <a:gd name="connsiteX5" fmla="*/ 243649 w 275081"/>
                    <a:gd name="connsiteY5" fmla="*/ 47530 h 201549"/>
                    <a:gd name="connsiteX6" fmla="*/ 275082 w 275081"/>
                    <a:gd name="connsiteY6" fmla="*/ 12478 h 201549"/>
                    <a:gd name="connsiteX7" fmla="*/ 238030 w 275081"/>
                    <a:gd name="connsiteY7" fmla="*/ 0 h 20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5081" h="201549">
                      <a:moveTo>
                        <a:pt x="203549" y="12763"/>
                      </a:moveTo>
                      <a:lnTo>
                        <a:pt x="224695" y="46006"/>
                      </a:lnTo>
                      <a:cubicBezTo>
                        <a:pt x="224695" y="46006"/>
                        <a:pt x="150876" y="135541"/>
                        <a:pt x="9525" y="165068"/>
                      </a:cubicBezTo>
                      <a:lnTo>
                        <a:pt x="0" y="193643"/>
                      </a:lnTo>
                      <a:lnTo>
                        <a:pt x="30099" y="201549"/>
                      </a:lnTo>
                      <a:cubicBezTo>
                        <a:pt x="30099" y="201549"/>
                        <a:pt x="182499" y="162020"/>
                        <a:pt x="243649" y="47530"/>
                      </a:cubicBezTo>
                      <a:lnTo>
                        <a:pt x="275082" y="12478"/>
                      </a:lnTo>
                      <a:lnTo>
                        <a:pt x="238030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0" name="任意多边形: 形状 10989">
                  <a:extLst>
                    <a:ext uri="{FF2B5EF4-FFF2-40B4-BE49-F238E27FC236}">
                      <a16:creationId xmlns:a16="http://schemas.microsoft.com/office/drawing/2014/main" id="{53BA724B-1733-F4B9-E124-8E85AADBFB7E}"/>
                    </a:ext>
                  </a:extLst>
                </p:cNvPr>
                <p:cNvSpPr/>
                <p:nvPr/>
              </p:nvSpPr>
              <p:spPr>
                <a:xfrm>
                  <a:off x="7600950" y="4670012"/>
                  <a:ext cx="157543" cy="92487"/>
                </a:xfrm>
                <a:custGeom>
                  <a:avLst/>
                  <a:gdLst>
                    <a:gd name="connsiteX0" fmla="*/ 0 w 157543"/>
                    <a:gd name="connsiteY0" fmla="*/ 33623 h 92487"/>
                    <a:gd name="connsiteX1" fmla="*/ 34480 w 157543"/>
                    <a:gd name="connsiteY1" fmla="*/ 3524 h 92487"/>
                    <a:gd name="connsiteX2" fmla="*/ 102965 w 157543"/>
                    <a:gd name="connsiteY2" fmla="*/ 41053 h 92487"/>
                    <a:gd name="connsiteX3" fmla="*/ 110966 w 157543"/>
                    <a:gd name="connsiteY3" fmla="*/ 0 h 92487"/>
                    <a:gd name="connsiteX4" fmla="*/ 147161 w 157543"/>
                    <a:gd name="connsiteY4" fmla="*/ 20765 h 92487"/>
                    <a:gd name="connsiteX5" fmla="*/ 157543 w 157543"/>
                    <a:gd name="connsiteY5" fmla="*/ 74009 h 92487"/>
                    <a:gd name="connsiteX6" fmla="*/ 106966 w 157543"/>
                    <a:gd name="connsiteY6" fmla="*/ 52102 h 92487"/>
                    <a:gd name="connsiteX7" fmla="*/ 61817 w 157543"/>
                    <a:gd name="connsiteY7" fmla="*/ 92488 h 92487"/>
                    <a:gd name="connsiteX8" fmla="*/ 0 w 157543"/>
                    <a:gd name="connsiteY8" fmla="*/ 33623 h 92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7543" h="92487">
                      <a:moveTo>
                        <a:pt x="0" y="33623"/>
                      </a:moveTo>
                      <a:lnTo>
                        <a:pt x="34480" y="3524"/>
                      </a:lnTo>
                      <a:lnTo>
                        <a:pt x="102965" y="41053"/>
                      </a:lnTo>
                      <a:lnTo>
                        <a:pt x="110966" y="0"/>
                      </a:lnTo>
                      <a:lnTo>
                        <a:pt x="147161" y="20765"/>
                      </a:lnTo>
                      <a:lnTo>
                        <a:pt x="157543" y="74009"/>
                      </a:lnTo>
                      <a:lnTo>
                        <a:pt x="106966" y="52102"/>
                      </a:lnTo>
                      <a:lnTo>
                        <a:pt x="61817" y="92488"/>
                      </a:lnTo>
                      <a:lnTo>
                        <a:pt x="0" y="33623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1" name="任意多边形: 形状 10990">
                  <a:extLst>
                    <a:ext uri="{FF2B5EF4-FFF2-40B4-BE49-F238E27FC236}">
                      <a16:creationId xmlns:a16="http://schemas.microsoft.com/office/drawing/2014/main" id="{64AFB754-D57A-5FAC-6756-BD26E988A01D}"/>
                    </a:ext>
                  </a:extLst>
                </p:cNvPr>
                <p:cNvSpPr/>
                <p:nvPr/>
              </p:nvSpPr>
              <p:spPr>
                <a:xfrm>
                  <a:off x="7600950" y="4670012"/>
                  <a:ext cx="157543" cy="92487"/>
                </a:xfrm>
                <a:custGeom>
                  <a:avLst/>
                  <a:gdLst>
                    <a:gd name="connsiteX0" fmla="*/ 0 w 157543"/>
                    <a:gd name="connsiteY0" fmla="*/ 33623 h 92487"/>
                    <a:gd name="connsiteX1" fmla="*/ 34480 w 157543"/>
                    <a:gd name="connsiteY1" fmla="*/ 3524 h 92487"/>
                    <a:gd name="connsiteX2" fmla="*/ 102965 w 157543"/>
                    <a:gd name="connsiteY2" fmla="*/ 41053 h 92487"/>
                    <a:gd name="connsiteX3" fmla="*/ 110966 w 157543"/>
                    <a:gd name="connsiteY3" fmla="*/ 0 h 92487"/>
                    <a:gd name="connsiteX4" fmla="*/ 147161 w 157543"/>
                    <a:gd name="connsiteY4" fmla="*/ 20765 h 92487"/>
                    <a:gd name="connsiteX5" fmla="*/ 157543 w 157543"/>
                    <a:gd name="connsiteY5" fmla="*/ 74009 h 92487"/>
                    <a:gd name="connsiteX6" fmla="*/ 106966 w 157543"/>
                    <a:gd name="connsiteY6" fmla="*/ 52102 h 92487"/>
                    <a:gd name="connsiteX7" fmla="*/ 61817 w 157543"/>
                    <a:gd name="connsiteY7" fmla="*/ 92488 h 92487"/>
                    <a:gd name="connsiteX8" fmla="*/ 0 w 157543"/>
                    <a:gd name="connsiteY8" fmla="*/ 33623 h 92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7543" h="92487">
                      <a:moveTo>
                        <a:pt x="0" y="33623"/>
                      </a:moveTo>
                      <a:lnTo>
                        <a:pt x="34480" y="3524"/>
                      </a:lnTo>
                      <a:lnTo>
                        <a:pt x="102965" y="41053"/>
                      </a:lnTo>
                      <a:lnTo>
                        <a:pt x="110966" y="0"/>
                      </a:lnTo>
                      <a:lnTo>
                        <a:pt x="147161" y="20765"/>
                      </a:lnTo>
                      <a:lnTo>
                        <a:pt x="157543" y="74009"/>
                      </a:lnTo>
                      <a:lnTo>
                        <a:pt x="106966" y="52102"/>
                      </a:lnTo>
                      <a:lnTo>
                        <a:pt x="61817" y="92488"/>
                      </a:lnTo>
                      <a:lnTo>
                        <a:pt x="0" y="33623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92" name="图形 14">
                <a:extLst>
                  <a:ext uri="{FF2B5EF4-FFF2-40B4-BE49-F238E27FC236}">
                    <a16:creationId xmlns:a16="http://schemas.microsoft.com/office/drawing/2014/main" id="{CC7697E3-4229-8EAF-5E49-04EE646D2E0C}"/>
                  </a:ext>
                </a:extLst>
              </p:cNvPr>
              <p:cNvGrpSpPr/>
              <p:nvPr/>
            </p:nvGrpSpPr>
            <p:grpSpPr>
              <a:xfrm>
                <a:off x="8133788" y="3801226"/>
                <a:ext cx="1433013" cy="1294364"/>
                <a:chOff x="8133788" y="3801226"/>
                <a:chExt cx="1433013" cy="1294364"/>
              </a:xfrm>
            </p:grpSpPr>
            <p:sp>
              <p:nvSpPr>
                <p:cNvPr id="10993" name="任意多边形: 形状 10992">
                  <a:extLst>
                    <a:ext uri="{FF2B5EF4-FFF2-40B4-BE49-F238E27FC236}">
                      <a16:creationId xmlns:a16="http://schemas.microsoft.com/office/drawing/2014/main" id="{58BC1E8D-7DCF-F8CD-F896-71F495ACC0DD}"/>
                    </a:ext>
                  </a:extLst>
                </p:cNvPr>
                <p:cNvSpPr/>
                <p:nvPr/>
              </p:nvSpPr>
              <p:spPr>
                <a:xfrm>
                  <a:off x="8312086" y="4107846"/>
                  <a:ext cx="241173" cy="124396"/>
                </a:xfrm>
                <a:custGeom>
                  <a:avLst/>
                  <a:gdLst>
                    <a:gd name="connsiteX0" fmla="*/ 233648 w 241173"/>
                    <a:gd name="connsiteY0" fmla="*/ 0 h 124396"/>
                    <a:gd name="connsiteX1" fmla="*/ 104585 w 241173"/>
                    <a:gd name="connsiteY1" fmla="*/ 72866 h 124396"/>
                    <a:gd name="connsiteX2" fmla="*/ 6382 w 241173"/>
                    <a:gd name="connsiteY2" fmla="*/ 92678 h 124396"/>
                    <a:gd name="connsiteX3" fmla="*/ 0 w 241173"/>
                    <a:gd name="connsiteY3" fmla="*/ 124396 h 124396"/>
                    <a:gd name="connsiteX4" fmla="*/ 34862 w 241173"/>
                    <a:gd name="connsiteY4" fmla="*/ 119634 h 124396"/>
                    <a:gd name="connsiteX5" fmla="*/ 102679 w 241173"/>
                    <a:gd name="connsiteY5" fmla="*/ 97346 h 124396"/>
                    <a:gd name="connsiteX6" fmla="*/ 241173 w 241173"/>
                    <a:gd name="connsiteY6" fmla="*/ 15430 h 124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1173" h="124396">
                      <a:moveTo>
                        <a:pt x="233648" y="0"/>
                      </a:moveTo>
                      <a:cubicBezTo>
                        <a:pt x="233648" y="0"/>
                        <a:pt x="169545" y="79438"/>
                        <a:pt x="104585" y="72866"/>
                      </a:cubicBezTo>
                      <a:cubicBezTo>
                        <a:pt x="39624" y="66294"/>
                        <a:pt x="6382" y="92678"/>
                        <a:pt x="6382" y="92678"/>
                      </a:cubicBezTo>
                      <a:lnTo>
                        <a:pt x="0" y="124396"/>
                      </a:lnTo>
                      <a:lnTo>
                        <a:pt x="34862" y="119634"/>
                      </a:lnTo>
                      <a:cubicBezTo>
                        <a:pt x="34862" y="119634"/>
                        <a:pt x="34862" y="94488"/>
                        <a:pt x="102679" y="97346"/>
                      </a:cubicBezTo>
                      <a:cubicBezTo>
                        <a:pt x="170497" y="100203"/>
                        <a:pt x="221361" y="41910"/>
                        <a:pt x="241173" y="15430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4" name="任意多边形: 形状 10993">
                  <a:extLst>
                    <a:ext uri="{FF2B5EF4-FFF2-40B4-BE49-F238E27FC236}">
                      <a16:creationId xmlns:a16="http://schemas.microsoft.com/office/drawing/2014/main" id="{15EAB185-3B3C-DEF4-B05F-CEE362AF5E5E}"/>
                    </a:ext>
                  </a:extLst>
                </p:cNvPr>
                <p:cNvSpPr/>
                <p:nvPr/>
              </p:nvSpPr>
              <p:spPr>
                <a:xfrm>
                  <a:off x="8675084" y="3908713"/>
                  <a:ext cx="333067" cy="302860"/>
                </a:xfrm>
                <a:custGeom>
                  <a:avLst/>
                  <a:gdLst>
                    <a:gd name="connsiteX0" fmla="*/ 330708 w 333067"/>
                    <a:gd name="connsiteY0" fmla="*/ 67117 h 302860"/>
                    <a:gd name="connsiteX1" fmla="*/ 329375 w 333067"/>
                    <a:gd name="connsiteY1" fmla="*/ 60831 h 302860"/>
                    <a:gd name="connsiteX2" fmla="*/ 326708 w 333067"/>
                    <a:gd name="connsiteY2" fmla="*/ 51877 h 302860"/>
                    <a:gd name="connsiteX3" fmla="*/ 311182 w 333067"/>
                    <a:gd name="connsiteY3" fmla="*/ 29303 h 302860"/>
                    <a:gd name="connsiteX4" fmla="*/ 282035 w 333067"/>
                    <a:gd name="connsiteY4" fmla="*/ 12158 h 302860"/>
                    <a:gd name="connsiteX5" fmla="*/ 239935 w 333067"/>
                    <a:gd name="connsiteY5" fmla="*/ 2633 h 302860"/>
                    <a:gd name="connsiteX6" fmla="*/ 203263 w 333067"/>
                    <a:gd name="connsiteY6" fmla="*/ 252 h 302860"/>
                    <a:gd name="connsiteX7" fmla="*/ 134112 w 333067"/>
                    <a:gd name="connsiteY7" fmla="*/ 2157 h 302860"/>
                    <a:gd name="connsiteX8" fmla="*/ 0 w 333067"/>
                    <a:gd name="connsiteY8" fmla="*/ 18254 h 302860"/>
                    <a:gd name="connsiteX9" fmla="*/ 16383 w 333067"/>
                    <a:gd name="connsiteY9" fmla="*/ 112075 h 302860"/>
                    <a:gd name="connsiteX10" fmla="*/ 141732 w 333067"/>
                    <a:gd name="connsiteY10" fmla="*/ 95311 h 302860"/>
                    <a:gd name="connsiteX11" fmla="*/ 203073 w 333067"/>
                    <a:gd name="connsiteY11" fmla="*/ 91215 h 302860"/>
                    <a:gd name="connsiteX12" fmla="*/ 231648 w 333067"/>
                    <a:gd name="connsiteY12" fmla="*/ 91215 h 302860"/>
                    <a:gd name="connsiteX13" fmla="*/ 248888 w 333067"/>
                    <a:gd name="connsiteY13" fmla="*/ 93120 h 302860"/>
                    <a:gd name="connsiteX14" fmla="*/ 248888 w 333067"/>
                    <a:gd name="connsiteY14" fmla="*/ 103598 h 302860"/>
                    <a:gd name="connsiteX15" fmla="*/ 238696 w 333067"/>
                    <a:gd name="connsiteY15" fmla="*/ 157605 h 302860"/>
                    <a:gd name="connsiteX16" fmla="*/ 192691 w 333067"/>
                    <a:gd name="connsiteY16" fmla="*/ 272762 h 302860"/>
                    <a:gd name="connsiteX17" fmla="*/ 237935 w 333067"/>
                    <a:gd name="connsiteY17" fmla="*/ 302861 h 302860"/>
                    <a:gd name="connsiteX18" fmla="*/ 310229 w 333067"/>
                    <a:gd name="connsiteY18" fmla="*/ 184751 h 302860"/>
                    <a:gd name="connsiteX19" fmla="*/ 331756 w 333067"/>
                    <a:gd name="connsiteY19" fmla="*/ 112265 h 302860"/>
                    <a:gd name="connsiteX20" fmla="*/ 330708 w 333067"/>
                    <a:gd name="connsiteY20" fmla="*/ 67117 h 30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3067" h="302860">
                      <a:moveTo>
                        <a:pt x="330708" y="67117"/>
                      </a:moveTo>
                      <a:lnTo>
                        <a:pt x="329375" y="60831"/>
                      </a:lnTo>
                      <a:cubicBezTo>
                        <a:pt x="328803" y="57764"/>
                        <a:pt x="327908" y="54763"/>
                        <a:pt x="326708" y="51877"/>
                      </a:cubicBezTo>
                      <a:cubicBezTo>
                        <a:pt x="323317" y="43276"/>
                        <a:pt x="318002" y="35551"/>
                        <a:pt x="311182" y="29303"/>
                      </a:cubicBezTo>
                      <a:cubicBezTo>
                        <a:pt x="302724" y="21673"/>
                        <a:pt x="292808" y="15844"/>
                        <a:pt x="282035" y="12158"/>
                      </a:cubicBezTo>
                      <a:cubicBezTo>
                        <a:pt x="268424" y="7338"/>
                        <a:pt x="254298" y="4138"/>
                        <a:pt x="239935" y="2633"/>
                      </a:cubicBezTo>
                      <a:cubicBezTo>
                        <a:pt x="227267" y="1204"/>
                        <a:pt x="215170" y="537"/>
                        <a:pt x="203263" y="252"/>
                      </a:cubicBezTo>
                      <a:cubicBezTo>
                        <a:pt x="179546" y="-415"/>
                        <a:pt x="156686" y="252"/>
                        <a:pt x="134112" y="2157"/>
                      </a:cubicBezTo>
                      <a:cubicBezTo>
                        <a:pt x="89154" y="5147"/>
                        <a:pt x="44387" y="10520"/>
                        <a:pt x="0" y="18254"/>
                      </a:cubicBezTo>
                      <a:lnTo>
                        <a:pt x="16383" y="112075"/>
                      </a:lnTo>
                      <a:cubicBezTo>
                        <a:pt x="57436" y="105598"/>
                        <a:pt x="100298" y="99597"/>
                        <a:pt x="141732" y="95311"/>
                      </a:cubicBezTo>
                      <a:cubicBezTo>
                        <a:pt x="162496" y="93120"/>
                        <a:pt x="183166" y="91882"/>
                        <a:pt x="203073" y="91215"/>
                      </a:cubicBezTo>
                      <a:cubicBezTo>
                        <a:pt x="212598" y="91215"/>
                        <a:pt x="222790" y="91215"/>
                        <a:pt x="231648" y="91215"/>
                      </a:cubicBezTo>
                      <a:cubicBezTo>
                        <a:pt x="237430" y="91520"/>
                        <a:pt x="243183" y="92158"/>
                        <a:pt x="248888" y="93120"/>
                      </a:cubicBezTo>
                      <a:cubicBezTo>
                        <a:pt x="249088" y="96606"/>
                        <a:pt x="249088" y="100112"/>
                        <a:pt x="248888" y="103598"/>
                      </a:cubicBezTo>
                      <a:cubicBezTo>
                        <a:pt x="247660" y="121943"/>
                        <a:pt x="244231" y="140069"/>
                        <a:pt x="238696" y="157605"/>
                      </a:cubicBezTo>
                      <a:cubicBezTo>
                        <a:pt x="226628" y="197219"/>
                        <a:pt x="211236" y="235738"/>
                        <a:pt x="192691" y="272762"/>
                      </a:cubicBezTo>
                      <a:lnTo>
                        <a:pt x="237935" y="302861"/>
                      </a:lnTo>
                      <a:cubicBezTo>
                        <a:pt x="266853" y="266656"/>
                        <a:pt x="291141" y="226975"/>
                        <a:pt x="310229" y="184751"/>
                      </a:cubicBezTo>
                      <a:cubicBezTo>
                        <a:pt x="320669" y="161681"/>
                        <a:pt x="327917" y="137297"/>
                        <a:pt x="331756" y="112265"/>
                      </a:cubicBezTo>
                      <a:cubicBezTo>
                        <a:pt x="333804" y="97254"/>
                        <a:pt x="333451" y="82014"/>
                        <a:pt x="330708" y="6711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5" name="任意多边形: 形状 10994">
                  <a:extLst>
                    <a:ext uri="{FF2B5EF4-FFF2-40B4-BE49-F238E27FC236}">
                      <a16:creationId xmlns:a16="http://schemas.microsoft.com/office/drawing/2014/main" id="{4D2055C7-7AD6-21BA-9B80-3B997156BAF3}"/>
                    </a:ext>
                  </a:extLst>
                </p:cNvPr>
                <p:cNvSpPr/>
                <p:nvPr/>
              </p:nvSpPr>
              <p:spPr>
                <a:xfrm>
                  <a:off x="8675941" y="3909817"/>
                  <a:ext cx="332219" cy="301566"/>
                </a:xfrm>
                <a:custGeom>
                  <a:avLst/>
                  <a:gdLst>
                    <a:gd name="connsiteX0" fmla="*/ 330327 w 332219"/>
                    <a:gd name="connsiteY0" fmla="*/ 111066 h 301566"/>
                    <a:gd name="connsiteX1" fmla="*/ 313658 w 332219"/>
                    <a:gd name="connsiteY1" fmla="*/ 171931 h 301566"/>
                    <a:gd name="connsiteX2" fmla="*/ 308896 w 332219"/>
                    <a:gd name="connsiteY2" fmla="*/ 183551 h 301566"/>
                    <a:gd name="connsiteX3" fmla="*/ 236506 w 332219"/>
                    <a:gd name="connsiteY3" fmla="*/ 301566 h 301566"/>
                    <a:gd name="connsiteX4" fmla="*/ 191834 w 332219"/>
                    <a:gd name="connsiteY4" fmla="*/ 271658 h 301566"/>
                    <a:gd name="connsiteX5" fmla="*/ 238697 w 332219"/>
                    <a:gd name="connsiteY5" fmla="*/ 157358 h 301566"/>
                    <a:gd name="connsiteX6" fmla="*/ 247364 w 332219"/>
                    <a:gd name="connsiteY6" fmla="*/ 119258 h 301566"/>
                    <a:gd name="connsiteX7" fmla="*/ 248888 w 332219"/>
                    <a:gd name="connsiteY7" fmla="*/ 103637 h 301566"/>
                    <a:gd name="connsiteX8" fmla="*/ 248888 w 332219"/>
                    <a:gd name="connsiteY8" fmla="*/ 93159 h 301566"/>
                    <a:gd name="connsiteX9" fmla="*/ 231648 w 332219"/>
                    <a:gd name="connsiteY9" fmla="*/ 91254 h 301566"/>
                    <a:gd name="connsiteX10" fmla="*/ 203073 w 332219"/>
                    <a:gd name="connsiteY10" fmla="*/ 91254 h 301566"/>
                    <a:gd name="connsiteX11" fmla="*/ 200883 w 332219"/>
                    <a:gd name="connsiteY11" fmla="*/ 91254 h 301566"/>
                    <a:gd name="connsiteX12" fmla="*/ 141637 w 332219"/>
                    <a:gd name="connsiteY12" fmla="*/ 95255 h 301566"/>
                    <a:gd name="connsiteX13" fmla="*/ 20193 w 332219"/>
                    <a:gd name="connsiteY13" fmla="*/ 111542 h 301566"/>
                    <a:gd name="connsiteX14" fmla="*/ 16383 w 332219"/>
                    <a:gd name="connsiteY14" fmla="*/ 112114 h 301566"/>
                    <a:gd name="connsiteX15" fmla="*/ 0 w 332219"/>
                    <a:gd name="connsiteY15" fmla="*/ 18197 h 301566"/>
                    <a:gd name="connsiteX16" fmla="*/ 134017 w 332219"/>
                    <a:gd name="connsiteY16" fmla="*/ 2100 h 301566"/>
                    <a:gd name="connsiteX17" fmla="*/ 203264 w 332219"/>
                    <a:gd name="connsiteY17" fmla="*/ 195 h 301566"/>
                    <a:gd name="connsiteX18" fmla="*/ 239935 w 332219"/>
                    <a:gd name="connsiteY18" fmla="*/ 2576 h 301566"/>
                    <a:gd name="connsiteX19" fmla="*/ 282035 w 332219"/>
                    <a:gd name="connsiteY19" fmla="*/ 12101 h 301566"/>
                    <a:gd name="connsiteX20" fmla="*/ 311182 w 332219"/>
                    <a:gd name="connsiteY20" fmla="*/ 29246 h 301566"/>
                    <a:gd name="connsiteX21" fmla="*/ 326708 w 332219"/>
                    <a:gd name="connsiteY21" fmla="*/ 51821 h 301566"/>
                    <a:gd name="connsiteX22" fmla="*/ 329375 w 332219"/>
                    <a:gd name="connsiteY22" fmla="*/ 60774 h 301566"/>
                    <a:gd name="connsiteX23" fmla="*/ 330708 w 332219"/>
                    <a:gd name="connsiteY23" fmla="*/ 67061 h 301566"/>
                    <a:gd name="connsiteX24" fmla="*/ 330327 w 332219"/>
                    <a:gd name="connsiteY24" fmla="*/ 111066 h 301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32219" h="301566">
                      <a:moveTo>
                        <a:pt x="330327" y="111066"/>
                      </a:moveTo>
                      <a:cubicBezTo>
                        <a:pt x="327289" y="131964"/>
                        <a:pt x="321688" y="152405"/>
                        <a:pt x="313658" y="171931"/>
                      </a:cubicBezTo>
                      <a:cubicBezTo>
                        <a:pt x="312134" y="175836"/>
                        <a:pt x="310515" y="179741"/>
                        <a:pt x="308896" y="183551"/>
                      </a:cubicBezTo>
                      <a:cubicBezTo>
                        <a:pt x="289779" y="225747"/>
                        <a:pt x="265452" y="265400"/>
                        <a:pt x="236506" y="301566"/>
                      </a:cubicBezTo>
                      <a:lnTo>
                        <a:pt x="191834" y="271658"/>
                      </a:lnTo>
                      <a:cubicBezTo>
                        <a:pt x="210569" y="234910"/>
                        <a:pt x="226248" y="196677"/>
                        <a:pt x="238697" y="157358"/>
                      </a:cubicBezTo>
                      <a:cubicBezTo>
                        <a:pt x="242478" y="144880"/>
                        <a:pt x="245374" y="132145"/>
                        <a:pt x="247364" y="119258"/>
                      </a:cubicBezTo>
                      <a:cubicBezTo>
                        <a:pt x="248174" y="114086"/>
                        <a:pt x="248688" y="108866"/>
                        <a:pt x="248888" y="103637"/>
                      </a:cubicBezTo>
                      <a:cubicBezTo>
                        <a:pt x="249088" y="100150"/>
                        <a:pt x="249088" y="96645"/>
                        <a:pt x="248888" y="93159"/>
                      </a:cubicBezTo>
                      <a:cubicBezTo>
                        <a:pt x="243183" y="92197"/>
                        <a:pt x="237430" y="91559"/>
                        <a:pt x="231648" y="91254"/>
                      </a:cubicBezTo>
                      <a:cubicBezTo>
                        <a:pt x="222123" y="90683"/>
                        <a:pt x="212598" y="90683"/>
                        <a:pt x="203073" y="91254"/>
                      </a:cubicBezTo>
                      <a:lnTo>
                        <a:pt x="200883" y="91254"/>
                      </a:lnTo>
                      <a:cubicBezTo>
                        <a:pt x="181833" y="91921"/>
                        <a:pt x="161735" y="93254"/>
                        <a:pt x="141637" y="95255"/>
                      </a:cubicBezTo>
                      <a:cubicBezTo>
                        <a:pt x="101441" y="99446"/>
                        <a:pt x="60103" y="104780"/>
                        <a:pt x="20193" y="111542"/>
                      </a:cubicBezTo>
                      <a:lnTo>
                        <a:pt x="16383" y="112114"/>
                      </a:lnTo>
                      <a:lnTo>
                        <a:pt x="0" y="18197"/>
                      </a:lnTo>
                      <a:cubicBezTo>
                        <a:pt x="44358" y="10511"/>
                        <a:pt x="89097" y="5129"/>
                        <a:pt x="134017" y="2100"/>
                      </a:cubicBezTo>
                      <a:cubicBezTo>
                        <a:pt x="156686" y="671"/>
                        <a:pt x="179546" y="-472"/>
                        <a:pt x="203264" y="195"/>
                      </a:cubicBezTo>
                      <a:cubicBezTo>
                        <a:pt x="215170" y="195"/>
                        <a:pt x="227171" y="1148"/>
                        <a:pt x="239935" y="2576"/>
                      </a:cubicBezTo>
                      <a:cubicBezTo>
                        <a:pt x="254289" y="4129"/>
                        <a:pt x="268415" y="7329"/>
                        <a:pt x="282035" y="12101"/>
                      </a:cubicBezTo>
                      <a:cubicBezTo>
                        <a:pt x="292789" y="15826"/>
                        <a:pt x="302705" y="21655"/>
                        <a:pt x="311182" y="29246"/>
                      </a:cubicBezTo>
                      <a:cubicBezTo>
                        <a:pt x="318002" y="35495"/>
                        <a:pt x="323317" y="43219"/>
                        <a:pt x="326708" y="51821"/>
                      </a:cubicBezTo>
                      <a:cubicBezTo>
                        <a:pt x="327860" y="54726"/>
                        <a:pt x="328746" y="57717"/>
                        <a:pt x="329375" y="60774"/>
                      </a:cubicBezTo>
                      <a:lnTo>
                        <a:pt x="330708" y="67061"/>
                      </a:lnTo>
                      <a:cubicBezTo>
                        <a:pt x="332842" y="81662"/>
                        <a:pt x="332718" y="96502"/>
                        <a:pt x="330327" y="11106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6" name="任意多边形: 形状 10995">
                  <a:extLst>
                    <a:ext uri="{FF2B5EF4-FFF2-40B4-BE49-F238E27FC236}">
                      <a16:creationId xmlns:a16="http://schemas.microsoft.com/office/drawing/2014/main" id="{134408B3-4739-EE6E-74BE-58A78A5F6694}"/>
                    </a:ext>
                  </a:extLst>
                </p:cNvPr>
                <p:cNvSpPr/>
                <p:nvPr/>
              </p:nvSpPr>
              <p:spPr>
                <a:xfrm>
                  <a:off x="8695277" y="3948779"/>
                  <a:ext cx="180688" cy="72009"/>
                </a:xfrm>
                <a:custGeom>
                  <a:avLst/>
                  <a:gdLst>
                    <a:gd name="connsiteX0" fmla="*/ 180689 w 180688"/>
                    <a:gd name="connsiteY0" fmla="*/ 51721 h 72009"/>
                    <a:gd name="connsiteX1" fmla="*/ 121444 w 180688"/>
                    <a:gd name="connsiteY1" fmla="*/ 55721 h 72009"/>
                    <a:gd name="connsiteX2" fmla="*/ 0 w 180688"/>
                    <a:gd name="connsiteY2" fmla="*/ 72009 h 72009"/>
                    <a:gd name="connsiteX3" fmla="*/ 29527 w 180688"/>
                    <a:gd name="connsiteY3" fmla="*/ 0 h 72009"/>
                    <a:gd name="connsiteX4" fmla="*/ 180689 w 180688"/>
                    <a:gd name="connsiteY4" fmla="*/ 51721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688" h="72009">
                      <a:moveTo>
                        <a:pt x="180689" y="51721"/>
                      </a:moveTo>
                      <a:cubicBezTo>
                        <a:pt x="161639" y="52388"/>
                        <a:pt x="141541" y="53721"/>
                        <a:pt x="121444" y="55721"/>
                      </a:cubicBezTo>
                      <a:cubicBezTo>
                        <a:pt x="81248" y="59912"/>
                        <a:pt x="39909" y="65246"/>
                        <a:pt x="0" y="72009"/>
                      </a:cubicBezTo>
                      <a:cubicBezTo>
                        <a:pt x="14573" y="36195"/>
                        <a:pt x="29527" y="0"/>
                        <a:pt x="29527" y="0"/>
                      </a:cubicBezTo>
                      <a:cubicBezTo>
                        <a:pt x="82629" y="7953"/>
                        <a:pt x="133845" y="25479"/>
                        <a:pt x="180689" y="51721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7" name="任意多边形: 形状 10996">
                  <a:extLst>
                    <a:ext uri="{FF2B5EF4-FFF2-40B4-BE49-F238E27FC236}">
                      <a16:creationId xmlns:a16="http://schemas.microsoft.com/office/drawing/2014/main" id="{1C240547-6181-74E5-4321-5D8132D8D74A}"/>
                    </a:ext>
                  </a:extLst>
                </p:cNvPr>
                <p:cNvSpPr/>
                <p:nvPr/>
              </p:nvSpPr>
              <p:spPr>
                <a:xfrm>
                  <a:off x="8867775" y="4029075"/>
                  <a:ext cx="121824" cy="182308"/>
                </a:xfrm>
                <a:custGeom>
                  <a:avLst/>
                  <a:gdLst>
                    <a:gd name="connsiteX0" fmla="*/ 121825 w 121824"/>
                    <a:gd name="connsiteY0" fmla="*/ 52673 h 182308"/>
                    <a:gd name="connsiteX1" fmla="*/ 117062 w 121824"/>
                    <a:gd name="connsiteY1" fmla="*/ 64294 h 182308"/>
                    <a:gd name="connsiteX2" fmla="*/ 44672 w 121824"/>
                    <a:gd name="connsiteY2" fmla="*/ 182309 h 182308"/>
                    <a:gd name="connsiteX3" fmla="*/ 0 w 121824"/>
                    <a:gd name="connsiteY3" fmla="*/ 152400 h 182308"/>
                    <a:gd name="connsiteX4" fmla="*/ 46863 w 121824"/>
                    <a:gd name="connsiteY4" fmla="*/ 38100 h 182308"/>
                    <a:gd name="connsiteX5" fmla="*/ 55531 w 121824"/>
                    <a:gd name="connsiteY5" fmla="*/ 0 h 182308"/>
                    <a:gd name="connsiteX6" fmla="*/ 121825 w 121824"/>
                    <a:gd name="connsiteY6" fmla="*/ 52673 h 182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1824" h="182308">
                      <a:moveTo>
                        <a:pt x="121825" y="52673"/>
                      </a:moveTo>
                      <a:cubicBezTo>
                        <a:pt x="120301" y="56579"/>
                        <a:pt x="118681" y="60484"/>
                        <a:pt x="117062" y="64294"/>
                      </a:cubicBezTo>
                      <a:cubicBezTo>
                        <a:pt x="97945" y="106489"/>
                        <a:pt x="73619" y="146142"/>
                        <a:pt x="44672" y="182309"/>
                      </a:cubicBezTo>
                      <a:lnTo>
                        <a:pt x="0" y="152400"/>
                      </a:lnTo>
                      <a:cubicBezTo>
                        <a:pt x="18736" y="115653"/>
                        <a:pt x="34414" y="77419"/>
                        <a:pt x="46863" y="38100"/>
                      </a:cubicBezTo>
                      <a:cubicBezTo>
                        <a:pt x="50644" y="25622"/>
                        <a:pt x="53540" y="12887"/>
                        <a:pt x="55531" y="0"/>
                      </a:cubicBezTo>
                      <a:cubicBezTo>
                        <a:pt x="78981" y="15783"/>
                        <a:pt x="101146" y="33395"/>
                        <a:pt x="121825" y="52673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8" name="任意多边形: 形状 10997">
                  <a:extLst>
                    <a:ext uri="{FF2B5EF4-FFF2-40B4-BE49-F238E27FC236}">
                      <a16:creationId xmlns:a16="http://schemas.microsoft.com/office/drawing/2014/main" id="{F6AC49C4-5AAA-5178-A81D-01C5241B6D21}"/>
                    </a:ext>
                  </a:extLst>
                </p:cNvPr>
                <p:cNvSpPr/>
                <p:nvPr/>
              </p:nvSpPr>
              <p:spPr>
                <a:xfrm>
                  <a:off x="8370822" y="3991370"/>
                  <a:ext cx="12274" cy="13735"/>
                </a:xfrm>
                <a:custGeom>
                  <a:avLst/>
                  <a:gdLst>
                    <a:gd name="connsiteX0" fmla="*/ 10034 w 12274"/>
                    <a:gd name="connsiteY0" fmla="*/ 3319 h 13735"/>
                    <a:gd name="connsiteX1" fmla="*/ 10892 w 12274"/>
                    <a:gd name="connsiteY1" fmla="*/ 12844 h 13735"/>
                    <a:gd name="connsiteX2" fmla="*/ 2224 w 12274"/>
                    <a:gd name="connsiteY2" fmla="*/ 9987 h 13735"/>
                    <a:gd name="connsiteX3" fmla="*/ 1462 w 12274"/>
                    <a:gd name="connsiteY3" fmla="*/ 938 h 13735"/>
                    <a:gd name="connsiteX4" fmla="*/ 10034 w 12274"/>
                    <a:gd name="connsiteY4" fmla="*/ 3319 h 13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74" h="13735">
                      <a:moveTo>
                        <a:pt x="10034" y="3319"/>
                      </a:moveTo>
                      <a:cubicBezTo>
                        <a:pt x="12701" y="6557"/>
                        <a:pt x="12987" y="10653"/>
                        <a:pt x="10892" y="12844"/>
                      </a:cubicBezTo>
                      <a:cubicBezTo>
                        <a:pt x="8796" y="15035"/>
                        <a:pt x="4891" y="12844"/>
                        <a:pt x="2224" y="9987"/>
                      </a:cubicBezTo>
                      <a:cubicBezTo>
                        <a:pt x="-443" y="7129"/>
                        <a:pt x="-729" y="2557"/>
                        <a:pt x="1462" y="938"/>
                      </a:cubicBezTo>
                      <a:cubicBezTo>
                        <a:pt x="3652" y="-681"/>
                        <a:pt x="7462" y="-396"/>
                        <a:pt x="10034" y="331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9" name="任意多边形: 形状 10998">
                  <a:extLst>
                    <a:ext uri="{FF2B5EF4-FFF2-40B4-BE49-F238E27FC236}">
                      <a16:creationId xmlns:a16="http://schemas.microsoft.com/office/drawing/2014/main" id="{84D6DD8D-5CF7-8DE7-A2DA-9A33809729CA}"/>
                    </a:ext>
                  </a:extLst>
                </p:cNvPr>
                <p:cNvSpPr/>
                <p:nvPr/>
              </p:nvSpPr>
              <p:spPr>
                <a:xfrm>
                  <a:off x="8384190" y="4001738"/>
                  <a:ext cx="24574" cy="40671"/>
                </a:xfrm>
                <a:custGeom>
                  <a:avLst/>
                  <a:gdLst>
                    <a:gd name="connsiteX0" fmla="*/ 0 w 24574"/>
                    <a:gd name="connsiteY0" fmla="*/ 0 h 40671"/>
                    <a:gd name="connsiteX1" fmla="*/ 6477 w 24574"/>
                    <a:gd name="connsiteY1" fmla="*/ 40672 h 40671"/>
                    <a:gd name="connsiteX2" fmla="*/ 24574 w 24574"/>
                    <a:gd name="connsiteY2" fmla="*/ 31147 h 40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74" h="40671">
                      <a:moveTo>
                        <a:pt x="0" y="0"/>
                      </a:moveTo>
                      <a:cubicBezTo>
                        <a:pt x="4029" y="13192"/>
                        <a:pt x="6210" y="26879"/>
                        <a:pt x="6477" y="40672"/>
                      </a:cubicBezTo>
                      <a:cubicBezTo>
                        <a:pt x="13611" y="40281"/>
                        <a:pt x="20212" y="36805"/>
                        <a:pt x="24574" y="31147"/>
                      </a:cubicBezTo>
                      <a:close/>
                    </a:path>
                  </a:pathLst>
                </a:custGeom>
                <a:solidFill>
                  <a:srgbClr val="DE575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0" name="任意多边形: 形状 10999">
                  <a:extLst>
                    <a:ext uri="{FF2B5EF4-FFF2-40B4-BE49-F238E27FC236}">
                      <a16:creationId xmlns:a16="http://schemas.microsoft.com/office/drawing/2014/main" id="{46A5D81C-4CE5-D833-D6B8-8299CD9895F0}"/>
                    </a:ext>
                  </a:extLst>
                </p:cNvPr>
                <p:cNvSpPr/>
                <p:nvPr/>
              </p:nvSpPr>
              <p:spPr>
                <a:xfrm>
                  <a:off x="8356428" y="3962779"/>
                  <a:ext cx="22630" cy="14515"/>
                </a:xfrm>
                <a:custGeom>
                  <a:avLst/>
                  <a:gdLst>
                    <a:gd name="connsiteX0" fmla="*/ 22047 w 22630"/>
                    <a:gd name="connsiteY0" fmla="*/ 4097 h 14515"/>
                    <a:gd name="connsiteX1" fmla="*/ 22619 w 22630"/>
                    <a:gd name="connsiteY1" fmla="*/ 2383 h 14515"/>
                    <a:gd name="connsiteX2" fmla="*/ 20047 w 22630"/>
                    <a:gd name="connsiteY2" fmla="*/ 2 h 14515"/>
                    <a:gd name="connsiteX3" fmla="*/ 20047 w 22630"/>
                    <a:gd name="connsiteY3" fmla="*/ 2 h 14515"/>
                    <a:gd name="connsiteX4" fmla="*/ 330 w 22630"/>
                    <a:gd name="connsiteY4" fmla="*/ 10765 h 14515"/>
                    <a:gd name="connsiteX5" fmla="*/ 1187 w 22630"/>
                    <a:gd name="connsiteY5" fmla="*/ 14194 h 14515"/>
                    <a:gd name="connsiteX6" fmla="*/ 4521 w 22630"/>
                    <a:gd name="connsiteY6" fmla="*/ 13337 h 14515"/>
                    <a:gd name="connsiteX7" fmla="*/ 4521 w 22630"/>
                    <a:gd name="connsiteY7" fmla="*/ 13337 h 14515"/>
                    <a:gd name="connsiteX8" fmla="*/ 20333 w 22630"/>
                    <a:gd name="connsiteY8" fmla="*/ 4955 h 14515"/>
                    <a:gd name="connsiteX9" fmla="*/ 22047 w 22630"/>
                    <a:gd name="connsiteY9" fmla="*/ 4097 h 1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630" h="14515">
                      <a:moveTo>
                        <a:pt x="22047" y="4097"/>
                      </a:moveTo>
                      <a:cubicBezTo>
                        <a:pt x="22476" y="3631"/>
                        <a:pt x="22685" y="3011"/>
                        <a:pt x="22619" y="2383"/>
                      </a:cubicBezTo>
                      <a:cubicBezTo>
                        <a:pt x="22571" y="1021"/>
                        <a:pt x="21419" y="-46"/>
                        <a:pt x="20047" y="2"/>
                      </a:cubicBezTo>
                      <a:cubicBezTo>
                        <a:pt x="20047" y="2"/>
                        <a:pt x="20047" y="2"/>
                        <a:pt x="20047" y="2"/>
                      </a:cubicBezTo>
                      <a:cubicBezTo>
                        <a:pt x="12122" y="182"/>
                        <a:pt x="4769" y="4193"/>
                        <a:pt x="330" y="10765"/>
                      </a:cubicBezTo>
                      <a:cubicBezTo>
                        <a:pt x="-337" y="11955"/>
                        <a:pt x="35" y="13460"/>
                        <a:pt x="1187" y="14194"/>
                      </a:cubicBezTo>
                      <a:cubicBezTo>
                        <a:pt x="2350" y="14851"/>
                        <a:pt x="3826" y="14470"/>
                        <a:pt x="4521" y="13337"/>
                      </a:cubicBezTo>
                      <a:lnTo>
                        <a:pt x="4521" y="13337"/>
                      </a:lnTo>
                      <a:cubicBezTo>
                        <a:pt x="8122" y="8145"/>
                        <a:pt x="14017" y="5031"/>
                        <a:pt x="20333" y="4955"/>
                      </a:cubicBezTo>
                      <a:cubicBezTo>
                        <a:pt x="20999" y="4935"/>
                        <a:pt x="21628" y="4621"/>
                        <a:pt x="22047" y="409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1" name="任意多边形: 形状 11000">
                  <a:extLst>
                    <a:ext uri="{FF2B5EF4-FFF2-40B4-BE49-F238E27FC236}">
                      <a16:creationId xmlns:a16="http://schemas.microsoft.com/office/drawing/2014/main" id="{E11293EA-B484-83CA-E032-3A38D1FCF7CE}"/>
                    </a:ext>
                  </a:extLst>
                </p:cNvPr>
                <p:cNvSpPr/>
                <p:nvPr/>
              </p:nvSpPr>
              <p:spPr>
                <a:xfrm>
                  <a:off x="8475725" y="3943350"/>
                  <a:ext cx="139968" cy="171546"/>
                </a:xfrm>
                <a:custGeom>
                  <a:avLst/>
                  <a:gdLst>
                    <a:gd name="connsiteX0" fmla="*/ 0 w 139968"/>
                    <a:gd name="connsiteY0" fmla="*/ 0 h 171546"/>
                    <a:gd name="connsiteX1" fmla="*/ 125921 w 139968"/>
                    <a:gd name="connsiteY1" fmla="*/ 44958 h 171546"/>
                    <a:gd name="connsiteX2" fmla="*/ 127159 w 139968"/>
                    <a:gd name="connsiteY2" fmla="*/ 134779 h 171546"/>
                    <a:gd name="connsiteX3" fmla="*/ 76581 w 139968"/>
                    <a:gd name="connsiteY3" fmla="*/ 152495 h 171546"/>
                    <a:gd name="connsiteX4" fmla="*/ 26003 w 139968"/>
                    <a:gd name="connsiteY4" fmla="*/ 91916 h 171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968" h="171546">
                      <a:moveTo>
                        <a:pt x="0" y="0"/>
                      </a:moveTo>
                      <a:cubicBezTo>
                        <a:pt x="31528" y="22669"/>
                        <a:pt x="91726" y="58579"/>
                        <a:pt x="125921" y="44958"/>
                      </a:cubicBezTo>
                      <a:cubicBezTo>
                        <a:pt x="125921" y="44958"/>
                        <a:pt x="156686" y="70580"/>
                        <a:pt x="127159" y="134779"/>
                      </a:cubicBezTo>
                      <a:cubicBezTo>
                        <a:pt x="94679" y="205454"/>
                        <a:pt x="76581" y="152495"/>
                        <a:pt x="76581" y="152495"/>
                      </a:cubicBezTo>
                      <a:cubicBezTo>
                        <a:pt x="85058" y="109633"/>
                        <a:pt x="56007" y="97536"/>
                        <a:pt x="26003" y="91916"/>
                      </a:cubicBez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2" name="任意多边形: 形状 11001">
                  <a:extLst>
                    <a:ext uri="{FF2B5EF4-FFF2-40B4-BE49-F238E27FC236}">
                      <a16:creationId xmlns:a16="http://schemas.microsoft.com/office/drawing/2014/main" id="{C8851EBE-48D7-5280-5D3B-E32EDBF97453}"/>
                    </a:ext>
                  </a:extLst>
                </p:cNvPr>
                <p:cNvSpPr/>
                <p:nvPr/>
              </p:nvSpPr>
              <p:spPr>
                <a:xfrm>
                  <a:off x="8356903" y="3870000"/>
                  <a:ext cx="173658" cy="192721"/>
                </a:xfrm>
                <a:custGeom>
                  <a:avLst/>
                  <a:gdLst>
                    <a:gd name="connsiteX0" fmla="*/ 128347 w 173658"/>
                    <a:gd name="connsiteY0" fmla="*/ 30963 h 192721"/>
                    <a:gd name="connsiteX1" fmla="*/ 173115 w 173658"/>
                    <a:gd name="connsiteY1" fmla="*/ 133547 h 192721"/>
                    <a:gd name="connsiteX2" fmla="*/ 61005 w 173658"/>
                    <a:gd name="connsiteY2" fmla="*/ 177267 h 192721"/>
                    <a:gd name="connsiteX3" fmla="*/ 8523 w 173658"/>
                    <a:gd name="connsiteY3" fmla="*/ 36011 h 192721"/>
                    <a:gd name="connsiteX4" fmla="*/ 104478 w 173658"/>
                    <a:gd name="connsiteY4" fmla="*/ 9027 h 192721"/>
                    <a:gd name="connsiteX5" fmla="*/ 128347 w 173658"/>
                    <a:gd name="connsiteY5" fmla="*/ 30963 h 192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658" h="192721">
                      <a:moveTo>
                        <a:pt x="128347" y="30963"/>
                      </a:moveTo>
                      <a:cubicBezTo>
                        <a:pt x="157779" y="73349"/>
                        <a:pt x="177210" y="96685"/>
                        <a:pt x="173115" y="133547"/>
                      </a:cubicBezTo>
                      <a:cubicBezTo>
                        <a:pt x="167114" y="189078"/>
                        <a:pt x="102534" y="209747"/>
                        <a:pt x="61005" y="177267"/>
                      </a:cubicBezTo>
                      <a:cubicBezTo>
                        <a:pt x="23572" y="147739"/>
                        <a:pt x="-18338" y="83350"/>
                        <a:pt x="8523" y="36011"/>
                      </a:cubicBezTo>
                      <a:cubicBezTo>
                        <a:pt x="27573" y="2064"/>
                        <a:pt x="70530" y="-10023"/>
                        <a:pt x="104478" y="9027"/>
                      </a:cubicBezTo>
                      <a:cubicBezTo>
                        <a:pt x="114031" y="14389"/>
                        <a:pt x="122204" y="21895"/>
                        <a:pt x="128347" y="30963"/>
                      </a:cubicBez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3" name="任意多边形: 形状 11002">
                  <a:extLst>
                    <a:ext uri="{FF2B5EF4-FFF2-40B4-BE49-F238E27FC236}">
                      <a16:creationId xmlns:a16="http://schemas.microsoft.com/office/drawing/2014/main" id="{2547A9BB-41FA-8A23-773E-82C8F67F8779}"/>
                    </a:ext>
                  </a:extLst>
                </p:cNvPr>
                <p:cNvSpPr/>
                <p:nvPr/>
              </p:nvSpPr>
              <p:spPr>
                <a:xfrm>
                  <a:off x="8318454" y="3801226"/>
                  <a:ext cx="220077" cy="202406"/>
                </a:xfrm>
                <a:custGeom>
                  <a:avLst/>
                  <a:gdLst>
                    <a:gd name="connsiteX0" fmla="*/ 214136 w 220077"/>
                    <a:gd name="connsiteY0" fmla="*/ 169651 h 202406"/>
                    <a:gd name="connsiteX1" fmla="*/ 92121 w 220077"/>
                    <a:gd name="connsiteY1" fmla="*/ 174794 h 202406"/>
                    <a:gd name="connsiteX2" fmla="*/ 18302 w 220077"/>
                    <a:gd name="connsiteY2" fmla="*/ 146219 h 202406"/>
                    <a:gd name="connsiteX3" fmla="*/ 21350 w 220077"/>
                    <a:gd name="connsiteY3" fmla="*/ 72020 h 202406"/>
                    <a:gd name="connsiteX4" fmla="*/ 165749 w 220077"/>
                    <a:gd name="connsiteY4" fmla="*/ 27062 h 202406"/>
                    <a:gd name="connsiteX5" fmla="*/ 214136 w 220077"/>
                    <a:gd name="connsiteY5" fmla="*/ 169651 h 202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0077" h="202406">
                      <a:moveTo>
                        <a:pt x="214136" y="169651"/>
                      </a:moveTo>
                      <a:cubicBezTo>
                        <a:pt x="209659" y="193749"/>
                        <a:pt x="128411" y="226801"/>
                        <a:pt x="92121" y="174794"/>
                      </a:cubicBezTo>
                      <a:cubicBezTo>
                        <a:pt x="92121" y="174794"/>
                        <a:pt x="46020" y="174794"/>
                        <a:pt x="18302" y="146219"/>
                      </a:cubicBezTo>
                      <a:cubicBezTo>
                        <a:pt x="-9416" y="117644"/>
                        <a:pt x="-3415" y="88403"/>
                        <a:pt x="21350" y="72020"/>
                      </a:cubicBezTo>
                      <a:cubicBezTo>
                        <a:pt x="43258" y="57542"/>
                        <a:pt x="99836" y="-48853"/>
                        <a:pt x="165749" y="27062"/>
                      </a:cubicBezTo>
                      <a:cubicBezTo>
                        <a:pt x="237282" y="24585"/>
                        <a:pt x="219565" y="139742"/>
                        <a:pt x="214136" y="16965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4" name="任意多边形: 形状 11003">
                  <a:extLst>
                    <a:ext uri="{FF2B5EF4-FFF2-40B4-BE49-F238E27FC236}">
                      <a16:creationId xmlns:a16="http://schemas.microsoft.com/office/drawing/2014/main" id="{E1B5B381-363A-3963-3BB7-AC791091C977}"/>
                    </a:ext>
                  </a:extLst>
                </p:cNvPr>
                <p:cNvSpPr/>
                <p:nvPr/>
              </p:nvSpPr>
              <p:spPr>
                <a:xfrm>
                  <a:off x="8312519" y="3862131"/>
                  <a:ext cx="107082" cy="119223"/>
                </a:xfrm>
                <a:custGeom>
                  <a:avLst/>
                  <a:gdLst>
                    <a:gd name="connsiteX0" fmla="*/ 83387 w 107082"/>
                    <a:gd name="connsiteY0" fmla="*/ 66 h 119223"/>
                    <a:gd name="connsiteX1" fmla="*/ 16712 w 107082"/>
                    <a:gd name="connsiteY1" fmla="*/ 17401 h 119223"/>
                    <a:gd name="connsiteX2" fmla="*/ 8520 w 107082"/>
                    <a:gd name="connsiteY2" fmla="*/ 107889 h 119223"/>
                    <a:gd name="connsiteX3" fmla="*/ 27570 w 107082"/>
                    <a:gd name="connsiteY3" fmla="*/ 119224 h 119223"/>
                    <a:gd name="connsiteX4" fmla="*/ 13188 w 107082"/>
                    <a:gd name="connsiteY4" fmla="*/ 100174 h 119223"/>
                    <a:gd name="connsiteX5" fmla="*/ 48335 w 107082"/>
                    <a:gd name="connsiteY5" fmla="*/ 119224 h 119223"/>
                    <a:gd name="connsiteX6" fmla="*/ 41381 w 107082"/>
                    <a:gd name="connsiteY6" fmla="*/ 104269 h 119223"/>
                    <a:gd name="connsiteX7" fmla="*/ 93197 w 107082"/>
                    <a:gd name="connsiteY7" fmla="*/ 104269 h 119223"/>
                    <a:gd name="connsiteX8" fmla="*/ 83387 w 107082"/>
                    <a:gd name="connsiteY8" fmla="*/ 66 h 119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7082" h="119223">
                      <a:moveTo>
                        <a:pt x="83387" y="66"/>
                      </a:moveTo>
                      <a:cubicBezTo>
                        <a:pt x="83387" y="66"/>
                        <a:pt x="40905" y="-2030"/>
                        <a:pt x="16712" y="17401"/>
                      </a:cubicBezTo>
                      <a:cubicBezTo>
                        <a:pt x="-7482" y="36832"/>
                        <a:pt x="-910" y="96649"/>
                        <a:pt x="8520" y="107889"/>
                      </a:cubicBezTo>
                      <a:cubicBezTo>
                        <a:pt x="13016" y="114156"/>
                        <a:pt x="19922" y="118262"/>
                        <a:pt x="27570" y="119224"/>
                      </a:cubicBezTo>
                      <a:cubicBezTo>
                        <a:pt x="27570" y="119224"/>
                        <a:pt x="13188" y="111699"/>
                        <a:pt x="13188" y="100174"/>
                      </a:cubicBezTo>
                      <a:cubicBezTo>
                        <a:pt x="13188" y="100174"/>
                        <a:pt x="19474" y="114937"/>
                        <a:pt x="48335" y="119224"/>
                      </a:cubicBezTo>
                      <a:cubicBezTo>
                        <a:pt x="43763" y="115633"/>
                        <a:pt x="41181" y="110080"/>
                        <a:pt x="41381" y="104269"/>
                      </a:cubicBezTo>
                      <a:cubicBezTo>
                        <a:pt x="41381" y="104269"/>
                        <a:pt x="57003" y="124558"/>
                        <a:pt x="93197" y="104269"/>
                      </a:cubicBezTo>
                      <a:cubicBezTo>
                        <a:pt x="129393" y="83981"/>
                        <a:pt x="83387" y="66"/>
                        <a:pt x="83387" y="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5" name="任意多边形: 形状 11004">
                  <a:extLst>
                    <a:ext uri="{FF2B5EF4-FFF2-40B4-BE49-F238E27FC236}">
                      <a16:creationId xmlns:a16="http://schemas.microsoft.com/office/drawing/2014/main" id="{83792359-BD3A-2C08-FC0C-E7D12367FB6C}"/>
                    </a:ext>
                  </a:extLst>
                </p:cNvPr>
                <p:cNvSpPr/>
                <p:nvPr/>
              </p:nvSpPr>
              <p:spPr>
                <a:xfrm>
                  <a:off x="8398989" y="3956907"/>
                  <a:ext cx="43283" cy="60613"/>
                </a:xfrm>
                <a:custGeom>
                  <a:avLst/>
                  <a:gdLst>
                    <a:gd name="connsiteX0" fmla="*/ 33017 w 43283"/>
                    <a:gd name="connsiteY0" fmla="*/ 10159 h 60613"/>
                    <a:gd name="connsiteX1" fmla="*/ 43208 w 43283"/>
                    <a:gd name="connsiteY1" fmla="*/ 46259 h 60613"/>
                    <a:gd name="connsiteX2" fmla="*/ 16919 w 43283"/>
                    <a:gd name="connsiteY2" fmla="*/ 53784 h 60613"/>
                    <a:gd name="connsiteX3" fmla="*/ 2060 w 43283"/>
                    <a:gd name="connsiteY3" fmla="*/ 9874 h 60613"/>
                    <a:gd name="connsiteX4" fmla="*/ 33017 w 43283"/>
                    <a:gd name="connsiteY4" fmla="*/ 10159 h 60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283" h="60613">
                      <a:moveTo>
                        <a:pt x="33017" y="10159"/>
                      </a:moveTo>
                      <a:cubicBezTo>
                        <a:pt x="40275" y="20751"/>
                        <a:pt x="43856" y="33439"/>
                        <a:pt x="43208" y="46259"/>
                      </a:cubicBezTo>
                      <a:cubicBezTo>
                        <a:pt x="42161" y="63119"/>
                        <a:pt x="28064" y="64452"/>
                        <a:pt x="16919" y="53784"/>
                      </a:cubicBezTo>
                      <a:cubicBezTo>
                        <a:pt x="5775" y="43116"/>
                        <a:pt x="-4512" y="23971"/>
                        <a:pt x="2060" y="9874"/>
                      </a:cubicBezTo>
                      <a:cubicBezTo>
                        <a:pt x="8633" y="-4223"/>
                        <a:pt x="24063" y="-2413"/>
                        <a:pt x="33017" y="10159"/>
                      </a:cubicBez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6" name="任意多边形: 形状 11005">
                  <a:extLst>
                    <a:ext uri="{FF2B5EF4-FFF2-40B4-BE49-F238E27FC236}">
                      <a16:creationId xmlns:a16="http://schemas.microsoft.com/office/drawing/2014/main" id="{00F94C2D-6D85-DBB5-4362-862E88CD8589}"/>
                    </a:ext>
                  </a:extLst>
                </p:cNvPr>
                <p:cNvSpPr/>
                <p:nvPr/>
              </p:nvSpPr>
              <p:spPr>
                <a:xfrm>
                  <a:off x="8516266" y="3958113"/>
                  <a:ext cx="129575" cy="149733"/>
                </a:xfrm>
                <a:custGeom>
                  <a:avLst/>
                  <a:gdLst>
                    <a:gd name="connsiteX0" fmla="*/ 322 w 129575"/>
                    <a:gd name="connsiteY0" fmla="*/ 149733 h 149733"/>
                    <a:gd name="connsiteX1" fmla="*/ 54995 w 129575"/>
                    <a:gd name="connsiteY1" fmla="*/ 0 h 149733"/>
                    <a:gd name="connsiteX2" fmla="*/ 129576 w 129575"/>
                    <a:gd name="connsiteY2" fmla="*/ 6858 h 149733"/>
                    <a:gd name="connsiteX3" fmla="*/ 322 w 129575"/>
                    <a:gd name="connsiteY3" fmla="*/ 149733 h 14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575" h="149733">
                      <a:moveTo>
                        <a:pt x="322" y="149733"/>
                      </a:moveTo>
                      <a:cubicBezTo>
                        <a:pt x="322" y="149733"/>
                        <a:pt x="-7584" y="53816"/>
                        <a:pt x="54995" y="0"/>
                      </a:cubicBezTo>
                      <a:lnTo>
                        <a:pt x="129576" y="6858"/>
                      </a:lnTo>
                      <a:cubicBezTo>
                        <a:pt x="129576" y="6858"/>
                        <a:pt x="86618" y="111728"/>
                        <a:pt x="322" y="149733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7" name="任意多边形: 形状 11006">
                  <a:extLst>
                    <a:ext uri="{FF2B5EF4-FFF2-40B4-BE49-F238E27FC236}">
                      <a16:creationId xmlns:a16="http://schemas.microsoft.com/office/drawing/2014/main" id="{DC7FDD45-AA17-7447-A9D3-07F338286B3B}"/>
                    </a:ext>
                  </a:extLst>
                </p:cNvPr>
                <p:cNvSpPr/>
                <p:nvPr/>
              </p:nvSpPr>
              <p:spPr>
                <a:xfrm>
                  <a:off x="8516266" y="3958113"/>
                  <a:ext cx="129575" cy="149733"/>
                </a:xfrm>
                <a:custGeom>
                  <a:avLst/>
                  <a:gdLst>
                    <a:gd name="connsiteX0" fmla="*/ 322 w 129575"/>
                    <a:gd name="connsiteY0" fmla="*/ 149733 h 149733"/>
                    <a:gd name="connsiteX1" fmla="*/ 54995 w 129575"/>
                    <a:gd name="connsiteY1" fmla="*/ 0 h 149733"/>
                    <a:gd name="connsiteX2" fmla="*/ 129576 w 129575"/>
                    <a:gd name="connsiteY2" fmla="*/ 6858 h 149733"/>
                    <a:gd name="connsiteX3" fmla="*/ 322 w 129575"/>
                    <a:gd name="connsiteY3" fmla="*/ 149733 h 14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575" h="149733">
                      <a:moveTo>
                        <a:pt x="322" y="149733"/>
                      </a:moveTo>
                      <a:cubicBezTo>
                        <a:pt x="322" y="149733"/>
                        <a:pt x="-7584" y="53816"/>
                        <a:pt x="54995" y="0"/>
                      </a:cubicBezTo>
                      <a:lnTo>
                        <a:pt x="129576" y="6858"/>
                      </a:lnTo>
                      <a:cubicBezTo>
                        <a:pt x="129576" y="6858"/>
                        <a:pt x="86618" y="111728"/>
                        <a:pt x="322" y="149733"/>
                      </a:cubicBez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8" name="任意多边形: 形状 11007">
                  <a:extLst>
                    <a:ext uri="{FF2B5EF4-FFF2-40B4-BE49-F238E27FC236}">
                      <a16:creationId xmlns:a16="http://schemas.microsoft.com/office/drawing/2014/main" id="{E611C746-1087-DE89-CAD4-ABE0AFA6D90F}"/>
                    </a:ext>
                  </a:extLst>
                </p:cNvPr>
                <p:cNvSpPr/>
                <p:nvPr/>
              </p:nvSpPr>
              <p:spPr>
                <a:xfrm>
                  <a:off x="8494204" y="3922966"/>
                  <a:ext cx="538733" cy="400621"/>
                </a:xfrm>
                <a:custGeom>
                  <a:avLst/>
                  <a:gdLst>
                    <a:gd name="connsiteX0" fmla="*/ 237363 w 538733"/>
                    <a:gd name="connsiteY0" fmla="*/ 400621 h 400621"/>
                    <a:gd name="connsiteX1" fmla="*/ 0 w 538733"/>
                    <a:gd name="connsiteY1" fmla="*/ 212408 h 400621"/>
                    <a:gd name="connsiteX2" fmla="*/ 188119 w 538733"/>
                    <a:gd name="connsiteY2" fmla="*/ 0 h 400621"/>
                    <a:gd name="connsiteX3" fmla="*/ 538734 w 538733"/>
                    <a:gd name="connsiteY3" fmla="*/ 304800 h 400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8733" h="400621">
                      <a:moveTo>
                        <a:pt x="237363" y="400621"/>
                      </a:moveTo>
                      <a:cubicBezTo>
                        <a:pt x="237363" y="400621"/>
                        <a:pt x="124587" y="289846"/>
                        <a:pt x="0" y="212408"/>
                      </a:cubicBezTo>
                      <a:cubicBezTo>
                        <a:pt x="0" y="212408"/>
                        <a:pt x="82963" y="17431"/>
                        <a:pt x="188119" y="0"/>
                      </a:cubicBezTo>
                      <a:cubicBezTo>
                        <a:pt x="188119" y="0"/>
                        <a:pt x="459867" y="82105"/>
                        <a:pt x="538734" y="304800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9" name="任意多边形: 形状 11008">
                  <a:extLst>
                    <a:ext uri="{FF2B5EF4-FFF2-40B4-BE49-F238E27FC236}">
                      <a16:creationId xmlns:a16="http://schemas.microsoft.com/office/drawing/2014/main" id="{80ED2B52-FBFA-AB47-7199-11A7D9F34D02}"/>
                    </a:ext>
                  </a:extLst>
                </p:cNvPr>
                <p:cNvSpPr/>
                <p:nvPr/>
              </p:nvSpPr>
              <p:spPr>
                <a:xfrm>
                  <a:off x="8644604" y="4888325"/>
                  <a:ext cx="101250" cy="131254"/>
                </a:xfrm>
                <a:custGeom>
                  <a:avLst/>
                  <a:gdLst>
                    <a:gd name="connsiteX0" fmla="*/ 101251 w 101250"/>
                    <a:gd name="connsiteY0" fmla="*/ 110585 h 131254"/>
                    <a:gd name="connsiteX1" fmla="*/ 52673 w 101250"/>
                    <a:gd name="connsiteY1" fmla="*/ 131254 h 131254"/>
                    <a:gd name="connsiteX2" fmla="*/ 0 w 101250"/>
                    <a:gd name="connsiteY2" fmla="*/ 20669 h 131254"/>
                    <a:gd name="connsiteX3" fmla="*/ 48673 w 101250"/>
                    <a:gd name="connsiteY3" fmla="*/ 0 h 131254"/>
                    <a:gd name="connsiteX4" fmla="*/ 101251 w 101250"/>
                    <a:gd name="connsiteY4" fmla="*/ 110585 h 13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250" h="131254">
                      <a:moveTo>
                        <a:pt x="101251" y="110585"/>
                      </a:moveTo>
                      <a:lnTo>
                        <a:pt x="52673" y="131254"/>
                      </a:lnTo>
                      <a:lnTo>
                        <a:pt x="0" y="20669"/>
                      </a:lnTo>
                      <a:lnTo>
                        <a:pt x="48673" y="0"/>
                      </a:lnTo>
                      <a:lnTo>
                        <a:pt x="101251" y="110585"/>
                      </a:ln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0" name="任意多边形: 形状 11009">
                  <a:extLst>
                    <a:ext uri="{FF2B5EF4-FFF2-40B4-BE49-F238E27FC236}">
                      <a16:creationId xmlns:a16="http://schemas.microsoft.com/office/drawing/2014/main" id="{3347C1C6-E012-5F35-F2CB-86C3B1E364B2}"/>
                    </a:ext>
                  </a:extLst>
                </p:cNvPr>
                <p:cNvSpPr/>
                <p:nvPr/>
              </p:nvSpPr>
              <p:spPr>
                <a:xfrm>
                  <a:off x="8408266" y="4227480"/>
                  <a:ext cx="624672" cy="736091"/>
                </a:xfrm>
                <a:custGeom>
                  <a:avLst/>
                  <a:gdLst>
                    <a:gd name="connsiteX0" fmla="*/ 624672 w 624672"/>
                    <a:gd name="connsiteY0" fmla="*/ 0 h 736091"/>
                    <a:gd name="connsiteX1" fmla="*/ 596097 w 624672"/>
                    <a:gd name="connsiteY1" fmla="*/ 304800 h 736091"/>
                    <a:gd name="connsiteX2" fmla="*/ 524850 w 624672"/>
                    <a:gd name="connsiteY2" fmla="*/ 332613 h 736091"/>
                    <a:gd name="connsiteX3" fmla="*/ 317681 w 624672"/>
                    <a:gd name="connsiteY3" fmla="*/ 356425 h 736091"/>
                    <a:gd name="connsiteX4" fmla="*/ 171949 w 624672"/>
                    <a:gd name="connsiteY4" fmla="*/ 365950 h 736091"/>
                    <a:gd name="connsiteX5" fmla="*/ 327873 w 624672"/>
                    <a:gd name="connsiteY5" fmla="*/ 725996 h 736091"/>
                    <a:gd name="connsiteX6" fmla="*/ 247101 w 624672"/>
                    <a:gd name="connsiteY6" fmla="*/ 736092 h 736091"/>
                    <a:gd name="connsiteX7" fmla="*/ 7262 w 624672"/>
                    <a:gd name="connsiteY7" fmla="*/ 343662 h 736091"/>
                    <a:gd name="connsiteX8" fmla="*/ 55553 w 624672"/>
                    <a:gd name="connsiteY8" fmla="*/ 215837 h 736091"/>
                    <a:gd name="connsiteX9" fmla="*/ 340732 w 624672"/>
                    <a:gd name="connsiteY9" fmla="*/ 148495 h 736091"/>
                    <a:gd name="connsiteX10" fmla="*/ 323396 w 624672"/>
                    <a:gd name="connsiteY10" fmla="*/ 96583 h 73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4672" h="736091">
                      <a:moveTo>
                        <a:pt x="624672" y="0"/>
                      </a:moveTo>
                      <a:lnTo>
                        <a:pt x="596097" y="304800"/>
                      </a:lnTo>
                      <a:cubicBezTo>
                        <a:pt x="574323" y="318497"/>
                        <a:pt x="550149" y="327936"/>
                        <a:pt x="524850" y="332613"/>
                      </a:cubicBezTo>
                      <a:cubicBezTo>
                        <a:pt x="465414" y="346424"/>
                        <a:pt x="386166" y="352711"/>
                        <a:pt x="317681" y="356425"/>
                      </a:cubicBezTo>
                      <a:cubicBezTo>
                        <a:pt x="240815" y="360617"/>
                        <a:pt x="177664" y="361379"/>
                        <a:pt x="171949" y="365950"/>
                      </a:cubicBezTo>
                      <a:cubicBezTo>
                        <a:pt x="158614" y="376428"/>
                        <a:pt x="327873" y="725996"/>
                        <a:pt x="327873" y="725996"/>
                      </a:cubicBezTo>
                      <a:lnTo>
                        <a:pt x="247101" y="736092"/>
                      </a:lnTo>
                      <a:cubicBezTo>
                        <a:pt x="247101" y="736092"/>
                        <a:pt x="34789" y="444817"/>
                        <a:pt x="7262" y="343662"/>
                      </a:cubicBezTo>
                      <a:cubicBezTo>
                        <a:pt x="-2835" y="306324"/>
                        <a:pt x="-13026" y="259556"/>
                        <a:pt x="55553" y="215837"/>
                      </a:cubicBezTo>
                      <a:cubicBezTo>
                        <a:pt x="115942" y="177737"/>
                        <a:pt x="340732" y="148495"/>
                        <a:pt x="340732" y="148495"/>
                      </a:cubicBezTo>
                      <a:lnTo>
                        <a:pt x="323396" y="9658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1" name="任意多边形: 形状 11010">
                  <a:extLst>
                    <a:ext uri="{FF2B5EF4-FFF2-40B4-BE49-F238E27FC236}">
                      <a16:creationId xmlns:a16="http://schemas.microsoft.com/office/drawing/2014/main" id="{91D5709B-D1EC-1495-3FB4-2DE523B12B0D}"/>
                    </a:ext>
                  </a:extLst>
                </p:cNvPr>
                <p:cNvSpPr/>
                <p:nvPr/>
              </p:nvSpPr>
              <p:spPr>
                <a:xfrm>
                  <a:off x="8724781" y="4342828"/>
                  <a:ext cx="208239" cy="240791"/>
                </a:xfrm>
                <a:custGeom>
                  <a:avLst/>
                  <a:gdLst>
                    <a:gd name="connsiteX0" fmla="*/ 208240 w 208239"/>
                    <a:gd name="connsiteY0" fmla="*/ 216979 h 240791"/>
                    <a:gd name="connsiteX1" fmla="*/ 1071 w 208239"/>
                    <a:gd name="connsiteY1" fmla="*/ 240792 h 240791"/>
                    <a:gd name="connsiteX2" fmla="*/ 48696 w 208239"/>
                    <a:gd name="connsiteY2" fmla="*/ 20574 h 240791"/>
                    <a:gd name="connsiteX3" fmla="*/ 129087 w 208239"/>
                    <a:gd name="connsiteY3" fmla="*/ 0 h 240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239" h="240791">
                      <a:moveTo>
                        <a:pt x="208240" y="216979"/>
                      </a:moveTo>
                      <a:cubicBezTo>
                        <a:pt x="148803" y="230791"/>
                        <a:pt x="69556" y="237077"/>
                        <a:pt x="1071" y="240792"/>
                      </a:cubicBezTo>
                      <a:cubicBezTo>
                        <a:pt x="-8454" y="128397"/>
                        <a:pt x="48696" y="20574"/>
                        <a:pt x="48696" y="20574"/>
                      </a:cubicBezTo>
                      <a:lnTo>
                        <a:pt x="129087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2" name="任意多边形: 形状 11011">
                  <a:extLst>
                    <a:ext uri="{FF2B5EF4-FFF2-40B4-BE49-F238E27FC236}">
                      <a16:creationId xmlns:a16="http://schemas.microsoft.com/office/drawing/2014/main" id="{47285B46-6F6E-75FA-BBCE-47EF94BC4853}"/>
                    </a:ext>
                  </a:extLst>
                </p:cNvPr>
                <p:cNvSpPr/>
                <p:nvPr/>
              </p:nvSpPr>
              <p:spPr>
                <a:xfrm>
                  <a:off x="9334500" y="4954142"/>
                  <a:ext cx="128587" cy="77247"/>
                </a:xfrm>
                <a:custGeom>
                  <a:avLst/>
                  <a:gdLst>
                    <a:gd name="connsiteX0" fmla="*/ 119920 w 128587"/>
                    <a:gd name="connsiteY0" fmla="*/ 0 h 77247"/>
                    <a:gd name="connsiteX1" fmla="*/ 128588 w 128587"/>
                    <a:gd name="connsiteY1" fmla="*/ 52102 h 77247"/>
                    <a:gd name="connsiteX2" fmla="*/ 8668 w 128587"/>
                    <a:gd name="connsiteY2" fmla="*/ 77248 h 77247"/>
                    <a:gd name="connsiteX3" fmla="*/ 0 w 128587"/>
                    <a:gd name="connsiteY3" fmla="*/ 25051 h 77247"/>
                    <a:gd name="connsiteX4" fmla="*/ 119920 w 128587"/>
                    <a:gd name="connsiteY4" fmla="*/ 0 h 77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587" h="77247">
                      <a:moveTo>
                        <a:pt x="119920" y="0"/>
                      </a:moveTo>
                      <a:lnTo>
                        <a:pt x="128588" y="52102"/>
                      </a:lnTo>
                      <a:lnTo>
                        <a:pt x="8668" y="77248"/>
                      </a:lnTo>
                      <a:lnTo>
                        <a:pt x="0" y="25051"/>
                      </a:lnTo>
                      <a:lnTo>
                        <a:pt x="119920" y="0"/>
                      </a:ln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3" name="任意多边形: 形状 11012">
                  <a:extLst>
                    <a:ext uri="{FF2B5EF4-FFF2-40B4-BE49-F238E27FC236}">
                      <a16:creationId xmlns:a16="http://schemas.microsoft.com/office/drawing/2014/main" id="{1A9CACBE-C685-A973-EC65-86DA132DD78C}"/>
                    </a:ext>
                  </a:extLst>
                </p:cNvPr>
                <p:cNvSpPr/>
                <p:nvPr/>
              </p:nvSpPr>
              <p:spPr>
                <a:xfrm>
                  <a:off x="9463468" y="5007935"/>
                  <a:ext cx="17061" cy="31856"/>
                </a:xfrm>
                <a:custGeom>
                  <a:avLst/>
                  <a:gdLst>
                    <a:gd name="connsiteX0" fmla="*/ 2096 w 17061"/>
                    <a:gd name="connsiteY0" fmla="*/ 214 h 31856"/>
                    <a:gd name="connsiteX1" fmla="*/ 762 w 17061"/>
                    <a:gd name="connsiteY1" fmla="*/ 214 h 31856"/>
                    <a:gd name="connsiteX2" fmla="*/ 0 w 17061"/>
                    <a:gd name="connsiteY2" fmla="*/ 1357 h 31856"/>
                    <a:gd name="connsiteX3" fmla="*/ 7334 w 17061"/>
                    <a:gd name="connsiteY3" fmla="*/ 29932 h 31856"/>
                    <a:gd name="connsiteX4" fmla="*/ 11906 w 17061"/>
                    <a:gd name="connsiteY4" fmla="*/ 31837 h 31856"/>
                    <a:gd name="connsiteX5" fmla="*/ 16669 w 17061"/>
                    <a:gd name="connsiteY5" fmla="*/ 29075 h 31856"/>
                    <a:gd name="connsiteX6" fmla="*/ 11906 w 17061"/>
                    <a:gd name="connsiteY6" fmla="*/ 13740 h 31856"/>
                    <a:gd name="connsiteX7" fmla="*/ 2096 w 17061"/>
                    <a:gd name="connsiteY7" fmla="*/ 214 h 31856"/>
                    <a:gd name="connsiteX8" fmla="*/ 2667 w 17061"/>
                    <a:gd name="connsiteY8" fmla="*/ 4691 h 31856"/>
                    <a:gd name="connsiteX9" fmla="*/ 14383 w 17061"/>
                    <a:gd name="connsiteY9" fmla="*/ 27551 h 31856"/>
                    <a:gd name="connsiteX10" fmla="*/ 11906 w 17061"/>
                    <a:gd name="connsiteY10" fmla="*/ 28885 h 31856"/>
                    <a:gd name="connsiteX11" fmla="*/ 9049 w 17061"/>
                    <a:gd name="connsiteY11" fmla="*/ 27646 h 31856"/>
                    <a:gd name="connsiteX12" fmla="*/ 7620 w 17061"/>
                    <a:gd name="connsiteY12" fmla="*/ 25741 h 31856"/>
                    <a:gd name="connsiteX13" fmla="*/ 2667 w 17061"/>
                    <a:gd name="connsiteY13" fmla="*/ 4691 h 31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061" h="31856">
                      <a:moveTo>
                        <a:pt x="2096" y="214"/>
                      </a:moveTo>
                      <a:cubicBezTo>
                        <a:pt x="1695" y="-71"/>
                        <a:pt x="1162" y="-71"/>
                        <a:pt x="762" y="214"/>
                      </a:cubicBezTo>
                      <a:cubicBezTo>
                        <a:pt x="305" y="405"/>
                        <a:pt x="0" y="862"/>
                        <a:pt x="0" y="1357"/>
                      </a:cubicBezTo>
                      <a:cubicBezTo>
                        <a:pt x="0" y="2310"/>
                        <a:pt x="762" y="23551"/>
                        <a:pt x="7334" y="29932"/>
                      </a:cubicBezTo>
                      <a:cubicBezTo>
                        <a:pt x="8544" y="31152"/>
                        <a:pt x="10192" y="31837"/>
                        <a:pt x="11906" y="31837"/>
                      </a:cubicBezTo>
                      <a:cubicBezTo>
                        <a:pt x="13916" y="32018"/>
                        <a:pt x="15830" y="30913"/>
                        <a:pt x="16669" y="29075"/>
                      </a:cubicBezTo>
                      <a:cubicBezTo>
                        <a:pt x="18097" y="25551"/>
                        <a:pt x="15430" y="19550"/>
                        <a:pt x="11906" y="13740"/>
                      </a:cubicBezTo>
                      <a:cubicBezTo>
                        <a:pt x="9058" y="8939"/>
                        <a:pt x="5772" y="4415"/>
                        <a:pt x="2096" y="214"/>
                      </a:cubicBezTo>
                      <a:close/>
                      <a:moveTo>
                        <a:pt x="2667" y="4691"/>
                      </a:moveTo>
                      <a:cubicBezTo>
                        <a:pt x="9049" y="12311"/>
                        <a:pt x="16002" y="23741"/>
                        <a:pt x="14383" y="27551"/>
                      </a:cubicBezTo>
                      <a:cubicBezTo>
                        <a:pt x="14383" y="28123"/>
                        <a:pt x="13621" y="28789"/>
                        <a:pt x="11906" y="28885"/>
                      </a:cubicBezTo>
                      <a:cubicBezTo>
                        <a:pt x="10830" y="28866"/>
                        <a:pt x="9801" y="28418"/>
                        <a:pt x="9049" y="27646"/>
                      </a:cubicBezTo>
                      <a:cubicBezTo>
                        <a:pt x="8477" y="27094"/>
                        <a:pt x="7991" y="26446"/>
                        <a:pt x="7620" y="25741"/>
                      </a:cubicBezTo>
                      <a:cubicBezTo>
                        <a:pt x="4648" y="19102"/>
                        <a:pt x="2962" y="11959"/>
                        <a:pt x="2667" y="4691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4" name="任意多边形: 形状 11013">
                  <a:extLst>
                    <a:ext uri="{FF2B5EF4-FFF2-40B4-BE49-F238E27FC236}">
                      <a16:creationId xmlns:a16="http://schemas.microsoft.com/office/drawing/2014/main" id="{CDC24D7F-14A3-2053-8557-830E61E15EA7}"/>
                    </a:ext>
                  </a:extLst>
                </p:cNvPr>
                <p:cNvSpPr/>
                <p:nvPr/>
              </p:nvSpPr>
              <p:spPr>
                <a:xfrm>
                  <a:off x="9450801" y="5007699"/>
                  <a:ext cx="15286" cy="27254"/>
                </a:xfrm>
                <a:custGeom>
                  <a:avLst/>
                  <a:gdLst>
                    <a:gd name="connsiteX0" fmla="*/ 14381 w 15286"/>
                    <a:gd name="connsiteY0" fmla="*/ 164 h 27254"/>
                    <a:gd name="connsiteX1" fmla="*/ 13143 w 15286"/>
                    <a:gd name="connsiteY1" fmla="*/ 164 h 27254"/>
                    <a:gd name="connsiteX2" fmla="*/ 94 w 15286"/>
                    <a:gd name="connsiteY2" fmla="*/ 17786 h 27254"/>
                    <a:gd name="connsiteX3" fmla="*/ 1904 w 15286"/>
                    <a:gd name="connsiteY3" fmla="*/ 24834 h 27254"/>
                    <a:gd name="connsiteX4" fmla="*/ 7333 w 15286"/>
                    <a:gd name="connsiteY4" fmla="*/ 26930 h 27254"/>
                    <a:gd name="connsiteX5" fmla="*/ 15143 w 15286"/>
                    <a:gd name="connsiteY5" fmla="*/ 926 h 27254"/>
                    <a:gd name="connsiteX6" fmla="*/ 15143 w 15286"/>
                    <a:gd name="connsiteY6" fmla="*/ 450 h 27254"/>
                    <a:gd name="connsiteX7" fmla="*/ 14381 w 15286"/>
                    <a:gd name="connsiteY7" fmla="*/ 164 h 27254"/>
                    <a:gd name="connsiteX8" fmla="*/ 2570 w 15286"/>
                    <a:gd name="connsiteY8" fmla="*/ 18357 h 27254"/>
                    <a:gd name="connsiteX9" fmla="*/ 12762 w 15286"/>
                    <a:gd name="connsiteY9" fmla="*/ 3879 h 27254"/>
                    <a:gd name="connsiteX10" fmla="*/ 6380 w 15286"/>
                    <a:gd name="connsiteY10" fmla="*/ 24834 h 27254"/>
                    <a:gd name="connsiteX11" fmla="*/ 3904 w 15286"/>
                    <a:gd name="connsiteY11" fmla="*/ 23501 h 27254"/>
                    <a:gd name="connsiteX12" fmla="*/ 3904 w 15286"/>
                    <a:gd name="connsiteY12" fmla="*/ 22834 h 27254"/>
                    <a:gd name="connsiteX13" fmla="*/ 2570 w 15286"/>
                    <a:gd name="connsiteY13" fmla="*/ 18357 h 27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286" h="27254">
                      <a:moveTo>
                        <a:pt x="14381" y="164"/>
                      </a:moveTo>
                      <a:cubicBezTo>
                        <a:pt x="14000" y="-55"/>
                        <a:pt x="13524" y="-55"/>
                        <a:pt x="13143" y="164"/>
                      </a:cubicBezTo>
                      <a:cubicBezTo>
                        <a:pt x="13143" y="164"/>
                        <a:pt x="1237" y="9213"/>
                        <a:pt x="94" y="17786"/>
                      </a:cubicBezTo>
                      <a:cubicBezTo>
                        <a:pt x="-258" y="20281"/>
                        <a:pt x="389" y="22815"/>
                        <a:pt x="1904" y="24834"/>
                      </a:cubicBezTo>
                      <a:cubicBezTo>
                        <a:pt x="3999" y="27596"/>
                        <a:pt x="5999" y="27501"/>
                        <a:pt x="7333" y="26930"/>
                      </a:cubicBezTo>
                      <a:cubicBezTo>
                        <a:pt x="12953" y="24644"/>
                        <a:pt x="16001" y="7880"/>
                        <a:pt x="15143" y="926"/>
                      </a:cubicBezTo>
                      <a:cubicBezTo>
                        <a:pt x="15143" y="926"/>
                        <a:pt x="15143" y="926"/>
                        <a:pt x="15143" y="450"/>
                      </a:cubicBezTo>
                      <a:cubicBezTo>
                        <a:pt x="14943" y="250"/>
                        <a:pt x="14667" y="145"/>
                        <a:pt x="14381" y="164"/>
                      </a:cubicBezTo>
                      <a:close/>
                      <a:moveTo>
                        <a:pt x="2570" y="18357"/>
                      </a:moveTo>
                      <a:cubicBezTo>
                        <a:pt x="4351" y="12575"/>
                        <a:pt x="7914" y="7508"/>
                        <a:pt x="12762" y="3879"/>
                      </a:cubicBezTo>
                      <a:cubicBezTo>
                        <a:pt x="12762" y="11404"/>
                        <a:pt x="9714" y="22929"/>
                        <a:pt x="6380" y="24834"/>
                      </a:cubicBezTo>
                      <a:cubicBezTo>
                        <a:pt x="6380" y="24834"/>
                        <a:pt x="5237" y="25310"/>
                        <a:pt x="3904" y="23501"/>
                      </a:cubicBezTo>
                      <a:cubicBezTo>
                        <a:pt x="3856" y="23281"/>
                        <a:pt x="3856" y="23053"/>
                        <a:pt x="3904" y="22834"/>
                      </a:cubicBezTo>
                      <a:cubicBezTo>
                        <a:pt x="2932" y="21548"/>
                        <a:pt x="2456" y="19957"/>
                        <a:pt x="2570" y="1835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5" name="任意多边形: 形状 11014">
                  <a:extLst>
                    <a:ext uri="{FF2B5EF4-FFF2-40B4-BE49-F238E27FC236}">
                      <a16:creationId xmlns:a16="http://schemas.microsoft.com/office/drawing/2014/main" id="{6CDFEF48-3764-A4BB-E108-EFBA37D4925C}"/>
                    </a:ext>
                  </a:extLst>
                </p:cNvPr>
                <p:cNvSpPr/>
                <p:nvPr/>
              </p:nvSpPr>
              <p:spPr>
                <a:xfrm>
                  <a:off x="9425590" y="4916828"/>
                  <a:ext cx="141211" cy="178761"/>
                </a:xfrm>
                <a:custGeom>
                  <a:avLst/>
                  <a:gdLst>
                    <a:gd name="connsiteX0" fmla="*/ 30925 w 141211"/>
                    <a:gd name="connsiteY0" fmla="*/ 90654 h 178761"/>
                    <a:gd name="connsiteX1" fmla="*/ 636 w 141211"/>
                    <a:gd name="connsiteY1" fmla="*/ 41505 h 178761"/>
                    <a:gd name="connsiteX2" fmla="*/ 1398 w 141211"/>
                    <a:gd name="connsiteY2" fmla="*/ 35695 h 178761"/>
                    <a:gd name="connsiteX3" fmla="*/ 35878 w 141211"/>
                    <a:gd name="connsiteY3" fmla="*/ 2167 h 178761"/>
                    <a:gd name="connsiteX4" fmla="*/ 46784 w 141211"/>
                    <a:gd name="connsiteY4" fmla="*/ 2357 h 178761"/>
                    <a:gd name="connsiteX5" fmla="*/ 47880 w 141211"/>
                    <a:gd name="connsiteY5" fmla="*/ 3786 h 178761"/>
                    <a:gd name="connsiteX6" fmla="*/ 87028 w 141211"/>
                    <a:gd name="connsiteY6" fmla="*/ 70461 h 178761"/>
                    <a:gd name="connsiteX7" fmla="*/ 137129 w 141211"/>
                    <a:gd name="connsiteY7" fmla="*/ 148757 h 178761"/>
                    <a:gd name="connsiteX8" fmla="*/ 126556 w 141211"/>
                    <a:gd name="connsiteY8" fmla="*/ 177332 h 178761"/>
                    <a:gd name="connsiteX9" fmla="*/ 40831 w 141211"/>
                    <a:gd name="connsiteY9" fmla="*/ 99798 h 178761"/>
                    <a:gd name="connsiteX10" fmla="*/ 30925 w 141211"/>
                    <a:gd name="connsiteY10" fmla="*/ 90654 h 178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1211" h="178761">
                      <a:moveTo>
                        <a:pt x="30925" y="90654"/>
                      </a:moveTo>
                      <a:lnTo>
                        <a:pt x="636" y="41505"/>
                      </a:lnTo>
                      <a:cubicBezTo>
                        <a:pt x="-441" y="39619"/>
                        <a:pt x="-126" y="37248"/>
                        <a:pt x="1398" y="35695"/>
                      </a:cubicBezTo>
                      <a:lnTo>
                        <a:pt x="35878" y="2167"/>
                      </a:lnTo>
                      <a:cubicBezTo>
                        <a:pt x="38945" y="-795"/>
                        <a:pt x="43822" y="-710"/>
                        <a:pt x="46784" y="2357"/>
                      </a:cubicBezTo>
                      <a:cubicBezTo>
                        <a:pt x="47204" y="2786"/>
                        <a:pt x="47575" y="3272"/>
                        <a:pt x="47880" y="3786"/>
                      </a:cubicBezTo>
                      <a:cubicBezTo>
                        <a:pt x="58548" y="21693"/>
                        <a:pt x="73312" y="47887"/>
                        <a:pt x="87028" y="70461"/>
                      </a:cubicBezTo>
                      <a:cubicBezTo>
                        <a:pt x="103030" y="96560"/>
                        <a:pt x="118365" y="118086"/>
                        <a:pt x="137129" y="148757"/>
                      </a:cubicBezTo>
                      <a:cubicBezTo>
                        <a:pt x="148559" y="167235"/>
                        <a:pt x="133033" y="183809"/>
                        <a:pt x="126556" y="177332"/>
                      </a:cubicBezTo>
                      <a:cubicBezTo>
                        <a:pt x="97124" y="146852"/>
                        <a:pt x="78931" y="118658"/>
                        <a:pt x="40831" y="99798"/>
                      </a:cubicBezTo>
                      <a:cubicBezTo>
                        <a:pt x="36754" y="97712"/>
                        <a:pt x="33335" y="94550"/>
                        <a:pt x="30925" y="9065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6" name="任意多边形: 形状 11015">
                  <a:extLst>
                    <a:ext uri="{FF2B5EF4-FFF2-40B4-BE49-F238E27FC236}">
                      <a16:creationId xmlns:a16="http://schemas.microsoft.com/office/drawing/2014/main" id="{DEC30EF9-0D6D-130B-34A3-315CD5496B8F}"/>
                    </a:ext>
                  </a:extLst>
                </p:cNvPr>
                <p:cNvSpPr/>
                <p:nvPr/>
              </p:nvSpPr>
              <p:spPr>
                <a:xfrm>
                  <a:off x="8736520" y="4227480"/>
                  <a:ext cx="687133" cy="831726"/>
                </a:xfrm>
                <a:custGeom>
                  <a:avLst/>
                  <a:gdLst>
                    <a:gd name="connsiteX0" fmla="*/ 296418 w 687133"/>
                    <a:gd name="connsiteY0" fmla="*/ 0 h 831726"/>
                    <a:gd name="connsiteX1" fmla="*/ 229743 w 687133"/>
                    <a:gd name="connsiteY1" fmla="*/ 345472 h 831726"/>
                    <a:gd name="connsiteX2" fmla="*/ 268986 w 687133"/>
                    <a:gd name="connsiteY2" fmla="*/ 666845 h 831726"/>
                    <a:gd name="connsiteX3" fmla="*/ 687133 w 687133"/>
                    <a:gd name="connsiteY3" fmla="*/ 728663 h 831726"/>
                    <a:gd name="connsiteX4" fmla="*/ 683990 w 687133"/>
                    <a:gd name="connsiteY4" fmla="*/ 820102 h 831726"/>
                    <a:gd name="connsiteX5" fmla="*/ 170783 w 687133"/>
                    <a:gd name="connsiteY5" fmla="*/ 809530 h 831726"/>
                    <a:gd name="connsiteX6" fmla="*/ 0 w 687133"/>
                    <a:gd name="connsiteY6" fmla="*/ 100393 h 8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87133" h="831726">
                      <a:moveTo>
                        <a:pt x="296418" y="0"/>
                      </a:moveTo>
                      <a:cubicBezTo>
                        <a:pt x="296418" y="0"/>
                        <a:pt x="393287" y="248888"/>
                        <a:pt x="229743" y="345472"/>
                      </a:cubicBezTo>
                      <a:cubicBezTo>
                        <a:pt x="229743" y="345472"/>
                        <a:pt x="227647" y="633127"/>
                        <a:pt x="268986" y="666845"/>
                      </a:cubicBezTo>
                      <a:cubicBezTo>
                        <a:pt x="319183" y="707803"/>
                        <a:pt x="687133" y="728663"/>
                        <a:pt x="687133" y="728663"/>
                      </a:cubicBezTo>
                      <a:lnTo>
                        <a:pt x="683990" y="820102"/>
                      </a:lnTo>
                      <a:cubicBezTo>
                        <a:pt x="683990" y="820102"/>
                        <a:pt x="290036" y="852297"/>
                        <a:pt x="170783" y="809530"/>
                      </a:cubicBezTo>
                      <a:cubicBezTo>
                        <a:pt x="31052" y="759428"/>
                        <a:pt x="0" y="100393"/>
                        <a:pt x="0" y="10039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7" name="任意多边形: 形状 11016">
                  <a:extLst>
                    <a:ext uri="{FF2B5EF4-FFF2-40B4-BE49-F238E27FC236}">
                      <a16:creationId xmlns:a16="http://schemas.microsoft.com/office/drawing/2014/main" id="{C8208DCB-3ED2-0C92-6E94-41214529C6BD}"/>
                    </a:ext>
                  </a:extLst>
                </p:cNvPr>
                <p:cNvSpPr/>
                <p:nvPr/>
              </p:nvSpPr>
              <p:spPr>
                <a:xfrm>
                  <a:off x="8921019" y="4362545"/>
                  <a:ext cx="66770" cy="101060"/>
                </a:xfrm>
                <a:custGeom>
                  <a:avLst/>
                  <a:gdLst>
                    <a:gd name="connsiteX0" fmla="*/ 0 w 66770"/>
                    <a:gd name="connsiteY0" fmla="*/ 17717 h 101060"/>
                    <a:gd name="connsiteX1" fmla="*/ 58769 w 66770"/>
                    <a:gd name="connsiteY1" fmla="*/ 0 h 101060"/>
                    <a:gd name="connsiteX2" fmla="*/ 66770 w 66770"/>
                    <a:gd name="connsiteY2" fmla="*/ 77629 h 101060"/>
                    <a:gd name="connsiteX3" fmla="*/ 39529 w 66770"/>
                    <a:gd name="connsiteY3" fmla="*/ 101060 h 101060"/>
                    <a:gd name="connsiteX4" fmla="*/ 13716 w 66770"/>
                    <a:gd name="connsiteY4" fmla="*/ 92869 h 101060"/>
                    <a:gd name="connsiteX5" fmla="*/ 0 w 66770"/>
                    <a:gd name="connsiteY5" fmla="*/ 17717 h 10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770" h="101060">
                      <a:moveTo>
                        <a:pt x="0" y="17717"/>
                      </a:moveTo>
                      <a:lnTo>
                        <a:pt x="58769" y="0"/>
                      </a:lnTo>
                      <a:cubicBezTo>
                        <a:pt x="62960" y="25698"/>
                        <a:pt x="65637" y="51616"/>
                        <a:pt x="66770" y="77629"/>
                      </a:cubicBezTo>
                      <a:lnTo>
                        <a:pt x="39529" y="101060"/>
                      </a:lnTo>
                      <a:lnTo>
                        <a:pt x="13716" y="92869"/>
                      </a:lnTo>
                      <a:cubicBezTo>
                        <a:pt x="10582" y="67580"/>
                        <a:pt x="6001" y="42482"/>
                        <a:pt x="0" y="17717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8" name="任意多边形: 形状 11017">
                  <a:extLst>
                    <a:ext uri="{FF2B5EF4-FFF2-40B4-BE49-F238E27FC236}">
                      <a16:creationId xmlns:a16="http://schemas.microsoft.com/office/drawing/2014/main" id="{3EA8D4B8-E79F-9D4F-075F-D45D2FA2EC4C}"/>
                    </a:ext>
                  </a:extLst>
                </p:cNvPr>
                <p:cNvSpPr/>
                <p:nvPr/>
              </p:nvSpPr>
              <p:spPr>
                <a:xfrm>
                  <a:off x="8729186" y="4323778"/>
                  <a:ext cx="29432" cy="30956"/>
                </a:xfrm>
                <a:custGeom>
                  <a:avLst/>
                  <a:gdLst>
                    <a:gd name="connsiteX0" fmla="*/ 21812 w 29432"/>
                    <a:gd name="connsiteY0" fmla="*/ 0 h 30956"/>
                    <a:gd name="connsiteX1" fmla="*/ 29432 w 29432"/>
                    <a:gd name="connsiteY1" fmla="*/ 24193 h 30956"/>
                    <a:gd name="connsiteX2" fmla="*/ 7620 w 29432"/>
                    <a:gd name="connsiteY2" fmla="*/ 30956 h 30956"/>
                    <a:gd name="connsiteX3" fmla="*/ 0 w 29432"/>
                    <a:gd name="connsiteY3" fmla="*/ 6953 h 30956"/>
                    <a:gd name="connsiteX4" fmla="*/ 21812 w 29432"/>
                    <a:gd name="connsiteY4" fmla="*/ 0 h 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32" h="30956">
                      <a:moveTo>
                        <a:pt x="21812" y="0"/>
                      </a:moveTo>
                      <a:lnTo>
                        <a:pt x="29432" y="24193"/>
                      </a:lnTo>
                      <a:lnTo>
                        <a:pt x="7620" y="30956"/>
                      </a:lnTo>
                      <a:lnTo>
                        <a:pt x="0" y="6953"/>
                      </a:lnTo>
                      <a:lnTo>
                        <a:pt x="21812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9" name="任意多边形: 形状 11018">
                  <a:extLst>
                    <a:ext uri="{FF2B5EF4-FFF2-40B4-BE49-F238E27FC236}">
                      <a16:creationId xmlns:a16="http://schemas.microsoft.com/office/drawing/2014/main" id="{5DC14DB5-D0D3-BEE8-7319-8832C2CB1EDB}"/>
                    </a:ext>
                  </a:extLst>
                </p:cNvPr>
                <p:cNvSpPr/>
                <p:nvPr/>
              </p:nvSpPr>
              <p:spPr>
                <a:xfrm>
                  <a:off x="8761475" y="4291583"/>
                  <a:ext cx="98012" cy="52958"/>
                </a:xfrm>
                <a:custGeom>
                  <a:avLst/>
                  <a:gdLst>
                    <a:gd name="connsiteX0" fmla="*/ 89821 w 98012"/>
                    <a:gd name="connsiteY0" fmla="*/ 0 h 52958"/>
                    <a:gd name="connsiteX1" fmla="*/ 98012 w 98012"/>
                    <a:gd name="connsiteY1" fmla="*/ 25051 h 52958"/>
                    <a:gd name="connsiteX2" fmla="*/ 8001 w 98012"/>
                    <a:gd name="connsiteY2" fmla="*/ 52959 h 52958"/>
                    <a:gd name="connsiteX3" fmla="*/ 0 w 98012"/>
                    <a:gd name="connsiteY3" fmla="*/ 28766 h 52958"/>
                    <a:gd name="connsiteX4" fmla="*/ 89821 w 98012"/>
                    <a:gd name="connsiteY4" fmla="*/ 0 h 52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012" h="52958">
                      <a:moveTo>
                        <a:pt x="89821" y="0"/>
                      </a:moveTo>
                      <a:lnTo>
                        <a:pt x="98012" y="25051"/>
                      </a:lnTo>
                      <a:lnTo>
                        <a:pt x="8001" y="52959"/>
                      </a:lnTo>
                      <a:lnTo>
                        <a:pt x="0" y="28766"/>
                      </a:lnTo>
                      <a:lnTo>
                        <a:pt x="89821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20" name="任意多边形: 形状 11019">
                  <a:extLst>
                    <a:ext uri="{FF2B5EF4-FFF2-40B4-BE49-F238E27FC236}">
                      <a16:creationId xmlns:a16="http://schemas.microsoft.com/office/drawing/2014/main" id="{CEF3223F-4E87-37D6-5782-BEA541BEEC09}"/>
                    </a:ext>
                  </a:extLst>
                </p:cNvPr>
                <p:cNvSpPr/>
                <p:nvPr/>
              </p:nvSpPr>
              <p:spPr>
                <a:xfrm>
                  <a:off x="8862917" y="4255674"/>
                  <a:ext cx="108680" cy="57435"/>
                </a:xfrm>
                <a:custGeom>
                  <a:avLst/>
                  <a:gdLst>
                    <a:gd name="connsiteX0" fmla="*/ 100489 w 108680"/>
                    <a:gd name="connsiteY0" fmla="*/ 0 h 57435"/>
                    <a:gd name="connsiteX1" fmla="*/ 108680 w 108680"/>
                    <a:gd name="connsiteY1" fmla="*/ 26194 h 57435"/>
                    <a:gd name="connsiteX2" fmla="*/ 8001 w 108680"/>
                    <a:gd name="connsiteY2" fmla="*/ 57436 h 57435"/>
                    <a:gd name="connsiteX3" fmla="*/ 0 w 108680"/>
                    <a:gd name="connsiteY3" fmla="*/ 32195 h 57435"/>
                    <a:gd name="connsiteX4" fmla="*/ 100489 w 108680"/>
                    <a:gd name="connsiteY4" fmla="*/ 0 h 57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680" h="57435">
                      <a:moveTo>
                        <a:pt x="100489" y="0"/>
                      </a:moveTo>
                      <a:lnTo>
                        <a:pt x="108680" y="26194"/>
                      </a:lnTo>
                      <a:lnTo>
                        <a:pt x="8001" y="57436"/>
                      </a:lnTo>
                      <a:lnTo>
                        <a:pt x="0" y="32195"/>
                      </a:lnTo>
                      <a:lnTo>
                        <a:pt x="100489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21" name="任意多边形: 形状 11020">
                  <a:extLst>
                    <a:ext uri="{FF2B5EF4-FFF2-40B4-BE49-F238E27FC236}">
                      <a16:creationId xmlns:a16="http://schemas.microsoft.com/office/drawing/2014/main" id="{D7B45669-9E95-8386-4105-1C99D55DB1B1}"/>
                    </a:ext>
                  </a:extLst>
                </p:cNvPr>
                <p:cNvSpPr/>
                <p:nvPr/>
              </p:nvSpPr>
              <p:spPr>
                <a:xfrm>
                  <a:off x="8974931" y="4232243"/>
                  <a:ext cx="70389" cy="46005"/>
                </a:xfrm>
                <a:custGeom>
                  <a:avLst/>
                  <a:gdLst>
                    <a:gd name="connsiteX0" fmla="*/ 70390 w 70389"/>
                    <a:gd name="connsiteY0" fmla="*/ 26765 h 46005"/>
                    <a:gd name="connsiteX1" fmla="*/ 8382 w 70389"/>
                    <a:gd name="connsiteY1" fmla="*/ 46006 h 46005"/>
                    <a:gd name="connsiteX2" fmla="*/ 8287 w 70389"/>
                    <a:gd name="connsiteY2" fmla="*/ 46006 h 46005"/>
                    <a:gd name="connsiteX3" fmla="*/ 0 w 70389"/>
                    <a:gd name="connsiteY3" fmla="*/ 19717 h 46005"/>
                    <a:gd name="connsiteX4" fmla="*/ 61531 w 70389"/>
                    <a:gd name="connsiteY4" fmla="*/ 0 h 46005"/>
                    <a:gd name="connsiteX5" fmla="*/ 70390 w 70389"/>
                    <a:gd name="connsiteY5" fmla="*/ 26765 h 46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389" h="46005">
                      <a:moveTo>
                        <a:pt x="70390" y="26765"/>
                      </a:moveTo>
                      <a:lnTo>
                        <a:pt x="8382" y="46006"/>
                      </a:lnTo>
                      <a:lnTo>
                        <a:pt x="8287" y="46006"/>
                      </a:lnTo>
                      <a:lnTo>
                        <a:pt x="0" y="19717"/>
                      </a:lnTo>
                      <a:lnTo>
                        <a:pt x="61531" y="0"/>
                      </a:lnTo>
                      <a:lnTo>
                        <a:pt x="70390" y="2676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022" name="图形 14">
                  <a:extLst>
                    <a:ext uri="{FF2B5EF4-FFF2-40B4-BE49-F238E27FC236}">
                      <a16:creationId xmlns:a16="http://schemas.microsoft.com/office/drawing/2014/main" id="{DCCBC44D-7DAB-8412-3FB3-83A4698C43D1}"/>
                    </a:ext>
                  </a:extLst>
                </p:cNvPr>
                <p:cNvGrpSpPr/>
                <p:nvPr/>
              </p:nvGrpSpPr>
              <p:grpSpPr>
                <a:xfrm>
                  <a:off x="8729186" y="4232243"/>
                  <a:ext cx="316134" cy="122491"/>
                  <a:chOff x="8729186" y="4232243"/>
                  <a:chExt cx="316134" cy="122491"/>
                </a:xfrm>
                <a:solidFill>
                  <a:srgbClr val="FFFFFF"/>
                </a:solidFill>
              </p:grpSpPr>
              <p:sp>
                <p:nvSpPr>
                  <p:cNvPr id="11023" name="任意多边形: 形状 11022">
                    <a:extLst>
                      <a:ext uri="{FF2B5EF4-FFF2-40B4-BE49-F238E27FC236}">
                        <a16:creationId xmlns:a16="http://schemas.microsoft.com/office/drawing/2014/main" id="{B94045EF-8CE7-98D4-8095-2785BFE48DF9}"/>
                      </a:ext>
                    </a:extLst>
                  </p:cNvPr>
                  <p:cNvSpPr/>
                  <p:nvPr/>
                </p:nvSpPr>
                <p:spPr>
                  <a:xfrm>
                    <a:off x="8729186" y="4323778"/>
                    <a:ext cx="29432" cy="30956"/>
                  </a:xfrm>
                  <a:custGeom>
                    <a:avLst/>
                    <a:gdLst>
                      <a:gd name="connsiteX0" fmla="*/ 21812 w 29432"/>
                      <a:gd name="connsiteY0" fmla="*/ 0 h 30956"/>
                      <a:gd name="connsiteX1" fmla="*/ 29432 w 29432"/>
                      <a:gd name="connsiteY1" fmla="*/ 24193 h 30956"/>
                      <a:gd name="connsiteX2" fmla="*/ 7620 w 29432"/>
                      <a:gd name="connsiteY2" fmla="*/ 30956 h 30956"/>
                      <a:gd name="connsiteX3" fmla="*/ 0 w 29432"/>
                      <a:gd name="connsiteY3" fmla="*/ 6953 h 30956"/>
                      <a:gd name="connsiteX4" fmla="*/ 21812 w 29432"/>
                      <a:gd name="connsiteY4" fmla="*/ 0 h 30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32" h="30956">
                        <a:moveTo>
                          <a:pt x="21812" y="0"/>
                        </a:moveTo>
                        <a:lnTo>
                          <a:pt x="29432" y="24193"/>
                        </a:lnTo>
                        <a:lnTo>
                          <a:pt x="7620" y="30956"/>
                        </a:lnTo>
                        <a:lnTo>
                          <a:pt x="0" y="6953"/>
                        </a:lnTo>
                        <a:lnTo>
                          <a:pt x="218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24" name="任意多边形: 形状 11023">
                    <a:extLst>
                      <a:ext uri="{FF2B5EF4-FFF2-40B4-BE49-F238E27FC236}">
                        <a16:creationId xmlns:a16="http://schemas.microsoft.com/office/drawing/2014/main" id="{876F99AF-19EE-4F47-4B2D-831E19EECAF3}"/>
                      </a:ext>
                    </a:extLst>
                  </p:cNvPr>
                  <p:cNvSpPr/>
                  <p:nvPr/>
                </p:nvSpPr>
                <p:spPr>
                  <a:xfrm>
                    <a:off x="8761475" y="4291583"/>
                    <a:ext cx="98012" cy="52958"/>
                  </a:xfrm>
                  <a:custGeom>
                    <a:avLst/>
                    <a:gdLst>
                      <a:gd name="connsiteX0" fmla="*/ 89821 w 98012"/>
                      <a:gd name="connsiteY0" fmla="*/ 0 h 52958"/>
                      <a:gd name="connsiteX1" fmla="*/ 98012 w 98012"/>
                      <a:gd name="connsiteY1" fmla="*/ 25051 h 52958"/>
                      <a:gd name="connsiteX2" fmla="*/ 8001 w 98012"/>
                      <a:gd name="connsiteY2" fmla="*/ 52959 h 52958"/>
                      <a:gd name="connsiteX3" fmla="*/ 0 w 98012"/>
                      <a:gd name="connsiteY3" fmla="*/ 28766 h 52958"/>
                      <a:gd name="connsiteX4" fmla="*/ 89821 w 98012"/>
                      <a:gd name="connsiteY4" fmla="*/ 0 h 52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012" h="52958">
                        <a:moveTo>
                          <a:pt x="89821" y="0"/>
                        </a:moveTo>
                        <a:lnTo>
                          <a:pt x="98012" y="25051"/>
                        </a:lnTo>
                        <a:lnTo>
                          <a:pt x="8001" y="52959"/>
                        </a:lnTo>
                        <a:lnTo>
                          <a:pt x="0" y="28766"/>
                        </a:lnTo>
                        <a:lnTo>
                          <a:pt x="89821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25" name="任意多边形: 形状 11024">
                    <a:extLst>
                      <a:ext uri="{FF2B5EF4-FFF2-40B4-BE49-F238E27FC236}">
                        <a16:creationId xmlns:a16="http://schemas.microsoft.com/office/drawing/2014/main" id="{EE6F6689-DBAA-F3C6-EBF9-D5276AD02819}"/>
                      </a:ext>
                    </a:extLst>
                  </p:cNvPr>
                  <p:cNvSpPr/>
                  <p:nvPr/>
                </p:nvSpPr>
                <p:spPr>
                  <a:xfrm>
                    <a:off x="8862917" y="4255674"/>
                    <a:ext cx="108680" cy="57435"/>
                  </a:xfrm>
                  <a:custGeom>
                    <a:avLst/>
                    <a:gdLst>
                      <a:gd name="connsiteX0" fmla="*/ 100489 w 108680"/>
                      <a:gd name="connsiteY0" fmla="*/ 0 h 57435"/>
                      <a:gd name="connsiteX1" fmla="*/ 108680 w 108680"/>
                      <a:gd name="connsiteY1" fmla="*/ 26194 h 57435"/>
                      <a:gd name="connsiteX2" fmla="*/ 8001 w 108680"/>
                      <a:gd name="connsiteY2" fmla="*/ 57436 h 57435"/>
                      <a:gd name="connsiteX3" fmla="*/ 0 w 108680"/>
                      <a:gd name="connsiteY3" fmla="*/ 32195 h 57435"/>
                      <a:gd name="connsiteX4" fmla="*/ 100489 w 108680"/>
                      <a:gd name="connsiteY4" fmla="*/ 0 h 57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680" h="57435">
                        <a:moveTo>
                          <a:pt x="100489" y="0"/>
                        </a:moveTo>
                        <a:lnTo>
                          <a:pt x="108680" y="26194"/>
                        </a:lnTo>
                        <a:lnTo>
                          <a:pt x="8001" y="57436"/>
                        </a:lnTo>
                        <a:lnTo>
                          <a:pt x="0" y="32195"/>
                        </a:lnTo>
                        <a:lnTo>
                          <a:pt x="100489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26" name="任意多边形: 形状 11025">
                    <a:extLst>
                      <a:ext uri="{FF2B5EF4-FFF2-40B4-BE49-F238E27FC236}">
                        <a16:creationId xmlns:a16="http://schemas.microsoft.com/office/drawing/2014/main" id="{97EC4F55-3F67-5665-3139-506E6CD59CFA}"/>
                      </a:ext>
                    </a:extLst>
                  </p:cNvPr>
                  <p:cNvSpPr/>
                  <p:nvPr/>
                </p:nvSpPr>
                <p:spPr>
                  <a:xfrm>
                    <a:off x="8974931" y="4232243"/>
                    <a:ext cx="70389" cy="46005"/>
                  </a:xfrm>
                  <a:custGeom>
                    <a:avLst/>
                    <a:gdLst>
                      <a:gd name="connsiteX0" fmla="*/ 70390 w 70389"/>
                      <a:gd name="connsiteY0" fmla="*/ 26765 h 46005"/>
                      <a:gd name="connsiteX1" fmla="*/ 8382 w 70389"/>
                      <a:gd name="connsiteY1" fmla="*/ 46006 h 46005"/>
                      <a:gd name="connsiteX2" fmla="*/ 8287 w 70389"/>
                      <a:gd name="connsiteY2" fmla="*/ 46006 h 46005"/>
                      <a:gd name="connsiteX3" fmla="*/ 0 w 70389"/>
                      <a:gd name="connsiteY3" fmla="*/ 19717 h 46005"/>
                      <a:gd name="connsiteX4" fmla="*/ 61531 w 70389"/>
                      <a:gd name="connsiteY4" fmla="*/ 0 h 46005"/>
                      <a:gd name="connsiteX5" fmla="*/ 70390 w 70389"/>
                      <a:gd name="connsiteY5" fmla="*/ 26765 h 46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389" h="46005">
                        <a:moveTo>
                          <a:pt x="70390" y="26765"/>
                        </a:moveTo>
                        <a:lnTo>
                          <a:pt x="8382" y="46006"/>
                        </a:lnTo>
                        <a:lnTo>
                          <a:pt x="8287" y="46006"/>
                        </a:lnTo>
                        <a:lnTo>
                          <a:pt x="0" y="19717"/>
                        </a:lnTo>
                        <a:lnTo>
                          <a:pt x="61531" y="0"/>
                        </a:lnTo>
                        <a:lnTo>
                          <a:pt x="70390" y="2676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027" name="任意多边形: 形状 11026">
                  <a:extLst>
                    <a:ext uri="{FF2B5EF4-FFF2-40B4-BE49-F238E27FC236}">
                      <a16:creationId xmlns:a16="http://schemas.microsoft.com/office/drawing/2014/main" id="{ACA4CC96-2297-1E31-AC43-35A458A18A59}"/>
                    </a:ext>
                  </a:extLst>
                </p:cNvPr>
                <p:cNvSpPr/>
                <p:nvPr/>
              </p:nvSpPr>
              <p:spPr>
                <a:xfrm>
                  <a:off x="8649264" y="4993455"/>
                  <a:ext cx="34033" cy="12530"/>
                </a:xfrm>
                <a:custGeom>
                  <a:avLst/>
                  <a:gdLst>
                    <a:gd name="connsiteX0" fmla="*/ 33059 w 34033"/>
                    <a:gd name="connsiteY0" fmla="*/ 10693 h 12530"/>
                    <a:gd name="connsiteX1" fmla="*/ 34012 w 34033"/>
                    <a:gd name="connsiteY1" fmla="*/ 9646 h 12530"/>
                    <a:gd name="connsiteX2" fmla="*/ 33345 w 34033"/>
                    <a:gd name="connsiteY2" fmla="*/ 8312 h 12530"/>
                    <a:gd name="connsiteX3" fmla="*/ 4770 w 34033"/>
                    <a:gd name="connsiteY3" fmla="*/ 406 h 12530"/>
                    <a:gd name="connsiteX4" fmla="*/ 864 w 34033"/>
                    <a:gd name="connsiteY4" fmla="*/ 3454 h 12530"/>
                    <a:gd name="connsiteX5" fmla="*/ 864 w 34033"/>
                    <a:gd name="connsiteY5" fmla="*/ 8979 h 12530"/>
                    <a:gd name="connsiteX6" fmla="*/ 16486 w 34033"/>
                    <a:gd name="connsiteY6" fmla="*/ 12503 h 12530"/>
                    <a:gd name="connsiteX7" fmla="*/ 33059 w 34033"/>
                    <a:gd name="connsiteY7" fmla="*/ 10693 h 12530"/>
                    <a:gd name="connsiteX8" fmla="*/ 28963 w 34033"/>
                    <a:gd name="connsiteY8" fmla="*/ 8884 h 12530"/>
                    <a:gd name="connsiteX9" fmla="*/ 3246 w 34033"/>
                    <a:gd name="connsiteY9" fmla="*/ 7455 h 12530"/>
                    <a:gd name="connsiteX10" fmla="*/ 3246 w 34033"/>
                    <a:gd name="connsiteY10" fmla="*/ 4693 h 12530"/>
                    <a:gd name="connsiteX11" fmla="*/ 5627 w 34033"/>
                    <a:gd name="connsiteY11" fmla="*/ 2883 h 12530"/>
                    <a:gd name="connsiteX12" fmla="*/ 8008 w 34033"/>
                    <a:gd name="connsiteY12" fmla="*/ 2883 h 12530"/>
                    <a:gd name="connsiteX13" fmla="*/ 28963 w 34033"/>
                    <a:gd name="connsiteY13" fmla="*/ 8884 h 1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033" h="12530">
                      <a:moveTo>
                        <a:pt x="33059" y="10693"/>
                      </a:moveTo>
                      <a:cubicBezTo>
                        <a:pt x="33554" y="10560"/>
                        <a:pt x="33916" y="10150"/>
                        <a:pt x="34012" y="9646"/>
                      </a:cubicBezTo>
                      <a:cubicBezTo>
                        <a:pt x="34116" y="9103"/>
                        <a:pt x="33840" y="8560"/>
                        <a:pt x="33345" y="8312"/>
                      </a:cubicBezTo>
                      <a:cubicBezTo>
                        <a:pt x="32583" y="8312"/>
                        <a:pt x="13819" y="-2165"/>
                        <a:pt x="4770" y="406"/>
                      </a:cubicBezTo>
                      <a:cubicBezTo>
                        <a:pt x="3112" y="864"/>
                        <a:pt x="1712" y="1959"/>
                        <a:pt x="864" y="3454"/>
                      </a:cubicBezTo>
                      <a:cubicBezTo>
                        <a:pt x="-288" y="5121"/>
                        <a:pt x="-288" y="7312"/>
                        <a:pt x="864" y="8979"/>
                      </a:cubicBezTo>
                      <a:cubicBezTo>
                        <a:pt x="3151" y="11932"/>
                        <a:pt x="9723" y="12694"/>
                        <a:pt x="16486" y="12503"/>
                      </a:cubicBezTo>
                      <a:cubicBezTo>
                        <a:pt x="22058" y="12427"/>
                        <a:pt x="27601" y="11817"/>
                        <a:pt x="33059" y="10693"/>
                      </a:cubicBezTo>
                      <a:close/>
                      <a:moveTo>
                        <a:pt x="28963" y="8884"/>
                      </a:moveTo>
                      <a:cubicBezTo>
                        <a:pt x="19438" y="10503"/>
                        <a:pt x="5818" y="10789"/>
                        <a:pt x="3246" y="7455"/>
                      </a:cubicBezTo>
                      <a:cubicBezTo>
                        <a:pt x="3246" y="6979"/>
                        <a:pt x="2579" y="6217"/>
                        <a:pt x="3246" y="4693"/>
                      </a:cubicBezTo>
                      <a:cubicBezTo>
                        <a:pt x="3712" y="3750"/>
                        <a:pt x="4589" y="3073"/>
                        <a:pt x="5627" y="2883"/>
                      </a:cubicBezTo>
                      <a:cubicBezTo>
                        <a:pt x="6418" y="2740"/>
                        <a:pt x="7218" y="2740"/>
                        <a:pt x="8008" y="2883"/>
                      </a:cubicBezTo>
                      <a:cubicBezTo>
                        <a:pt x="15314" y="3502"/>
                        <a:pt x="22439" y="5540"/>
                        <a:pt x="28963" y="888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28" name="任意多边形: 形状 11027">
                  <a:extLst>
                    <a:ext uri="{FF2B5EF4-FFF2-40B4-BE49-F238E27FC236}">
                      <a16:creationId xmlns:a16="http://schemas.microsoft.com/office/drawing/2014/main" id="{32BC5BA0-5708-5CBC-37FB-E4BC1F7EE451}"/>
                    </a:ext>
                  </a:extLst>
                </p:cNvPr>
                <p:cNvSpPr/>
                <p:nvPr/>
              </p:nvSpPr>
              <p:spPr>
                <a:xfrm>
                  <a:off x="8662955" y="4980557"/>
                  <a:ext cx="20345" cy="23496"/>
                </a:xfrm>
                <a:custGeom>
                  <a:avLst/>
                  <a:gdLst>
                    <a:gd name="connsiteX0" fmla="*/ 19844 w 20345"/>
                    <a:gd name="connsiteY0" fmla="*/ 23402 h 23496"/>
                    <a:gd name="connsiteX1" fmla="*/ 20321 w 20345"/>
                    <a:gd name="connsiteY1" fmla="*/ 22163 h 23496"/>
                    <a:gd name="connsiteX2" fmla="*/ 11653 w 20345"/>
                    <a:gd name="connsiteY2" fmla="*/ 2066 h 23496"/>
                    <a:gd name="connsiteX3" fmla="*/ 4605 w 20345"/>
                    <a:gd name="connsiteY3" fmla="*/ 65 h 23496"/>
                    <a:gd name="connsiteX4" fmla="*/ 32 w 20345"/>
                    <a:gd name="connsiteY4" fmla="*/ 3685 h 23496"/>
                    <a:gd name="connsiteX5" fmla="*/ 18606 w 20345"/>
                    <a:gd name="connsiteY5" fmla="*/ 23497 h 23496"/>
                    <a:gd name="connsiteX6" fmla="*/ 19082 w 20345"/>
                    <a:gd name="connsiteY6" fmla="*/ 23497 h 23496"/>
                    <a:gd name="connsiteX7" fmla="*/ 10319 w 20345"/>
                    <a:gd name="connsiteY7" fmla="*/ 4352 h 23496"/>
                    <a:gd name="connsiteX8" fmla="*/ 17654 w 20345"/>
                    <a:gd name="connsiteY8" fmla="*/ 20544 h 23496"/>
                    <a:gd name="connsiteX9" fmla="*/ 2699 w 20345"/>
                    <a:gd name="connsiteY9" fmla="*/ 4352 h 23496"/>
                    <a:gd name="connsiteX10" fmla="*/ 5176 w 20345"/>
                    <a:gd name="connsiteY10" fmla="*/ 2923 h 23496"/>
                    <a:gd name="connsiteX11" fmla="*/ 5938 w 20345"/>
                    <a:gd name="connsiteY11" fmla="*/ 2923 h 23496"/>
                    <a:gd name="connsiteX12" fmla="*/ 10129 w 20345"/>
                    <a:gd name="connsiteY12" fmla="*/ 3970 h 2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345" h="23496">
                      <a:moveTo>
                        <a:pt x="19844" y="23402"/>
                      </a:moveTo>
                      <a:cubicBezTo>
                        <a:pt x="20225" y="23116"/>
                        <a:pt x="20416" y="22630"/>
                        <a:pt x="20321" y="22163"/>
                      </a:cubicBezTo>
                      <a:cubicBezTo>
                        <a:pt x="19606" y="14724"/>
                        <a:pt x="16577" y="7695"/>
                        <a:pt x="11653" y="2066"/>
                      </a:cubicBezTo>
                      <a:cubicBezTo>
                        <a:pt x="9662" y="484"/>
                        <a:pt x="7128" y="-230"/>
                        <a:pt x="4605" y="65"/>
                      </a:cubicBezTo>
                      <a:cubicBezTo>
                        <a:pt x="1175" y="65"/>
                        <a:pt x="223" y="2256"/>
                        <a:pt x="32" y="3685"/>
                      </a:cubicBezTo>
                      <a:cubicBezTo>
                        <a:pt x="-729" y="9686"/>
                        <a:pt x="12129" y="20830"/>
                        <a:pt x="18606" y="23497"/>
                      </a:cubicBezTo>
                      <a:lnTo>
                        <a:pt x="19082" y="23497"/>
                      </a:lnTo>
                      <a:close/>
                      <a:moveTo>
                        <a:pt x="10319" y="4352"/>
                      </a:moveTo>
                      <a:cubicBezTo>
                        <a:pt x="14377" y="8866"/>
                        <a:pt x="16939" y="14524"/>
                        <a:pt x="17654" y="20544"/>
                      </a:cubicBezTo>
                      <a:cubicBezTo>
                        <a:pt x="11081" y="16734"/>
                        <a:pt x="2223" y="7971"/>
                        <a:pt x="2699" y="4352"/>
                      </a:cubicBezTo>
                      <a:cubicBezTo>
                        <a:pt x="2699" y="4352"/>
                        <a:pt x="2699" y="3208"/>
                        <a:pt x="5176" y="2923"/>
                      </a:cubicBezTo>
                      <a:lnTo>
                        <a:pt x="5938" y="2923"/>
                      </a:lnTo>
                      <a:cubicBezTo>
                        <a:pt x="7405" y="2837"/>
                        <a:pt x="8872" y="3199"/>
                        <a:pt x="10129" y="3970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29" name="任意多边形: 形状 11028">
                  <a:extLst>
                    <a:ext uri="{FF2B5EF4-FFF2-40B4-BE49-F238E27FC236}">
                      <a16:creationId xmlns:a16="http://schemas.microsoft.com/office/drawing/2014/main" id="{CD7CBE24-9FAD-06BF-C91C-F3D8D999066D}"/>
                    </a:ext>
                  </a:extLst>
                </p:cNvPr>
                <p:cNvSpPr/>
                <p:nvPr/>
              </p:nvSpPr>
              <p:spPr>
                <a:xfrm>
                  <a:off x="8560783" y="4995286"/>
                  <a:ext cx="200791" cy="63547"/>
                </a:xfrm>
                <a:custGeom>
                  <a:avLst/>
                  <a:gdLst>
                    <a:gd name="connsiteX0" fmla="*/ 126683 w 200791"/>
                    <a:gd name="connsiteY0" fmla="*/ 1338 h 63547"/>
                    <a:gd name="connsiteX1" fmla="*/ 184405 w 200791"/>
                    <a:gd name="connsiteY1" fmla="*/ 4 h 63547"/>
                    <a:gd name="connsiteX2" fmla="*/ 188977 w 200791"/>
                    <a:gd name="connsiteY2" fmla="*/ 3529 h 63547"/>
                    <a:gd name="connsiteX3" fmla="*/ 200597 w 200791"/>
                    <a:gd name="connsiteY3" fmla="*/ 50201 h 63547"/>
                    <a:gd name="connsiteX4" fmla="*/ 194692 w 200791"/>
                    <a:gd name="connsiteY4" fmla="*/ 59536 h 63547"/>
                    <a:gd name="connsiteX5" fmla="*/ 193168 w 200791"/>
                    <a:gd name="connsiteY5" fmla="*/ 59726 h 63547"/>
                    <a:gd name="connsiteX6" fmla="*/ 116110 w 200791"/>
                    <a:gd name="connsiteY6" fmla="*/ 59726 h 63547"/>
                    <a:gd name="connsiteX7" fmla="*/ 23242 w 200791"/>
                    <a:gd name="connsiteY7" fmla="*/ 63536 h 63547"/>
                    <a:gd name="connsiteX8" fmla="*/ 4192 w 200791"/>
                    <a:gd name="connsiteY8" fmla="*/ 40105 h 63547"/>
                    <a:gd name="connsiteX9" fmla="*/ 114301 w 200791"/>
                    <a:gd name="connsiteY9" fmla="*/ 5434 h 63547"/>
                    <a:gd name="connsiteX10" fmla="*/ 126683 w 200791"/>
                    <a:gd name="connsiteY10" fmla="*/ 1338 h 63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791" h="63547">
                      <a:moveTo>
                        <a:pt x="126683" y="1338"/>
                      </a:moveTo>
                      <a:lnTo>
                        <a:pt x="184405" y="4"/>
                      </a:lnTo>
                      <a:cubicBezTo>
                        <a:pt x="186586" y="-91"/>
                        <a:pt x="188510" y="1395"/>
                        <a:pt x="188977" y="3529"/>
                      </a:cubicBezTo>
                      <a:lnTo>
                        <a:pt x="200597" y="50201"/>
                      </a:lnTo>
                      <a:cubicBezTo>
                        <a:pt x="201550" y="54411"/>
                        <a:pt x="198902" y="58593"/>
                        <a:pt x="194692" y="59536"/>
                      </a:cubicBezTo>
                      <a:cubicBezTo>
                        <a:pt x="194196" y="59650"/>
                        <a:pt x="193682" y="59717"/>
                        <a:pt x="193168" y="59726"/>
                      </a:cubicBezTo>
                      <a:cubicBezTo>
                        <a:pt x="172308" y="59726"/>
                        <a:pt x="142209" y="59726"/>
                        <a:pt x="116110" y="59726"/>
                      </a:cubicBezTo>
                      <a:cubicBezTo>
                        <a:pt x="85440" y="60393"/>
                        <a:pt x="58960" y="62679"/>
                        <a:pt x="23242" y="63536"/>
                      </a:cubicBezTo>
                      <a:cubicBezTo>
                        <a:pt x="1525" y="64108"/>
                        <a:pt x="-5333" y="42295"/>
                        <a:pt x="4192" y="40105"/>
                      </a:cubicBezTo>
                      <a:cubicBezTo>
                        <a:pt x="45340" y="30008"/>
                        <a:pt x="79058" y="28294"/>
                        <a:pt x="114301" y="5434"/>
                      </a:cubicBezTo>
                      <a:cubicBezTo>
                        <a:pt x="117996" y="2995"/>
                        <a:pt x="122263" y="1585"/>
                        <a:pt x="126683" y="133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0" name="任意多边形: 形状 11029">
                  <a:extLst>
                    <a:ext uri="{FF2B5EF4-FFF2-40B4-BE49-F238E27FC236}">
                      <a16:creationId xmlns:a16="http://schemas.microsoft.com/office/drawing/2014/main" id="{21C5B470-F7A4-FB03-D5C3-7CEFF9A5676D}"/>
                    </a:ext>
                  </a:extLst>
                </p:cNvPr>
                <p:cNvSpPr/>
                <p:nvPr/>
              </p:nvSpPr>
              <p:spPr>
                <a:xfrm>
                  <a:off x="8494204" y="3923061"/>
                  <a:ext cx="538733" cy="400526"/>
                </a:xfrm>
                <a:custGeom>
                  <a:avLst/>
                  <a:gdLst>
                    <a:gd name="connsiteX0" fmla="*/ 538734 w 538733"/>
                    <a:gd name="connsiteY0" fmla="*/ 304514 h 400526"/>
                    <a:gd name="connsiteX1" fmla="*/ 237363 w 538733"/>
                    <a:gd name="connsiteY1" fmla="*/ 400526 h 400526"/>
                    <a:gd name="connsiteX2" fmla="*/ 110585 w 538733"/>
                    <a:gd name="connsiteY2" fmla="*/ 290608 h 400526"/>
                    <a:gd name="connsiteX3" fmla="*/ 66675 w 538733"/>
                    <a:gd name="connsiteY3" fmla="*/ 257461 h 400526"/>
                    <a:gd name="connsiteX4" fmla="*/ 0 w 538733"/>
                    <a:gd name="connsiteY4" fmla="*/ 212312 h 400526"/>
                    <a:gd name="connsiteX5" fmla="*/ 188214 w 538733"/>
                    <a:gd name="connsiteY5" fmla="*/ 0 h 400526"/>
                    <a:gd name="connsiteX6" fmla="*/ 538734 w 538733"/>
                    <a:gd name="connsiteY6" fmla="*/ 304514 h 40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8733" h="400526">
                      <a:moveTo>
                        <a:pt x="538734" y="304514"/>
                      </a:moveTo>
                      <a:lnTo>
                        <a:pt x="237363" y="400526"/>
                      </a:lnTo>
                      <a:cubicBezTo>
                        <a:pt x="237363" y="400526"/>
                        <a:pt x="184213" y="348424"/>
                        <a:pt x="110585" y="290608"/>
                      </a:cubicBezTo>
                      <a:cubicBezTo>
                        <a:pt x="96584" y="279654"/>
                        <a:pt x="82010" y="268510"/>
                        <a:pt x="66675" y="257461"/>
                      </a:cubicBezTo>
                      <a:cubicBezTo>
                        <a:pt x="45244" y="241840"/>
                        <a:pt x="22765" y="226504"/>
                        <a:pt x="0" y="212312"/>
                      </a:cubicBezTo>
                      <a:cubicBezTo>
                        <a:pt x="0" y="212312"/>
                        <a:pt x="83058" y="17335"/>
                        <a:pt x="188214" y="0"/>
                      </a:cubicBezTo>
                      <a:cubicBezTo>
                        <a:pt x="188119" y="0"/>
                        <a:pt x="459867" y="82010"/>
                        <a:pt x="538734" y="30451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1" name="任意多边形: 形状 11030">
                  <a:extLst>
                    <a:ext uri="{FF2B5EF4-FFF2-40B4-BE49-F238E27FC236}">
                      <a16:creationId xmlns:a16="http://schemas.microsoft.com/office/drawing/2014/main" id="{216B5A2F-A22C-2156-8495-2D1C2C3D916A}"/>
                    </a:ext>
                  </a:extLst>
                </p:cNvPr>
                <p:cNvSpPr/>
                <p:nvPr/>
              </p:nvSpPr>
              <p:spPr>
                <a:xfrm>
                  <a:off x="8560879" y="4162710"/>
                  <a:ext cx="43910" cy="50958"/>
                </a:xfrm>
                <a:custGeom>
                  <a:avLst/>
                  <a:gdLst>
                    <a:gd name="connsiteX0" fmla="*/ 43910 w 43910"/>
                    <a:gd name="connsiteY0" fmla="*/ 50959 h 50958"/>
                    <a:gd name="connsiteX1" fmla="*/ 0 w 43910"/>
                    <a:gd name="connsiteY1" fmla="*/ 17812 h 50958"/>
                    <a:gd name="connsiteX2" fmla="*/ 5905 w 43910"/>
                    <a:gd name="connsiteY2" fmla="*/ 0 h 50958"/>
                    <a:gd name="connsiteX3" fmla="*/ 43910 w 43910"/>
                    <a:gd name="connsiteY3" fmla="*/ 50959 h 50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910" h="50958">
                      <a:moveTo>
                        <a:pt x="43910" y="50959"/>
                      </a:moveTo>
                      <a:cubicBezTo>
                        <a:pt x="29909" y="40005"/>
                        <a:pt x="15335" y="28861"/>
                        <a:pt x="0" y="17812"/>
                      </a:cubicBezTo>
                      <a:lnTo>
                        <a:pt x="5905" y="0"/>
                      </a:lnTo>
                      <a:cubicBezTo>
                        <a:pt x="21936" y="14192"/>
                        <a:pt x="34880" y="31537"/>
                        <a:pt x="43910" y="50959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2" name="任意多边形: 形状 11031">
                  <a:extLst>
                    <a:ext uri="{FF2B5EF4-FFF2-40B4-BE49-F238E27FC236}">
                      <a16:creationId xmlns:a16="http://schemas.microsoft.com/office/drawing/2014/main" id="{317070B5-9ADB-19E2-67F9-A6BA950789B3}"/>
                    </a:ext>
                  </a:extLst>
                </p:cNvPr>
                <p:cNvSpPr/>
                <p:nvPr/>
              </p:nvSpPr>
              <p:spPr>
                <a:xfrm>
                  <a:off x="8133788" y="4411760"/>
                  <a:ext cx="104384" cy="83457"/>
                </a:xfrm>
                <a:custGeom>
                  <a:avLst/>
                  <a:gdLst>
                    <a:gd name="connsiteX0" fmla="*/ 35614 w 104384"/>
                    <a:gd name="connsiteY0" fmla="*/ 791 h 83457"/>
                    <a:gd name="connsiteX1" fmla="*/ 14849 w 104384"/>
                    <a:gd name="connsiteY1" fmla="*/ 5744 h 83457"/>
                    <a:gd name="connsiteX2" fmla="*/ 4848 w 104384"/>
                    <a:gd name="connsiteY2" fmla="*/ 16412 h 83457"/>
                    <a:gd name="connsiteX3" fmla="*/ 181 w 104384"/>
                    <a:gd name="connsiteY3" fmla="*/ 44987 h 83457"/>
                    <a:gd name="connsiteX4" fmla="*/ 8277 w 104384"/>
                    <a:gd name="connsiteY4" fmla="*/ 59370 h 83457"/>
                    <a:gd name="connsiteX5" fmla="*/ 23517 w 104384"/>
                    <a:gd name="connsiteY5" fmla="*/ 65371 h 83457"/>
                    <a:gd name="connsiteX6" fmla="*/ 104384 w 104384"/>
                    <a:gd name="connsiteY6" fmla="*/ 76610 h 83457"/>
                    <a:gd name="connsiteX7" fmla="*/ 88382 w 104384"/>
                    <a:gd name="connsiteY7" fmla="*/ 34224 h 83457"/>
                    <a:gd name="connsiteX8" fmla="*/ 57045 w 104384"/>
                    <a:gd name="connsiteY8" fmla="*/ 5649 h 83457"/>
                    <a:gd name="connsiteX9" fmla="*/ 35614 w 104384"/>
                    <a:gd name="connsiteY9" fmla="*/ 791 h 8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384" h="83457">
                      <a:moveTo>
                        <a:pt x="35614" y="791"/>
                      </a:moveTo>
                      <a:lnTo>
                        <a:pt x="14849" y="5744"/>
                      </a:lnTo>
                      <a:cubicBezTo>
                        <a:pt x="9658" y="6944"/>
                        <a:pt x="5715" y="11154"/>
                        <a:pt x="4848" y="16412"/>
                      </a:cubicBezTo>
                      <a:lnTo>
                        <a:pt x="181" y="44987"/>
                      </a:lnTo>
                      <a:cubicBezTo>
                        <a:pt x="-839" y="51093"/>
                        <a:pt x="2533" y="57074"/>
                        <a:pt x="8277" y="59370"/>
                      </a:cubicBezTo>
                      <a:lnTo>
                        <a:pt x="23517" y="65371"/>
                      </a:lnTo>
                      <a:cubicBezTo>
                        <a:pt x="23517" y="65371"/>
                        <a:pt x="67332" y="96994"/>
                        <a:pt x="104384" y="76610"/>
                      </a:cubicBezTo>
                      <a:lnTo>
                        <a:pt x="88382" y="34224"/>
                      </a:lnTo>
                      <a:lnTo>
                        <a:pt x="57045" y="5649"/>
                      </a:lnTo>
                      <a:cubicBezTo>
                        <a:pt x="51130" y="620"/>
                        <a:pt x="43119" y="-1200"/>
                        <a:pt x="35614" y="791"/>
                      </a:cubicBez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3" name="任意多边形: 形状 11032">
                  <a:extLst>
                    <a:ext uri="{FF2B5EF4-FFF2-40B4-BE49-F238E27FC236}">
                      <a16:creationId xmlns:a16="http://schemas.microsoft.com/office/drawing/2014/main" id="{FE097B1F-6283-0EF6-DBE1-230826AE4727}"/>
                    </a:ext>
                  </a:extLst>
                </p:cNvPr>
                <p:cNvSpPr/>
                <p:nvPr/>
              </p:nvSpPr>
              <p:spPr>
                <a:xfrm>
                  <a:off x="8217026" y="4130777"/>
                  <a:ext cx="359187" cy="362640"/>
                </a:xfrm>
                <a:custGeom>
                  <a:avLst/>
                  <a:gdLst>
                    <a:gd name="connsiteX0" fmla="*/ 330613 w 359187"/>
                    <a:gd name="connsiteY0" fmla="*/ 12597 h 362640"/>
                    <a:gd name="connsiteX1" fmla="*/ 359188 w 359187"/>
                    <a:gd name="connsiteY1" fmla="*/ 61556 h 362640"/>
                    <a:gd name="connsiteX2" fmla="*/ 326136 w 359187"/>
                    <a:gd name="connsiteY2" fmla="*/ 146614 h 362640"/>
                    <a:gd name="connsiteX3" fmla="*/ 299276 w 359187"/>
                    <a:gd name="connsiteY3" fmla="*/ 203764 h 362640"/>
                    <a:gd name="connsiteX4" fmla="*/ 262319 w 359187"/>
                    <a:gd name="connsiteY4" fmla="*/ 262914 h 362640"/>
                    <a:gd name="connsiteX5" fmla="*/ 258985 w 359187"/>
                    <a:gd name="connsiteY5" fmla="*/ 266819 h 362640"/>
                    <a:gd name="connsiteX6" fmla="*/ 255175 w 359187"/>
                    <a:gd name="connsiteY6" fmla="*/ 271010 h 362640"/>
                    <a:gd name="connsiteX7" fmla="*/ 245650 w 359187"/>
                    <a:gd name="connsiteY7" fmla="*/ 279773 h 362640"/>
                    <a:gd name="connsiteX8" fmla="*/ 239268 w 359187"/>
                    <a:gd name="connsiteY8" fmla="*/ 284536 h 362640"/>
                    <a:gd name="connsiteX9" fmla="*/ 233267 w 359187"/>
                    <a:gd name="connsiteY9" fmla="*/ 288346 h 362640"/>
                    <a:gd name="connsiteX10" fmla="*/ 225171 w 359187"/>
                    <a:gd name="connsiteY10" fmla="*/ 292537 h 362640"/>
                    <a:gd name="connsiteX11" fmla="*/ 195072 w 359187"/>
                    <a:gd name="connsiteY11" fmla="*/ 305967 h 362640"/>
                    <a:gd name="connsiteX12" fmla="*/ 136684 w 359187"/>
                    <a:gd name="connsiteY12" fmla="*/ 327684 h 362640"/>
                    <a:gd name="connsiteX13" fmla="*/ 19050 w 359187"/>
                    <a:gd name="connsiteY13" fmla="*/ 362641 h 362640"/>
                    <a:gd name="connsiteX14" fmla="*/ 0 w 359187"/>
                    <a:gd name="connsiteY14" fmla="*/ 311682 h 362640"/>
                    <a:gd name="connsiteX15" fmla="*/ 107633 w 359187"/>
                    <a:gd name="connsiteY15" fmla="*/ 258247 h 362640"/>
                    <a:gd name="connsiteX16" fmla="*/ 160115 w 359187"/>
                    <a:gd name="connsiteY16" fmla="*/ 231577 h 362640"/>
                    <a:gd name="connsiteX17" fmla="*/ 184118 w 359187"/>
                    <a:gd name="connsiteY17" fmla="*/ 218052 h 362640"/>
                    <a:gd name="connsiteX18" fmla="*/ 189262 w 359187"/>
                    <a:gd name="connsiteY18" fmla="*/ 214813 h 362640"/>
                    <a:gd name="connsiteX19" fmla="*/ 189262 w 359187"/>
                    <a:gd name="connsiteY19" fmla="*/ 214813 h 362640"/>
                    <a:gd name="connsiteX20" fmla="*/ 189262 w 359187"/>
                    <a:gd name="connsiteY20" fmla="*/ 214813 h 362640"/>
                    <a:gd name="connsiteX21" fmla="*/ 190786 w 359187"/>
                    <a:gd name="connsiteY21" fmla="*/ 212908 h 362640"/>
                    <a:gd name="connsiteX22" fmla="*/ 191929 w 359187"/>
                    <a:gd name="connsiteY22" fmla="*/ 211479 h 362640"/>
                    <a:gd name="connsiteX23" fmla="*/ 193262 w 359187"/>
                    <a:gd name="connsiteY23" fmla="*/ 209479 h 362640"/>
                    <a:gd name="connsiteX24" fmla="*/ 217265 w 359187"/>
                    <a:gd name="connsiteY24" fmla="*/ 164330 h 362640"/>
                    <a:gd name="connsiteX25" fmla="*/ 239363 w 359187"/>
                    <a:gd name="connsiteY25" fmla="*/ 111181 h 362640"/>
                    <a:gd name="connsiteX26" fmla="*/ 278797 w 359187"/>
                    <a:gd name="connsiteY26" fmla="*/ 691 h 362640"/>
                    <a:gd name="connsiteX27" fmla="*/ 330613 w 359187"/>
                    <a:gd name="connsiteY27" fmla="*/ 12597 h 362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9187" h="362640">
                      <a:moveTo>
                        <a:pt x="330613" y="12597"/>
                      </a:moveTo>
                      <a:cubicBezTo>
                        <a:pt x="346891" y="23913"/>
                        <a:pt x="357340" y="41820"/>
                        <a:pt x="359188" y="61556"/>
                      </a:cubicBezTo>
                      <a:cubicBezTo>
                        <a:pt x="359188" y="61556"/>
                        <a:pt x="338233" y="118706"/>
                        <a:pt x="326136" y="146614"/>
                      </a:cubicBezTo>
                      <a:cubicBezTo>
                        <a:pt x="317849" y="165664"/>
                        <a:pt x="309277" y="184714"/>
                        <a:pt x="299276" y="203764"/>
                      </a:cubicBezTo>
                      <a:cubicBezTo>
                        <a:pt x="288960" y="224662"/>
                        <a:pt x="276578" y="244474"/>
                        <a:pt x="262319" y="262914"/>
                      </a:cubicBezTo>
                      <a:lnTo>
                        <a:pt x="258985" y="266819"/>
                      </a:lnTo>
                      <a:lnTo>
                        <a:pt x="255175" y="271010"/>
                      </a:lnTo>
                      <a:cubicBezTo>
                        <a:pt x="252156" y="274097"/>
                        <a:pt x="248984" y="277021"/>
                        <a:pt x="245650" y="279773"/>
                      </a:cubicBezTo>
                      <a:cubicBezTo>
                        <a:pt x="243612" y="281478"/>
                        <a:pt x="241487" y="283069"/>
                        <a:pt x="239268" y="284536"/>
                      </a:cubicBezTo>
                      <a:cubicBezTo>
                        <a:pt x="237172" y="285965"/>
                        <a:pt x="234125" y="287965"/>
                        <a:pt x="233267" y="288346"/>
                      </a:cubicBezTo>
                      <a:lnTo>
                        <a:pt x="225171" y="292537"/>
                      </a:lnTo>
                      <a:cubicBezTo>
                        <a:pt x="214694" y="297776"/>
                        <a:pt x="204883" y="302062"/>
                        <a:pt x="195072" y="305967"/>
                      </a:cubicBezTo>
                      <a:cubicBezTo>
                        <a:pt x="175451" y="313968"/>
                        <a:pt x="156115" y="321017"/>
                        <a:pt x="136684" y="327684"/>
                      </a:cubicBezTo>
                      <a:cubicBezTo>
                        <a:pt x="97631" y="340733"/>
                        <a:pt x="58865" y="352640"/>
                        <a:pt x="19050" y="362641"/>
                      </a:cubicBezTo>
                      <a:lnTo>
                        <a:pt x="0" y="311682"/>
                      </a:lnTo>
                      <a:cubicBezTo>
                        <a:pt x="35719" y="293394"/>
                        <a:pt x="72104" y="276059"/>
                        <a:pt x="107633" y="258247"/>
                      </a:cubicBezTo>
                      <a:cubicBezTo>
                        <a:pt x="125444" y="249389"/>
                        <a:pt x="143161" y="240530"/>
                        <a:pt x="160115" y="231577"/>
                      </a:cubicBezTo>
                      <a:cubicBezTo>
                        <a:pt x="168497" y="227100"/>
                        <a:pt x="176879" y="222052"/>
                        <a:pt x="184118" y="218052"/>
                      </a:cubicBezTo>
                      <a:lnTo>
                        <a:pt x="189262" y="214813"/>
                      </a:lnTo>
                      <a:cubicBezTo>
                        <a:pt x="190595" y="214051"/>
                        <a:pt x="189262" y="214813"/>
                        <a:pt x="189262" y="214813"/>
                      </a:cubicBezTo>
                      <a:cubicBezTo>
                        <a:pt x="189262" y="214813"/>
                        <a:pt x="188595" y="215384"/>
                        <a:pt x="189262" y="214813"/>
                      </a:cubicBezTo>
                      <a:cubicBezTo>
                        <a:pt x="189929" y="214241"/>
                        <a:pt x="189929" y="214146"/>
                        <a:pt x="190786" y="212908"/>
                      </a:cubicBezTo>
                      <a:lnTo>
                        <a:pt x="191929" y="211479"/>
                      </a:lnTo>
                      <a:lnTo>
                        <a:pt x="193262" y="209479"/>
                      </a:lnTo>
                      <a:cubicBezTo>
                        <a:pt x="202473" y="195106"/>
                        <a:pt x="210503" y="180009"/>
                        <a:pt x="217265" y="164330"/>
                      </a:cubicBezTo>
                      <a:cubicBezTo>
                        <a:pt x="224790" y="147185"/>
                        <a:pt x="232410" y="129374"/>
                        <a:pt x="239363" y="111181"/>
                      </a:cubicBezTo>
                      <a:cubicBezTo>
                        <a:pt x="253175" y="74986"/>
                        <a:pt x="266414" y="37267"/>
                        <a:pt x="278797" y="691"/>
                      </a:cubicBezTo>
                      <a:cubicBezTo>
                        <a:pt x="296942" y="-1786"/>
                        <a:pt x="315373" y="2444"/>
                        <a:pt x="330613" y="1259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4" name="任意多边形: 形状 11033">
                  <a:extLst>
                    <a:ext uri="{FF2B5EF4-FFF2-40B4-BE49-F238E27FC236}">
                      <a16:creationId xmlns:a16="http://schemas.microsoft.com/office/drawing/2014/main" id="{744B8794-0D63-2700-3FF5-20D114F29361}"/>
                    </a:ext>
                  </a:extLst>
                </p:cNvPr>
                <p:cNvSpPr/>
                <p:nvPr/>
              </p:nvSpPr>
              <p:spPr>
                <a:xfrm>
                  <a:off x="8217026" y="4130777"/>
                  <a:ext cx="359187" cy="362640"/>
                </a:xfrm>
                <a:custGeom>
                  <a:avLst/>
                  <a:gdLst>
                    <a:gd name="connsiteX0" fmla="*/ 330613 w 359187"/>
                    <a:gd name="connsiteY0" fmla="*/ 12597 h 362640"/>
                    <a:gd name="connsiteX1" fmla="*/ 359188 w 359187"/>
                    <a:gd name="connsiteY1" fmla="*/ 61556 h 362640"/>
                    <a:gd name="connsiteX2" fmla="*/ 326136 w 359187"/>
                    <a:gd name="connsiteY2" fmla="*/ 146614 h 362640"/>
                    <a:gd name="connsiteX3" fmla="*/ 299276 w 359187"/>
                    <a:gd name="connsiteY3" fmla="*/ 203764 h 362640"/>
                    <a:gd name="connsiteX4" fmla="*/ 262319 w 359187"/>
                    <a:gd name="connsiteY4" fmla="*/ 262914 h 362640"/>
                    <a:gd name="connsiteX5" fmla="*/ 258985 w 359187"/>
                    <a:gd name="connsiteY5" fmla="*/ 266819 h 362640"/>
                    <a:gd name="connsiteX6" fmla="*/ 255175 w 359187"/>
                    <a:gd name="connsiteY6" fmla="*/ 271010 h 362640"/>
                    <a:gd name="connsiteX7" fmla="*/ 245650 w 359187"/>
                    <a:gd name="connsiteY7" fmla="*/ 279773 h 362640"/>
                    <a:gd name="connsiteX8" fmla="*/ 239268 w 359187"/>
                    <a:gd name="connsiteY8" fmla="*/ 284536 h 362640"/>
                    <a:gd name="connsiteX9" fmla="*/ 233267 w 359187"/>
                    <a:gd name="connsiteY9" fmla="*/ 288346 h 362640"/>
                    <a:gd name="connsiteX10" fmla="*/ 225171 w 359187"/>
                    <a:gd name="connsiteY10" fmla="*/ 292537 h 362640"/>
                    <a:gd name="connsiteX11" fmla="*/ 195072 w 359187"/>
                    <a:gd name="connsiteY11" fmla="*/ 305967 h 362640"/>
                    <a:gd name="connsiteX12" fmla="*/ 136684 w 359187"/>
                    <a:gd name="connsiteY12" fmla="*/ 327684 h 362640"/>
                    <a:gd name="connsiteX13" fmla="*/ 19050 w 359187"/>
                    <a:gd name="connsiteY13" fmla="*/ 362641 h 362640"/>
                    <a:gd name="connsiteX14" fmla="*/ 0 w 359187"/>
                    <a:gd name="connsiteY14" fmla="*/ 311682 h 362640"/>
                    <a:gd name="connsiteX15" fmla="*/ 107633 w 359187"/>
                    <a:gd name="connsiteY15" fmla="*/ 258247 h 362640"/>
                    <a:gd name="connsiteX16" fmla="*/ 160115 w 359187"/>
                    <a:gd name="connsiteY16" fmla="*/ 231577 h 362640"/>
                    <a:gd name="connsiteX17" fmla="*/ 184118 w 359187"/>
                    <a:gd name="connsiteY17" fmla="*/ 218052 h 362640"/>
                    <a:gd name="connsiteX18" fmla="*/ 189262 w 359187"/>
                    <a:gd name="connsiteY18" fmla="*/ 214813 h 362640"/>
                    <a:gd name="connsiteX19" fmla="*/ 189262 w 359187"/>
                    <a:gd name="connsiteY19" fmla="*/ 214813 h 362640"/>
                    <a:gd name="connsiteX20" fmla="*/ 189262 w 359187"/>
                    <a:gd name="connsiteY20" fmla="*/ 214813 h 362640"/>
                    <a:gd name="connsiteX21" fmla="*/ 190786 w 359187"/>
                    <a:gd name="connsiteY21" fmla="*/ 212908 h 362640"/>
                    <a:gd name="connsiteX22" fmla="*/ 191929 w 359187"/>
                    <a:gd name="connsiteY22" fmla="*/ 211479 h 362640"/>
                    <a:gd name="connsiteX23" fmla="*/ 193262 w 359187"/>
                    <a:gd name="connsiteY23" fmla="*/ 209479 h 362640"/>
                    <a:gd name="connsiteX24" fmla="*/ 217265 w 359187"/>
                    <a:gd name="connsiteY24" fmla="*/ 164330 h 362640"/>
                    <a:gd name="connsiteX25" fmla="*/ 239363 w 359187"/>
                    <a:gd name="connsiteY25" fmla="*/ 111181 h 362640"/>
                    <a:gd name="connsiteX26" fmla="*/ 278797 w 359187"/>
                    <a:gd name="connsiteY26" fmla="*/ 691 h 362640"/>
                    <a:gd name="connsiteX27" fmla="*/ 330613 w 359187"/>
                    <a:gd name="connsiteY27" fmla="*/ 12597 h 362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9187" h="362640">
                      <a:moveTo>
                        <a:pt x="330613" y="12597"/>
                      </a:moveTo>
                      <a:cubicBezTo>
                        <a:pt x="346891" y="23913"/>
                        <a:pt x="357340" y="41820"/>
                        <a:pt x="359188" y="61556"/>
                      </a:cubicBezTo>
                      <a:cubicBezTo>
                        <a:pt x="359188" y="61556"/>
                        <a:pt x="338233" y="118706"/>
                        <a:pt x="326136" y="146614"/>
                      </a:cubicBezTo>
                      <a:cubicBezTo>
                        <a:pt x="317849" y="165664"/>
                        <a:pt x="309277" y="184714"/>
                        <a:pt x="299276" y="203764"/>
                      </a:cubicBezTo>
                      <a:cubicBezTo>
                        <a:pt x="288960" y="224662"/>
                        <a:pt x="276578" y="244474"/>
                        <a:pt x="262319" y="262914"/>
                      </a:cubicBezTo>
                      <a:lnTo>
                        <a:pt x="258985" y="266819"/>
                      </a:lnTo>
                      <a:lnTo>
                        <a:pt x="255175" y="271010"/>
                      </a:lnTo>
                      <a:cubicBezTo>
                        <a:pt x="252156" y="274097"/>
                        <a:pt x="248984" y="277021"/>
                        <a:pt x="245650" y="279773"/>
                      </a:cubicBezTo>
                      <a:cubicBezTo>
                        <a:pt x="243612" y="281478"/>
                        <a:pt x="241487" y="283069"/>
                        <a:pt x="239268" y="284536"/>
                      </a:cubicBezTo>
                      <a:cubicBezTo>
                        <a:pt x="237172" y="285965"/>
                        <a:pt x="234125" y="287965"/>
                        <a:pt x="233267" y="288346"/>
                      </a:cubicBezTo>
                      <a:lnTo>
                        <a:pt x="225171" y="292537"/>
                      </a:lnTo>
                      <a:cubicBezTo>
                        <a:pt x="214694" y="297776"/>
                        <a:pt x="204883" y="302062"/>
                        <a:pt x="195072" y="305967"/>
                      </a:cubicBezTo>
                      <a:cubicBezTo>
                        <a:pt x="175451" y="313968"/>
                        <a:pt x="156115" y="321017"/>
                        <a:pt x="136684" y="327684"/>
                      </a:cubicBezTo>
                      <a:cubicBezTo>
                        <a:pt x="97631" y="340733"/>
                        <a:pt x="58865" y="352640"/>
                        <a:pt x="19050" y="362641"/>
                      </a:cubicBezTo>
                      <a:lnTo>
                        <a:pt x="0" y="311682"/>
                      </a:lnTo>
                      <a:cubicBezTo>
                        <a:pt x="35719" y="293394"/>
                        <a:pt x="72104" y="276059"/>
                        <a:pt x="107633" y="258247"/>
                      </a:cubicBezTo>
                      <a:cubicBezTo>
                        <a:pt x="125444" y="249389"/>
                        <a:pt x="143161" y="240530"/>
                        <a:pt x="160115" y="231577"/>
                      </a:cubicBezTo>
                      <a:cubicBezTo>
                        <a:pt x="168497" y="227100"/>
                        <a:pt x="176879" y="222052"/>
                        <a:pt x="184118" y="218052"/>
                      </a:cubicBezTo>
                      <a:lnTo>
                        <a:pt x="189262" y="214813"/>
                      </a:lnTo>
                      <a:cubicBezTo>
                        <a:pt x="190595" y="214051"/>
                        <a:pt x="189262" y="214813"/>
                        <a:pt x="189262" y="214813"/>
                      </a:cubicBezTo>
                      <a:cubicBezTo>
                        <a:pt x="189262" y="214813"/>
                        <a:pt x="188595" y="215384"/>
                        <a:pt x="189262" y="214813"/>
                      </a:cubicBezTo>
                      <a:cubicBezTo>
                        <a:pt x="189929" y="214241"/>
                        <a:pt x="189929" y="214146"/>
                        <a:pt x="190786" y="212908"/>
                      </a:cubicBezTo>
                      <a:lnTo>
                        <a:pt x="191929" y="211479"/>
                      </a:lnTo>
                      <a:lnTo>
                        <a:pt x="193262" y="209479"/>
                      </a:lnTo>
                      <a:cubicBezTo>
                        <a:pt x="202473" y="195106"/>
                        <a:pt x="210503" y="180009"/>
                        <a:pt x="217265" y="164330"/>
                      </a:cubicBezTo>
                      <a:cubicBezTo>
                        <a:pt x="224790" y="147185"/>
                        <a:pt x="232410" y="129374"/>
                        <a:pt x="239363" y="111181"/>
                      </a:cubicBezTo>
                      <a:cubicBezTo>
                        <a:pt x="253175" y="74986"/>
                        <a:pt x="266414" y="37267"/>
                        <a:pt x="278797" y="691"/>
                      </a:cubicBezTo>
                      <a:cubicBezTo>
                        <a:pt x="296942" y="-1786"/>
                        <a:pt x="315373" y="2444"/>
                        <a:pt x="330613" y="12597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35" name="图形 14">
                <a:extLst>
                  <a:ext uri="{FF2B5EF4-FFF2-40B4-BE49-F238E27FC236}">
                    <a16:creationId xmlns:a16="http://schemas.microsoft.com/office/drawing/2014/main" id="{FDD65930-EE1B-768B-A9EF-CE49A44E2DB4}"/>
                  </a:ext>
                </a:extLst>
              </p:cNvPr>
              <p:cNvGrpSpPr/>
              <p:nvPr/>
            </p:nvGrpSpPr>
            <p:grpSpPr>
              <a:xfrm>
                <a:off x="6710834" y="5045773"/>
                <a:ext cx="3015429" cy="1687117"/>
                <a:chOff x="6710834" y="5045773"/>
                <a:chExt cx="3015429" cy="1687117"/>
              </a:xfrm>
            </p:grpSpPr>
            <p:sp>
              <p:nvSpPr>
                <p:cNvPr id="11036" name="任意多边形: 形状 11035">
                  <a:extLst>
                    <a:ext uri="{FF2B5EF4-FFF2-40B4-BE49-F238E27FC236}">
                      <a16:creationId xmlns:a16="http://schemas.microsoft.com/office/drawing/2014/main" id="{4B29F03F-C861-B910-1BE9-46821CBAC9F4}"/>
                    </a:ext>
                  </a:extLst>
                </p:cNvPr>
                <p:cNvSpPr/>
                <p:nvPr/>
              </p:nvSpPr>
              <p:spPr>
                <a:xfrm>
                  <a:off x="6805707" y="5045773"/>
                  <a:ext cx="2920555" cy="1624774"/>
                </a:xfrm>
                <a:custGeom>
                  <a:avLst/>
                  <a:gdLst>
                    <a:gd name="connsiteX0" fmla="*/ 0 w 2920555"/>
                    <a:gd name="connsiteY0" fmla="*/ 1624775 h 1624774"/>
                    <a:gd name="connsiteX1" fmla="*/ 1608582 w 2920555"/>
                    <a:gd name="connsiteY1" fmla="*/ 1624775 h 1624774"/>
                    <a:gd name="connsiteX2" fmla="*/ 2459927 w 2920555"/>
                    <a:gd name="connsiteY2" fmla="*/ 937069 h 1624774"/>
                    <a:gd name="connsiteX3" fmla="*/ 2497265 w 2920555"/>
                    <a:gd name="connsiteY3" fmla="*/ 983266 h 1624774"/>
                    <a:gd name="connsiteX4" fmla="*/ 2706910 w 2920555"/>
                    <a:gd name="connsiteY4" fmla="*/ 983266 h 1624774"/>
                    <a:gd name="connsiteX5" fmla="*/ 2920556 w 2920555"/>
                    <a:gd name="connsiteY5" fmla="*/ 0 h 1624774"/>
                    <a:gd name="connsiteX6" fmla="*/ 2710720 w 2920555"/>
                    <a:gd name="connsiteY6" fmla="*/ 381 h 1624774"/>
                    <a:gd name="connsiteX7" fmla="*/ 2710815 w 2920555"/>
                    <a:gd name="connsiteY7" fmla="*/ 0 h 1624774"/>
                    <a:gd name="connsiteX8" fmla="*/ 1704594 w 2920555"/>
                    <a:gd name="connsiteY8" fmla="*/ 2000 h 1624774"/>
                    <a:gd name="connsiteX9" fmla="*/ 1824704 w 2920555"/>
                    <a:gd name="connsiteY9" fmla="*/ 150685 h 1624774"/>
                    <a:gd name="connsiteX10" fmla="*/ 0 w 2920555"/>
                    <a:gd name="connsiteY10" fmla="*/ 1624775 h 162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0555" h="1624774">
                      <a:moveTo>
                        <a:pt x="0" y="1624775"/>
                      </a:moveTo>
                      <a:lnTo>
                        <a:pt x="1608582" y="1624775"/>
                      </a:lnTo>
                      <a:lnTo>
                        <a:pt x="2459927" y="937069"/>
                      </a:lnTo>
                      <a:lnTo>
                        <a:pt x="2497265" y="983266"/>
                      </a:lnTo>
                      <a:lnTo>
                        <a:pt x="2706910" y="983266"/>
                      </a:lnTo>
                      <a:lnTo>
                        <a:pt x="2920556" y="0"/>
                      </a:lnTo>
                      <a:lnTo>
                        <a:pt x="2710720" y="381"/>
                      </a:lnTo>
                      <a:lnTo>
                        <a:pt x="2710815" y="0"/>
                      </a:lnTo>
                      <a:lnTo>
                        <a:pt x="1704594" y="2000"/>
                      </a:lnTo>
                      <a:lnTo>
                        <a:pt x="1824704" y="150685"/>
                      </a:lnTo>
                      <a:lnTo>
                        <a:pt x="0" y="162477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7" name="任意多边形: 形状 11036">
                  <a:extLst>
                    <a:ext uri="{FF2B5EF4-FFF2-40B4-BE49-F238E27FC236}">
                      <a16:creationId xmlns:a16="http://schemas.microsoft.com/office/drawing/2014/main" id="{FFD00330-205F-AED5-9A92-376D2E1F598D}"/>
                    </a:ext>
                  </a:extLst>
                </p:cNvPr>
                <p:cNvSpPr/>
                <p:nvPr/>
              </p:nvSpPr>
              <p:spPr>
                <a:xfrm>
                  <a:off x="6805707" y="5045773"/>
                  <a:ext cx="2710814" cy="1624774"/>
                </a:xfrm>
                <a:custGeom>
                  <a:avLst/>
                  <a:gdLst>
                    <a:gd name="connsiteX0" fmla="*/ 0 w 2710814"/>
                    <a:gd name="connsiteY0" fmla="*/ 1624775 h 1624774"/>
                    <a:gd name="connsiteX1" fmla="*/ 1398937 w 2710814"/>
                    <a:gd name="connsiteY1" fmla="*/ 1624775 h 1624774"/>
                    <a:gd name="connsiteX2" fmla="*/ 2377059 w 2710814"/>
                    <a:gd name="connsiteY2" fmla="*/ 834580 h 1624774"/>
                    <a:gd name="connsiteX3" fmla="*/ 2497265 w 2710814"/>
                    <a:gd name="connsiteY3" fmla="*/ 983266 h 1624774"/>
                    <a:gd name="connsiteX4" fmla="*/ 2710815 w 2710814"/>
                    <a:gd name="connsiteY4" fmla="*/ 0 h 1624774"/>
                    <a:gd name="connsiteX5" fmla="*/ 1704594 w 2710814"/>
                    <a:gd name="connsiteY5" fmla="*/ 2000 h 1624774"/>
                    <a:gd name="connsiteX6" fmla="*/ 1824704 w 2710814"/>
                    <a:gd name="connsiteY6" fmla="*/ 150685 h 1624774"/>
                    <a:gd name="connsiteX7" fmla="*/ 0 w 2710814"/>
                    <a:gd name="connsiteY7" fmla="*/ 1624775 h 162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10814" h="1624774">
                      <a:moveTo>
                        <a:pt x="0" y="1624775"/>
                      </a:moveTo>
                      <a:lnTo>
                        <a:pt x="1398937" y="1624775"/>
                      </a:lnTo>
                      <a:lnTo>
                        <a:pt x="2377059" y="834580"/>
                      </a:lnTo>
                      <a:lnTo>
                        <a:pt x="2497265" y="983266"/>
                      </a:lnTo>
                      <a:lnTo>
                        <a:pt x="2710815" y="0"/>
                      </a:lnTo>
                      <a:lnTo>
                        <a:pt x="1704594" y="2000"/>
                      </a:lnTo>
                      <a:lnTo>
                        <a:pt x="1824704" y="150685"/>
                      </a:lnTo>
                      <a:lnTo>
                        <a:pt x="0" y="1624775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8" name="任意多边形: 形状 11037">
                  <a:extLst>
                    <a:ext uri="{FF2B5EF4-FFF2-40B4-BE49-F238E27FC236}">
                      <a16:creationId xmlns:a16="http://schemas.microsoft.com/office/drawing/2014/main" id="{CF443977-63CF-946F-5E17-885CE7713E04}"/>
                    </a:ext>
                  </a:extLst>
                </p:cNvPr>
                <p:cNvSpPr/>
                <p:nvPr/>
              </p:nvSpPr>
              <p:spPr>
                <a:xfrm>
                  <a:off x="6710834" y="6387414"/>
                  <a:ext cx="1760797" cy="345476"/>
                </a:xfrm>
                <a:custGeom>
                  <a:avLst/>
                  <a:gdLst>
                    <a:gd name="connsiteX0" fmla="*/ 62108 w 1760797"/>
                    <a:gd name="connsiteY0" fmla="*/ 226364 h 345476"/>
                    <a:gd name="connsiteX1" fmla="*/ 1217109 w 1760797"/>
                    <a:gd name="connsiteY1" fmla="*/ 226364 h 345476"/>
                    <a:gd name="connsiteX2" fmla="*/ 1216252 w 1760797"/>
                    <a:gd name="connsiteY2" fmla="*/ 211505 h 345476"/>
                    <a:gd name="connsiteX3" fmla="*/ 1350364 w 1760797"/>
                    <a:gd name="connsiteY3" fmla="*/ 77203 h 345476"/>
                    <a:gd name="connsiteX4" fmla="*/ 1350459 w 1760797"/>
                    <a:gd name="connsiteY4" fmla="*/ 77203 h 345476"/>
                    <a:gd name="connsiteX5" fmla="*/ 1355412 w 1760797"/>
                    <a:gd name="connsiteY5" fmla="*/ 77203 h 345476"/>
                    <a:gd name="connsiteX6" fmla="*/ 1508269 w 1760797"/>
                    <a:gd name="connsiteY6" fmla="*/ 7556 h 345476"/>
                    <a:gd name="connsiteX7" fmla="*/ 1585441 w 1760797"/>
                    <a:gd name="connsiteY7" fmla="*/ 118827 h 345476"/>
                    <a:gd name="connsiteX8" fmla="*/ 1585441 w 1760797"/>
                    <a:gd name="connsiteY8" fmla="*/ 118827 h 345476"/>
                    <a:gd name="connsiteX9" fmla="*/ 1693264 w 1760797"/>
                    <a:gd name="connsiteY9" fmla="*/ 226079 h 345476"/>
                    <a:gd name="connsiteX10" fmla="*/ 1698693 w 1760797"/>
                    <a:gd name="connsiteY10" fmla="*/ 226079 h 345476"/>
                    <a:gd name="connsiteX11" fmla="*/ 1760749 w 1760797"/>
                    <a:gd name="connsiteY11" fmla="*/ 283372 h 345476"/>
                    <a:gd name="connsiteX12" fmla="*/ 1703465 w 1760797"/>
                    <a:gd name="connsiteY12" fmla="*/ 345427 h 345476"/>
                    <a:gd name="connsiteX13" fmla="*/ 1698693 w 1760797"/>
                    <a:gd name="connsiteY13" fmla="*/ 345427 h 345476"/>
                    <a:gd name="connsiteX14" fmla="*/ 62108 w 1760797"/>
                    <a:gd name="connsiteY14" fmla="*/ 345427 h 345476"/>
                    <a:gd name="connsiteX15" fmla="*/ 48 w 1760797"/>
                    <a:gd name="connsiteY15" fmla="*/ 288134 h 345476"/>
                    <a:gd name="connsiteX16" fmla="*/ 57338 w 1760797"/>
                    <a:gd name="connsiteY16" fmla="*/ 226079 h 345476"/>
                    <a:gd name="connsiteX17" fmla="*/ 62108 w 1760797"/>
                    <a:gd name="connsiteY17" fmla="*/ 226079 h 34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60797" h="345476">
                      <a:moveTo>
                        <a:pt x="62108" y="226364"/>
                      </a:moveTo>
                      <a:lnTo>
                        <a:pt x="1217109" y="226364"/>
                      </a:lnTo>
                      <a:cubicBezTo>
                        <a:pt x="1216538" y="221431"/>
                        <a:pt x="1216252" y="216468"/>
                        <a:pt x="1216252" y="211505"/>
                      </a:cubicBezTo>
                      <a:cubicBezTo>
                        <a:pt x="1216195" y="137382"/>
                        <a:pt x="1276240" y="77260"/>
                        <a:pt x="1350364" y="77203"/>
                      </a:cubicBezTo>
                      <a:cubicBezTo>
                        <a:pt x="1350393" y="77203"/>
                        <a:pt x="1350431" y="77203"/>
                        <a:pt x="1350459" y="77203"/>
                      </a:cubicBezTo>
                      <a:lnTo>
                        <a:pt x="1355412" y="77203"/>
                      </a:lnTo>
                      <a:cubicBezTo>
                        <a:pt x="1378386" y="15757"/>
                        <a:pt x="1446824" y="-15418"/>
                        <a:pt x="1508269" y="7556"/>
                      </a:cubicBezTo>
                      <a:cubicBezTo>
                        <a:pt x="1554685" y="24911"/>
                        <a:pt x="1585451" y="69269"/>
                        <a:pt x="1585441" y="118827"/>
                      </a:cubicBezTo>
                      <a:lnTo>
                        <a:pt x="1585441" y="118827"/>
                      </a:lnTo>
                      <a:cubicBezTo>
                        <a:pt x="1643591" y="121580"/>
                        <a:pt x="1690197" y="167948"/>
                        <a:pt x="1693264" y="226079"/>
                      </a:cubicBezTo>
                      <a:lnTo>
                        <a:pt x="1698693" y="226079"/>
                      </a:lnTo>
                      <a:cubicBezTo>
                        <a:pt x="1731650" y="224764"/>
                        <a:pt x="1759434" y="250415"/>
                        <a:pt x="1760749" y="283372"/>
                      </a:cubicBezTo>
                      <a:cubicBezTo>
                        <a:pt x="1762073" y="316328"/>
                        <a:pt x="1736422" y="344112"/>
                        <a:pt x="1703465" y="345427"/>
                      </a:cubicBezTo>
                      <a:cubicBezTo>
                        <a:pt x="1701875" y="345494"/>
                        <a:pt x="1700284" y="345494"/>
                        <a:pt x="1698693" y="345427"/>
                      </a:cubicBezTo>
                      <a:lnTo>
                        <a:pt x="62108" y="345427"/>
                      </a:lnTo>
                      <a:cubicBezTo>
                        <a:pt x="29150" y="346741"/>
                        <a:pt x="1366" y="321091"/>
                        <a:pt x="48" y="288134"/>
                      </a:cubicBezTo>
                      <a:cubicBezTo>
                        <a:pt x="-1268" y="255178"/>
                        <a:pt x="24381" y="227393"/>
                        <a:pt x="57338" y="226079"/>
                      </a:cubicBezTo>
                      <a:cubicBezTo>
                        <a:pt x="58927" y="226012"/>
                        <a:pt x="60519" y="226012"/>
                        <a:pt x="62108" y="226079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9" name="任意多边形: 形状 11038">
                  <a:extLst>
                    <a:ext uri="{FF2B5EF4-FFF2-40B4-BE49-F238E27FC236}">
                      <a16:creationId xmlns:a16="http://schemas.microsoft.com/office/drawing/2014/main" id="{35F26A34-BFB0-74B5-E736-28319C9A6A45}"/>
                    </a:ext>
                  </a:extLst>
                </p:cNvPr>
                <p:cNvSpPr/>
                <p:nvPr/>
              </p:nvSpPr>
              <p:spPr>
                <a:xfrm>
                  <a:off x="6710834" y="6387414"/>
                  <a:ext cx="1760797" cy="345476"/>
                </a:xfrm>
                <a:custGeom>
                  <a:avLst/>
                  <a:gdLst>
                    <a:gd name="connsiteX0" fmla="*/ 62108 w 1760797"/>
                    <a:gd name="connsiteY0" fmla="*/ 226364 h 345476"/>
                    <a:gd name="connsiteX1" fmla="*/ 1217109 w 1760797"/>
                    <a:gd name="connsiteY1" fmla="*/ 226364 h 345476"/>
                    <a:gd name="connsiteX2" fmla="*/ 1216252 w 1760797"/>
                    <a:gd name="connsiteY2" fmla="*/ 211505 h 345476"/>
                    <a:gd name="connsiteX3" fmla="*/ 1350364 w 1760797"/>
                    <a:gd name="connsiteY3" fmla="*/ 77203 h 345476"/>
                    <a:gd name="connsiteX4" fmla="*/ 1350459 w 1760797"/>
                    <a:gd name="connsiteY4" fmla="*/ 77203 h 345476"/>
                    <a:gd name="connsiteX5" fmla="*/ 1355412 w 1760797"/>
                    <a:gd name="connsiteY5" fmla="*/ 77203 h 345476"/>
                    <a:gd name="connsiteX6" fmla="*/ 1508269 w 1760797"/>
                    <a:gd name="connsiteY6" fmla="*/ 7556 h 345476"/>
                    <a:gd name="connsiteX7" fmla="*/ 1585441 w 1760797"/>
                    <a:gd name="connsiteY7" fmla="*/ 118827 h 345476"/>
                    <a:gd name="connsiteX8" fmla="*/ 1585441 w 1760797"/>
                    <a:gd name="connsiteY8" fmla="*/ 118827 h 345476"/>
                    <a:gd name="connsiteX9" fmla="*/ 1693264 w 1760797"/>
                    <a:gd name="connsiteY9" fmla="*/ 226079 h 345476"/>
                    <a:gd name="connsiteX10" fmla="*/ 1698693 w 1760797"/>
                    <a:gd name="connsiteY10" fmla="*/ 226079 h 345476"/>
                    <a:gd name="connsiteX11" fmla="*/ 1760749 w 1760797"/>
                    <a:gd name="connsiteY11" fmla="*/ 283372 h 345476"/>
                    <a:gd name="connsiteX12" fmla="*/ 1703465 w 1760797"/>
                    <a:gd name="connsiteY12" fmla="*/ 345427 h 345476"/>
                    <a:gd name="connsiteX13" fmla="*/ 1698693 w 1760797"/>
                    <a:gd name="connsiteY13" fmla="*/ 345427 h 345476"/>
                    <a:gd name="connsiteX14" fmla="*/ 62108 w 1760797"/>
                    <a:gd name="connsiteY14" fmla="*/ 345427 h 345476"/>
                    <a:gd name="connsiteX15" fmla="*/ 48 w 1760797"/>
                    <a:gd name="connsiteY15" fmla="*/ 288134 h 345476"/>
                    <a:gd name="connsiteX16" fmla="*/ 57338 w 1760797"/>
                    <a:gd name="connsiteY16" fmla="*/ 226079 h 345476"/>
                    <a:gd name="connsiteX17" fmla="*/ 62108 w 1760797"/>
                    <a:gd name="connsiteY17" fmla="*/ 226079 h 34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60797" h="345476">
                      <a:moveTo>
                        <a:pt x="62108" y="226364"/>
                      </a:moveTo>
                      <a:lnTo>
                        <a:pt x="1217109" y="226364"/>
                      </a:lnTo>
                      <a:cubicBezTo>
                        <a:pt x="1216538" y="221431"/>
                        <a:pt x="1216252" y="216468"/>
                        <a:pt x="1216252" y="211505"/>
                      </a:cubicBezTo>
                      <a:cubicBezTo>
                        <a:pt x="1216195" y="137382"/>
                        <a:pt x="1276240" y="77260"/>
                        <a:pt x="1350364" y="77203"/>
                      </a:cubicBezTo>
                      <a:cubicBezTo>
                        <a:pt x="1350393" y="77203"/>
                        <a:pt x="1350431" y="77203"/>
                        <a:pt x="1350459" y="77203"/>
                      </a:cubicBezTo>
                      <a:lnTo>
                        <a:pt x="1355412" y="77203"/>
                      </a:lnTo>
                      <a:cubicBezTo>
                        <a:pt x="1378386" y="15757"/>
                        <a:pt x="1446824" y="-15418"/>
                        <a:pt x="1508269" y="7556"/>
                      </a:cubicBezTo>
                      <a:cubicBezTo>
                        <a:pt x="1554685" y="24911"/>
                        <a:pt x="1585451" y="69269"/>
                        <a:pt x="1585441" y="118827"/>
                      </a:cubicBezTo>
                      <a:lnTo>
                        <a:pt x="1585441" y="118827"/>
                      </a:lnTo>
                      <a:cubicBezTo>
                        <a:pt x="1643591" y="121580"/>
                        <a:pt x="1690197" y="167948"/>
                        <a:pt x="1693264" y="226079"/>
                      </a:cubicBezTo>
                      <a:lnTo>
                        <a:pt x="1698693" y="226079"/>
                      </a:lnTo>
                      <a:cubicBezTo>
                        <a:pt x="1731650" y="224764"/>
                        <a:pt x="1759434" y="250415"/>
                        <a:pt x="1760749" y="283372"/>
                      </a:cubicBezTo>
                      <a:cubicBezTo>
                        <a:pt x="1762073" y="316328"/>
                        <a:pt x="1736422" y="344112"/>
                        <a:pt x="1703465" y="345427"/>
                      </a:cubicBezTo>
                      <a:cubicBezTo>
                        <a:pt x="1701875" y="345494"/>
                        <a:pt x="1700284" y="345494"/>
                        <a:pt x="1698693" y="345427"/>
                      </a:cubicBezTo>
                      <a:lnTo>
                        <a:pt x="62108" y="345427"/>
                      </a:lnTo>
                      <a:cubicBezTo>
                        <a:pt x="29150" y="346741"/>
                        <a:pt x="1366" y="321091"/>
                        <a:pt x="48" y="288134"/>
                      </a:cubicBezTo>
                      <a:cubicBezTo>
                        <a:pt x="-1268" y="255178"/>
                        <a:pt x="24381" y="227393"/>
                        <a:pt x="57338" y="226079"/>
                      </a:cubicBezTo>
                      <a:cubicBezTo>
                        <a:pt x="58927" y="226012"/>
                        <a:pt x="60519" y="226012"/>
                        <a:pt x="62108" y="226079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041" name="文本框 11040">
            <a:extLst>
              <a:ext uri="{FF2B5EF4-FFF2-40B4-BE49-F238E27FC236}">
                <a16:creationId xmlns:a16="http://schemas.microsoft.com/office/drawing/2014/main" id="{F921766F-B8F1-4231-DBBF-13387B6170B2}"/>
              </a:ext>
            </a:extLst>
          </p:cNvPr>
          <p:cNvSpPr txBox="1"/>
          <p:nvPr/>
        </p:nvSpPr>
        <p:spPr>
          <a:xfrm>
            <a:off x="1302335" y="1521967"/>
            <a:ext cx="29546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b="0" i="1" dirty="0">
                <a:solidFill>
                  <a:schemeClr val="bg1"/>
                </a:solidFill>
              </a:rPr>
              <a:t>团队协作</a:t>
            </a:r>
            <a:endParaRPr lang="en-US" altLang="zh-CN" b="0" i="1" dirty="0">
              <a:solidFill>
                <a:schemeClr val="bg1"/>
              </a:solidFill>
            </a:endParaRPr>
          </a:p>
        </p:txBody>
      </p:sp>
      <p:sp>
        <p:nvSpPr>
          <p:cNvPr id="11043" name="文本框 11042">
            <a:extLst>
              <a:ext uri="{FF2B5EF4-FFF2-40B4-BE49-F238E27FC236}">
                <a16:creationId xmlns:a16="http://schemas.microsoft.com/office/drawing/2014/main" id="{10077F8A-36F7-BB47-4718-3DC554A353FD}"/>
              </a:ext>
            </a:extLst>
          </p:cNvPr>
          <p:cNvSpPr txBox="1"/>
          <p:nvPr/>
        </p:nvSpPr>
        <p:spPr>
          <a:xfrm>
            <a:off x="2779662" y="2401608"/>
            <a:ext cx="32620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0" i="1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dirty="0"/>
              <a:t>商务培训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4EB993-8EA5-14BB-CED9-CD15146A6657}"/>
              </a:ext>
            </a:extLst>
          </p:cNvPr>
          <p:cNvSpPr txBox="1"/>
          <p:nvPr/>
        </p:nvSpPr>
        <p:spPr>
          <a:xfrm>
            <a:off x="832350" y="2613598"/>
            <a:ext cx="19575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i="1" dirty="0">
                <a:solidFill>
                  <a:srgbClr val="407BFF">
                    <a:alpha val="50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TEAMWORK</a:t>
            </a:r>
          </a:p>
        </p:txBody>
      </p:sp>
      <p:grpSp>
        <p:nvGrpSpPr>
          <p:cNvPr id="11059" name="组合 1105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08510CB-C29A-4F18-9C2E-3ECE58399A9E}"/>
              </a:ext>
            </a:extLst>
          </p:cNvPr>
          <p:cNvGrpSpPr/>
          <p:nvPr/>
        </p:nvGrpSpPr>
        <p:grpSpPr>
          <a:xfrm>
            <a:off x="5133206" y="1318685"/>
            <a:ext cx="1160547" cy="478968"/>
            <a:chOff x="8244408" y="263825"/>
            <a:chExt cx="575796" cy="237636"/>
          </a:xfrm>
          <a:solidFill>
            <a:srgbClr val="407BFF"/>
          </a:solidFill>
        </p:grpSpPr>
        <p:sp>
          <p:nvSpPr>
            <p:cNvPr id="11060" name="椭圆 11059">
              <a:extLst>
                <a:ext uri="{FF2B5EF4-FFF2-40B4-BE49-F238E27FC236}">
                  <a16:creationId xmlns:a16="http://schemas.microsoft.com/office/drawing/2014/main" id="{B95FE133-9E88-B6A5-49E1-E09B4391D81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61" name="任意多边形: 形状 11060">
              <a:extLst>
                <a:ext uri="{FF2B5EF4-FFF2-40B4-BE49-F238E27FC236}">
                  <a16:creationId xmlns:a16="http://schemas.microsoft.com/office/drawing/2014/main" id="{06583BBD-E23F-6111-6637-E4A87C89B46E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62" name="文本框-2_矢量">
              <a:extLst>
                <a:ext uri="{FF2B5EF4-FFF2-40B4-BE49-F238E27FC236}">
                  <a16:creationId xmlns:a16="http://schemas.microsoft.com/office/drawing/2014/main" id="{5EDA9E28-5B8E-3F20-6358-EDFC0D8125A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1063" name="文本框 11062">
                <a:extLst>
                  <a:ext uri="{FF2B5EF4-FFF2-40B4-BE49-F238E27FC236}">
                    <a16:creationId xmlns:a16="http://schemas.microsoft.com/office/drawing/2014/main" id="{6DB3AB6A-14B7-A743-ED9D-C923333BA20E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1064" name="文本框 11063">
                <a:extLst>
                  <a:ext uri="{FF2B5EF4-FFF2-40B4-BE49-F238E27FC236}">
                    <a16:creationId xmlns:a16="http://schemas.microsoft.com/office/drawing/2014/main" id="{DFE27F68-F5B8-F900-DF64-3F9FC4FBEC9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1065" name="文本框 11064">
                <a:extLst>
                  <a:ext uri="{FF2B5EF4-FFF2-40B4-BE49-F238E27FC236}">
                    <a16:creationId xmlns:a16="http://schemas.microsoft.com/office/drawing/2014/main" id="{DE544873-C785-A365-0B96-D10640E89BD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59E6976-D74E-DC14-0A68-579834A9542C}"/>
              </a:ext>
            </a:extLst>
          </p:cNvPr>
          <p:cNvSpPr txBox="1"/>
          <p:nvPr/>
        </p:nvSpPr>
        <p:spPr>
          <a:xfrm>
            <a:off x="1562367" y="3921315"/>
            <a:ext cx="3673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团队合作的重要性商务培训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</a:t>
            </a:r>
          </a:p>
        </p:txBody>
      </p:sp>
      <p:sp>
        <p:nvSpPr>
          <p:cNvPr id="10936" name="文本框 10935">
            <a:extLst>
              <a:ext uri="{FF2B5EF4-FFF2-40B4-BE49-F238E27FC236}">
                <a16:creationId xmlns:a16="http://schemas.microsoft.com/office/drawing/2014/main" id="{5C1CE693-6A89-146F-0CE5-40FD043200EA}"/>
              </a:ext>
            </a:extLst>
          </p:cNvPr>
          <p:cNvSpPr txBox="1"/>
          <p:nvPr/>
        </p:nvSpPr>
        <p:spPr>
          <a:xfrm>
            <a:off x="835670" y="4431457"/>
            <a:ext cx="516410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042" name="组合 11041">
            <a:extLst>
              <a:ext uri="{FF2B5EF4-FFF2-40B4-BE49-F238E27FC236}">
                <a16:creationId xmlns:a16="http://schemas.microsoft.com/office/drawing/2014/main" id="{AAB74804-3FA5-BF4A-A95E-A683FF25A973}"/>
              </a:ext>
            </a:extLst>
          </p:cNvPr>
          <p:cNvGrpSpPr/>
          <p:nvPr/>
        </p:nvGrpSpPr>
        <p:grpSpPr>
          <a:xfrm>
            <a:off x="579647" y="5272322"/>
            <a:ext cx="4245493" cy="311767"/>
            <a:chOff x="4289813" y="5868701"/>
            <a:chExt cx="2291852" cy="311767"/>
          </a:xfrm>
        </p:grpSpPr>
        <p:sp>
          <p:nvSpPr>
            <p:cNvPr id="11044" name="文本框 11043">
              <a:extLst>
                <a:ext uri="{FF2B5EF4-FFF2-40B4-BE49-F238E27FC236}">
                  <a16:creationId xmlns:a16="http://schemas.microsoft.com/office/drawing/2014/main" id="{2571A6E1-6C82-402A-7B4D-9F1D96ACC0CE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1045" name="文本框 11044">
              <a:extLst>
                <a:ext uri="{FF2B5EF4-FFF2-40B4-BE49-F238E27FC236}">
                  <a16:creationId xmlns:a16="http://schemas.microsoft.com/office/drawing/2014/main" id="{C6844F71-39B9-96FA-C41E-A25715A98F48}"/>
                </a:ext>
              </a:extLst>
            </p:cNvPr>
            <p:cNvSpPr txBox="1"/>
            <p:nvPr/>
          </p:nvSpPr>
          <p:spPr>
            <a:xfrm>
              <a:off x="5483053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2023.06.27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1086" name="组合 11085">
            <a:extLst>
              <a:ext uri="{FF2B5EF4-FFF2-40B4-BE49-F238E27FC236}">
                <a16:creationId xmlns:a16="http://schemas.microsoft.com/office/drawing/2014/main" id="{34AE0B6D-F6EA-3315-6678-C69AB0928743}"/>
              </a:ext>
            </a:extLst>
          </p:cNvPr>
          <p:cNvGrpSpPr/>
          <p:nvPr/>
        </p:nvGrpSpPr>
        <p:grpSpPr>
          <a:xfrm>
            <a:off x="1567137" y="3013399"/>
            <a:ext cx="619712" cy="240114"/>
            <a:chOff x="177800" y="177800"/>
            <a:chExt cx="1117370" cy="432939"/>
          </a:xfrm>
          <a:gradFill flip="none" rotWithShape="1">
            <a:gsLst>
              <a:gs pos="100000">
                <a:srgbClr val="407BFF">
                  <a:alpha val="0"/>
                </a:srgbClr>
              </a:gs>
              <a:gs pos="0">
                <a:srgbClr val="0042D6"/>
              </a:gs>
            </a:gsLst>
            <a:lin ang="10800000" scaled="1"/>
            <a:tileRect/>
          </a:gradFill>
        </p:grpSpPr>
        <p:grpSp>
          <p:nvGrpSpPr>
            <p:cNvPr id="11071" name="组合 11070">
              <a:extLst>
                <a:ext uri="{FF2B5EF4-FFF2-40B4-BE49-F238E27FC236}">
                  <a16:creationId xmlns:a16="http://schemas.microsoft.com/office/drawing/2014/main" id="{CB6CBFF1-F41A-0CF3-3263-1AFAD06E05AB}"/>
                </a:ext>
              </a:extLst>
            </p:cNvPr>
            <p:cNvGrpSpPr/>
            <p:nvPr/>
          </p:nvGrpSpPr>
          <p:grpSpPr>
            <a:xfrm>
              <a:off x="177800" y="177800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58" name="椭圆 11057">
                <a:extLst>
                  <a:ext uri="{FF2B5EF4-FFF2-40B4-BE49-F238E27FC236}">
                    <a16:creationId xmlns:a16="http://schemas.microsoft.com/office/drawing/2014/main" id="{09E5C7F8-F1E0-CC04-D525-D86B6121431F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6" name="椭圆 11065">
                <a:extLst>
                  <a:ext uri="{FF2B5EF4-FFF2-40B4-BE49-F238E27FC236}">
                    <a16:creationId xmlns:a16="http://schemas.microsoft.com/office/drawing/2014/main" id="{B8590964-264A-D92E-D64F-186CCA64362C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7" name="椭圆 11066">
                <a:extLst>
                  <a:ext uri="{FF2B5EF4-FFF2-40B4-BE49-F238E27FC236}">
                    <a16:creationId xmlns:a16="http://schemas.microsoft.com/office/drawing/2014/main" id="{0B17D6C4-EC95-1921-24EA-416BFE664F0A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8" name="椭圆 11067">
                <a:extLst>
                  <a:ext uri="{FF2B5EF4-FFF2-40B4-BE49-F238E27FC236}">
                    <a16:creationId xmlns:a16="http://schemas.microsoft.com/office/drawing/2014/main" id="{6848668D-F569-BB9C-A2F6-9B2D18252CE6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9" name="椭圆 11068">
                <a:extLst>
                  <a:ext uri="{FF2B5EF4-FFF2-40B4-BE49-F238E27FC236}">
                    <a16:creationId xmlns:a16="http://schemas.microsoft.com/office/drawing/2014/main" id="{FC8A7205-FCC6-C0F7-C360-3DB76D6CA46A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0" name="椭圆 11069">
                <a:extLst>
                  <a:ext uri="{FF2B5EF4-FFF2-40B4-BE49-F238E27FC236}">
                    <a16:creationId xmlns:a16="http://schemas.microsoft.com/office/drawing/2014/main" id="{248CFE62-B9D0-939B-0DA2-2BDB8F122047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2" name="组合 11071">
              <a:extLst>
                <a:ext uri="{FF2B5EF4-FFF2-40B4-BE49-F238E27FC236}">
                  <a16:creationId xmlns:a16="http://schemas.microsoft.com/office/drawing/2014/main" id="{0955BBB9-3AC6-0A10-EDFE-57A35053D7E8}"/>
                </a:ext>
              </a:extLst>
            </p:cNvPr>
            <p:cNvGrpSpPr/>
            <p:nvPr/>
          </p:nvGrpSpPr>
          <p:grpSpPr>
            <a:xfrm>
              <a:off x="177800" y="335532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73" name="椭圆 11072">
                <a:extLst>
                  <a:ext uri="{FF2B5EF4-FFF2-40B4-BE49-F238E27FC236}">
                    <a16:creationId xmlns:a16="http://schemas.microsoft.com/office/drawing/2014/main" id="{BC1E76B3-27A8-2EC9-8E0D-1EE9546A891E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4" name="椭圆 11073">
                <a:extLst>
                  <a:ext uri="{FF2B5EF4-FFF2-40B4-BE49-F238E27FC236}">
                    <a16:creationId xmlns:a16="http://schemas.microsoft.com/office/drawing/2014/main" id="{5403F309-D4F1-ECEB-A8AD-8D6650E225E9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5" name="椭圆 11074">
                <a:extLst>
                  <a:ext uri="{FF2B5EF4-FFF2-40B4-BE49-F238E27FC236}">
                    <a16:creationId xmlns:a16="http://schemas.microsoft.com/office/drawing/2014/main" id="{A4B78685-416B-04D1-0132-CC4F7BDCACE0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6" name="椭圆 11075">
                <a:extLst>
                  <a:ext uri="{FF2B5EF4-FFF2-40B4-BE49-F238E27FC236}">
                    <a16:creationId xmlns:a16="http://schemas.microsoft.com/office/drawing/2014/main" id="{63A01183-A3B1-094D-9878-0F02B20EA013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7" name="椭圆 11076">
                <a:extLst>
                  <a:ext uri="{FF2B5EF4-FFF2-40B4-BE49-F238E27FC236}">
                    <a16:creationId xmlns:a16="http://schemas.microsoft.com/office/drawing/2014/main" id="{8FA9CBB4-D483-70E0-FCD5-AFBD32A6408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8" name="椭圆 11077">
                <a:extLst>
                  <a:ext uri="{FF2B5EF4-FFF2-40B4-BE49-F238E27FC236}">
                    <a16:creationId xmlns:a16="http://schemas.microsoft.com/office/drawing/2014/main" id="{72780B80-DFF0-B04C-4517-DD0667391D46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9" name="组合 11078">
              <a:extLst>
                <a:ext uri="{FF2B5EF4-FFF2-40B4-BE49-F238E27FC236}">
                  <a16:creationId xmlns:a16="http://schemas.microsoft.com/office/drawing/2014/main" id="{EA3CAFF5-CCDE-EA85-81D2-C76C772B3D90}"/>
                </a:ext>
              </a:extLst>
            </p:cNvPr>
            <p:cNvGrpSpPr/>
            <p:nvPr/>
          </p:nvGrpSpPr>
          <p:grpSpPr>
            <a:xfrm>
              <a:off x="177800" y="493264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80" name="椭圆 11079">
                <a:extLst>
                  <a:ext uri="{FF2B5EF4-FFF2-40B4-BE49-F238E27FC236}">
                    <a16:creationId xmlns:a16="http://schemas.microsoft.com/office/drawing/2014/main" id="{22F7391C-5514-4365-4AC3-8C3AC6F92C99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1" name="椭圆 11080">
                <a:extLst>
                  <a:ext uri="{FF2B5EF4-FFF2-40B4-BE49-F238E27FC236}">
                    <a16:creationId xmlns:a16="http://schemas.microsoft.com/office/drawing/2014/main" id="{C453088D-03EA-3DEF-3C39-32B284A588BB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2" name="椭圆 11081">
                <a:extLst>
                  <a:ext uri="{FF2B5EF4-FFF2-40B4-BE49-F238E27FC236}">
                    <a16:creationId xmlns:a16="http://schemas.microsoft.com/office/drawing/2014/main" id="{B2076950-970A-3246-5BAA-FC40B25BCE72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3" name="椭圆 11082">
                <a:extLst>
                  <a:ext uri="{FF2B5EF4-FFF2-40B4-BE49-F238E27FC236}">
                    <a16:creationId xmlns:a16="http://schemas.microsoft.com/office/drawing/2014/main" id="{BD41F177-C480-4943-0AF0-E6DFFD449297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4" name="椭圆 11083">
                <a:extLst>
                  <a:ext uri="{FF2B5EF4-FFF2-40B4-BE49-F238E27FC236}">
                    <a16:creationId xmlns:a16="http://schemas.microsoft.com/office/drawing/2014/main" id="{E05C8692-1E4B-2A0A-C879-A55B91DD219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5" name="椭圆 11084">
                <a:extLst>
                  <a:ext uri="{FF2B5EF4-FFF2-40B4-BE49-F238E27FC236}">
                    <a16:creationId xmlns:a16="http://schemas.microsoft.com/office/drawing/2014/main" id="{F5C61406-58D8-A300-EC26-4D0BF0C8E4D9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110" name="椭圆 11109">
            <a:extLst>
              <a:ext uri="{FF2B5EF4-FFF2-40B4-BE49-F238E27FC236}">
                <a16:creationId xmlns:a16="http://schemas.microsoft.com/office/drawing/2014/main" id="{3445ED66-63D8-3200-B00A-6F9CF9764BEC}"/>
              </a:ext>
            </a:extLst>
          </p:cNvPr>
          <p:cNvSpPr/>
          <p:nvPr/>
        </p:nvSpPr>
        <p:spPr>
          <a:xfrm>
            <a:off x="6265224" y="5925607"/>
            <a:ext cx="441297" cy="441297"/>
          </a:xfrm>
          <a:prstGeom prst="ellipse">
            <a:avLst/>
          </a:prstGeom>
          <a:solidFill>
            <a:srgbClr val="407BFF">
              <a:alpha val="10000"/>
            </a:srgbClr>
          </a:solidFill>
          <a:ln w="2540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1" name="椭圆 11110">
            <a:extLst>
              <a:ext uri="{FF2B5EF4-FFF2-40B4-BE49-F238E27FC236}">
                <a16:creationId xmlns:a16="http://schemas.microsoft.com/office/drawing/2014/main" id="{4492ED8F-5448-BDF0-2C9F-96B5792B4CB4}"/>
              </a:ext>
            </a:extLst>
          </p:cNvPr>
          <p:cNvSpPr/>
          <p:nvPr/>
        </p:nvSpPr>
        <p:spPr>
          <a:xfrm>
            <a:off x="724209" y="6297919"/>
            <a:ext cx="1676316" cy="1676316"/>
          </a:xfrm>
          <a:prstGeom prst="ellipse">
            <a:avLst/>
          </a:prstGeom>
          <a:noFill/>
          <a:ln w="635000">
            <a:solidFill>
              <a:srgbClr val="0143D7">
                <a:alpha val="2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2" name="椭圆 11111">
            <a:extLst>
              <a:ext uri="{FF2B5EF4-FFF2-40B4-BE49-F238E27FC236}">
                <a16:creationId xmlns:a16="http://schemas.microsoft.com/office/drawing/2014/main" id="{6E901DFA-0DC1-FBB4-CF8C-E3B51836F3BE}"/>
              </a:ext>
            </a:extLst>
          </p:cNvPr>
          <p:cNvSpPr/>
          <p:nvPr/>
        </p:nvSpPr>
        <p:spPr>
          <a:xfrm>
            <a:off x="1437466" y="-363757"/>
            <a:ext cx="768142" cy="768142"/>
          </a:xfrm>
          <a:prstGeom prst="ellipse">
            <a:avLst/>
          </a:prstGeom>
          <a:noFill/>
          <a:ln w="254000">
            <a:solidFill>
              <a:srgbClr val="0143D7">
                <a:alpha val="1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20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" name="右箭头 1">
            <a:extLst>
              <a:ext uri="{FF2B5EF4-FFF2-40B4-BE49-F238E27FC236}">
                <a16:creationId xmlns:a16="http://schemas.microsoft.com/office/drawing/2014/main" id="{0B4AAA22-D429-A5A0-E1C6-AC85AB11682D}"/>
              </a:ext>
            </a:extLst>
          </p:cNvPr>
          <p:cNvSpPr/>
          <p:nvPr/>
        </p:nvSpPr>
        <p:spPr>
          <a:xfrm rot="905815">
            <a:off x="4447590" y="2099954"/>
            <a:ext cx="4455778" cy="1842734"/>
          </a:xfrm>
          <a:custGeom>
            <a:avLst/>
            <a:gdLst>
              <a:gd name="connsiteX0" fmla="*/ 0 w 3981450"/>
              <a:gd name="connsiteY0" fmla="*/ 373856 h 1495425"/>
              <a:gd name="connsiteX1" fmla="*/ 3233738 w 3981450"/>
              <a:gd name="connsiteY1" fmla="*/ 373856 h 1495425"/>
              <a:gd name="connsiteX2" fmla="*/ 3233738 w 3981450"/>
              <a:gd name="connsiteY2" fmla="*/ 0 h 1495425"/>
              <a:gd name="connsiteX3" fmla="*/ 3981450 w 3981450"/>
              <a:gd name="connsiteY3" fmla="*/ 747713 h 1495425"/>
              <a:gd name="connsiteX4" fmla="*/ 3233738 w 3981450"/>
              <a:gd name="connsiteY4" fmla="*/ 1495425 h 1495425"/>
              <a:gd name="connsiteX5" fmla="*/ 3233738 w 3981450"/>
              <a:gd name="connsiteY5" fmla="*/ 1121569 h 1495425"/>
              <a:gd name="connsiteX6" fmla="*/ 0 w 3981450"/>
              <a:gd name="connsiteY6" fmla="*/ 1121569 h 1495425"/>
              <a:gd name="connsiteX7" fmla="*/ 0 w 3981450"/>
              <a:gd name="connsiteY7" fmla="*/ 373856 h 1495425"/>
              <a:gd name="connsiteX0" fmla="*/ 0 w 3981450"/>
              <a:gd name="connsiteY0" fmla="*/ 1121569 h 1495425"/>
              <a:gd name="connsiteX1" fmla="*/ 3233738 w 3981450"/>
              <a:gd name="connsiteY1" fmla="*/ 373856 h 1495425"/>
              <a:gd name="connsiteX2" fmla="*/ 3233738 w 3981450"/>
              <a:gd name="connsiteY2" fmla="*/ 0 h 1495425"/>
              <a:gd name="connsiteX3" fmla="*/ 3981450 w 3981450"/>
              <a:gd name="connsiteY3" fmla="*/ 747713 h 1495425"/>
              <a:gd name="connsiteX4" fmla="*/ 3233738 w 3981450"/>
              <a:gd name="connsiteY4" fmla="*/ 1495425 h 1495425"/>
              <a:gd name="connsiteX5" fmla="*/ 3233738 w 3981450"/>
              <a:gd name="connsiteY5" fmla="*/ 1121569 h 1495425"/>
              <a:gd name="connsiteX6" fmla="*/ 0 w 3981450"/>
              <a:gd name="connsiteY6" fmla="*/ 1121569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3186113 w 3933825"/>
              <a:gd name="connsiteY4" fmla="*/ 1495425 h 1495425"/>
              <a:gd name="connsiteX5" fmla="*/ 31861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3186113 w 3933825"/>
              <a:gd name="connsiteY4" fmla="*/ 1495425 h 1495425"/>
              <a:gd name="connsiteX5" fmla="*/ 31861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3186113 w 3933825"/>
              <a:gd name="connsiteY4" fmla="*/ 1495425 h 1495425"/>
              <a:gd name="connsiteX5" fmla="*/ 31861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3186113 w 3933825"/>
              <a:gd name="connsiteY4" fmla="*/ 1495425 h 1495425"/>
              <a:gd name="connsiteX5" fmla="*/ 30718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2995613 w 3933825"/>
              <a:gd name="connsiteY4" fmla="*/ 1495425 h 1495425"/>
              <a:gd name="connsiteX5" fmla="*/ 30718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73919 h 1485900"/>
              <a:gd name="connsiteX1" fmla="*/ 3186113 w 3933825"/>
              <a:gd name="connsiteY1" fmla="*/ 364331 h 1485900"/>
              <a:gd name="connsiteX2" fmla="*/ 3290888 w 3933825"/>
              <a:gd name="connsiteY2" fmla="*/ 0 h 1485900"/>
              <a:gd name="connsiteX3" fmla="*/ 3933825 w 3933825"/>
              <a:gd name="connsiteY3" fmla="*/ 738188 h 1485900"/>
              <a:gd name="connsiteX4" fmla="*/ 2995613 w 3933825"/>
              <a:gd name="connsiteY4" fmla="*/ 1485900 h 1485900"/>
              <a:gd name="connsiteX5" fmla="*/ 3071813 w 3933825"/>
              <a:gd name="connsiteY5" fmla="*/ 1112044 h 1485900"/>
              <a:gd name="connsiteX6" fmla="*/ 0 w 3933825"/>
              <a:gd name="connsiteY6" fmla="*/ 873919 h 1485900"/>
              <a:gd name="connsiteX0" fmla="*/ 0 w 3771900"/>
              <a:gd name="connsiteY0" fmla="*/ 873919 h 1485900"/>
              <a:gd name="connsiteX1" fmla="*/ 3186113 w 3771900"/>
              <a:gd name="connsiteY1" fmla="*/ 364331 h 1485900"/>
              <a:gd name="connsiteX2" fmla="*/ 3290888 w 3771900"/>
              <a:gd name="connsiteY2" fmla="*/ 0 h 1485900"/>
              <a:gd name="connsiteX3" fmla="*/ 3771900 w 3771900"/>
              <a:gd name="connsiteY3" fmla="*/ 938213 h 1485900"/>
              <a:gd name="connsiteX4" fmla="*/ 2995613 w 3771900"/>
              <a:gd name="connsiteY4" fmla="*/ 1485900 h 1485900"/>
              <a:gd name="connsiteX5" fmla="*/ 3071813 w 3771900"/>
              <a:gd name="connsiteY5" fmla="*/ 1112044 h 1485900"/>
              <a:gd name="connsiteX6" fmla="*/ 0 w 3771900"/>
              <a:gd name="connsiteY6" fmla="*/ 873919 h 1485900"/>
              <a:gd name="connsiteX0" fmla="*/ 0 w 3771900"/>
              <a:gd name="connsiteY0" fmla="*/ 873919 h 1485900"/>
              <a:gd name="connsiteX1" fmla="*/ 3186113 w 3771900"/>
              <a:gd name="connsiteY1" fmla="*/ 364331 h 1485900"/>
              <a:gd name="connsiteX2" fmla="*/ 3271838 w 3771900"/>
              <a:gd name="connsiteY2" fmla="*/ 0 h 1485900"/>
              <a:gd name="connsiteX3" fmla="*/ 3771900 w 3771900"/>
              <a:gd name="connsiteY3" fmla="*/ 938213 h 1485900"/>
              <a:gd name="connsiteX4" fmla="*/ 2995613 w 3771900"/>
              <a:gd name="connsiteY4" fmla="*/ 1485900 h 1485900"/>
              <a:gd name="connsiteX5" fmla="*/ 3071813 w 3771900"/>
              <a:gd name="connsiteY5" fmla="*/ 1112044 h 1485900"/>
              <a:gd name="connsiteX6" fmla="*/ 0 w 3771900"/>
              <a:gd name="connsiteY6" fmla="*/ 873919 h 1485900"/>
              <a:gd name="connsiteX0" fmla="*/ 0 w 3771900"/>
              <a:gd name="connsiteY0" fmla="*/ 826294 h 1438275"/>
              <a:gd name="connsiteX1" fmla="*/ 3186113 w 3771900"/>
              <a:gd name="connsiteY1" fmla="*/ 316706 h 1438275"/>
              <a:gd name="connsiteX2" fmla="*/ 3243263 w 3771900"/>
              <a:gd name="connsiteY2" fmla="*/ 0 h 1438275"/>
              <a:gd name="connsiteX3" fmla="*/ 3771900 w 3771900"/>
              <a:gd name="connsiteY3" fmla="*/ 890588 h 1438275"/>
              <a:gd name="connsiteX4" fmla="*/ 2995613 w 3771900"/>
              <a:gd name="connsiteY4" fmla="*/ 1438275 h 1438275"/>
              <a:gd name="connsiteX5" fmla="*/ 3071813 w 3771900"/>
              <a:gd name="connsiteY5" fmla="*/ 1064419 h 1438275"/>
              <a:gd name="connsiteX6" fmla="*/ 0 w 3771900"/>
              <a:gd name="connsiteY6" fmla="*/ 826294 h 1438275"/>
              <a:gd name="connsiteX0" fmla="*/ 0 w 3771900"/>
              <a:gd name="connsiteY0" fmla="*/ 826294 h 1362075"/>
              <a:gd name="connsiteX1" fmla="*/ 3186113 w 3771900"/>
              <a:gd name="connsiteY1" fmla="*/ 316706 h 1362075"/>
              <a:gd name="connsiteX2" fmla="*/ 3243263 w 3771900"/>
              <a:gd name="connsiteY2" fmla="*/ 0 h 1362075"/>
              <a:gd name="connsiteX3" fmla="*/ 3771900 w 3771900"/>
              <a:gd name="connsiteY3" fmla="*/ 890588 h 1362075"/>
              <a:gd name="connsiteX4" fmla="*/ 2995613 w 3771900"/>
              <a:gd name="connsiteY4" fmla="*/ 1362075 h 1362075"/>
              <a:gd name="connsiteX5" fmla="*/ 3071813 w 3771900"/>
              <a:gd name="connsiteY5" fmla="*/ 1064419 h 1362075"/>
              <a:gd name="connsiteX6" fmla="*/ 0 w 3771900"/>
              <a:gd name="connsiteY6" fmla="*/ 826294 h 1362075"/>
              <a:gd name="connsiteX0" fmla="*/ 0 w 3771900"/>
              <a:gd name="connsiteY0" fmla="*/ 826294 h 1362075"/>
              <a:gd name="connsiteX1" fmla="*/ 3186113 w 3771900"/>
              <a:gd name="connsiteY1" fmla="*/ 316706 h 1362075"/>
              <a:gd name="connsiteX2" fmla="*/ 3243263 w 3771900"/>
              <a:gd name="connsiteY2" fmla="*/ 0 h 1362075"/>
              <a:gd name="connsiteX3" fmla="*/ 3771900 w 3771900"/>
              <a:gd name="connsiteY3" fmla="*/ 890588 h 1362075"/>
              <a:gd name="connsiteX4" fmla="*/ 2995613 w 3771900"/>
              <a:gd name="connsiteY4" fmla="*/ 1362075 h 1362075"/>
              <a:gd name="connsiteX5" fmla="*/ 3052763 w 3771900"/>
              <a:gd name="connsiteY5" fmla="*/ 1045369 h 1362075"/>
              <a:gd name="connsiteX6" fmla="*/ 0 w 3771900"/>
              <a:gd name="connsiteY6" fmla="*/ 826294 h 1362075"/>
              <a:gd name="connsiteX0" fmla="*/ 0 w 3771900"/>
              <a:gd name="connsiteY0" fmla="*/ 826294 h 1362075"/>
              <a:gd name="connsiteX1" fmla="*/ 3186113 w 3771900"/>
              <a:gd name="connsiteY1" fmla="*/ 316706 h 1362075"/>
              <a:gd name="connsiteX2" fmla="*/ 3243263 w 3771900"/>
              <a:gd name="connsiteY2" fmla="*/ 0 h 1362075"/>
              <a:gd name="connsiteX3" fmla="*/ 3771900 w 3771900"/>
              <a:gd name="connsiteY3" fmla="*/ 833438 h 1362075"/>
              <a:gd name="connsiteX4" fmla="*/ 2995613 w 3771900"/>
              <a:gd name="connsiteY4" fmla="*/ 1362075 h 1362075"/>
              <a:gd name="connsiteX5" fmla="*/ 3052763 w 3771900"/>
              <a:gd name="connsiteY5" fmla="*/ 1045369 h 1362075"/>
              <a:gd name="connsiteX6" fmla="*/ 0 w 3771900"/>
              <a:gd name="connsiteY6" fmla="*/ 826294 h 1362075"/>
              <a:gd name="connsiteX0" fmla="*/ 0 w 3771900"/>
              <a:gd name="connsiteY0" fmla="*/ 826294 h 1362075"/>
              <a:gd name="connsiteX1" fmla="*/ 3186113 w 3771900"/>
              <a:gd name="connsiteY1" fmla="*/ 316706 h 1362075"/>
              <a:gd name="connsiteX2" fmla="*/ 3243263 w 3771900"/>
              <a:gd name="connsiteY2" fmla="*/ 0 h 1362075"/>
              <a:gd name="connsiteX3" fmla="*/ 3771900 w 3771900"/>
              <a:gd name="connsiteY3" fmla="*/ 833438 h 1362075"/>
              <a:gd name="connsiteX4" fmla="*/ 2995613 w 3771900"/>
              <a:gd name="connsiteY4" fmla="*/ 1362075 h 1362075"/>
              <a:gd name="connsiteX5" fmla="*/ 3052763 w 3771900"/>
              <a:gd name="connsiteY5" fmla="*/ 1045369 h 1362075"/>
              <a:gd name="connsiteX6" fmla="*/ 0 w 3771900"/>
              <a:gd name="connsiteY6" fmla="*/ 826294 h 136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1900" h="1362075">
                <a:moveTo>
                  <a:pt x="0" y="826294"/>
                </a:moveTo>
                <a:cubicBezTo>
                  <a:pt x="1163638" y="335756"/>
                  <a:pt x="2174875" y="273844"/>
                  <a:pt x="3186113" y="316706"/>
                </a:cubicBezTo>
                <a:lnTo>
                  <a:pt x="3243263" y="0"/>
                </a:lnTo>
                <a:lnTo>
                  <a:pt x="3771900" y="833438"/>
                </a:lnTo>
                <a:lnTo>
                  <a:pt x="2995613" y="1362075"/>
                </a:lnTo>
                <a:lnTo>
                  <a:pt x="3052763" y="1045369"/>
                </a:lnTo>
                <a:cubicBezTo>
                  <a:pt x="2212975" y="838994"/>
                  <a:pt x="1363663" y="718344"/>
                  <a:pt x="0" y="82629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65453-1199-DB02-267B-FC1977A3291C}"/>
              </a:ext>
            </a:extLst>
          </p:cNvPr>
          <p:cNvSpPr txBox="1"/>
          <p:nvPr/>
        </p:nvSpPr>
        <p:spPr>
          <a:xfrm rot="1212081">
            <a:off x="6839190" y="2982259"/>
            <a:ext cx="1106072" cy="317879"/>
          </a:xfrm>
          <a:prstGeom prst="rect">
            <a:avLst/>
          </a:prstGeom>
          <a:noFill/>
        </p:spPr>
        <p:txBody>
          <a:bodyPr wrap="none" lIns="0" tIns="45706" rIns="0" bIns="45706" rtlCol="0">
            <a:spAutoFit/>
          </a:bodyPr>
          <a:lstStyle/>
          <a:p>
            <a:pPr algn="r"/>
            <a:r>
              <a:rPr lang="zh-CN" altLang="en-US" sz="1466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" name="右箭头 1">
            <a:extLst>
              <a:ext uri="{FF2B5EF4-FFF2-40B4-BE49-F238E27FC236}">
                <a16:creationId xmlns:a16="http://schemas.microsoft.com/office/drawing/2014/main" id="{464088DE-4DBD-475A-83E4-18875EFD9A6F}"/>
              </a:ext>
            </a:extLst>
          </p:cNvPr>
          <p:cNvSpPr/>
          <p:nvPr/>
        </p:nvSpPr>
        <p:spPr>
          <a:xfrm rot="905815" flipH="1" flipV="1">
            <a:off x="3288633" y="3066568"/>
            <a:ext cx="4455778" cy="1819572"/>
          </a:xfrm>
          <a:custGeom>
            <a:avLst/>
            <a:gdLst>
              <a:gd name="connsiteX0" fmla="*/ 0 w 3981450"/>
              <a:gd name="connsiteY0" fmla="*/ 373856 h 1495425"/>
              <a:gd name="connsiteX1" fmla="*/ 3233738 w 3981450"/>
              <a:gd name="connsiteY1" fmla="*/ 373856 h 1495425"/>
              <a:gd name="connsiteX2" fmla="*/ 3233738 w 3981450"/>
              <a:gd name="connsiteY2" fmla="*/ 0 h 1495425"/>
              <a:gd name="connsiteX3" fmla="*/ 3981450 w 3981450"/>
              <a:gd name="connsiteY3" fmla="*/ 747713 h 1495425"/>
              <a:gd name="connsiteX4" fmla="*/ 3233738 w 3981450"/>
              <a:gd name="connsiteY4" fmla="*/ 1495425 h 1495425"/>
              <a:gd name="connsiteX5" fmla="*/ 3233738 w 3981450"/>
              <a:gd name="connsiteY5" fmla="*/ 1121569 h 1495425"/>
              <a:gd name="connsiteX6" fmla="*/ 0 w 3981450"/>
              <a:gd name="connsiteY6" fmla="*/ 1121569 h 1495425"/>
              <a:gd name="connsiteX7" fmla="*/ 0 w 3981450"/>
              <a:gd name="connsiteY7" fmla="*/ 373856 h 1495425"/>
              <a:gd name="connsiteX0" fmla="*/ 0 w 3981450"/>
              <a:gd name="connsiteY0" fmla="*/ 1121569 h 1495425"/>
              <a:gd name="connsiteX1" fmla="*/ 3233738 w 3981450"/>
              <a:gd name="connsiteY1" fmla="*/ 373856 h 1495425"/>
              <a:gd name="connsiteX2" fmla="*/ 3233738 w 3981450"/>
              <a:gd name="connsiteY2" fmla="*/ 0 h 1495425"/>
              <a:gd name="connsiteX3" fmla="*/ 3981450 w 3981450"/>
              <a:gd name="connsiteY3" fmla="*/ 747713 h 1495425"/>
              <a:gd name="connsiteX4" fmla="*/ 3233738 w 3981450"/>
              <a:gd name="connsiteY4" fmla="*/ 1495425 h 1495425"/>
              <a:gd name="connsiteX5" fmla="*/ 3233738 w 3981450"/>
              <a:gd name="connsiteY5" fmla="*/ 1121569 h 1495425"/>
              <a:gd name="connsiteX6" fmla="*/ 0 w 3981450"/>
              <a:gd name="connsiteY6" fmla="*/ 1121569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52875"/>
              <a:gd name="connsiteY0" fmla="*/ 731044 h 1495425"/>
              <a:gd name="connsiteX1" fmla="*/ 3205163 w 3952875"/>
              <a:gd name="connsiteY1" fmla="*/ 373856 h 1495425"/>
              <a:gd name="connsiteX2" fmla="*/ 3205163 w 3952875"/>
              <a:gd name="connsiteY2" fmla="*/ 0 h 1495425"/>
              <a:gd name="connsiteX3" fmla="*/ 3952875 w 3952875"/>
              <a:gd name="connsiteY3" fmla="*/ 747713 h 1495425"/>
              <a:gd name="connsiteX4" fmla="*/ 3205163 w 3952875"/>
              <a:gd name="connsiteY4" fmla="*/ 1495425 h 1495425"/>
              <a:gd name="connsiteX5" fmla="*/ 3205163 w 3952875"/>
              <a:gd name="connsiteY5" fmla="*/ 1121569 h 1495425"/>
              <a:gd name="connsiteX6" fmla="*/ 0 w 3952875"/>
              <a:gd name="connsiteY6" fmla="*/ 7310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3186113 w 3933825"/>
              <a:gd name="connsiteY4" fmla="*/ 1495425 h 1495425"/>
              <a:gd name="connsiteX5" fmla="*/ 31861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3186113 w 3933825"/>
              <a:gd name="connsiteY4" fmla="*/ 1495425 h 1495425"/>
              <a:gd name="connsiteX5" fmla="*/ 31861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3186113 w 3933825"/>
              <a:gd name="connsiteY4" fmla="*/ 1495425 h 1495425"/>
              <a:gd name="connsiteX5" fmla="*/ 31861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3186113 w 3933825"/>
              <a:gd name="connsiteY4" fmla="*/ 1495425 h 1495425"/>
              <a:gd name="connsiteX5" fmla="*/ 30718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83444 h 1495425"/>
              <a:gd name="connsiteX1" fmla="*/ 3186113 w 3933825"/>
              <a:gd name="connsiteY1" fmla="*/ 373856 h 1495425"/>
              <a:gd name="connsiteX2" fmla="*/ 3186113 w 3933825"/>
              <a:gd name="connsiteY2" fmla="*/ 0 h 1495425"/>
              <a:gd name="connsiteX3" fmla="*/ 3933825 w 3933825"/>
              <a:gd name="connsiteY3" fmla="*/ 747713 h 1495425"/>
              <a:gd name="connsiteX4" fmla="*/ 2995613 w 3933825"/>
              <a:gd name="connsiteY4" fmla="*/ 1495425 h 1495425"/>
              <a:gd name="connsiteX5" fmla="*/ 3071813 w 3933825"/>
              <a:gd name="connsiteY5" fmla="*/ 1121569 h 1495425"/>
              <a:gd name="connsiteX6" fmla="*/ 0 w 3933825"/>
              <a:gd name="connsiteY6" fmla="*/ 883444 h 1495425"/>
              <a:gd name="connsiteX0" fmla="*/ 0 w 3933825"/>
              <a:gd name="connsiteY0" fmla="*/ 873919 h 1485900"/>
              <a:gd name="connsiteX1" fmla="*/ 3186113 w 3933825"/>
              <a:gd name="connsiteY1" fmla="*/ 364331 h 1485900"/>
              <a:gd name="connsiteX2" fmla="*/ 3290888 w 3933825"/>
              <a:gd name="connsiteY2" fmla="*/ 0 h 1485900"/>
              <a:gd name="connsiteX3" fmla="*/ 3933825 w 3933825"/>
              <a:gd name="connsiteY3" fmla="*/ 738188 h 1485900"/>
              <a:gd name="connsiteX4" fmla="*/ 2995613 w 3933825"/>
              <a:gd name="connsiteY4" fmla="*/ 1485900 h 1485900"/>
              <a:gd name="connsiteX5" fmla="*/ 3071813 w 3933825"/>
              <a:gd name="connsiteY5" fmla="*/ 1112044 h 1485900"/>
              <a:gd name="connsiteX6" fmla="*/ 0 w 3933825"/>
              <a:gd name="connsiteY6" fmla="*/ 873919 h 1485900"/>
              <a:gd name="connsiteX0" fmla="*/ 0 w 3771900"/>
              <a:gd name="connsiteY0" fmla="*/ 873919 h 1485900"/>
              <a:gd name="connsiteX1" fmla="*/ 3186113 w 3771900"/>
              <a:gd name="connsiteY1" fmla="*/ 364331 h 1485900"/>
              <a:gd name="connsiteX2" fmla="*/ 3290888 w 3771900"/>
              <a:gd name="connsiteY2" fmla="*/ 0 h 1485900"/>
              <a:gd name="connsiteX3" fmla="*/ 3771900 w 3771900"/>
              <a:gd name="connsiteY3" fmla="*/ 938213 h 1485900"/>
              <a:gd name="connsiteX4" fmla="*/ 2995613 w 3771900"/>
              <a:gd name="connsiteY4" fmla="*/ 1485900 h 1485900"/>
              <a:gd name="connsiteX5" fmla="*/ 3071813 w 3771900"/>
              <a:gd name="connsiteY5" fmla="*/ 1112044 h 1485900"/>
              <a:gd name="connsiteX6" fmla="*/ 0 w 3771900"/>
              <a:gd name="connsiteY6" fmla="*/ 873919 h 1485900"/>
              <a:gd name="connsiteX0" fmla="*/ 0 w 3771900"/>
              <a:gd name="connsiteY0" fmla="*/ 873919 h 1485900"/>
              <a:gd name="connsiteX1" fmla="*/ 3186113 w 3771900"/>
              <a:gd name="connsiteY1" fmla="*/ 364331 h 1485900"/>
              <a:gd name="connsiteX2" fmla="*/ 3271838 w 3771900"/>
              <a:gd name="connsiteY2" fmla="*/ 0 h 1485900"/>
              <a:gd name="connsiteX3" fmla="*/ 3771900 w 3771900"/>
              <a:gd name="connsiteY3" fmla="*/ 938213 h 1485900"/>
              <a:gd name="connsiteX4" fmla="*/ 2995613 w 3771900"/>
              <a:gd name="connsiteY4" fmla="*/ 1485900 h 1485900"/>
              <a:gd name="connsiteX5" fmla="*/ 3071813 w 3771900"/>
              <a:gd name="connsiteY5" fmla="*/ 1112044 h 1485900"/>
              <a:gd name="connsiteX6" fmla="*/ 0 w 3771900"/>
              <a:gd name="connsiteY6" fmla="*/ 873919 h 1485900"/>
              <a:gd name="connsiteX0" fmla="*/ 0 w 3771900"/>
              <a:gd name="connsiteY0" fmla="*/ 826294 h 1438275"/>
              <a:gd name="connsiteX1" fmla="*/ 3186113 w 3771900"/>
              <a:gd name="connsiteY1" fmla="*/ 316706 h 1438275"/>
              <a:gd name="connsiteX2" fmla="*/ 3243263 w 3771900"/>
              <a:gd name="connsiteY2" fmla="*/ 0 h 1438275"/>
              <a:gd name="connsiteX3" fmla="*/ 3771900 w 3771900"/>
              <a:gd name="connsiteY3" fmla="*/ 890588 h 1438275"/>
              <a:gd name="connsiteX4" fmla="*/ 2995613 w 3771900"/>
              <a:gd name="connsiteY4" fmla="*/ 1438275 h 1438275"/>
              <a:gd name="connsiteX5" fmla="*/ 3071813 w 3771900"/>
              <a:gd name="connsiteY5" fmla="*/ 1064419 h 1438275"/>
              <a:gd name="connsiteX6" fmla="*/ 0 w 3771900"/>
              <a:gd name="connsiteY6" fmla="*/ 826294 h 1438275"/>
              <a:gd name="connsiteX0" fmla="*/ 0 w 3771900"/>
              <a:gd name="connsiteY0" fmla="*/ 826294 h 1362075"/>
              <a:gd name="connsiteX1" fmla="*/ 3186113 w 3771900"/>
              <a:gd name="connsiteY1" fmla="*/ 316706 h 1362075"/>
              <a:gd name="connsiteX2" fmla="*/ 3243263 w 3771900"/>
              <a:gd name="connsiteY2" fmla="*/ 0 h 1362075"/>
              <a:gd name="connsiteX3" fmla="*/ 3771900 w 3771900"/>
              <a:gd name="connsiteY3" fmla="*/ 890588 h 1362075"/>
              <a:gd name="connsiteX4" fmla="*/ 2995613 w 3771900"/>
              <a:gd name="connsiteY4" fmla="*/ 1362075 h 1362075"/>
              <a:gd name="connsiteX5" fmla="*/ 3071813 w 3771900"/>
              <a:gd name="connsiteY5" fmla="*/ 1064419 h 1362075"/>
              <a:gd name="connsiteX6" fmla="*/ 0 w 3771900"/>
              <a:gd name="connsiteY6" fmla="*/ 826294 h 1362075"/>
              <a:gd name="connsiteX0" fmla="*/ 0 w 3771900"/>
              <a:gd name="connsiteY0" fmla="*/ 826294 h 1362075"/>
              <a:gd name="connsiteX1" fmla="*/ 3186113 w 3771900"/>
              <a:gd name="connsiteY1" fmla="*/ 316706 h 1362075"/>
              <a:gd name="connsiteX2" fmla="*/ 3243263 w 3771900"/>
              <a:gd name="connsiteY2" fmla="*/ 0 h 1362075"/>
              <a:gd name="connsiteX3" fmla="*/ 3771900 w 3771900"/>
              <a:gd name="connsiteY3" fmla="*/ 890588 h 1362075"/>
              <a:gd name="connsiteX4" fmla="*/ 2995613 w 3771900"/>
              <a:gd name="connsiteY4" fmla="*/ 1362075 h 1362075"/>
              <a:gd name="connsiteX5" fmla="*/ 3052763 w 3771900"/>
              <a:gd name="connsiteY5" fmla="*/ 1045369 h 1362075"/>
              <a:gd name="connsiteX6" fmla="*/ 0 w 3771900"/>
              <a:gd name="connsiteY6" fmla="*/ 826294 h 1362075"/>
              <a:gd name="connsiteX0" fmla="*/ 0 w 3771900"/>
              <a:gd name="connsiteY0" fmla="*/ 826294 h 1362075"/>
              <a:gd name="connsiteX1" fmla="*/ 3186113 w 3771900"/>
              <a:gd name="connsiteY1" fmla="*/ 316706 h 1362075"/>
              <a:gd name="connsiteX2" fmla="*/ 3243263 w 3771900"/>
              <a:gd name="connsiteY2" fmla="*/ 0 h 1362075"/>
              <a:gd name="connsiteX3" fmla="*/ 3771900 w 3771900"/>
              <a:gd name="connsiteY3" fmla="*/ 833438 h 1362075"/>
              <a:gd name="connsiteX4" fmla="*/ 2995613 w 3771900"/>
              <a:gd name="connsiteY4" fmla="*/ 1362075 h 1362075"/>
              <a:gd name="connsiteX5" fmla="*/ 3052763 w 3771900"/>
              <a:gd name="connsiteY5" fmla="*/ 1045369 h 1362075"/>
              <a:gd name="connsiteX6" fmla="*/ 0 w 3771900"/>
              <a:gd name="connsiteY6" fmla="*/ 826294 h 1362075"/>
              <a:gd name="connsiteX0" fmla="*/ 0 w 3771900"/>
              <a:gd name="connsiteY0" fmla="*/ 826294 h 1362075"/>
              <a:gd name="connsiteX1" fmla="*/ 3186113 w 3771900"/>
              <a:gd name="connsiteY1" fmla="*/ 316706 h 1362075"/>
              <a:gd name="connsiteX2" fmla="*/ 3243263 w 3771900"/>
              <a:gd name="connsiteY2" fmla="*/ 0 h 1362075"/>
              <a:gd name="connsiteX3" fmla="*/ 3771900 w 3771900"/>
              <a:gd name="connsiteY3" fmla="*/ 833438 h 1362075"/>
              <a:gd name="connsiteX4" fmla="*/ 2995613 w 3771900"/>
              <a:gd name="connsiteY4" fmla="*/ 1362075 h 1362075"/>
              <a:gd name="connsiteX5" fmla="*/ 3052763 w 3771900"/>
              <a:gd name="connsiteY5" fmla="*/ 1045369 h 1362075"/>
              <a:gd name="connsiteX6" fmla="*/ 0 w 3771900"/>
              <a:gd name="connsiteY6" fmla="*/ 826294 h 136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1900" h="1362075">
                <a:moveTo>
                  <a:pt x="0" y="826294"/>
                </a:moveTo>
                <a:cubicBezTo>
                  <a:pt x="1163638" y="335756"/>
                  <a:pt x="2174875" y="273844"/>
                  <a:pt x="3186113" y="316706"/>
                </a:cubicBezTo>
                <a:lnTo>
                  <a:pt x="3243263" y="0"/>
                </a:lnTo>
                <a:lnTo>
                  <a:pt x="3771900" y="833438"/>
                </a:lnTo>
                <a:lnTo>
                  <a:pt x="2995613" y="1362075"/>
                </a:lnTo>
                <a:lnTo>
                  <a:pt x="3052763" y="1045369"/>
                </a:lnTo>
                <a:cubicBezTo>
                  <a:pt x="2212975" y="838994"/>
                  <a:pt x="1363663" y="718344"/>
                  <a:pt x="0" y="826294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8D234E-AC3A-432B-1410-572BB7FCB9B3}"/>
              </a:ext>
            </a:extLst>
          </p:cNvPr>
          <p:cNvSpPr txBox="1"/>
          <p:nvPr/>
        </p:nvSpPr>
        <p:spPr>
          <a:xfrm rot="1309175">
            <a:off x="4154019" y="3662187"/>
            <a:ext cx="1106072" cy="317879"/>
          </a:xfrm>
          <a:prstGeom prst="rect">
            <a:avLst/>
          </a:prstGeom>
          <a:noFill/>
        </p:spPr>
        <p:txBody>
          <a:bodyPr wrap="none" lIns="0" tIns="45706" rIns="0" bIns="45706" rtlCol="0">
            <a:spAutoFit/>
          </a:bodyPr>
          <a:lstStyle/>
          <a:p>
            <a:r>
              <a:rPr lang="zh-CN" altLang="en-US" sz="1466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C728146-087C-714F-FD5F-1091233693EE}"/>
              </a:ext>
            </a:extLst>
          </p:cNvPr>
          <p:cNvGrpSpPr/>
          <p:nvPr/>
        </p:nvGrpSpPr>
        <p:grpSpPr>
          <a:xfrm>
            <a:off x="8792842" y="2122147"/>
            <a:ext cx="2859096" cy="791122"/>
            <a:chOff x="-94764" y="1931934"/>
            <a:chExt cx="2859096" cy="7911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2BFD888-1D3D-0C2C-A47D-07B1AC59720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93BF182-AA3A-80AB-6297-AD7A26E5130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76778B4-B07C-C35C-1FE5-750B9F5FEB5B}"/>
              </a:ext>
            </a:extLst>
          </p:cNvPr>
          <p:cNvGrpSpPr/>
          <p:nvPr/>
        </p:nvGrpSpPr>
        <p:grpSpPr>
          <a:xfrm>
            <a:off x="468669" y="3835395"/>
            <a:ext cx="2874408" cy="791122"/>
            <a:chOff x="-94764" y="1931934"/>
            <a:chExt cx="2874408" cy="7911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1E6112F-9700-E0FD-63D8-6F252926AAE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805449D-ABB5-1ED7-820C-46F8791C23CF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456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" name="平行四边形 1" descr="D:\51PPT模板网\51pptmoban.com\图片001.jpg">
            <a:extLst>
              <a:ext uri="{FF2B5EF4-FFF2-40B4-BE49-F238E27FC236}">
                <a16:creationId xmlns:a16="http://schemas.microsoft.com/office/drawing/2014/main" id="{B9C8D48C-9375-04FF-E1FB-E2B82776BD1C}"/>
              </a:ext>
            </a:extLst>
          </p:cNvPr>
          <p:cNvSpPr/>
          <p:nvPr/>
        </p:nvSpPr>
        <p:spPr>
          <a:xfrm>
            <a:off x="-856343" y="3429000"/>
            <a:ext cx="6952343" cy="2098285"/>
          </a:xfrm>
          <a:prstGeom prst="parallelogram">
            <a:avLst/>
          </a:prstGeom>
          <a:blipFill dpi="0" rotWithShape="1">
            <a:blip r:embed="rId3"/>
            <a:srcRect/>
            <a:tile tx="21590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平行四边形 3" descr="D:\51PPT模板网\51pptmoban.com\图片001.jpg">
            <a:extLst>
              <a:ext uri="{FF2B5EF4-FFF2-40B4-BE49-F238E27FC236}">
                <a16:creationId xmlns:a16="http://schemas.microsoft.com/office/drawing/2014/main" id="{68BA5B91-8B13-5D0B-7413-CDBA44B0658C}"/>
              </a:ext>
            </a:extLst>
          </p:cNvPr>
          <p:cNvSpPr/>
          <p:nvPr/>
        </p:nvSpPr>
        <p:spPr>
          <a:xfrm>
            <a:off x="6096000" y="1330715"/>
            <a:ext cx="6952343" cy="2098285"/>
          </a:xfrm>
          <a:prstGeom prst="parallelogram">
            <a:avLst/>
          </a:prstGeom>
          <a:blipFill dpi="0" rotWithShape="1">
            <a:blip r:embed="rId4"/>
            <a:srcRect/>
            <a:tile tx="21590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6B70C3A-186E-E52A-5642-7A85986DA99D}"/>
              </a:ext>
            </a:extLst>
          </p:cNvPr>
          <p:cNvGrpSpPr/>
          <p:nvPr/>
        </p:nvGrpSpPr>
        <p:grpSpPr>
          <a:xfrm>
            <a:off x="894168" y="1746206"/>
            <a:ext cx="4418061" cy="1267301"/>
            <a:chOff x="-94765" y="1931934"/>
            <a:chExt cx="4418061" cy="126730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A4DAAD5-809B-177A-4549-BED47312E349}"/>
                </a:ext>
              </a:extLst>
            </p:cNvPr>
            <p:cNvSpPr txBox="1"/>
            <p:nvPr/>
          </p:nvSpPr>
          <p:spPr>
            <a:xfrm>
              <a:off x="-94765" y="2205117"/>
              <a:ext cx="441806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283E515-DDEB-B230-2C9B-F48E8B65143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E396680-7539-F8CA-F3B4-8A9BB06D9082}"/>
              </a:ext>
            </a:extLst>
          </p:cNvPr>
          <p:cNvGrpSpPr/>
          <p:nvPr/>
        </p:nvGrpSpPr>
        <p:grpSpPr>
          <a:xfrm>
            <a:off x="6791277" y="3966891"/>
            <a:ext cx="4432575" cy="1267301"/>
            <a:chOff x="-94765" y="1931934"/>
            <a:chExt cx="4432575" cy="126730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9AC60A8-0077-E949-1F0B-082BE77B998D}"/>
                </a:ext>
              </a:extLst>
            </p:cNvPr>
            <p:cNvSpPr txBox="1"/>
            <p:nvPr/>
          </p:nvSpPr>
          <p:spPr>
            <a:xfrm>
              <a:off x="-94765" y="2205117"/>
              <a:ext cx="441806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2A539EC-C1E7-CAA8-C145-E7EEF80A27CD}"/>
                </a:ext>
              </a:extLst>
            </p:cNvPr>
            <p:cNvSpPr txBox="1"/>
            <p:nvPr/>
          </p:nvSpPr>
          <p:spPr>
            <a:xfrm>
              <a:off x="210224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486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>
            <a:extLst>
              <a:ext uri="{FF2B5EF4-FFF2-40B4-BE49-F238E27FC236}">
                <a16:creationId xmlns:a16="http://schemas.microsoft.com/office/drawing/2014/main" id="{B638AE77-13D9-8D20-2AAF-94D26E18B643}"/>
              </a:ext>
            </a:extLst>
          </p:cNvPr>
          <p:cNvSpPr/>
          <p:nvPr/>
        </p:nvSpPr>
        <p:spPr>
          <a:xfrm>
            <a:off x="6153965" y="863652"/>
            <a:ext cx="1676316" cy="1676316"/>
          </a:xfrm>
          <a:prstGeom prst="ellipse">
            <a:avLst/>
          </a:prstGeom>
          <a:noFill/>
          <a:ln w="635000">
            <a:solidFill>
              <a:srgbClr val="0143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B729635-94C6-CDD1-307E-86806559944E}"/>
              </a:ext>
            </a:extLst>
          </p:cNvPr>
          <p:cNvGrpSpPr/>
          <p:nvPr/>
        </p:nvGrpSpPr>
        <p:grpSpPr>
          <a:xfrm>
            <a:off x="1545085" y="1985219"/>
            <a:ext cx="592667" cy="592667"/>
            <a:chOff x="1035139" y="2062391"/>
            <a:chExt cx="592667" cy="592667"/>
          </a:xfrm>
        </p:grpSpPr>
        <p:sp>
          <p:nvSpPr>
            <p:cNvPr id="6" name="Oval 31">
              <a:extLst>
                <a:ext uri="{FF2B5EF4-FFF2-40B4-BE49-F238E27FC236}">
                  <a16:creationId xmlns:a16="http://schemas.microsoft.com/office/drawing/2014/main" id="{E86EAE86-8ECB-6F9F-8F75-459321F33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2062391"/>
              <a:ext cx="592667" cy="592667"/>
            </a:xfrm>
            <a:prstGeom prst="ellipse">
              <a:avLst/>
            </a:prstGeom>
            <a:solidFill>
              <a:srgbClr val="407B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" name="Group 16">
              <a:extLst>
                <a:ext uri="{FF2B5EF4-FFF2-40B4-BE49-F238E27FC236}">
                  <a16:creationId xmlns:a16="http://schemas.microsoft.com/office/drawing/2014/main" id="{82750A38-48D9-23A4-A165-846D8883DF88}"/>
                </a:ext>
              </a:extLst>
            </p:cNvPr>
            <p:cNvGrpSpPr/>
            <p:nvPr/>
          </p:nvGrpSpPr>
          <p:grpSpPr bwMode="auto">
            <a:xfrm>
              <a:off x="1217172" y="2214791"/>
              <a:ext cx="228600" cy="296333"/>
              <a:chOff x="0" y="0"/>
              <a:chExt cx="184" cy="236"/>
            </a:xfrm>
          </p:grpSpPr>
          <p:sp>
            <p:nvSpPr>
              <p:cNvPr id="15" name="Freeform 17">
                <a:extLst>
                  <a:ext uri="{FF2B5EF4-FFF2-40B4-BE49-F238E27FC236}">
                    <a16:creationId xmlns:a16="http://schemas.microsoft.com/office/drawing/2014/main" id="{95277313-D957-2D9F-4D3C-5FFF6740F790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19 w 84"/>
                  <a:gd name="T1" fmla="*/ 98 h 108"/>
                  <a:gd name="T2" fmla="*/ 10 w 84"/>
                  <a:gd name="T3" fmla="*/ 98 h 108"/>
                  <a:gd name="T4" fmla="*/ 10 w 84"/>
                  <a:gd name="T5" fmla="*/ 9 h 108"/>
                  <a:gd name="T6" fmla="*/ 79 w 84"/>
                  <a:gd name="T7" fmla="*/ 9 h 108"/>
                  <a:gd name="T8" fmla="*/ 84 w 84"/>
                  <a:gd name="T9" fmla="*/ 5 h 108"/>
                  <a:gd name="T10" fmla="*/ 79 w 84"/>
                  <a:gd name="T11" fmla="*/ 0 h 108"/>
                  <a:gd name="T12" fmla="*/ 5 w 84"/>
                  <a:gd name="T13" fmla="*/ 0 h 108"/>
                  <a:gd name="T14" fmla="*/ 0 w 84"/>
                  <a:gd name="T15" fmla="*/ 5 h 108"/>
                  <a:gd name="T16" fmla="*/ 0 w 84"/>
                  <a:gd name="T17" fmla="*/ 103 h 108"/>
                  <a:gd name="T18" fmla="*/ 5 w 84"/>
                  <a:gd name="T19" fmla="*/ 108 h 108"/>
                  <a:gd name="T20" fmla="*/ 19 w 84"/>
                  <a:gd name="T21" fmla="*/ 108 h 108"/>
                  <a:gd name="T22" fmla="*/ 23 w 84"/>
                  <a:gd name="T23" fmla="*/ 103 h 108"/>
                  <a:gd name="T24" fmla="*/ 19 w 84"/>
                  <a:gd name="T25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 18">
                <a:extLst>
                  <a:ext uri="{FF2B5EF4-FFF2-40B4-BE49-F238E27FC236}">
                    <a16:creationId xmlns:a16="http://schemas.microsoft.com/office/drawing/2014/main" id="{95C0BF17-D0DA-1BE0-4B8C-D624DD6FA796}"/>
                  </a:ext>
                </a:extLst>
              </p:cNvPr>
              <p:cNvSpPr/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26 w 31"/>
                  <a:gd name="T1" fmla="*/ 0 h 45"/>
                  <a:gd name="T2" fmla="*/ 21 w 31"/>
                  <a:gd name="T3" fmla="*/ 5 h 45"/>
                  <a:gd name="T4" fmla="*/ 21 w 31"/>
                  <a:gd name="T5" fmla="*/ 35 h 45"/>
                  <a:gd name="T6" fmla="*/ 4 w 31"/>
                  <a:gd name="T7" fmla="*/ 35 h 45"/>
                  <a:gd name="T8" fmla="*/ 0 w 31"/>
                  <a:gd name="T9" fmla="*/ 40 h 45"/>
                  <a:gd name="T10" fmla="*/ 4 w 31"/>
                  <a:gd name="T11" fmla="*/ 45 h 45"/>
                  <a:gd name="T12" fmla="*/ 26 w 31"/>
                  <a:gd name="T13" fmla="*/ 45 h 45"/>
                  <a:gd name="T14" fmla="*/ 29 w 31"/>
                  <a:gd name="T15" fmla="*/ 43 h 45"/>
                  <a:gd name="T16" fmla="*/ 31 w 31"/>
                  <a:gd name="T17" fmla="*/ 40 h 45"/>
                  <a:gd name="T18" fmla="*/ 31 w 31"/>
                  <a:gd name="T19" fmla="*/ 5 h 45"/>
                  <a:gd name="T20" fmla="*/ 26 w 31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19">
                <a:extLst>
                  <a:ext uri="{FF2B5EF4-FFF2-40B4-BE49-F238E27FC236}">
                    <a16:creationId xmlns:a16="http://schemas.microsoft.com/office/drawing/2014/main" id="{2347AE3E-89A3-74F6-C32C-4563277BD3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45 w 52"/>
                  <a:gd name="T1" fmla="*/ 1 h 75"/>
                  <a:gd name="T2" fmla="*/ 40 w 52"/>
                  <a:gd name="T3" fmla="*/ 0 h 75"/>
                  <a:gd name="T4" fmla="*/ 30 w 52"/>
                  <a:gd name="T5" fmla="*/ 5 h 75"/>
                  <a:gd name="T6" fmla="*/ 1 w 52"/>
                  <a:gd name="T7" fmla="*/ 57 h 75"/>
                  <a:gd name="T8" fmla="*/ 0 w 52"/>
                  <a:gd name="T9" fmla="*/ 59 h 75"/>
                  <a:gd name="T10" fmla="*/ 0 w 52"/>
                  <a:gd name="T11" fmla="*/ 71 h 75"/>
                  <a:gd name="T12" fmla="*/ 3 w 52"/>
                  <a:gd name="T13" fmla="*/ 75 h 75"/>
                  <a:gd name="T14" fmla="*/ 5 w 52"/>
                  <a:gd name="T15" fmla="*/ 75 h 75"/>
                  <a:gd name="T16" fmla="*/ 7 w 52"/>
                  <a:gd name="T17" fmla="*/ 75 h 75"/>
                  <a:gd name="T18" fmla="*/ 18 w 52"/>
                  <a:gd name="T19" fmla="*/ 69 h 75"/>
                  <a:gd name="T20" fmla="*/ 19 w 52"/>
                  <a:gd name="T21" fmla="*/ 67 h 75"/>
                  <a:gd name="T22" fmla="*/ 49 w 52"/>
                  <a:gd name="T23" fmla="*/ 16 h 75"/>
                  <a:gd name="T24" fmla="*/ 45 w 52"/>
                  <a:gd name="T25" fmla="*/ 1 h 75"/>
                  <a:gd name="T26" fmla="*/ 41 w 52"/>
                  <a:gd name="T27" fmla="*/ 11 h 75"/>
                  <a:gd name="T28" fmla="*/ 12 w 52"/>
                  <a:gd name="T29" fmla="*/ 62 h 75"/>
                  <a:gd name="T30" fmla="*/ 9 w 52"/>
                  <a:gd name="T31" fmla="*/ 63 h 75"/>
                  <a:gd name="T32" fmla="*/ 9 w 52"/>
                  <a:gd name="T33" fmla="*/ 60 h 75"/>
                  <a:gd name="T34" fmla="*/ 38 w 52"/>
                  <a:gd name="T35" fmla="*/ 10 h 75"/>
                  <a:gd name="T36" fmla="*/ 41 w 52"/>
                  <a:gd name="T37" fmla="*/ 9 h 75"/>
                  <a:gd name="T38" fmla="*/ 41 w 52"/>
                  <a:gd name="T3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" name="Freeform 20">
                <a:extLst>
                  <a:ext uri="{FF2B5EF4-FFF2-40B4-BE49-F238E27FC236}">
                    <a16:creationId xmlns:a16="http://schemas.microsoft.com/office/drawing/2014/main" id="{CEE3A289-EC4A-0DCE-87AF-55C19BF25985}"/>
                  </a:ext>
                </a:extLst>
              </p:cNvPr>
              <p:cNvSpPr/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32 w 32"/>
                  <a:gd name="T1" fmla="*/ 4 h 9"/>
                  <a:gd name="T2" fmla="*/ 28 w 32"/>
                  <a:gd name="T3" fmla="*/ 0 h 9"/>
                  <a:gd name="T4" fmla="*/ 4 w 32"/>
                  <a:gd name="T5" fmla="*/ 0 h 9"/>
                  <a:gd name="T6" fmla="*/ 0 w 32"/>
                  <a:gd name="T7" fmla="*/ 4 h 9"/>
                  <a:gd name="T8" fmla="*/ 4 w 32"/>
                  <a:gd name="T9" fmla="*/ 9 h 9"/>
                  <a:gd name="T10" fmla="*/ 28 w 32"/>
                  <a:gd name="T11" fmla="*/ 9 h 9"/>
                  <a:gd name="T12" fmla="*/ 32 w 3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" name="Freeform 21">
                <a:extLst>
                  <a:ext uri="{FF2B5EF4-FFF2-40B4-BE49-F238E27FC236}">
                    <a16:creationId xmlns:a16="http://schemas.microsoft.com/office/drawing/2014/main" id="{606C1D44-1ACB-9028-2FBB-544D4C399256}"/>
                  </a:ext>
                </a:extLst>
              </p:cNvPr>
              <p:cNvSpPr/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4 w 21"/>
                  <a:gd name="T1" fmla="*/ 0 h 9"/>
                  <a:gd name="T2" fmla="*/ 0 w 21"/>
                  <a:gd name="T3" fmla="*/ 4 h 9"/>
                  <a:gd name="T4" fmla="*/ 4 w 21"/>
                  <a:gd name="T5" fmla="*/ 9 h 9"/>
                  <a:gd name="T6" fmla="*/ 16 w 21"/>
                  <a:gd name="T7" fmla="*/ 9 h 9"/>
                  <a:gd name="T8" fmla="*/ 21 w 21"/>
                  <a:gd name="T9" fmla="*/ 4 h 9"/>
                  <a:gd name="T10" fmla="*/ 16 w 21"/>
                  <a:gd name="T11" fmla="*/ 0 h 9"/>
                  <a:gd name="T12" fmla="*/ 4 w 2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600B4AD-FCBD-2599-F21F-19FAA3A318E0}"/>
              </a:ext>
            </a:extLst>
          </p:cNvPr>
          <p:cNvGrpSpPr/>
          <p:nvPr/>
        </p:nvGrpSpPr>
        <p:grpSpPr>
          <a:xfrm>
            <a:off x="1545085" y="4802856"/>
            <a:ext cx="592667" cy="592667"/>
            <a:chOff x="1035139" y="4703991"/>
            <a:chExt cx="592667" cy="592667"/>
          </a:xfrm>
        </p:grpSpPr>
        <p:sp>
          <p:nvSpPr>
            <p:cNvPr id="5" name="Oval 34">
              <a:extLst>
                <a:ext uri="{FF2B5EF4-FFF2-40B4-BE49-F238E27FC236}">
                  <a16:creationId xmlns:a16="http://schemas.microsoft.com/office/drawing/2014/main" id="{E5685F27-A435-B018-40AD-42408F277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4703991"/>
              <a:ext cx="592667" cy="592667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1" name="Group 22">
              <a:extLst>
                <a:ext uri="{FF2B5EF4-FFF2-40B4-BE49-F238E27FC236}">
                  <a16:creationId xmlns:a16="http://schemas.microsoft.com/office/drawing/2014/main" id="{190D6AD1-DCA1-AE07-5BB5-1B2C962BDD62}"/>
                </a:ext>
              </a:extLst>
            </p:cNvPr>
            <p:cNvGrpSpPr/>
            <p:nvPr/>
          </p:nvGrpSpPr>
          <p:grpSpPr bwMode="auto">
            <a:xfrm>
              <a:off x="1183306" y="4856391"/>
              <a:ext cx="292100" cy="296333"/>
              <a:chOff x="0" y="0"/>
              <a:chExt cx="233" cy="236"/>
            </a:xfrm>
          </p:grpSpPr>
          <p:sp>
            <p:nvSpPr>
              <p:cNvPr id="22" name="Freeform 23">
                <a:extLst>
                  <a:ext uri="{FF2B5EF4-FFF2-40B4-BE49-F238E27FC236}">
                    <a16:creationId xmlns:a16="http://schemas.microsoft.com/office/drawing/2014/main" id="{8A00CBE9-F3FF-2351-23EB-69A8CBC3E7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233" cy="236"/>
              </a:xfrm>
              <a:custGeom>
                <a:avLst/>
                <a:gdLst>
                  <a:gd name="T0" fmla="*/ 103 w 107"/>
                  <a:gd name="T1" fmla="*/ 42 h 108"/>
                  <a:gd name="T2" fmla="*/ 93 w 107"/>
                  <a:gd name="T3" fmla="*/ 35 h 108"/>
                  <a:gd name="T4" fmla="*/ 97 w 107"/>
                  <a:gd name="T5" fmla="*/ 22 h 108"/>
                  <a:gd name="T6" fmla="*/ 80 w 107"/>
                  <a:gd name="T7" fmla="*/ 10 h 108"/>
                  <a:gd name="T8" fmla="*/ 68 w 107"/>
                  <a:gd name="T9" fmla="*/ 12 h 108"/>
                  <a:gd name="T10" fmla="*/ 62 w 107"/>
                  <a:gd name="T11" fmla="*/ 1 h 108"/>
                  <a:gd name="T12" fmla="*/ 42 w 107"/>
                  <a:gd name="T13" fmla="*/ 4 h 108"/>
                  <a:gd name="T14" fmla="*/ 34 w 107"/>
                  <a:gd name="T15" fmla="*/ 14 h 108"/>
                  <a:gd name="T16" fmla="*/ 22 w 107"/>
                  <a:gd name="T17" fmla="*/ 11 h 108"/>
                  <a:gd name="T18" fmla="*/ 10 w 107"/>
                  <a:gd name="T19" fmla="*/ 27 h 108"/>
                  <a:gd name="T20" fmla="*/ 12 w 107"/>
                  <a:gd name="T21" fmla="*/ 39 h 108"/>
                  <a:gd name="T22" fmla="*/ 0 w 107"/>
                  <a:gd name="T23" fmla="*/ 46 h 108"/>
                  <a:gd name="T24" fmla="*/ 0 w 107"/>
                  <a:gd name="T25" fmla="*/ 62 h 108"/>
                  <a:gd name="T26" fmla="*/ 12 w 107"/>
                  <a:gd name="T27" fmla="*/ 69 h 108"/>
                  <a:gd name="T28" fmla="*/ 10 w 107"/>
                  <a:gd name="T29" fmla="*/ 81 h 108"/>
                  <a:gd name="T30" fmla="*/ 22 w 107"/>
                  <a:gd name="T31" fmla="*/ 97 h 108"/>
                  <a:gd name="T32" fmla="*/ 34 w 107"/>
                  <a:gd name="T33" fmla="*/ 94 h 108"/>
                  <a:gd name="T34" fmla="*/ 42 w 107"/>
                  <a:gd name="T35" fmla="*/ 104 h 108"/>
                  <a:gd name="T36" fmla="*/ 53 w 107"/>
                  <a:gd name="T37" fmla="*/ 108 h 108"/>
                  <a:gd name="T38" fmla="*/ 65 w 107"/>
                  <a:gd name="T39" fmla="*/ 104 h 108"/>
                  <a:gd name="T40" fmla="*/ 72 w 107"/>
                  <a:gd name="T41" fmla="*/ 94 h 108"/>
                  <a:gd name="T42" fmla="*/ 85 w 107"/>
                  <a:gd name="T43" fmla="*/ 97 h 108"/>
                  <a:gd name="T44" fmla="*/ 97 w 107"/>
                  <a:gd name="T45" fmla="*/ 81 h 108"/>
                  <a:gd name="T46" fmla="*/ 95 w 107"/>
                  <a:gd name="T47" fmla="*/ 69 h 108"/>
                  <a:gd name="T48" fmla="*/ 106 w 107"/>
                  <a:gd name="T49" fmla="*/ 62 h 108"/>
                  <a:gd name="T50" fmla="*/ 106 w 107"/>
                  <a:gd name="T51" fmla="*/ 46 h 108"/>
                  <a:gd name="T52" fmla="*/ 90 w 107"/>
                  <a:gd name="T53" fmla="*/ 61 h 108"/>
                  <a:gd name="T54" fmla="*/ 84 w 107"/>
                  <a:gd name="T55" fmla="*/ 71 h 108"/>
                  <a:gd name="T56" fmla="*/ 88 w 107"/>
                  <a:gd name="T57" fmla="*/ 82 h 108"/>
                  <a:gd name="T58" fmla="*/ 74 w 107"/>
                  <a:gd name="T59" fmla="*/ 84 h 108"/>
                  <a:gd name="T60" fmla="*/ 63 w 107"/>
                  <a:gd name="T61" fmla="*/ 87 h 108"/>
                  <a:gd name="T62" fmla="*/ 57 w 107"/>
                  <a:gd name="T63" fmla="*/ 98 h 108"/>
                  <a:gd name="T64" fmla="*/ 47 w 107"/>
                  <a:gd name="T65" fmla="*/ 90 h 108"/>
                  <a:gd name="T66" fmla="*/ 37 w 107"/>
                  <a:gd name="T67" fmla="*/ 85 h 108"/>
                  <a:gd name="T68" fmla="*/ 25 w 107"/>
                  <a:gd name="T69" fmla="*/ 88 h 108"/>
                  <a:gd name="T70" fmla="*/ 23 w 107"/>
                  <a:gd name="T71" fmla="*/ 75 h 108"/>
                  <a:gd name="T72" fmla="*/ 20 w 107"/>
                  <a:gd name="T73" fmla="*/ 64 h 108"/>
                  <a:gd name="T74" fmla="*/ 9 w 107"/>
                  <a:gd name="T75" fmla="*/ 58 h 108"/>
                  <a:gd name="T76" fmla="*/ 9 w 107"/>
                  <a:gd name="T77" fmla="*/ 50 h 108"/>
                  <a:gd name="T78" fmla="*/ 20 w 107"/>
                  <a:gd name="T79" fmla="*/ 44 h 108"/>
                  <a:gd name="T80" fmla="*/ 23 w 107"/>
                  <a:gd name="T81" fmla="*/ 33 h 108"/>
                  <a:gd name="T82" fmla="*/ 25 w 107"/>
                  <a:gd name="T83" fmla="*/ 20 h 108"/>
                  <a:gd name="T84" fmla="*/ 37 w 107"/>
                  <a:gd name="T85" fmla="*/ 23 h 108"/>
                  <a:gd name="T86" fmla="*/ 47 w 107"/>
                  <a:gd name="T87" fmla="*/ 18 h 108"/>
                  <a:gd name="T88" fmla="*/ 57 w 107"/>
                  <a:gd name="T89" fmla="*/ 10 h 108"/>
                  <a:gd name="T90" fmla="*/ 63 w 107"/>
                  <a:gd name="T91" fmla="*/ 21 h 108"/>
                  <a:gd name="T92" fmla="*/ 74 w 107"/>
                  <a:gd name="T93" fmla="*/ 23 h 108"/>
                  <a:gd name="T94" fmla="*/ 88 w 107"/>
                  <a:gd name="T95" fmla="*/ 26 h 108"/>
                  <a:gd name="T96" fmla="*/ 84 w 107"/>
                  <a:gd name="T97" fmla="*/ 37 h 108"/>
                  <a:gd name="T98" fmla="*/ 90 w 107"/>
                  <a:gd name="T99" fmla="*/ 47 h 108"/>
                  <a:gd name="T100" fmla="*/ 98 w 107"/>
                  <a:gd name="T101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08">
                    <a:moveTo>
                      <a:pt x="106" y="46"/>
                    </a:moveTo>
                    <a:cubicBezTo>
                      <a:pt x="106" y="44"/>
                      <a:pt x="105" y="43"/>
                      <a:pt x="103" y="42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4" y="38"/>
                      <a:pt x="94" y="36"/>
                      <a:pt x="93" y="35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8" y="25"/>
                      <a:pt x="98" y="24"/>
                      <a:pt x="97" y="22"/>
                    </a:cubicBezTo>
                    <a:cubicBezTo>
                      <a:pt x="93" y="18"/>
                      <a:pt x="89" y="14"/>
                      <a:pt x="85" y="11"/>
                    </a:cubicBezTo>
                    <a:cubicBezTo>
                      <a:pt x="84" y="10"/>
                      <a:pt x="82" y="10"/>
                      <a:pt x="80" y="1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8" y="1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1"/>
                      <a:pt x="62" y="1"/>
                    </a:cubicBezTo>
                    <a:cubicBezTo>
                      <a:pt x="56" y="0"/>
                      <a:pt x="51" y="0"/>
                      <a:pt x="45" y="1"/>
                    </a:cubicBezTo>
                    <a:cubicBezTo>
                      <a:pt x="44" y="1"/>
                      <a:pt x="42" y="2"/>
                      <a:pt x="42" y="4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7" y="13"/>
                      <a:pt x="36" y="14"/>
                      <a:pt x="34" y="14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10"/>
                      <a:pt x="23" y="10"/>
                      <a:pt x="22" y="11"/>
                    </a:cubicBezTo>
                    <a:cubicBezTo>
                      <a:pt x="17" y="14"/>
                      <a:pt x="13" y="18"/>
                      <a:pt x="10" y="22"/>
                    </a:cubicBezTo>
                    <a:cubicBezTo>
                      <a:pt x="9" y="24"/>
                      <a:pt x="9" y="25"/>
                      <a:pt x="10" y="27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3" y="36"/>
                      <a:pt x="12" y="38"/>
                      <a:pt x="12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2" y="43"/>
                      <a:pt x="1" y="44"/>
                      <a:pt x="0" y="46"/>
                    </a:cubicBezTo>
                    <a:cubicBezTo>
                      <a:pt x="0" y="49"/>
                      <a:pt x="0" y="51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1" y="64"/>
                      <a:pt x="2" y="65"/>
                      <a:pt x="3" y="66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70"/>
                      <a:pt x="13" y="72"/>
                      <a:pt x="14" y="73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9" y="82"/>
                      <a:pt x="9" y="84"/>
                      <a:pt x="10" y="86"/>
                    </a:cubicBezTo>
                    <a:cubicBezTo>
                      <a:pt x="13" y="90"/>
                      <a:pt x="17" y="94"/>
                      <a:pt x="22" y="97"/>
                    </a:cubicBezTo>
                    <a:cubicBezTo>
                      <a:pt x="23" y="98"/>
                      <a:pt x="25" y="98"/>
                      <a:pt x="26" y="98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4"/>
                      <a:pt x="37" y="95"/>
                      <a:pt x="39" y="95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4" y="107"/>
                      <a:pt x="45" y="107"/>
                    </a:cubicBezTo>
                    <a:cubicBezTo>
                      <a:pt x="48" y="107"/>
                      <a:pt x="51" y="108"/>
                      <a:pt x="53" y="108"/>
                    </a:cubicBezTo>
                    <a:cubicBezTo>
                      <a:pt x="56" y="108"/>
                      <a:pt x="59" y="107"/>
                      <a:pt x="62" y="107"/>
                    </a:cubicBezTo>
                    <a:cubicBezTo>
                      <a:pt x="63" y="107"/>
                      <a:pt x="65" y="106"/>
                      <a:pt x="65" y="104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70" y="95"/>
                      <a:pt x="71" y="94"/>
                      <a:pt x="72" y="94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2" y="98"/>
                      <a:pt x="84" y="98"/>
                      <a:pt x="85" y="97"/>
                    </a:cubicBezTo>
                    <a:cubicBezTo>
                      <a:pt x="89" y="94"/>
                      <a:pt x="93" y="90"/>
                      <a:pt x="97" y="86"/>
                    </a:cubicBezTo>
                    <a:cubicBezTo>
                      <a:pt x="98" y="84"/>
                      <a:pt x="98" y="82"/>
                      <a:pt x="97" y="81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4" y="72"/>
                      <a:pt x="94" y="70"/>
                      <a:pt x="95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5" y="65"/>
                      <a:pt x="106" y="64"/>
                      <a:pt x="106" y="62"/>
                    </a:cubicBezTo>
                    <a:cubicBezTo>
                      <a:pt x="107" y="59"/>
                      <a:pt x="107" y="56"/>
                      <a:pt x="107" y="54"/>
                    </a:cubicBezTo>
                    <a:cubicBezTo>
                      <a:pt x="107" y="51"/>
                      <a:pt x="107" y="49"/>
                      <a:pt x="106" y="46"/>
                    </a:cubicBezTo>
                    <a:close/>
                    <a:moveTo>
                      <a:pt x="98" y="58"/>
                    </a:moveTo>
                    <a:cubicBezTo>
                      <a:pt x="90" y="61"/>
                      <a:pt x="90" y="61"/>
                      <a:pt x="90" y="61"/>
                    </a:cubicBezTo>
                    <a:cubicBezTo>
                      <a:pt x="88" y="61"/>
                      <a:pt x="87" y="62"/>
                      <a:pt x="87" y="64"/>
                    </a:cubicBezTo>
                    <a:cubicBezTo>
                      <a:pt x="86" y="66"/>
                      <a:pt x="85" y="69"/>
                      <a:pt x="84" y="71"/>
                    </a:cubicBezTo>
                    <a:cubicBezTo>
                      <a:pt x="83" y="72"/>
                      <a:pt x="83" y="73"/>
                      <a:pt x="84" y="75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6" y="84"/>
                      <a:pt x="84" y="86"/>
                      <a:pt x="82" y="88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3" y="84"/>
                      <a:pt x="71" y="84"/>
                      <a:pt x="70" y="85"/>
                    </a:cubicBezTo>
                    <a:cubicBezTo>
                      <a:pt x="68" y="86"/>
                      <a:pt x="66" y="87"/>
                      <a:pt x="63" y="87"/>
                    </a:cubicBezTo>
                    <a:cubicBezTo>
                      <a:pt x="62" y="88"/>
                      <a:pt x="61" y="89"/>
                      <a:pt x="60" y="90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8"/>
                      <a:pt x="52" y="98"/>
                      <a:pt x="49" y="98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89"/>
                      <a:pt x="45" y="88"/>
                      <a:pt x="43" y="87"/>
                    </a:cubicBezTo>
                    <a:cubicBezTo>
                      <a:pt x="41" y="87"/>
                      <a:pt x="39" y="86"/>
                      <a:pt x="37" y="85"/>
                    </a:cubicBezTo>
                    <a:cubicBezTo>
                      <a:pt x="35" y="84"/>
                      <a:pt x="34" y="84"/>
                      <a:pt x="33" y="84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3" y="86"/>
                      <a:pt x="21" y="84"/>
                      <a:pt x="19" y="82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3" y="73"/>
                      <a:pt x="23" y="72"/>
                      <a:pt x="23" y="71"/>
                    </a:cubicBezTo>
                    <a:cubicBezTo>
                      <a:pt x="22" y="69"/>
                      <a:pt x="21" y="66"/>
                      <a:pt x="20" y="64"/>
                    </a:cubicBezTo>
                    <a:cubicBezTo>
                      <a:pt x="20" y="62"/>
                      <a:pt x="18" y="61"/>
                      <a:pt x="17" y="61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7"/>
                      <a:pt x="9" y="55"/>
                      <a:pt x="9" y="54"/>
                    </a:cubicBezTo>
                    <a:cubicBezTo>
                      <a:pt x="9" y="53"/>
                      <a:pt x="9" y="51"/>
                      <a:pt x="9" y="50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8" y="47"/>
                      <a:pt x="20" y="45"/>
                      <a:pt x="20" y="44"/>
                    </a:cubicBezTo>
                    <a:cubicBezTo>
                      <a:pt x="21" y="42"/>
                      <a:pt x="22" y="39"/>
                      <a:pt x="23" y="37"/>
                    </a:cubicBezTo>
                    <a:cubicBezTo>
                      <a:pt x="23" y="36"/>
                      <a:pt x="23" y="34"/>
                      <a:pt x="23" y="33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3"/>
                      <a:pt x="23" y="22"/>
                      <a:pt x="25" y="20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4"/>
                      <a:pt x="35" y="24"/>
                      <a:pt x="37" y="23"/>
                    </a:cubicBezTo>
                    <a:cubicBezTo>
                      <a:pt x="39" y="22"/>
                      <a:pt x="41" y="21"/>
                      <a:pt x="43" y="21"/>
                    </a:cubicBezTo>
                    <a:cubicBezTo>
                      <a:pt x="45" y="20"/>
                      <a:pt x="46" y="19"/>
                      <a:pt x="47" y="18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2" y="9"/>
                      <a:pt x="55" y="9"/>
                      <a:pt x="57" y="10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9"/>
                      <a:pt x="62" y="20"/>
                      <a:pt x="63" y="21"/>
                    </a:cubicBezTo>
                    <a:cubicBezTo>
                      <a:pt x="66" y="21"/>
                      <a:pt x="68" y="22"/>
                      <a:pt x="70" y="23"/>
                    </a:cubicBezTo>
                    <a:cubicBezTo>
                      <a:pt x="71" y="24"/>
                      <a:pt x="73" y="24"/>
                      <a:pt x="74" y="23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4" y="22"/>
                      <a:pt x="86" y="23"/>
                      <a:pt x="88" y="2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4"/>
                      <a:pt x="83" y="36"/>
                      <a:pt x="84" y="37"/>
                    </a:cubicBezTo>
                    <a:cubicBezTo>
                      <a:pt x="85" y="39"/>
                      <a:pt x="86" y="42"/>
                      <a:pt x="87" y="44"/>
                    </a:cubicBezTo>
                    <a:cubicBezTo>
                      <a:pt x="87" y="45"/>
                      <a:pt x="88" y="47"/>
                      <a:pt x="90" y="47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1"/>
                      <a:pt x="98" y="53"/>
                      <a:pt x="98" y="54"/>
                    </a:cubicBezTo>
                    <a:cubicBezTo>
                      <a:pt x="98" y="55"/>
                      <a:pt x="98" y="57"/>
                      <a:pt x="98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id="{13AE7B20-5B73-BEDF-CCF6-722321E107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" y="70"/>
                <a:ext cx="93" cy="92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3 h 42"/>
                  <a:gd name="T12" fmla="*/ 9 w 43"/>
                  <a:gd name="T13" fmla="*/ 21 h 42"/>
                  <a:gd name="T14" fmla="*/ 21 w 43"/>
                  <a:gd name="T15" fmla="*/ 9 h 42"/>
                  <a:gd name="T16" fmla="*/ 33 w 43"/>
                  <a:gd name="T17" fmla="*/ 21 h 42"/>
                  <a:gd name="T18" fmla="*/ 21 w 43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3" y="33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5" y="33"/>
                      <a:pt x="9" y="28"/>
                      <a:pt x="9" y="21"/>
                    </a:cubicBezTo>
                    <a:cubicBezTo>
                      <a:pt x="9" y="14"/>
                      <a:pt x="15" y="9"/>
                      <a:pt x="21" y="9"/>
                    </a:cubicBezTo>
                    <a:cubicBezTo>
                      <a:pt x="28" y="9"/>
                      <a:pt x="33" y="14"/>
                      <a:pt x="33" y="21"/>
                    </a:cubicBezTo>
                    <a:cubicBezTo>
                      <a:pt x="33" y="28"/>
                      <a:pt x="28" y="33"/>
                      <a:pt x="21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61525F5-1989-AF24-F675-FC8A44108AB7}"/>
              </a:ext>
            </a:extLst>
          </p:cNvPr>
          <p:cNvGrpSpPr/>
          <p:nvPr/>
        </p:nvGrpSpPr>
        <p:grpSpPr>
          <a:xfrm>
            <a:off x="1545085" y="3930189"/>
            <a:ext cx="592667" cy="592667"/>
            <a:chOff x="1035139" y="3791707"/>
            <a:chExt cx="592667" cy="592667"/>
          </a:xfrm>
        </p:grpSpPr>
        <p:sp>
          <p:nvSpPr>
            <p:cNvPr id="4" name="Oval 33">
              <a:extLst>
                <a:ext uri="{FF2B5EF4-FFF2-40B4-BE49-F238E27FC236}">
                  <a16:creationId xmlns:a16="http://schemas.microsoft.com/office/drawing/2014/main" id="{4DF8816A-8E67-531E-1726-EB1EDF3DB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3791707"/>
              <a:ext cx="592667" cy="59266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4" name="Group 25">
              <a:extLst>
                <a:ext uri="{FF2B5EF4-FFF2-40B4-BE49-F238E27FC236}">
                  <a16:creationId xmlns:a16="http://schemas.microsoft.com/office/drawing/2014/main" id="{19EC98B9-A902-3353-7BFA-C36C932F14F8}"/>
                </a:ext>
              </a:extLst>
            </p:cNvPr>
            <p:cNvGrpSpPr/>
            <p:nvPr/>
          </p:nvGrpSpPr>
          <p:grpSpPr bwMode="auto">
            <a:xfrm>
              <a:off x="1187539" y="3948341"/>
              <a:ext cx="287867" cy="296333"/>
              <a:chOff x="0" y="0"/>
              <a:chExt cx="232" cy="236"/>
            </a:xfrm>
          </p:grpSpPr>
          <p:sp>
            <p:nvSpPr>
              <p:cNvPr id="25" name="Freeform 26">
                <a:extLst>
                  <a:ext uri="{FF2B5EF4-FFF2-40B4-BE49-F238E27FC236}">
                    <a16:creationId xmlns:a16="http://schemas.microsoft.com/office/drawing/2014/main" id="{1D761219-B61F-8B1E-1BE0-0DD0557BBBAD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32" cy="168"/>
              </a:xfrm>
              <a:custGeom>
                <a:avLst/>
                <a:gdLst>
                  <a:gd name="T0" fmla="*/ 82 w 106"/>
                  <a:gd name="T1" fmla="*/ 28 h 77"/>
                  <a:gd name="T2" fmla="*/ 77 w 106"/>
                  <a:gd name="T3" fmla="*/ 29 h 77"/>
                  <a:gd name="T4" fmla="*/ 77 w 106"/>
                  <a:gd name="T5" fmla="*/ 27 h 77"/>
                  <a:gd name="T6" fmla="*/ 50 w 106"/>
                  <a:gd name="T7" fmla="*/ 0 h 77"/>
                  <a:gd name="T8" fmla="*/ 25 w 106"/>
                  <a:gd name="T9" fmla="*/ 22 h 77"/>
                  <a:gd name="T10" fmla="*/ 17 w 106"/>
                  <a:gd name="T11" fmla="*/ 23 h 77"/>
                  <a:gd name="T12" fmla="*/ 17 w 106"/>
                  <a:gd name="T13" fmla="*/ 23 h 77"/>
                  <a:gd name="T14" fmla="*/ 6 w 106"/>
                  <a:gd name="T15" fmla="*/ 39 h 77"/>
                  <a:gd name="T16" fmla="*/ 8 w 106"/>
                  <a:gd name="T17" fmla="*/ 46 h 77"/>
                  <a:gd name="T18" fmla="*/ 0 w 106"/>
                  <a:gd name="T19" fmla="*/ 60 h 77"/>
                  <a:gd name="T20" fmla="*/ 17 w 106"/>
                  <a:gd name="T21" fmla="*/ 77 h 77"/>
                  <a:gd name="T22" fmla="*/ 35 w 106"/>
                  <a:gd name="T23" fmla="*/ 77 h 77"/>
                  <a:gd name="T24" fmla="*/ 39 w 106"/>
                  <a:gd name="T25" fmla="*/ 73 h 77"/>
                  <a:gd name="T26" fmla="*/ 35 w 106"/>
                  <a:gd name="T27" fmla="*/ 68 h 77"/>
                  <a:gd name="T28" fmla="*/ 17 w 106"/>
                  <a:gd name="T29" fmla="*/ 68 h 77"/>
                  <a:gd name="T30" fmla="*/ 9 w 106"/>
                  <a:gd name="T31" fmla="*/ 60 h 77"/>
                  <a:gd name="T32" fmla="*/ 16 w 106"/>
                  <a:gd name="T33" fmla="*/ 53 h 77"/>
                  <a:gd name="T34" fmla="*/ 20 w 106"/>
                  <a:gd name="T35" fmla="*/ 50 h 77"/>
                  <a:gd name="T36" fmla="*/ 18 w 106"/>
                  <a:gd name="T37" fmla="*/ 45 h 77"/>
                  <a:gd name="T38" fmla="*/ 15 w 106"/>
                  <a:gd name="T39" fmla="*/ 39 h 77"/>
                  <a:gd name="T40" fmla="*/ 20 w 106"/>
                  <a:gd name="T41" fmla="*/ 32 h 77"/>
                  <a:gd name="T42" fmla="*/ 20 w 106"/>
                  <a:gd name="T43" fmla="*/ 32 h 77"/>
                  <a:gd name="T44" fmla="*/ 27 w 106"/>
                  <a:gd name="T45" fmla="*/ 32 h 77"/>
                  <a:gd name="T46" fmla="*/ 31 w 106"/>
                  <a:gd name="T47" fmla="*/ 32 h 77"/>
                  <a:gd name="T48" fmla="*/ 34 w 106"/>
                  <a:gd name="T49" fmla="*/ 28 h 77"/>
                  <a:gd name="T50" fmla="*/ 33 w 106"/>
                  <a:gd name="T51" fmla="*/ 27 h 77"/>
                  <a:gd name="T52" fmla="*/ 33 w 106"/>
                  <a:gd name="T53" fmla="*/ 27 h 77"/>
                  <a:gd name="T54" fmla="*/ 50 w 106"/>
                  <a:gd name="T55" fmla="*/ 9 h 77"/>
                  <a:gd name="T56" fmla="*/ 67 w 106"/>
                  <a:gd name="T57" fmla="*/ 27 h 77"/>
                  <a:gd name="T58" fmla="*/ 65 w 106"/>
                  <a:gd name="T59" fmla="*/ 35 h 77"/>
                  <a:gd name="T60" fmla="*/ 66 w 106"/>
                  <a:gd name="T61" fmla="*/ 41 h 77"/>
                  <a:gd name="T62" fmla="*/ 72 w 106"/>
                  <a:gd name="T63" fmla="*/ 41 h 77"/>
                  <a:gd name="T64" fmla="*/ 82 w 106"/>
                  <a:gd name="T65" fmla="*/ 38 h 77"/>
                  <a:gd name="T66" fmla="*/ 97 w 106"/>
                  <a:gd name="T67" fmla="*/ 53 h 77"/>
                  <a:gd name="T68" fmla="*/ 82 w 106"/>
                  <a:gd name="T69" fmla="*/ 68 h 77"/>
                  <a:gd name="T70" fmla="*/ 71 w 106"/>
                  <a:gd name="T71" fmla="*/ 68 h 77"/>
                  <a:gd name="T72" fmla="*/ 67 w 106"/>
                  <a:gd name="T73" fmla="*/ 73 h 77"/>
                  <a:gd name="T74" fmla="*/ 71 w 106"/>
                  <a:gd name="T75" fmla="*/ 77 h 77"/>
                  <a:gd name="T76" fmla="*/ 82 w 106"/>
                  <a:gd name="T77" fmla="*/ 77 h 77"/>
                  <a:gd name="T78" fmla="*/ 106 w 106"/>
                  <a:gd name="T79" fmla="*/ 53 h 77"/>
                  <a:gd name="T80" fmla="*/ 82 w 106"/>
                  <a:gd name="T81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6" h="77">
                    <a:moveTo>
                      <a:pt x="82" y="28"/>
                    </a:moveTo>
                    <a:cubicBezTo>
                      <a:pt x="80" y="28"/>
                      <a:pt x="78" y="29"/>
                      <a:pt x="77" y="29"/>
                    </a:cubicBezTo>
                    <a:cubicBezTo>
                      <a:pt x="77" y="28"/>
                      <a:pt x="77" y="27"/>
                      <a:pt x="77" y="27"/>
                    </a:cubicBezTo>
                    <a:cubicBezTo>
                      <a:pt x="77" y="12"/>
                      <a:pt x="65" y="0"/>
                      <a:pt x="50" y="0"/>
                    </a:cubicBezTo>
                    <a:cubicBezTo>
                      <a:pt x="37" y="0"/>
                      <a:pt x="27" y="10"/>
                      <a:pt x="25" y="22"/>
                    </a:cubicBezTo>
                    <a:cubicBezTo>
                      <a:pt x="22" y="22"/>
                      <a:pt x="19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6"/>
                      <a:pt x="6" y="32"/>
                      <a:pt x="6" y="39"/>
                    </a:cubicBezTo>
                    <a:cubicBezTo>
                      <a:pt x="6" y="41"/>
                      <a:pt x="7" y="44"/>
                      <a:pt x="8" y="46"/>
                    </a:cubicBezTo>
                    <a:cubicBezTo>
                      <a:pt x="3" y="49"/>
                      <a:pt x="0" y="55"/>
                      <a:pt x="0" y="60"/>
                    </a:cubicBezTo>
                    <a:cubicBezTo>
                      <a:pt x="0" y="70"/>
                      <a:pt x="8" y="77"/>
                      <a:pt x="17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7" y="77"/>
                      <a:pt x="39" y="75"/>
                      <a:pt x="39" y="73"/>
                    </a:cubicBezTo>
                    <a:cubicBezTo>
                      <a:pt x="39" y="70"/>
                      <a:pt x="37" y="68"/>
                      <a:pt x="35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3" y="68"/>
                      <a:pt x="9" y="65"/>
                      <a:pt x="9" y="60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18" y="53"/>
                      <a:pt x="19" y="51"/>
                      <a:pt x="20" y="50"/>
                    </a:cubicBezTo>
                    <a:cubicBezTo>
                      <a:pt x="20" y="48"/>
                      <a:pt x="20" y="46"/>
                      <a:pt x="18" y="45"/>
                    </a:cubicBezTo>
                    <a:cubicBezTo>
                      <a:pt x="16" y="43"/>
                      <a:pt x="15" y="41"/>
                      <a:pt x="15" y="39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1"/>
                      <a:pt x="25" y="31"/>
                      <a:pt x="27" y="32"/>
                    </a:cubicBezTo>
                    <a:cubicBezTo>
                      <a:pt x="28" y="33"/>
                      <a:pt x="30" y="33"/>
                      <a:pt x="31" y="32"/>
                    </a:cubicBezTo>
                    <a:cubicBezTo>
                      <a:pt x="33" y="31"/>
                      <a:pt x="34" y="30"/>
                      <a:pt x="34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17"/>
                      <a:pt x="41" y="9"/>
                      <a:pt x="50" y="9"/>
                    </a:cubicBezTo>
                    <a:cubicBezTo>
                      <a:pt x="60" y="9"/>
                      <a:pt x="67" y="17"/>
                      <a:pt x="67" y="27"/>
                    </a:cubicBezTo>
                    <a:cubicBezTo>
                      <a:pt x="67" y="30"/>
                      <a:pt x="67" y="33"/>
                      <a:pt x="65" y="35"/>
                    </a:cubicBezTo>
                    <a:cubicBezTo>
                      <a:pt x="64" y="37"/>
                      <a:pt x="64" y="40"/>
                      <a:pt x="66" y="41"/>
                    </a:cubicBezTo>
                    <a:cubicBezTo>
                      <a:pt x="68" y="43"/>
                      <a:pt x="70" y="43"/>
                      <a:pt x="72" y="41"/>
                    </a:cubicBezTo>
                    <a:cubicBezTo>
                      <a:pt x="74" y="40"/>
                      <a:pt x="77" y="38"/>
                      <a:pt x="82" y="38"/>
                    </a:cubicBezTo>
                    <a:cubicBezTo>
                      <a:pt x="90" y="38"/>
                      <a:pt x="97" y="44"/>
                      <a:pt x="97" y="53"/>
                    </a:cubicBezTo>
                    <a:cubicBezTo>
                      <a:pt x="97" y="61"/>
                      <a:pt x="90" y="68"/>
                      <a:pt x="82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69" y="68"/>
                      <a:pt x="67" y="70"/>
                      <a:pt x="67" y="73"/>
                    </a:cubicBezTo>
                    <a:cubicBezTo>
                      <a:pt x="67" y="75"/>
                      <a:pt x="69" y="77"/>
                      <a:pt x="71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95" y="77"/>
                      <a:pt x="106" y="66"/>
                      <a:pt x="106" y="53"/>
                    </a:cubicBezTo>
                    <a:cubicBezTo>
                      <a:pt x="106" y="39"/>
                      <a:pt x="95" y="28"/>
                      <a:pt x="82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" name="Freeform 27">
                <a:extLst>
                  <a:ext uri="{FF2B5EF4-FFF2-40B4-BE49-F238E27FC236}">
                    <a16:creationId xmlns:a16="http://schemas.microsoft.com/office/drawing/2014/main" id="{2E51493E-71A5-2F51-1C11-668B59C2BBEC}"/>
                  </a:ext>
                </a:extLst>
              </p:cNvPr>
              <p:cNvSpPr/>
              <p:nvPr/>
            </p:nvSpPr>
            <p:spPr bwMode="auto">
              <a:xfrm>
                <a:off x="70" y="94"/>
                <a:ext cx="92" cy="142"/>
              </a:xfrm>
              <a:custGeom>
                <a:avLst/>
                <a:gdLst>
                  <a:gd name="T0" fmla="*/ 33 w 42"/>
                  <a:gd name="T1" fmla="*/ 41 h 65"/>
                  <a:gd name="T2" fmla="*/ 26 w 42"/>
                  <a:gd name="T3" fmla="*/ 49 h 65"/>
                  <a:gd name="T4" fmla="*/ 26 w 42"/>
                  <a:gd name="T5" fmla="*/ 5 h 65"/>
                  <a:gd name="T6" fmla="*/ 21 w 42"/>
                  <a:gd name="T7" fmla="*/ 0 h 65"/>
                  <a:gd name="T8" fmla="*/ 16 w 42"/>
                  <a:gd name="T9" fmla="*/ 5 h 65"/>
                  <a:gd name="T10" fmla="*/ 16 w 42"/>
                  <a:gd name="T11" fmla="*/ 49 h 65"/>
                  <a:gd name="T12" fmla="*/ 9 w 42"/>
                  <a:gd name="T13" fmla="*/ 41 h 65"/>
                  <a:gd name="T14" fmla="*/ 2 w 42"/>
                  <a:gd name="T15" fmla="*/ 41 h 65"/>
                  <a:gd name="T16" fmla="*/ 2 w 42"/>
                  <a:gd name="T17" fmla="*/ 48 h 65"/>
                  <a:gd name="T18" fmla="*/ 18 w 42"/>
                  <a:gd name="T19" fmla="*/ 63 h 65"/>
                  <a:gd name="T20" fmla="*/ 21 w 42"/>
                  <a:gd name="T21" fmla="*/ 65 h 65"/>
                  <a:gd name="T22" fmla="*/ 24 w 42"/>
                  <a:gd name="T23" fmla="*/ 63 h 65"/>
                  <a:gd name="T24" fmla="*/ 40 w 42"/>
                  <a:gd name="T25" fmla="*/ 48 h 65"/>
                  <a:gd name="T26" fmla="*/ 40 w 42"/>
                  <a:gd name="T27" fmla="*/ 41 h 65"/>
                  <a:gd name="T28" fmla="*/ 33 w 42"/>
                  <a:gd name="T29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5">
                    <a:moveTo>
                      <a:pt x="33" y="41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3"/>
                      <a:pt x="24" y="0"/>
                      <a:pt x="21" y="0"/>
                    </a:cubicBezTo>
                    <a:cubicBezTo>
                      <a:pt x="18" y="0"/>
                      <a:pt x="16" y="3"/>
                      <a:pt x="16" y="5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7" y="39"/>
                      <a:pt x="4" y="39"/>
                      <a:pt x="2" y="41"/>
                    </a:cubicBezTo>
                    <a:cubicBezTo>
                      <a:pt x="0" y="43"/>
                      <a:pt x="0" y="46"/>
                      <a:pt x="2" y="4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9" y="64"/>
                      <a:pt x="20" y="65"/>
                      <a:pt x="21" y="65"/>
                    </a:cubicBezTo>
                    <a:cubicBezTo>
                      <a:pt x="22" y="65"/>
                      <a:pt x="23" y="64"/>
                      <a:pt x="24" y="6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2" y="46"/>
                      <a:pt x="42" y="43"/>
                      <a:pt x="40" y="41"/>
                    </a:cubicBezTo>
                    <a:cubicBezTo>
                      <a:pt x="38" y="39"/>
                      <a:pt x="35" y="39"/>
                      <a:pt x="33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EF9FD7A-4E9A-90DD-866A-FA2A79A89DA5}"/>
              </a:ext>
            </a:extLst>
          </p:cNvPr>
          <p:cNvGrpSpPr/>
          <p:nvPr/>
        </p:nvGrpSpPr>
        <p:grpSpPr>
          <a:xfrm>
            <a:off x="1545085" y="2962872"/>
            <a:ext cx="592667" cy="592667"/>
            <a:chOff x="1035139" y="2928107"/>
            <a:chExt cx="592667" cy="592667"/>
          </a:xfrm>
        </p:grpSpPr>
        <p:sp>
          <p:nvSpPr>
            <p:cNvPr id="2" name="Oval 32">
              <a:extLst>
                <a:ext uri="{FF2B5EF4-FFF2-40B4-BE49-F238E27FC236}">
                  <a16:creationId xmlns:a16="http://schemas.microsoft.com/office/drawing/2014/main" id="{629E69EC-5FBB-8E6B-D8D0-7B17E0056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2928107"/>
              <a:ext cx="592667" cy="592667"/>
            </a:xfrm>
            <a:prstGeom prst="ellipse">
              <a:avLst/>
            </a:prstGeom>
            <a:solidFill>
              <a:srgbClr val="0143D7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7" name="Group 28">
              <a:extLst>
                <a:ext uri="{FF2B5EF4-FFF2-40B4-BE49-F238E27FC236}">
                  <a16:creationId xmlns:a16="http://schemas.microsoft.com/office/drawing/2014/main" id="{BD056026-181C-4C59-3E5C-1096C81AB762}"/>
                </a:ext>
              </a:extLst>
            </p:cNvPr>
            <p:cNvGrpSpPr/>
            <p:nvPr/>
          </p:nvGrpSpPr>
          <p:grpSpPr bwMode="auto">
            <a:xfrm>
              <a:off x="1181189" y="3082625"/>
              <a:ext cx="296333" cy="249767"/>
              <a:chOff x="0" y="0"/>
              <a:chExt cx="235" cy="200"/>
            </a:xfrm>
          </p:grpSpPr>
          <p:sp>
            <p:nvSpPr>
              <p:cNvPr id="29" name="Freeform 29">
                <a:extLst>
                  <a:ext uri="{FF2B5EF4-FFF2-40B4-BE49-F238E27FC236}">
                    <a16:creationId xmlns:a16="http://schemas.microsoft.com/office/drawing/2014/main" id="{E97F5B0E-7943-CF1E-0D20-6227221337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235" cy="200"/>
              </a:xfrm>
              <a:custGeom>
                <a:avLst/>
                <a:gdLst>
                  <a:gd name="T0" fmla="*/ 94 w 108"/>
                  <a:gd name="T1" fmla="*/ 15 h 92"/>
                  <a:gd name="T2" fmla="*/ 77 w 108"/>
                  <a:gd name="T3" fmla="*/ 15 h 92"/>
                  <a:gd name="T4" fmla="*/ 77 w 108"/>
                  <a:gd name="T5" fmla="*/ 14 h 92"/>
                  <a:gd name="T6" fmla="*/ 77 w 108"/>
                  <a:gd name="T7" fmla="*/ 11 h 92"/>
                  <a:gd name="T8" fmla="*/ 66 w 108"/>
                  <a:gd name="T9" fmla="*/ 0 h 92"/>
                  <a:gd name="T10" fmla="*/ 54 w 108"/>
                  <a:gd name="T11" fmla="*/ 0 h 92"/>
                  <a:gd name="T12" fmla="*/ 43 w 108"/>
                  <a:gd name="T13" fmla="*/ 11 h 92"/>
                  <a:gd name="T14" fmla="*/ 43 w 108"/>
                  <a:gd name="T15" fmla="*/ 15 h 92"/>
                  <a:gd name="T16" fmla="*/ 14 w 108"/>
                  <a:gd name="T17" fmla="*/ 15 h 92"/>
                  <a:gd name="T18" fmla="*/ 0 w 108"/>
                  <a:gd name="T19" fmla="*/ 29 h 92"/>
                  <a:gd name="T20" fmla="*/ 0 w 108"/>
                  <a:gd name="T21" fmla="*/ 78 h 92"/>
                  <a:gd name="T22" fmla="*/ 14 w 108"/>
                  <a:gd name="T23" fmla="*/ 92 h 92"/>
                  <a:gd name="T24" fmla="*/ 94 w 108"/>
                  <a:gd name="T25" fmla="*/ 92 h 92"/>
                  <a:gd name="T26" fmla="*/ 108 w 108"/>
                  <a:gd name="T27" fmla="*/ 78 h 92"/>
                  <a:gd name="T28" fmla="*/ 108 w 108"/>
                  <a:gd name="T29" fmla="*/ 29 h 92"/>
                  <a:gd name="T30" fmla="*/ 94 w 108"/>
                  <a:gd name="T31" fmla="*/ 15 h 92"/>
                  <a:gd name="T32" fmla="*/ 10 w 108"/>
                  <a:gd name="T33" fmla="*/ 78 h 92"/>
                  <a:gd name="T34" fmla="*/ 10 w 108"/>
                  <a:gd name="T35" fmla="*/ 29 h 92"/>
                  <a:gd name="T36" fmla="*/ 14 w 108"/>
                  <a:gd name="T37" fmla="*/ 24 h 92"/>
                  <a:gd name="T38" fmla="*/ 26 w 108"/>
                  <a:gd name="T39" fmla="*/ 24 h 92"/>
                  <a:gd name="T40" fmla="*/ 26 w 108"/>
                  <a:gd name="T41" fmla="*/ 83 h 92"/>
                  <a:gd name="T42" fmla="*/ 14 w 108"/>
                  <a:gd name="T43" fmla="*/ 83 h 92"/>
                  <a:gd name="T44" fmla="*/ 10 w 108"/>
                  <a:gd name="T45" fmla="*/ 78 h 92"/>
                  <a:gd name="T46" fmla="*/ 99 w 108"/>
                  <a:gd name="T47" fmla="*/ 78 h 92"/>
                  <a:gd name="T48" fmla="*/ 94 w 108"/>
                  <a:gd name="T49" fmla="*/ 83 h 92"/>
                  <a:gd name="T50" fmla="*/ 35 w 108"/>
                  <a:gd name="T51" fmla="*/ 83 h 92"/>
                  <a:gd name="T52" fmla="*/ 35 w 108"/>
                  <a:gd name="T53" fmla="*/ 24 h 92"/>
                  <a:gd name="T54" fmla="*/ 43 w 108"/>
                  <a:gd name="T55" fmla="*/ 24 h 92"/>
                  <a:gd name="T56" fmla="*/ 77 w 108"/>
                  <a:gd name="T57" fmla="*/ 24 h 92"/>
                  <a:gd name="T58" fmla="*/ 94 w 108"/>
                  <a:gd name="T59" fmla="*/ 24 h 92"/>
                  <a:gd name="T60" fmla="*/ 99 w 108"/>
                  <a:gd name="T61" fmla="*/ 29 h 92"/>
                  <a:gd name="T62" fmla="*/ 99 w 108"/>
                  <a:gd name="T63" fmla="*/ 7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8" h="92">
                    <a:moveTo>
                      <a:pt x="94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5"/>
                      <a:pt x="72" y="0"/>
                      <a:pt x="6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8" y="0"/>
                      <a:pt x="43" y="5"/>
                      <a:pt x="43" y="11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7" y="15"/>
                      <a:pt x="0" y="21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6"/>
                      <a:pt x="6" y="92"/>
                      <a:pt x="1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101" y="92"/>
                      <a:pt x="108" y="86"/>
                      <a:pt x="108" y="78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1"/>
                      <a:pt x="101" y="15"/>
                      <a:pt x="94" y="15"/>
                    </a:cubicBezTo>
                    <a:close/>
                    <a:moveTo>
                      <a:pt x="10" y="78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7"/>
                      <a:pt x="12" y="24"/>
                      <a:pt x="14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1" y="83"/>
                      <a:pt x="10" y="80"/>
                      <a:pt x="10" y="78"/>
                    </a:cubicBezTo>
                    <a:close/>
                    <a:moveTo>
                      <a:pt x="99" y="78"/>
                    </a:moveTo>
                    <a:cubicBezTo>
                      <a:pt x="99" y="80"/>
                      <a:pt x="96" y="83"/>
                      <a:pt x="94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6" y="24"/>
                      <a:pt x="99" y="27"/>
                      <a:pt x="99" y="29"/>
                    </a:cubicBezTo>
                    <a:lnTo>
                      <a:pt x="99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" name="Freeform 30">
                <a:extLst>
                  <a:ext uri="{FF2B5EF4-FFF2-40B4-BE49-F238E27FC236}">
                    <a16:creationId xmlns:a16="http://schemas.microsoft.com/office/drawing/2014/main" id="{D4C79F87-1B22-8960-D62B-0541B23FE7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" y="83"/>
                <a:ext cx="74" cy="74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5 h 34"/>
                  <a:gd name="T12" fmla="*/ 9 w 34"/>
                  <a:gd name="T13" fmla="*/ 17 h 34"/>
                  <a:gd name="T14" fmla="*/ 17 w 34"/>
                  <a:gd name="T15" fmla="*/ 10 h 34"/>
                  <a:gd name="T16" fmla="*/ 25 w 34"/>
                  <a:gd name="T17" fmla="*/ 17 h 34"/>
                  <a:gd name="T18" fmla="*/ 17 w 34"/>
                  <a:gd name="T1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3" y="25"/>
                      <a:pt x="9" y="21"/>
                      <a:pt x="9" y="17"/>
                    </a:cubicBezTo>
                    <a:cubicBezTo>
                      <a:pt x="9" y="13"/>
                      <a:pt x="13" y="10"/>
                      <a:pt x="17" y="10"/>
                    </a:cubicBezTo>
                    <a:cubicBezTo>
                      <a:pt x="21" y="10"/>
                      <a:pt x="25" y="13"/>
                      <a:pt x="25" y="17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Group 5">
            <a:extLst>
              <a:ext uri="{FF2B5EF4-FFF2-40B4-BE49-F238E27FC236}">
                <a16:creationId xmlns:a16="http://schemas.microsoft.com/office/drawing/2014/main" id="{6AE2E946-2651-84C3-F212-A109A4ADA160}"/>
              </a:ext>
            </a:extLst>
          </p:cNvPr>
          <p:cNvGrpSpPr/>
          <p:nvPr/>
        </p:nvGrpSpPr>
        <p:grpSpPr>
          <a:xfrm>
            <a:off x="5929078" y="1504550"/>
            <a:ext cx="7422743" cy="4032448"/>
            <a:chOff x="3937441" y="1178069"/>
            <a:chExt cx="8247063" cy="4394994"/>
          </a:xfrm>
        </p:grpSpPr>
        <p:sp>
          <p:nvSpPr>
            <p:cNvPr id="38" name="AutoShape 2">
              <a:extLst>
                <a:ext uri="{FF2B5EF4-FFF2-40B4-BE49-F238E27FC236}">
                  <a16:creationId xmlns:a16="http://schemas.microsoft.com/office/drawing/2014/main" id="{FE536C67-3A95-7D84-8389-209FD9CD8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841" y="1178069"/>
              <a:ext cx="6407150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453"/>
                  </a:moveTo>
                  <a:cubicBezTo>
                    <a:pt x="21600" y="21086"/>
                    <a:pt x="21251" y="21599"/>
                    <a:pt x="20820" y="21599"/>
                  </a:cubicBezTo>
                  <a:lnTo>
                    <a:pt x="779" y="21599"/>
                  </a:lnTo>
                  <a:cubicBezTo>
                    <a:pt x="34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348" y="0"/>
                    <a:pt x="779" y="0"/>
                  </a:cubicBezTo>
                  <a:lnTo>
                    <a:pt x="20820" y="0"/>
                  </a:lnTo>
                  <a:cubicBezTo>
                    <a:pt x="21251" y="0"/>
                    <a:pt x="21600" y="513"/>
                    <a:pt x="21600" y="1146"/>
                  </a:cubicBezTo>
                  <a:cubicBezTo>
                    <a:pt x="21600" y="1146"/>
                    <a:pt x="21600" y="20453"/>
                    <a:pt x="21600" y="20453"/>
                  </a:cubicBezTo>
                  <a:close/>
                </a:path>
              </a:pathLst>
            </a:custGeom>
            <a:solidFill>
              <a:srgbClr val="484849"/>
            </a:solidFill>
            <a:ln w="38100" cap="flat" cmpd="sng">
              <a:solidFill>
                <a:srgbClr val="6E6D6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AutoShape 3">
              <a:extLst>
                <a:ext uri="{FF2B5EF4-FFF2-40B4-BE49-F238E27FC236}">
                  <a16:creationId xmlns:a16="http://schemas.microsoft.com/office/drawing/2014/main" id="{B4B8A8BB-7A08-470B-576A-D3A972A26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891" y="1190769"/>
              <a:ext cx="5091907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980" y="21599"/>
                  </a:lnTo>
                  <a:cubicBezTo>
                    <a:pt x="43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438" y="0"/>
                    <a:pt x="980" y="0"/>
                  </a:cubicBezTo>
                  <a:lnTo>
                    <a:pt x="15217" y="0"/>
                  </a:lnTo>
                  <a:cubicBezTo>
                    <a:pt x="15217" y="0"/>
                    <a:pt x="21600" y="21599"/>
                    <a:pt x="21600" y="2159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AutoShape 4">
              <a:extLst>
                <a:ext uri="{FF2B5EF4-FFF2-40B4-BE49-F238E27FC236}">
                  <a16:creationId xmlns:a16="http://schemas.microsoft.com/office/drawing/2014/main" id="{E172FAF8-C12F-DD8E-197A-E54C3EF6A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8591" y="1214928"/>
              <a:ext cx="108744" cy="1071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794"/>
                  </a:moveTo>
                  <a:cubicBezTo>
                    <a:pt x="21600" y="16761"/>
                    <a:pt x="16755" y="21599"/>
                    <a:pt x="10791" y="21599"/>
                  </a:cubicBezTo>
                  <a:cubicBezTo>
                    <a:pt x="4831" y="21599"/>
                    <a:pt x="0" y="16761"/>
                    <a:pt x="0" y="10794"/>
                  </a:cubicBezTo>
                  <a:cubicBezTo>
                    <a:pt x="0" y="4832"/>
                    <a:pt x="4831" y="0"/>
                    <a:pt x="10791" y="0"/>
                  </a:cubicBezTo>
                  <a:cubicBezTo>
                    <a:pt x="16755" y="0"/>
                    <a:pt x="21600" y="4832"/>
                    <a:pt x="21600" y="10794"/>
                  </a:cubicBezTo>
                  <a:close/>
                </a:path>
              </a:pathLst>
            </a:custGeom>
            <a:solidFill>
              <a:srgbClr val="232323"/>
            </a:solidFill>
            <a:ln w="12700" cap="flat" cmpd="sng">
              <a:solidFill>
                <a:srgbClr val="232323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AutoShape 5" descr="D:\51PPT模板网\51pptmoban.com\图片001.jpg">
              <a:extLst>
                <a:ext uri="{FF2B5EF4-FFF2-40B4-BE49-F238E27FC236}">
                  <a16:creationId xmlns:a16="http://schemas.microsoft.com/office/drawing/2014/main" id="{A90834B5-3496-B566-D2EC-E1CAF3464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541" y="1374919"/>
              <a:ext cx="5899150" cy="37504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59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599" y="0"/>
                  </a:lnTo>
                  <a:cubicBezTo>
                    <a:pt x="21599" y="0"/>
                    <a:pt x="21599" y="21599"/>
                    <a:pt x="21599" y="21599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DCDEE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AutoShape 6">
              <a:extLst>
                <a:ext uri="{FF2B5EF4-FFF2-40B4-BE49-F238E27FC236}">
                  <a16:creationId xmlns:a16="http://schemas.microsoft.com/office/drawing/2014/main" id="{640A7E5B-6C7D-CA29-A1C6-D366504F8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2420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999" y="0"/>
                  </a:moveTo>
                  <a:lnTo>
                    <a:pt x="20988" y="0"/>
                  </a:lnTo>
                  <a:lnTo>
                    <a:pt x="611" y="0"/>
                  </a:lnTo>
                  <a:lnTo>
                    <a:pt x="600" y="0"/>
                  </a:lnTo>
                  <a:cubicBezTo>
                    <a:pt x="268" y="0"/>
                    <a:pt x="0" y="4463"/>
                    <a:pt x="0" y="9970"/>
                  </a:cubicBezTo>
                  <a:lnTo>
                    <a:pt x="0" y="11632"/>
                  </a:lnTo>
                  <a:cubicBezTo>
                    <a:pt x="0" y="17137"/>
                    <a:pt x="268" y="21599"/>
                    <a:pt x="600" y="21599"/>
                  </a:cubicBezTo>
                  <a:lnTo>
                    <a:pt x="611" y="21599"/>
                  </a:lnTo>
                  <a:lnTo>
                    <a:pt x="20988" y="21599"/>
                  </a:lnTo>
                  <a:lnTo>
                    <a:pt x="20999" y="21599"/>
                  </a:lnTo>
                  <a:cubicBezTo>
                    <a:pt x="21331" y="21599"/>
                    <a:pt x="21600" y="17137"/>
                    <a:pt x="21600" y="11632"/>
                  </a:cubicBezTo>
                  <a:lnTo>
                    <a:pt x="21600" y="9970"/>
                  </a:lnTo>
                  <a:cubicBezTo>
                    <a:pt x="21600" y="4463"/>
                    <a:pt x="21331" y="0"/>
                    <a:pt x="2099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AutoShape 7">
              <a:extLst>
                <a:ext uri="{FF2B5EF4-FFF2-40B4-BE49-F238E27FC236}">
                  <a16:creationId xmlns:a16="http://schemas.microsoft.com/office/drawing/2014/main" id="{B064290C-B33B-F828-E483-26F3CEE74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130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ubicBezTo>
                    <a:pt x="0" y="21599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7D3240E-427C-B5CD-B54F-B02604DE55C1}"/>
              </a:ext>
            </a:extLst>
          </p:cNvPr>
          <p:cNvGrpSpPr/>
          <p:nvPr/>
        </p:nvGrpSpPr>
        <p:grpSpPr>
          <a:xfrm>
            <a:off x="2236977" y="1939082"/>
            <a:ext cx="2859096" cy="791122"/>
            <a:chOff x="-94764" y="1931934"/>
            <a:chExt cx="2859096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E3CA6B1-DCAD-0E77-0D22-873658327D2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9BCD90-1387-22F5-B13B-414A76F93A4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AC6BAC9-A49C-60E3-502B-3815146A4D23}"/>
              </a:ext>
            </a:extLst>
          </p:cNvPr>
          <p:cNvGrpSpPr/>
          <p:nvPr/>
        </p:nvGrpSpPr>
        <p:grpSpPr>
          <a:xfrm>
            <a:off x="2236977" y="2874680"/>
            <a:ext cx="2859096" cy="791122"/>
            <a:chOff x="-94764" y="1931934"/>
            <a:chExt cx="2859096" cy="7911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BED9EBB-F4EA-B48B-881A-0F6A7CBC9DD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9C45A5D-9113-A63C-DBE6-A4A971DC894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B707F44-D93F-1590-2145-89B225A3BEF9}"/>
              </a:ext>
            </a:extLst>
          </p:cNvPr>
          <p:cNvGrpSpPr/>
          <p:nvPr/>
        </p:nvGrpSpPr>
        <p:grpSpPr>
          <a:xfrm>
            <a:off x="2236977" y="3810278"/>
            <a:ext cx="2859096" cy="791122"/>
            <a:chOff x="-94764" y="1931934"/>
            <a:chExt cx="2859096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23C7A54-16AC-5A8F-C79E-732FC4FF119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2FB1300-2AF2-B456-2C22-FE25312EF46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18EF076-E3CA-9C63-7F23-27BE6FA90221}"/>
              </a:ext>
            </a:extLst>
          </p:cNvPr>
          <p:cNvGrpSpPr/>
          <p:nvPr/>
        </p:nvGrpSpPr>
        <p:grpSpPr>
          <a:xfrm>
            <a:off x="2236977" y="4745876"/>
            <a:ext cx="2859096" cy="791122"/>
            <a:chOff x="-94764" y="1931934"/>
            <a:chExt cx="2859096" cy="7911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800759C-49B8-FEA1-E8C4-543016083D2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E6609CB-5F7E-42B5-3649-952A6257234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018A04B4-3A13-3463-88F0-797787A3F991}"/>
              </a:ext>
            </a:extLst>
          </p:cNvPr>
          <p:cNvSpPr/>
          <p:nvPr/>
        </p:nvSpPr>
        <p:spPr>
          <a:xfrm>
            <a:off x="10065047" y="5062612"/>
            <a:ext cx="691892" cy="691892"/>
          </a:xfrm>
          <a:prstGeom prst="ellipse">
            <a:avLst/>
          </a:prstGeom>
          <a:noFill/>
          <a:ln w="254000">
            <a:solidFill>
              <a:srgbClr val="0143D7">
                <a:alpha val="2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5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7E6EE8A7-35C9-532F-AEA7-B9D0E5FA344E}"/>
              </a:ext>
            </a:extLst>
          </p:cNvPr>
          <p:cNvGrpSpPr/>
          <p:nvPr/>
        </p:nvGrpSpPr>
        <p:grpSpPr>
          <a:xfrm>
            <a:off x="6401812" y="0"/>
            <a:ext cx="5790189" cy="6858000"/>
            <a:chOff x="6401812" y="0"/>
            <a:chExt cx="5790189" cy="68580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9402702-07A6-70FF-8422-1214D8B4F5B7}"/>
                </a:ext>
              </a:extLst>
            </p:cNvPr>
            <p:cNvSpPr/>
            <p:nvPr/>
          </p:nvSpPr>
          <p:spPr>
            <a:xfrm>
              <a:off x="6401812" y="1"/>
              <a:ext cx="5790189" cy="6857997"/>
            </a:xfrm>
            <a:custGeom>
              <a:avLst/>
              <a:gdLst>
                <a:gd name="connsiteX0" fmla="*/ 755739 w 5790189"/>
                <a:gd name="connsiteY0" fmla="*/ 0 h 6857997"/>
                <a:gd name="connsiteX1" fmla="*/ 5790189 w 5790189"/>
                <a:gd name="connsiteY1" fmla="*/ 0 h 6857997"/>
                <a:gd name="connsiteX2" fmla="*/ 5790189 w 5790189"/>
                <a:gd name="connsiteY2" fmla="*/ 6857997 h 6857997"/>
                <a:gd name="connsiteX3" fmla="*/ 1313893 w 5790189"/>
                <a:gd name="connsiteY3" fmla="*/ 6857997 h 6857997"/>
                <a:gd name="connsiteX4" fmla="*/ 1160274 w 5790189"/>
                <a:gd name="connsiteY4" fmla="*/ 6642538 h 6857997"/>
                <a:gd name="connsiteX5" fmla="*/ 0 w 5790189"/>
                <a:gd name="connsiteY5" fmla="*/ 2978150 h 6857997"/>
                <a:gd name="connsiteX6" fmla="*/ 665286 w 5790189"/>
                <a:gd name="connsiteY6" fmla="*/ 169361 h 68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0189" h="6857997">
                  <a:moveTo>
                    <a:pt x="755739" y="0"/>
                  </a:moveTo>
                  <a:lnTo>
                    <a:pt x="5790189" y="0"/>
                  </a:lnTo>
                  <a:lnTo>
                    <a:pt x="5790189" y="6857997"/>
                  </a:lnTo>
                  <a:lnTo>
                    <a:pt x="1313893" y="6857997"/>
                  </a:lnTo>
                  <a:lnTo>
                    <a:pt x="1160274" y="6642538"/>
                  </a:lnTo>
                  <a:cubicBezTo>
                    <a:pt x="416699" y="5534005"/>
                    <a:pt x="0" y="4291034"/>
                    <a:pt x="0" y="2978150"/>
                  </a:cubicBezTo>
                  <a:cubicBezTo>
                    <a:pt x="0" y="1993487"/>
                    <a:pt x="234394" y="1048150"/>
                    <a:pt x="665286" y="169361"/>
                  </a:cubicBezTo>
                  <a:close/>
                </a:path>
              </a:pathLst>
            </a:custGeom>
            <a:gradFill>
              <a:gsLst>
                <a:gs pos="0">
                  <a:srgbClr val="407BFF">
                    <a:alpha val="25000"/>
                  </a:srgbClr>
                </a:gs>
                <a:gs pos="100000">
                  <a:srgbClr val="0042D6">
                    <a:alpha val="0"/>
                  </a:srgb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6723C7D-D2FA-6A3C-3B4C-BC0CCBCE7BC2}"/>
                </a:ext>
              </a:extLst>
            </p:cNvPr>
            <p:cNvSpPr/>
            <p:nvPr/>
          </p:nvSpPr>
          <p:spPr>
            <a:xfrm>
              <a:off x="6569932" y="0"/>
              <a:ext cx="5622069" cy="6858000"/>
            </a:xfrm>
            <a:custGeom>
              <a:avLst/>
              <a:gdLst>
                <a:gd name="connsiteX0" fmla="*/ 1067102 w 5622069"/>
                <a:gd name="connsiteY0" fmla="*/ 0 h 6858000"/>
                <a:gd name="connsiteX1" fmla="*/ 5622069 w 5622069"/>
                <a:gd name="connsiteY1" fmla="*/ 0 h 6858000"/>
                <a:gd name="connsiteX2" fmla="*/ 5622069 w 5622069"/>
                <a:gd name="connsiteY2" fmla="*/ 6858000 h 6858000"/>
                <a:gd name="connsiteX3" fmla="*/ 1067102 w 5622069"/>
                <a:gd name="connsiteY3" fmla="*/ 6858000 h 6858000"/>
                <a:gd name="connsiteX4" fmla="*/ 942338 w 5622069"/>
                <a:gd name="connsiteY4" fmla="*/ 6667578 h 6858000"/>
                <a:gd name="connsiteX5" fmla="*/ 0 w 5622069"/>
                <a:gd name="connsiteY5" fmla="*/ 3429000 h 6858000"/>
                <a:gd name="connsiteX6" fmla="*/ 942338 w 5622069"/>
                <a:gd name="connsiteY6" fmla="*/ 19042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2069" h="6858000">
                  <a:moveTo>
                    <a:pt x="1067102" y="0"/>
                  </a:moveTo>
                  <a:lnTo>
                    <a:pt x="5622069" y="0"/>
                  </a:lnTo>
                  <a:lnTo>
                    <a:pt x="5622069" y="6858000"/>
                  </a:lnTo>
                  <a:lnTo>
                    <a:pt x="1067102" y="6858000"/>
                  </a:lnTo>
                  <a:lnTo>
                    <a:pt x="942338" y="6667578"/>
                  </a:lnTo>
                  <a:cubicBezTo>
                    <a:pt x="338430" y="5687859"/>
                    <a:pt x="0" y="4589324"/>
                    <a:pt x="0" y="3429000"/>
                  </a:cubicBezTo>
                  <a:cubicBezTo>
                    <a:pt x="0" y="2268676"/>
                    <a:pt x="338430" y="1170141"/>
                    <a:pt x="942338" y="190423"/>
                  </a:cubicBezTo>
                  <a:close/>
                </a:path>
              </a:pathLst>
            </a:custGeom>
            <a:gradFill>
              <a:gsLst>
                <a:gs pos="32000">
                  <a:srgbClr val="407BFF"/>
                </a:gs>
                <a:gs pos="74000">
                  <a:srgbClr val="0042D6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041" name="文本框 11040">
            <a:extLst>
              <a:ext uri="{FF2B5EF4-FFF2-40B4-BE49-F238E27FC236}">
                <a16:creationId xmlns:a16="http://schemas.microsoft.com/office/drawing/2014/main" id="{F921766F-B8F1-4231-DBBF-13387B6170B2}"/>
              </a:ext>
            </a:extLst>
          </p:cNvPr>
          <p:cNvSpPr txBox="1"/>
          <p:nvPr/>
        </p:nvSpPr>
        <p:spPr>
          <a:xfrm>
            <a:off x="1342503" y="1570896"/>
            <a:ext cx="195602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8000" b="0" i="1" dirty="0">
                <a:solidFill>
                  <a:srgbClr val="407BFF"/>
                </a:solidFill>
              </a:rPr>
              <a:t>03</a:t>
            </a:r>
          </a:p>
        </p:txBody>
      </p:sp>
      <p:grpSp>
        <p:nvGrpSpPr>
          <p:cNvPr id="11049" name="组合 11048">
            <a:extLst>
              <a:ext uri="{FF2B5EF4-FFF2-40B4-BE49-F238E27FC236}">
                <a16:creationId xmlns:a16="http://schemas.microsoft.com/office/drawing/2014/main" id="{B8EF2657-D02A-8B18-B7D6-6B81384A2D13}"/>
              </a:ext>
            </a:extLst>
          </p:cNvPr>
          <p:cNvGrpSpPr/>
          <p:nvPr/>
        </p:nvGrpSpPr>
        <p:grpSpPr>
          <a:xfrm>
            <a:off x="6893496" y="647699"/>
            <a:ext cx="5092428" cy="5018326"/>
            <a:chOff x="6314279" y="2959713"/>
            <a:chExt cx="3828893" cy="3773177"/>
          </a:xfrm>
        </p:grpSpPr>
        <p:grpSp>
          <p:nvGrpSpPr>
            <p:cNvPr id="11050" name="图形 14">
              <a:extLst>
                <a:ext uri="{FF2B5EF4-FFF2-40B4-BE49-F238E27FC236}">
                  <a16:creationId xmlns:a16="http://schemas.microsoft.com/office/drawing/2014/main" id="{E83B6B84-2DF6-2BFF-7DDD-9823A270A842}"/>
                </a:ext>
              </a:extLst>
            </p:cNvPr>
            <p:cNvGrpSpPr/>
            <p:nvPr/>
          </p:nvGrpSpPr>
          <p:grpSpPr>
            <a:xfrm>
              <a:off x="6314279" y="2959713"/>
              <a:ext cx="3828893" cy="3616918"/>
              <a:chOff x="6314279" y="2959713"/>
              <a:chExt cx="3828893" cy="3616918"/>
            </a:xfrm>
          </p:grpSpPr>
          <p:sp>
            <p:nvSpPr>
              <p:cNvPr id="11183" name="任意多边形: 形状 11182">
                <a:extLst>
                  <a:ext uri="{FF2B5EF4-FFF2-40B4-BE49-F238E27FC236}">
                    <a16:creationId xmlns:a16="http://schemas.microsoft.com/office/drawing/2014/main" id="{9992F6ED-2D15-D1B3-7068-4B4954A12DBE}"/>
                  </a:ext>
                </a:extLst>
              </p:cNvPr>
              <p:cNvSpPr/>
              <p:nvPr/>
            </p:nvSpPr>
            <p:spPr>
              <a:xfrm>
                <a:off x="6314279" y="6389357"/>
                <a:ext cx="3693606" cy="34375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4" name="任意多边形: 形状 11183">
                <a:extLst>
                  <a:ext uri="{FF2B5EF4-FFF2-40B4-BE49-F238E27FC236}">
                    <a16:creationId xmlns:a16="http://schemas.microsoft.com/office/drawing/2014/main" id="{C3B24795-23F5-CCD3-D8CF-9329F16741F2}"/>
                  </a:ext>
                </a:extLst>
              </p:cNvPr>
              <p:cNvSpPr/>
              <p:nvPr/>
            </p:nvSpPr>
            <p:spPr>
              <a:xfrm>
                <a:off x="9827704" y="6548342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5" name="任意多边形: 形状 11184">
                <a:extLst>
                  <a:ext uri="{FF2B5EF4-FFF2-40B4-BE49-F238E27FC236}">
                    <a16:creationId xmlns:a16="http://schemas.microsoft.com/office/drawing/2014/main" id="{2FF242C2-7081-8195-1922-117D3D3B86AF}"/>
                  </a:ext>
                </a:extLst>
              </p:cNvPr>
              <p:cNvSpPr/>
              <p:nvPr/>
            </p:nvSpPr>
            <p:spPr>
              <a:xfrm>
                <a:off x="8929973" y="6574250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6" name="任意多边形: 形状 11185">
                <a:extLst>
                  <a:ext uri="{FF2B5EF4-FFF2-40B4-BE49-F238E27FC236}">
                    <a16:creationId xmlns:a16="http://schemas.microsoft.com/office/drawing/2014/main" id="{9B73F114-42F6-9BA7-BA0A-D89C29FA6E71}"/>
                  </a:ext>
                </a:extLst>
              </p:cNvPr>
              <p:cNvSpPr/>
              <p:nvPr/>
            </p:nvSpPr>
            <p:spPr>
              <a:xfrm>
                <a:off x="9635394" y="6459950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7" name="任意多边形: 形状 11186">
                <a:extLst>
                  <a:ext uri="{FF2B5EF4-FFF2-40B4-BE49-F238E27FC236}">
                    <a16:creationId xmlns:a16="http://schemas.microsoft.com/office/drawing/2014/main" id="{75D5D3BC-CB02-4299-98CE-ED816F13FDEA}"/>
                  </a:ext>
                </a:extLst>
              </p:cNvPr>
              <p:cNvSpPr/>
              <p:nvPr/>
            </p:nvSpPr>
            <p:spPr>
              <a:xfrm>
                <a:off x="6357556" y="6475952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8" name="任意多边形: 形状 11187">
                <a:extLst>
                  <a:ext uri="{FF2B5EF4-FFF2-40B4-BE49-F238E27FC236}">
                    <a16:creationId xmlns:a16="http://schemas.microsoft.com/office/drawing/2014/main" id="{3D0BF42C-F9E4-BC76-EF08-FD3EE15A2D8D}"/>
                  </a:ext>
                </a:extLst>
              </p:cNvPr>
              <p:cNvSpPr/>
              <p:nvPr/>
            </p:nvSpPr>
            <p:spPr>
              <a:xfrm>
                <a:off x="6853809" y="6475952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9" name="任意多边形: 形状 11188">
                <a:extLst>
                  <a:ext uri="{FF2B5EF4-FFF2-40B4-BE49-F238E27FC236}">
                    <a16:creationId xmlns:a16="http://schemas.microsoft.com/office/drawing/2014/main" id="{786C087A-4067-F58F-3E4C-D853ED8247DB}"/>
                  </a:ext>
                </a:extLst>
              </p:cNvPr>
              <p:cNvSpPr/>
              <p:nvPr/>
            </p:nvSpPr>
            <p:spPr>
              <a:xfrm>
                <a:off x="7110126" y="6516147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0" name="任意多边形: 形状 11189">
                <a:extLst>
                  <a:ext uri="{FF2B5EF4-FFF2-40B4-BE49-F238E27FC236}">
                    <a16:creationId xmlns:a16="http://schemas.microsoft.com/office/drawing/2014/main" id="{72849EC5-0B03-553E-5157-578A857EB374}"/>
                  </a:ext>
                </a:extLst>
              </p:cNvPr>
              <p:cNvSpPr/>
              <p:nvPr/>
            </p:nvSpPr>
            <p:spPr>
              <a:xfrm>
                <a:off x="9337289" y="4302497"/>
                <a:ext cx="455338" cy="263364"/>
              </a:xfrm>
              <a:custGeom>
                <a:avLst/>
                <a:gdLst>
                  <a:gd name="connsiteX0" fmla="*/ 0 w 455338"/>
                  <a:gd name="connsiteY0" fmla="*/ 212882 h 263364"/>
                  <a:gd name="connsiteX1" fmla="*/ 50102 w 455338"/>
                  <a:gd name="connsiteY1" fmla="*/ 162781 h 263364"/>
                  <a:gd name="connsiteX2" fmla="*/ 64485 w 455338"/>
                  <a:gd name="connsiteY2" fmla="*/ 164972 h 263364"/>
                  <a:gd name="connsiteX3" fmla="*/ 63342 w 455338"/>
                  <a:gd name="connsiteY3" fmla="*/ 149541 h 263364"/>
                  <a:gd name="connsiteX4" fmla="*/ 169069 w 455338"/>
                  <a:gd name="connsiteY4" fmla="*/ 43052 h 263364"/>
                  <a:gd name="connsiteX5" fmla="*/ 169450 w 455338"/>
                  <a:gd name="connsiteY5" fmla="*/ 43052 h 263364"/>
                  <a:gd name="connsiteX6" fmla="*/ 188976 w 455338"/>
                  <a:gd name="connsiteY6" fmla="*/ 44957 h 263364"/>
                  <a:gd name="connsiteX7" fmla="*/ 316154 w 455338"/>
                  <a:gd name="connsiteY7" fmla="*/ 13248 h 263364"/>
                  <a:gd name="connsiteX8" fmla="*/ 361093 w 455338"/>
                  <a:gd name="connsiteY8" fmla="*/ 92201 h 263364"/>
                  <a:gd name="connsiteX9" fmla="*/ 362617 w 455338"/>
                  <a:gd name="connsiteY9" fmla="*/ 92201 h 263364"/>
                  <a:gd name="connsiteX10" fmla="*/ 455048 w 455338"/>
                  <a:gd name="connsiteY10" fmla="*/ 170649 h 263364"/>
                  <a:gd name="connsiteX11" fmla="*/ 376600 w 455338"/>
                  <a:gd name="connsiteY11" fmla="*/ 263079 h 263364"/>
                  <a:gd name="connsiteX12" fmla="*/ 362617 w 455338"/>
                  <a:gd name="connsiteY12" fmla="*/ 263079 h 263364"/>
                  <a:gd name="connsiteX13" fmla="*/ 48673 w 455338"/>
                  <a:gd name="connsiteY13" fmla="*/ 263079 h 263364"/>
                  <a:gd name="connsiteX14" fmla="*/ 0 w 455338"/>
                  <a:gd name="connsiteY14" fmla="*/ 212882 h 263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338" h="263364">
                    <a:moveTo>
                      <a:pt x="0" y="212882"/>
                    </a:moveTo>
                    <a:cubicBezTo>
                      <a:pt x="48" y="185231"/>
                      <a:pt x="22451" y="162838"/>
                      <a:pt x="50102" y="162781"/>
                    </a:cubicBezTo>
                    <a:cubicBezTo>
                      <a:pt x="54979" y="162771"/>
                      <a:pt x="59827" y="163505"/>
                      <a:pt x="64485" y="164972"/>
                    </a:cubicBezTo>
                    <a:cubicBezTo>
                      <a:pt x="63770" y="159857"/>
                      <a:pt x="63380" y="154704"/>
                      <a:pt x="63342" y="149541"/>
                    </a:cubicBezTo>
                    <a:cubicBezTo>
                      <a:pt x="63132" y="90943"/>
                      <a:pt x="110471" y="43261"/>
                      <a:pt x="169069" y="43052"/>
                    </a:cubicBezTo>
                    <a:cubicBezTo>
                      <a:pt x="169193" y="43052"/>
                      <a:pt x="169326" y="43052"/>
                      <a:pt x="169450" y="43052"/>
                    </a:cubicBezTo>
                    <a:cubicBezTo>
                      <a:pt x="176003" y="43052"/>
                      <a:pt x="182547" y="43690"/>
                      <a:pt x="188976" y="44957"/>
                    </a:cubicBezTo>
                    <a:cubicBezTo>
                      <a:pt x="215342" y="1084"/>
                      <a:pt x="272273" y="-13108"/>
                      <a:pt x="316154" y="13248"/>
                    </a:cubicBezTo>
                    <a:cubicBezTo>
                      <a:pt x="343891" y="29917"/>
                      <a:pt x="360922" y="59844"/>
                      <a:pt x="361093" y="92201"/>
                    </a:cubicBezTo>
                    <a:lnTo>
                      <a:pt x="362617" y="92201"/>
                    </a:lnTo>
                    <a:cubicBezTo>
                      <a:pt x="409804" y="88343"/>
                      <a:pt x="451190" y="123462"/>
                      <a:pt x="455048" y="170649"/>
                    </a:cubicBezTo>
                    <a:cubicBezTo>
                      <a:pt x="458915" y="217835"/>
                      <a:pt x="423787" y="259212"/>
                      <a:pt x="376600" y="263079"/>
                    </a:cubicBezTo>
                    <a:cubicBezTo>
                      <a:pt x="371952" y="263460"/>
                      <a:pt x="367275" y="263460"/>
                      <a:pt x="362617" y="263079"/>
                    </a:cubicBezTo>
                    <a:lnTo>
                      <a:pt x="48673" y="263079"/>
                    </a:lnTo>
                    <a:cubicBezTo>
                      <a:pt x="21508" y="262355"/>
                      <a:pt x="-114" y="240057"/>
                      <a:pt x="0" y="21288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1" name="任意多边形: 形状 11190">
                <a:extLst>
                  <a:ext uri="{FF2B5EF4-FFF2-40B4-BE49-F238E27FC236}">
                    <a16:creationId xmlns:a16="http://schemas.microsoft.com/office/drawing/2014/main" id="{72C913DD-EE5C-1042-0AEF-CA98D2E1FEB6}"/>
                  </a:ext>
                </a:extLst>
              </p:cNvPr>
              <p:cNvSpPr/>
              <p:nvPr/>
            </p:nvSpPr>
            <p:spPr>
              <a:xfrm>
                <a:off x="6709885" y="4170824"/>
                <a:ext cx="440688" cy="261634"/>
              </a:xfrm>
              <a:custGeom>
                <a:avLst/>
                <a:gdLst>
                  <a:gd name="connsiteX0" fmla="*/ 0 w 440688"/>
                  <a:gd name="connsiteY0" fmla="*/ 211438 h 261634"/>
                  <a:gd name="connsiteX1" fmla="*/ 50102 w 440688"/>
                  <a:gd name="connsiteY1" fmla="*/ 161337 h 261634"/>
                  <a:gd name="connsiteX2" fmla="*/ 64485 w 440688"/>
                  <a:gd name="connsiteY2" fmla="*/ 163432 h 261634"/>
                  <a:gd name="connsiteX3" fmla="*/ 63342 w 440688"/>
                  <a:gd name="connsiteY3" fmla="*/ 148097 h 261634"/>
                  <a:gd name="connsiteX4" fmla="*/ 169450 w 440688"/>
                  <a:gd name="connsiteY4" fmla="*/ 41988 h 261634"/>
                  <a:gd name="connsiteX5" fmla="*/ 188976 w 440688"/>
                  <a:gd name="connsiteY5" fmla="*/ 43893 h 261634"/>
                  <a:gd name="connsiteX6" fmla="*/ 316564 w 440688"/>
                  <a:gd name="connsiteY6" fmla="*/ 13899 h 261634"/>
                  <a:gd name="connsiteX7" fmla="*/ 360426 w 440688"/>
                  <a:gd name="connsiteY7" fmla="*/ 90756 h 261634"/>
                  <a:gd name="connsiteX8" fmla="*/ 361950 w 440688"/>
                  <a:gd name="connsiteY8" fmla="*/ 90756 h 261634"/>
                  <a:gd name="connsiteX9" fmla="*/ 440398 w 440688"/>
                  <a:gd name="connsiteY9" fmla="*/ 183187 h 261634"/>
                  <a:gd name="connsiteX10" fmla="*/ 361950 w 440688"/>
                  <a:gd name="connsiteY10" fmla="*/ 261635 h 261634"/>
                  <a:gd name="connsiteX11" fmla="*/ 48673 w 440688"/>
                  <a:gd name="connsiteY11" fmla="*/ 261635 h 261634"/>
                  <a:gd name="connsiteX12" fmla="*/ 0 w 440688"/>
                  <a:gd name="connsiteY12" fmla="*/ 211438 h 26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0688" h="261634">
                    <a:moveTo>
                      <a:pt x="0" y="211438"/>
                    </a:moveTo>
                    <a:cubicBezTo>
                      <a:pt x="0" y="183768"/>
                      <a:pt x="22432" y="161337"/>
                      <a:pt x="50102" y="161337"/>
                    </a:cubicBezTo>
                    <a:cubicBezTo>
                      <a:pt x="54971" y="161356"/>
                      <a:pt x="59814" y="162060"/>
                      <a:pt x="64485" y="163432"/>
                    </a:cubicBezTo>
                    <a:cubicBezTo>
                      <a:pt x="63715" y="158355"/>
                      <a:pt x="63333" y="153231"/>
                      <a:pt x="63342" y="148097"/>
                    </a:cubicBezTo>
                    <a:cubicBezTo>
                      <a:pt x="63342" y="89499"/>
                      <a:pt x="110852" y="41988"/>
                      <a:pt x="169450" y="41988"/>
                    </a:cubicBezTo>
                    <a:cubicBezTo>
                      <a:pt x="176003" y="41998"/>
                      <a:pt x="182547" y="42636"/>
                      <a:pt x="188976" y="43893"/>
                    </a:cubicBezTo>
                    <a:cubicBezTo>
                      <a:pt x="215923" y="374"/>
                      <a:pt x="273054" y="-13047"/>
                      <a:pt x="316564" y="13899"/>
                    </a:cubicBezTo>
                    <a:cubicBezTo>
                      <a:pt x="343262" y="30434"/>
                      <a:pt x="359769" y="59362"/>
                      <a:pt x="360426" y="90756"/>
                    </a:cubicBezTo>
                    <a:lnTo>
                      <a:pt x="361950" y="90756"/>
                    </a:lnTo>
                    <a:cubicBezTo>
                      <a:pt x="409137" y="94623"/>
                      <a:pt x="444256" y="136000"/>
                      <a:pt x="440398" y="183187"/>
                    </a:cubicBezTo>
                    <a:cubicBezTo>
                      <a:pt x="436969" y="225011"/>
                      <a:pt x="403775" y="258215"/>
                      <a:pt x="361950" y="261635"/>
                    </a:cubicBezTo>
                    <a:lnTo>
                      <a:pt x="48673" y="261635"/>
                    </a:lnTo>
                    <a:cubicBezTo>
                      <a:pt x="21503" y="260911"/>
                      <a:pt x="-113" y="238613"/>
                      <a:pt x="0" y="211438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2" name="任意多边形: 形状 11191">
                <a:extLst>
                  <a:ext uri="{FF2B5EF4-FFF2-40B4-BE49-F238E27FC236}">
                    <a16:creationId xmlns:a16="http://schemas.microsoft.com/office/drawing/2014/main" id="{FC4E72A9-E674-AF9F-64FE-8C7C9E860F72}"/>
                  </a:ext>
                </a:extLst>
              </p:cNvPr>
              <p:cNvSpPr/>
              <p:nvPr/>
            </p:nvSpPr>
            <p:spPr>
              <a:xfrm>
                <a:off x="7053903" y="2959713"/>
                <a:ext cx="720661" cy="309494"/>
              </a:xfrm>
              <a:custGeom>
                <a:avLst/>
                <a:gdLst>
                  <a:gd name="connsiteX0" fmla="*/ 667226 w 720661"/>
                  <a:gd name="connsiteY0" fmla="*/ 202624 h 309494"/>
                  <a:gd name="connsiteX1" fmla="*/ 484537 w 720661"/>
                  <a:gd name="connsiteY1" fmla="*/ 202624 h 309494"/>
                  <a:gd name="connsiteX2" fmla="*/ 485394 w 720661"/>
                  <a:gd name="connsiteY2" fmla="*/ 189289 h 309494"/>
                  <a:gd name="connsiteX3" fmla="*/ 365379 w 720661"/>
                  <a:gd name="connsiteY3" fmla="*/ 69274 h 309494"/>
                  <a:gd name="connsiteX4" fmla="*/ 360997 w 720661"/>
                  <a:gd name="connsiteY4" fmla="*/ 69274 h 309494"/>
                  <a:gd name="connsiteX5" fmla="*/ 224314 w 720661"/>
                  <a:gd name="connsiteY5" fmla="*/ 6696 h 309494"/>
                  <a:gd name="connsiteX6" fmla="*/ 155067 w 720661"/>
                  <a:gd name="connsiteY6" fmla="*/ 106326 h 309494"/>
                  <a:gd name="connsiteX7" fmla="*/ 155067 w 720661"/>
                  <a:gd name="connsiteY7" fmla="*/ 106326 h 309494"/>
                  <a:gd name="connsiteX8" fmla="*/ 58293 w 720661"/>
                  <a:gd name="connsiteY8" fmla="*/ 202624 h 309494"/>
                  <a:gd name="connsiteX9" fmla="*/ 53435 w 720661"/>
                  <a:gd name="connsiteY9" fmla="*/ 202624 h 309494"/>
                  <a:gd name="connsiteX10" fmla="*/ 0 w 720661"/>
                  <a:gd name="connsiteY10" fmla="*/ 256059 h 309494"/>
                  <a:gd name="connsiteX11" fmla="*/ 53435 w 720661"/>
                  <a:gd name="connsiteY11" fmla="*/ 309494 h 309494"/>
                  <a:gd name="connsiteX12" fmla="*/ 667226 w 720661"/>
                  <a:gd name="connsiteY12" fmla="*/ 309494 h 309494"/>
                  <a:gd name="connsiteX13" fmla="*/ 720662 w 720661"/>
                  <a:gd name="connsiteY13" fmla="*/ 256059 h 309494"/>
                  <a:gd name="connsiteX14" fmla="*/ 667226 w 720661"/>
                  <a:gd name="connsiteY14" fmla="*/ 202624 h 30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0661" h="309494">
                    <a:moveTo>
                      <a:pt x="667226" y="202624"/>
                    </a:moveTo>
                    <a:lnTo>
                      <a:pt x="484537" y="202624"/>
                    </a:lnTo>
                    <a:cubicBezTo>
                      <a:pt x="485061" y="198197"/>
                      <a:pt x="485346" y="193745"/>
                      <a:pt x="485394" y="189289"/>
                    </a:cubicBezTo>
                    <a:cubicBezTo>
                      <a:pt x="485232" y="123072"/>
                      <a:pt x="431597" y="69431"/>
                      <a:pt x="365379" y="69274"/>
                    </a:cubicBezTo>
                    <a:lnTo>
                      <a:pt x="360997" y="69274"/>
                    </a:lnTo>
                    <a:cubicBezTo>
                      <a:pt x="340528" y="14249"/>
                      <a:pt x="279340" y="-13768"/>
                      <a:pt x="224314" y="6696"/>
                    </a:cubicBezTo>
                    <a:cubicBezTo>
                      <a:pt x="182680" y="22179"/>
                      <a:pt x="155067" y="61912"/>
                      <a:pt x="155067" y="106326"/>
                    </a:cubicBezTo>
                    <a:lnTo>
                      <a:pt x="155067" y="106326"/>
                    </a:lnTo>
                    <a:cubicBezTo>
                      <a:pt x="102803" y="108668"/>
                      <a:pt x="60893" y="150372"/>
                      <a:pt x="58293" y="202624"/>
                    </a:cubicBezTo>
                    <a:lnTo>
                      <a:pt x="53435" y="202624"/>
                    </a:lnTo>
                    <a:cubicBezTo>
                      <a:pt x="23927" y="202624"/>
                      <a:pt x="0" y="226548"/>
                      <a:pt x="0" y="256059"/>
                    </a:cubicBezTo>
                    <a:cubicBezTo>
                      <a:pt x="0" y="285567"/>
                      <a:pt x="23927" y="309494"/>
                      <a:pt x="53435" y="309494"/>
                    </a:cubicBezTo>
                    <a:lnTo>
                      <a:pt x="667226" y="309494"/>
                    </a:lnTo>
                    <a:cubicBezTo>
                      <a:pt x="696735" y="309494"/>
                      <a:pt x="720662" y="285567"/>
                      <a:pt x="720662" y="256059"/>
                    </a:cubicBezTo>
                    <a:cubicBezTo>
                      <a:pt x="720662" y="226548"/>
                      <a:pt x="696735" y="202624"/>
                      <a:pt x="667226" y="202624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93" name="任意多边形: 形状 11192">
                <a:extLst>
                  <a:ext uri="{FF2B5EF4-FFF2-40B4-BE49-F238E27FC236}">
                    <a16:creationId xmlns:a16="http://schemas.microsoft.com/office/drawing/2014/main" id="{0B5CC572-7F3B-086D-3142-95EE4868ED95}"/>
                  </a:ext>
                </a:extLst>
              </p:cNvPr>
              <p:cNvSpPr/>
              <p:nvPr/>
            </p:nvSpPr>
            <p:spPr>
              <a:xfrm>
                <a:off x="8494619" y="3269207"/>
                <a:ext cx="556236" cy="322593"/>
              </a:xfrm>
              <a:custGeom>
                <a:avLst/>
                <a:gdLst>
                  <a:gd name="connsiteX0" fmla="*/ 473393 w 556236"/>
                  <a:gd name="connsiteY0" fmla="*/ 75897 h 322593"/>
                  <a:gd name="connsiteX1" fmla="*/ 251355 w 556236"/>
                  <a:gd name="connsiteY1" fmla="*/ 24439 h 322593"/>
                  <a:gd name="connsiteX2" fmla="*/ 198501 w 556236"/>
                  <a:gd name="connsiteY2" fmla="*/ 78183 h 322593"/>
                  <a:gd name="connsiteX3" fmla="*/ 175260 w 556236"/>
                  <a:gd name="connsiteY3" fmla="*/ 74944 h 322593"/>
                  <a:gd name="connsiteX4" fmla="*/ 88773 w 556236"/>
                  <a:gd name="connsiteY4" fmla="*/ 161241 h 322593"/>
                  <a:gd name="connsiteX5" fmla="*/ 88773 w 556236"/>
                  <a:gd name="connsiteY5" fmla="*/ 161336 h 322593"/>
                  <a:gd name="connsiteX6" fmla="*/ 88773 w 556236"/>
                  <a:gd name="connsiteY6" fmla="*/ 161336 h 322593"/>
                  <a:gd name="connsiteX7" fmla="*/ 43148 w 556236"/>
                  <a:gd name="connsiteY7" fmla="*/ 161336 h 322593"/>
                  <a:gd name="connsiteX8" fmla="*/ 0 w 556236"/>
                  <a:gd name="connsiteY8" fmla="*/ 204484 h 322593"/>
                  <a:gd name="connsiteX9" fmla="*/ 43148 w 556236"/>
                  <a:gd name="connsiteY9" fmla="*/ 247632 h 322593"/>
                  <a:gd name="connsiteX10" fmla="*/ 200501 w 556236"/>
                  <a:gd name="connsiteY10" fmla="*/ 247632 h 322593"/>
                  <a:gd name="connsiteX11" fmla="*/ 422739 w 556236"/>
                  <a:gd name="connsiteY11" fmla="*/ 297610 h 322593"/>
                  <a:gd name="connsiteX12" fmla="*/ 451866 w 556236"/>
                  <a:gd name="connsiteY12" fmla="*/ 274017 h 322593"/>
                  <a:gd name="connsiteX13" fmla="*/ 460153 w 556236"/>
                  <a:gd name="connsiteY13" fmla="*/ 274017 h 322593"/>
                  <a:gd name="connsiteX14" fmla="*/ 556165 w 556236"/>
                  <a:gd name="connsiteY14" fmla="*/ 170527 h 322593"/>
                  <a:gd name="connsiteX15" fmla="*/ 473393 w 556236"/>
                  <a:gd name="connsiteY15" fmla="*/ 75897 h 32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6236" h="322593">
                    <a:moveTo>
                      <a:pt x="473393" y="75897"/>
                    </a:moveTo>
                    <a:cubicBezTo>
                      <a:pt x="426291" y="374"/>
                      <a:pt x="326879" y="-22664"/>
                      <a:pt x="251355" y="24439"/>
                    </a:cubicBezTo>
                    <a:cubicBezTo>
                      <a:pt x="229743" y="37923"/>
                      <a:pt x="211627" y="56342"/>
                      <a:pt x="198501" y="78183"/>
                    </a:cubicBezTo>
                    <a:cubicBezTo>
                      <a:pt x="190938" y="76030"/>
                      <a:pt x="183118" y="74944"/>
                      <a:pt x="175260" y="74944"/>
                    </a:cubicBezTo>
                    <a:cubicBezTo>
                      <a:pt x="127549" y="74887"/>
                      <a:pt x="88830" y="113530"/>
                      <a:pt x="88773" y="161241"/>
                    </a:cubicBezTo>
                    <a:cubicBezTo>
                      <a:pt x="88773" y="161269"/>
                      <a:pt x="88773" y="161307"/>
                      <a:pt x="88773" y="161336"/>
                    </a:cubicBezTo>
                    <a:lnTo>
                      <a:pt x="88773" y="161336"/>
                    </a:lnTo>
                    <a:lnTo>
                      <a:pt x="43148" y="161336"/>
                    </a:lnTo>
                    <a:cubicBezTo>
                      <a:pt x="19317" y="161336"/>
                      <a:pt x="0" y="180652"/>
                      <a:pt x="0" y="204484"/>
                    </a:cubicBezTo>
                    <a:cubicBezTo>
                      <a:pt x="0" y="228316"/>
                      <a:pt x="19317" y="247632"/>
                      <a:pt x="43148" y="247632"/>
                    </a:cubicBezTo>
                    <a:lnTo>
                      <a:pt x="200501" y="247632"/>
                    </a:lnTo>
                    <a:cubicBezTo>
                      <a:pt x="248069" y="322804"/>
                      <a:pt x="347567" y="345178"/>
                      <a:pt x="422739" y="297610"/>
                    </a:cubicBezTo>
                    <a:cubicBezTo>
                      <a:pt x="433331" y="290904"/>
                      <a:pt x="443103" y="282989"/>
                      <a:pt x="451866" y="274017"/>
                    </a:cubicBezTo>
                    <a:cubicBezTo>
                      <a:pt x="454628" y="274159"/>
                      <a:pt x="457391" y="274159"/>
                      <a:pt x="460153" y="274017"/>
                    </a:cubicBezTo>
                    <a:cubicBezTo>
                      <a:pt x="515246" y="271950"/>
                      <a:pt x="558232" y="225620"/>
                      <a:pt x="556165" y="170527"/>
                    </a:cubicBezTo>
                    <a:cubicBezTo>
                      <a:pt x="554403" y="123388"/>
                      <a:pt x="519875" y="83917"/>
                      <a:pt x="473393" y="7589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4" name="任意多边形: 形状 11193">
                <a:extLst>
                  <a:ext uri="{FF2B5EF4-FFF2-40B4-BE49-F238E27FC236}">
                    <a16:creationId xmlns:a16="http://schemas.microsoft.com/office/drawing/2014/main" id="{4F0E3E4B-3F68-AE7E-2DD4-3996E4F60587}"/>
                  </a:ext>
                </a:extLst>
              </p:cNvPr>
              <p:cNvSpPr/>
              <p:nvPr/>
            </p:nvSpPr>
            <p:spPr>
              <a:xfrm>
                <a:off x="7916513" y="4268446"/>
                <a:ext cx="560069" cy="322604"/>
              </a:xfrm>
              <a:custGeom>
                <a:avLst/>
                <a:gdLst>
                  <a:gd name="connsiteX0" fmla="*/ 473297 w 560069"/>
                  <a:gd name="connsiteY0" fmla="*/ 75906 h 322604"/>
                  <a:gd name="connsiteX1" fmla="*/ 251412 w 560069"/>
                  <a:gd name="connsiteY1" fmla="*/ 24395 h 322604"/>
                  <a:gd name="connsiteX2" fmla="*/ 198501 w 560069"/>
                  <a:gd name="connsiteY2" fmla="*/ 78192 h 322604"/>
                  <a:gd name="connsiteX3" fmla="*/ 92011 w 560069"/>
                  <a:gd name="connsiteY3" fmla="*/ 137819 h 322604"/>
                  <a:gd name="connsiteX4" fmla="*/ 88773 w 560069"/>
                  <a:gd name="connsiteY4" fmla="*/ 161345 h 322604"/>
                  <a:gd name="connsiteX5" fmla="*/ 88773 w 560069"/>
                  <a:gd name="connsiteY5" fmla="*/ 161345 h 322604"/>
                  <a:gd name="connsiteX6" fmla="*/ 43148 w 560069"/>
                  <a:gd name="connsiteY6" fmla="*/ 161345 h 322604"/>
                  <a:gd name="connsiteX7" fmla="*/ 0 w 560069"/>
                  <a:gd name="connsiteY7" fmla="*/ 204494 h 322604"/>
                  <a:gd name="connsiteX8" fmla="*/ 43148 w 560069"/>
                  <a:gd name="connsiteY8" fmla="*/ 247642 h 322604"/>
                  <a:gd name="connsiteX9" fmla="*/ 200501 w 560069"/>
                  <a:gd name="connsiteY9" fmla="*/ 247642 h 322604"/>
                  <a:gd name="connsiteX10" fmla="*/ 422881 w 560069"/>
                  <a:gd name="connsiteY10" fmla="*/ 297582 h 322604"/>
                  <a:gd name="connsiteX11" fmla="*/ 451866 w 560069"/>
                  <a:gd name="connsiteY11" fmla="*/ 274121 h 322604"/>
                  <a:gd name="connsiteX12" fmla="*/ 460153 w 560069"/>
                  <a:gd name="connsiteY12" fmla="*/ 274121 h 322604"/>
                  <a:gd name="connsiteX13" fmla="*/ 560070 w 560069"/>
                  <a:gd name="connsiteY13" fmla="*/ 174395 h 322604"/>
                  <a:gd name="connsiteX14" fmla="*/ 473297 w 560069"/>
                  <a:gd name="connsiteY14" fmla="*/ 75335 h 32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0069" h="322604">
                    <a:moveTo>
                      <a:pt x="473297" y="75906"/>
                    </a:moveTo>
                    <a:cubicBezTo>
                      <a:pt x="426253" y="411"/>
                      <a:pt x="326908" y="-22659"/>
                      <a:pt x="251412" y="24395"/>
                    </a:cubicBezTo>
                    <a:cubicBezTo>
                      <a:pt x="229762" y="37882"/>
                      <a:pt x="211626" y="56323"/>
                      <a:pt x="198501" y="78192"/>
                    </a:cubicBezTo>
                    <a:cubicBezTo>
                      <a:pt x="152629" y="65248"/>
                      <a:pt x="104956" y="91946"/>
                      <a:pt x="92011" y="137819"/>
                    </a:cubicBezTo>
                    <a:cubicBezTo>
                      <a:pt x="89859" y="145467"/>
                      <a:pt x="88763" y="153392"/>
                      <a:pt x="88773" y="161345"/>
                    </a:cubicBezTo>
                    <a:lnTo>
                      <a:pt x="88773" y="161345"/>
                    </a:lnTo>
                    <a:lnTo>
                      <a:pt x="43148" y="161345"/>
                    </a:lnTo>
                    <a:cubicBezTo>
                      <a:pt x="19317" y="161345"/>
                      <a:pt x="0" y="180662"/>
                      <a:pt x="0" y="204494"/>
                    </a:cubicBezTo>
                    <a:cubicBezTo>
                      <a:pt x="0" y="228325"/>
                      <a:pt x="19317" y="247642"/>
                      <a:pt x="43148" y="247642"/>
                    </a:cubicBezTo>
                    <a:lnTo>
                      <a:pt x="200501" y="247642"/>
                    </a:lnTo>
                    <a:cubicBezTo>
                      <a:pt x="248117" y="322842"/>
                      <a:pt x="347682" y="345197"/>
                      <a:pt x="422881" y="297582"/>
                    </a:cubicBezTo>
                    <a:cubicBezTo>
                      <a:pt x="433416" y="290904"/>
                      <a:pt x="443141" y="283037"/>
                      <a:pt x="451866" y="274121"/>
                    </a:cubicBezTo>
                    <a:cubicBezTo>
                      <a:pt x="454628" y="274121"/>
                      <a:pt x="457295" y="274121"/>
                      <a:pt x="460153" y="274121"/>
                    </a:cubicBezTo>
                    <a:cubicBezTo>
                      <a:pt x="515283" y="274169"/>
                      <a:pt x="560013" y="229516"/>
                      <a:pt x="560070" y="174395"/>
                    </a:cubicBezTo>
                    <a:cubicBezTo>
                      <a:pt x="560108" y="124274"/>
                      <a:pt x="522989" y="81888"/>
                      <a:pt x="473297" y="75335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5" name="任意多边形: 形状 11194">
                <a:extLst>
                  <a:ext uri="{FF2B5EF4-FFF2-40B4-BE49-F238E27FC236}">
                    <a16:creationId xmlns:a16="http://schemas.microsoft.com/office/drawing/2014/main" id="{A1292B07-B48B-8AE5-965F-C428007D21CA}"/>
                  </a:ext>
                </a:extLst>
              </p:cNvPr>
              <p:cNvSpPr/>
              <p:nvPr/>
            </p:nvSpPr>
            <p:spPr>
              <a:xfrm>
                <a:off x="6395465" y="4368736"/>
                <a:ext cx="3639216" cy="2024919"/>
              </a:xfrm>
              <a:custGeom>
                <a:avLst/>
                <a:gdLst>
                  <a:gd name="connsiteX0" fmla="*/ 0 w 3639216"/>
                  <a:gd name="connsiteY0" fmla="*/ 2024920 h 2024919"/>
                  <a:gd name="connsiteX1" fmla="*/ 0 w 3639216"/>
                  <a:gd name="connsiteY1" fmla="*/ 1569625 h 2024919"/>
                  <a:gd name="connsiteX2" fmla="*/ 38862 w 3639216"/>
                  <a:gd name="connsiteY2" fmla="*/ 1569625 h 2024919"/>
                  <a:gd name="connsiteX3" fmla="*/ 38862 w 3639216"/>
                  <a:gd name="connsiteY3" fmla="*/ 1352740 h 2024919"/>
                  <a:gd name="connsiteX4" fmla="*/ 95822 w 3639216"/>
                  <a:gd name="connsiteY4" fmla="*/ 1352740 h 2024919"/>
                  <a:gd name="connsiteX5" fmla="*/ 95822 w 3639216"/>
                  <a:gd name="connsiteY5" fmla="*/ 598551 h 2024919"/>
                  <a:gd name="connsiteX6" fmla="*/ 178118 w 3639216"/>
                  <a:gd name="connsiteY6" fmla="*/ 598551 h 2024919"/>
                  <a:gd name="connsiteX7" fmla="*/ 178118 w 3639216"/>
                  <a:gd name="connsiteY7" fmla="*/ 501205 h 2024919"/>
                  <a:gd name="connsiteX8" fmla="*/ 353663 w 3639216"/>
                  <a:gd name="connsiteY8" fmla="*/ 419290 h 2024919"/>
                  <a:gd name="connsiteX9" fmla="*/ 353663 w 3639216"/>
                  <a:gd name="connsiteY9" fmla="*/ 321183 h 2024919"/>
                  <a:gd name="connsiteX10" fmla="*/ 378047 w 3639216"/>
                  <a:gd name="connsiteY10" fmla="*/ 321183 h 2024919"/>
                  <a:gd name="connsiteX11" fmla="*/ 378047 w 3639216"/>
                  <a:gd name="connsiteY11" fmla="*/ 598551 h 2024919"/>
                  <a:gd name="connsiteX12" fmla="*/ 412051 w 3639216"/>
                  <a:gd name="connsiteY12" fmla="*/ 598551 h 2024919"/>
                  <a:gd name="connsiteX13" fmla="*/ 412051 w 3639216"/>
                  <a:gd name="connsiteY13" fmla="*/ 1352740 h 2024919"/>
                  <a:gd name="connsiteX14" fmla="*/ 446151 w 3639216"/>
                  <a:gd name="connsiteY14" fmla="*/ 1352740 h 2024919"/>
                  <a:gd name="connsiteX15" fmla="*/ 446151 w 3639216"/>
                  <a:gd name="connsiteY15" fmla="*/ 956215 h 2024919"/>
                  <a:gd name="connsiteX16" fmla="*/ 538639 w 3639216"/>
                  <a:gd name="connsiteY16" fmla="*/ 956215 h 2024919"/>
                  <a:gd name="connsiteX17" fmla="*/ 538639 w 3639216"/>
                  <a:gd name="connsiteY17" fmla="*/ 751808 h 2024919"/>
                  <a:gd name="connsiteX18" fmla="*/ 564356 w 3639216"/>
                  <a:gd name="connsiteY18" fmla="*/ 751808 h 2024919"/>
                  <a:gd name="connsiteX19" fmla="*/ 564356 w 3639216"/>
                  <a:gd name="connsiteY19" fmla="*/ 1352740 h 2024919"/>
                  <a:gd name="connsiteX20" fmla="*/ 634651 w 3639216"/>
                  <a:gd name="connsiteY20" fmla="*/ 1352740 h 2024919"/>
                  <a:gd name="connsiteX21" fmla="*/ 634651 w 3639216"/>
                  <a:gd name="connsiteY21" fmla="*/ 1124045 h 2024919"/>
                  <a:gd name="connsiteX22" fmla="*/ 680847 w 3639216"/>
                  <a:gd name="connsiteY22" fmla="*/ 1124045 h 2024919"/>
                  <a:gd name="connsiteX23" fmla="*/ 680847 w 3639216"/>
                  <a:gd name="connsiteY23" fmla="*/ 1065657 h 2024919"/>
                  <a:gd name="connsiteX24" fmla="*/ 787908 w 3639216"/>
                  <a:gd name="connsiteY24" fmla="*/ 1065657 h 2024919"/>
                  <a:gd name="connsiteX25" fmla="*/ 787908 w 3639216"/>
                  <a:gd name="connsiteY25" fmla="*/ 866204 h 2024919"/>
                  <a:gd name="connsiteX26" fmla="*/ 846487 w 3639216"/>
                  <a:gd name="connsiteY26" fmla="*/ 866204 h 2024919"/>
                  <a:gd name="connsiteX27" fmla="*/ 846487 w 3639216"/>
                  <a:gd name="connsiteY27" fmla="*/ 725043 h 2024919"/>
                  <a:gd name="connsiteX28" fmla="*/ 918591 w 3639216"/>
                  <a:gd name="connsiteY28" fmla="*/ 725043 h 2024919"/>
                  <a:gd name="connsiteX29" fmla="*/ 918591 w 3639216"/>
                  <a:gd name="connsiteY29" fmla="*/ 519493 h 2024919"/>
                  <a:gd name="connsiteX30" fmla="*/ 944309 w 3639216"/>
                  <a:gd name="connsiteY30" fmla="*/ 519493 h 2024919"/>
                  <a:gd name="connsiteX31" fmla="*/ 944309 w 3639216"/>
                  <a:gd name="connsiteY31" fmla="*/ 725043 h 2024919"/>
                  <a:gd name="connsiteX32" fmla="*/ 1016318 w 3639216"/>
                  <a:gd name="connsiteY32" fmla="*/ 725043 h 2024919"/>
                  <a:gd name="connsiteX33" fmla="*/ 1016318 w 3639216"/>
                  <a:gd name="connsiteY33" fmla="*/ 866204 h 2024919"/>
                  <a:gd name="connsiteX34" fmla="*/ 1074992 w 3639216"/>
                  <a:gd name="connsiteY34" fmla="*/ 866204 h 2024919"/>
                  <a:gd name="connsiteX35" fmla="*/ 1074992 w 3639216"/>
                  <a:gd name="connsiteY35" fmla="*/ 1065657 h 2024919"/>
                  <a:gd name="connsiteX36" fmla="*/ 1182053 w 3639216"/>
                  <a:gd name="connsiteY36" fmla="*/ 1065657 h 2024919"/>
                  <a:gd name="connsiteX37" fmla="*/ 1182053 w 3639216"/>
                  <a:gd name="connsiteY37" fmla="*/ 1124045 h 2024919"/>
                  <a:gd name="connsiteX38" fmla="*/ 1228249 w 3639216"/>
                  <a:gd name="connsiteY38" fmla="*/ 1124045 h 2024919"/>
                  <a:gd name="connsiteX39" fmla="*/ 1228249 w 3639216"/>
                  <a:gd name="connsiteY39" fmla="*/ 1352740 h 2024919"/>
                  <a:gd name="connsiteX40" fmla="*/ 1283113 w 3639216"/>
                  <a:gd name="connsiteY40" fmla="*/ 1352740 h 2024919"/>
                  <a:gd name="connsiteX41" fmla="*/ 1283113 w 3639216"/>
                  <a:gd name="connsiteY41" fmla="*/ 1065657 h 2024919"/>
                  <a:gd name="connsiteX42" fmla="*/ 1390079 w 3639216"/>
                  <a:gd name="connsiteY42" fmla="*/ 1065657 h 2024919"/>
                  <a:gd name="connsiteX43" fmla="*/ 1390079 w 3639216"/>
                  <a:gd name="connsiteY43" fmla="*/ 447675 h 2024919"/>
                  <a:gd name="connsiteX44" fmla="*/ 1424178 w 3639216"/>
                  <a:gd name="connsiteY44" fmla="*/ 447675 h 2024919"/>
                  <a:gd name="connsiteX45" fmla="*/ 1424178 w 3639216"/>
                  <a:gd name="connsiteY45" fmla="*/ 379571 h 2024919"/>
                  <a:gd name="connsiteX46" fmla="*/ 1652873 w 3639216"/>
                  <a:gd name="connsiteY46" fmla="*/ 379571 h 2024919"/>
                  <a:gd name="connsiteX47" fmla="*/ 1652873 w 3639216"/>
                  <a:gd name="connsiteY47" fmla="*/ 447675 h 2024919"/>
                  <a:gd name="connsiteX48" fmla="*/ 1701546 w 3639216"/>
                  <a:gd name="connsiteY48" fmla="*/ 447675 h 2024919"/>
                  <a:gd name="connsiteX49" fmla="*/ 1701546 w 3639216"/>
                  <a:gd name="connsiteY49" fmla="*/ 895350 h 2024919"/>
                  <a:gd name="connsiteX50" fmla="*/ 1896142 w 3639216"/>
                  <a:gd name="connsiteY50" fmla="*/ 895350 h 2024919"/>
                  <a:gd name="connsiteX51" fmla="*/ 1896142 w 3639216"/>
                  <a:gd name="connsiteY51" fmla="*/ 939165 h 2024919"/>
                  <a:gd name="connsiteX52" fmla="*/ 1969199 w 3639216"/>
                  <a:gd name="connsiteY52" fmla="*/ 939165 h 2024919"/>
                  <a:gd name="connsiteX53" fmla="*/ 1969199 w 3639216"/>
                  <a:gd name="connsiteY53" fmla="*/ 973169 h 2024919"/>
                  <a:gd name="connsiteX54" fmla="*/ 1896142 w 3639216"/>
                  <a:gd name="connsiteY54" fmla="*/ 973169 h 2024919"/>
                  <a:gd name="connsiteX55" fmla="*/ 1896142 w 3639216"/>
                  <a:gd name="connsiteY55" fmla="*/ 1148334 h 2024919"/>
                  <a:gd name="connsiteX56" fmla="*/ 2100548 w 3639216"/>
                  <a:gd name="connsiteY56" fmla="*/ 1148334 h 2024919"/>
                  <a:gd name="connsiteX57" fmla="*/ 2100548 w 3639216"/>
                  <a:gd name="connsiteY57" fmla="*/ 564451 h 2024919"/>
                  <a:gd name="connsiteX58" fmla="*/ 2144363 w 3639216"/>
                  <a:gd name="connsiteY58" fmla="*/ 564451 h 2024919"/>
                  <a:gd name="connsiteX59" fmla="*/ 2144363 w 3639216"/>
                  <a:gd name="connsiteY59" fmla="*/ 440436 h 2024919"/>
                  <a:gd name="connsiteX60" fmla="*/ 2239232 w 3639216"/>
                  <a:gd name="connsiteY60" fmla="*/ 440436 h 2024919"/>
                  <a:gd name="connsiteX61" fmla="*/ 2239232 w 3639216"/>
                  <a:gd name="connsiteY61" fmla="*/ 0 h 2024919"/>
                  <a:gd name="connsiteX62" fmla="*/ 2265998 w 3639216"/>
                  <a:gd name="connsiteY62" fmla="*/ 0 h 2024919"/>
                  <a:gd name="connsiteX63" fmla="*/ 2265998 w 3639216"/>
                  <a:gd name="connsiteY63" fmla="*/ 440436 h 2024919"/>
                  <a:gd name="connsiteX64" fmla="*/ 2334101 w 3639216"/>
                  <a:gd name="connsiteY64" fmla="*/ 440436 h 2024919"/>
                  <a:gd name="connsiteX65" fmla="*/ 2334101 w 3639216"/>
                  <a:gd name="connsiteY65" fmla="*/ 564451 h 2024919"/>
                  <a:gd name="connsiteX66" fmla="*/ 2733485 w 3639216"/>
                  <a:gd name="connsiteY66" fmla="*/ 564451 h 2024919"/>
                  <a:gd name="connsiteX67" fmla="*/ 2733485 w 3639216"/>
                  <a:gd name="connsiteY67" fmla="*/ 523589 h 2024919"/>
                  <a:gd name="connsiteX68" fmla="*/ 2757773 w 3639216"/>
                  <a:gd name="connsiteY68" fmla="*/ 523589 h 2024919"/>
                  <a:gd name="connsiteX69" fmla="*/ 2757773 w 3639216"/>
                  <a:gd name="connsiteY69" fmla="*/ 800957 h 2024919"/>
                  <a:gd name="connsiteX70" fmla="*/ 2791873 w 3639216"/>
                  <a:gd name="connsiteY70" fmla="*/ 800957 h 2024919"/>
                  <a:gd name="connsiteX71" fmla="*/ 2791873 w 3639216"/>
                  <a:gd name="connsiteY71" fmla="*/ 805815 h 2024919"/>
                  <a:gd name="connsiteX72" fmla="*/ 2812352 w 3639216"/>
                  <a:gd name="connsiteY72" fmla="*/ 805815 h 2024919"/>
                  <a:gd name="connsiteX73" fmla="*/ 2812352 w 3639216"/>
                  <a:gd name="connsiteY73" fmla="*/ 1083183 h 2024919"/>
                  <a:gd name="connsiteX74" fmla="*/ 2846356 w 3639216"/>
                  <a:gd name="connsiteY74" fmla="*/ 1083183 h 2024919"/>
                  <a:gd name="connsiteX75" fmla="*/ 2846356 w 3639216"/>
                  <a:gd name="connsiteY75" fmla="*/ 1158621 h 2024919"/>
                  <a:gd name="connsiteX76" fmla="*/ 2918365 w 3639216"/>
                  <a:gd name="connsiteY76" fmla="*/ 1158621 h 2024919"/>
                  <a:gd name="connsiteX77" fmla="*/ 2918365 w 3639216"/>
                  <a:gd name="connsiteY77" fmla="*/ 954310 h 2024919"/>
                  <a:gd name="connsiteX78" fmla="*/ 2944178 w 3639216"/>
                  <a:gd name="connsiteY78" fmla="*/ 954310 h 2024919"/>
                  <a:gd name="connsiteX79" fmla="*/ 2944178 w 3639216"/>
                  <a:gd name="connsiteY79" fmla="*/ 1440847 h 2024919"/>
                  <a:gd name="connsiteX80" fmla="*/ 2972943 w 3639216"/>
                  <a:gd name="connsiteY80" fmla="*/ 1440847 h 2024919"/>
                  <a:gd name="connsiteX81" fmla="*/ 2972943 w 3639216"/>
                  <a:gd name="connsiteY81" fmla="*/ 1236440 h 2024919"/>
                  <a:gd name="connsiteX82" fmla="*/ 2998661 w 3639216"/>
                  <a:gd name="connsiteY82" fmla="*/ 1236440 h 2024919"/>
                  <a:gd name="connsiteX83" fmla="*/ 2998661 w 3639216"/>
                  <a:gd name="connsiteY83" fmla="*/ 1555242 h 2024919"/>
                  <a:gd name="connsiteX84" fmla="*/ 3014377 w 3639216"/>
                  <a:gd name="connsiteY84" fmla="*/ 1555242 h 2024919"/>
                  <a:gd name="connsiteX85" fmla="*/ 3014377 w 3639216"/>
                  <a:gd name="connsiteY85" fmla="*/ 1326547 h 2024919"/>
                  <a:gd name="connsiteX86" fmla="*/ 3060573 w 3639216"/>
                  <a:gd name="connsiteY86" fmla="*/ 1326547 h 2024919"/>
                  <a:gd name="connsiteX87" fmla="*/ 3060573 w 3639216"/>
                  <a:gd name="connsiteY87" fmla="*/ 1268158 h 2024919"/>
                  <a:gd name="connsiteX88" fmla="*/ 3167634 w 3639216"/>
                  <a:gd name="connsiteY88" fmla="*/ 1268158 h 2024919"/>
                  <a:gd name="connsiteX89" fmla="*/ 3167634 w 3639216"/>
                  <a:gd name="connsiteY89" fmla="*/ 1068610 h 2024919"/>
                  <a:gd name="connsiteX90" fmla="*/ 3226308 w 3639216"/>
                  <a:gd name="connsiteY90" fmla="*/ 1068610 h 2024919"/>
                  <a:gd name="connsiteX91" fmla="*/ 3226308 w 3639216"/>
                  <a:gd name="connsiteY91" fmla="*/ 927545 h 2024919"/>
                  <a:gd name="connsiteX92" fmla="*/ 3298317 w 3639216"/>
                  <a:gd name="connsiteY92" fmla="*/ 927545 h 2024919"/>
                  <a:gd name="connsiteX93" fmla="*/ 3298317 w 3639216"/>
                  <a:gd name="connsiteY93" fmla="*/ 721900 h 2024919"/>
                  <a:gd name="connsiteX94" fmla="*/ 3324035 w 3639216"/>
                  <a:gd name="connsiteY94" fmla="*/ 721900 h 2024919"/>
                  <a:gd name="connsiteX95" fmla="*/ 3324035 w 3639216"/>
                  <a:gd name="connsiteY95" fmla="*/ 927545 h 2024919"/>
                  <a:gd name="connsiteX96" fmla="*/ 3396139 w 3639216"/>
                  <a:gd name="connsiteY96" fmla="*/ 927545 h 2024919"/>
                  <a:gd name="connsiteX97" fmla="*/ 3396139 w 3639216"/>
                  <a:gd name="connsiteY97" fmla="*/ 1068610 h 2024919"/>
                  <a:gd name="connsiteX98" fmla="*/ 3454718 w 3639216"/>
                  <a:gd name="connsiteY98" fmla="*/ 1068610 h 2024919"/>
                  <a:gd name="connsiteX99" fmla="*/ 3454718 w 3639216"/>
                  <a:gd name="connsiteY99" fmla="*/ 1268158 h 2024919"/>
                  <a:gd name="connsiteX100" fmla="*/ 3561779 w 3639216"/>
                  <a:gd name="connsiteY100" fmla="*/ 1268158 h 2024919"/>
                  <a:gd name="connsiteX101" fmla="*/ 3561779 w 3639216"/>
                  <a:gd name="connsiteY101" fmla="*/ 1326547 h 2024919"/>
                  <a:gd name="connsiteX102" fmla="*/ 3608070 w 3639216"/>
                  <a:gd name="connsiteY102" fmla="*/ 1326547 h 2024919"/>
                  <a:gd name="connsiteX103" fmla="*/ 3608070 w 3639216"/>
                  <a:gd name="connsiteY103" fmla="*/ 1550289 h 2024919"/>
                  <a:gd name="connsiteX104" fmla="*/ 3616357 w 3639216"/>
                  <a:gd name="connsiteY104" fmla="*/ 1550289 h 2024919"/>
                  <a:gd name="connsiteX105" fmla="*/ 3616357 w 3639216"/>
                  <a:gd name="connsiteY105" fmla="*/ 1555242 h 2024919"/>
                  <a:gd name="connsiteX106" fmla="*/ 3639217 w 3639216"/>
                  <a:gd name="connsiteY106" fmla="*/ 1555242 h 2024919"/>
                  <a:gd name="connsiteX107" fmla="*/ 3639217 w 3639216"/>
                  <a:gd name="connsiteY107" fmla="*/ 2024920 h 2024919"/>
                  <a:gd name="connsiteX108" fmla="*/ 0 w 3639216"/>
                  <a:gd name="connsiteY108" fmla="*/ 2024920 h 202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639216" h="2024919">
                    <a:moveTo>
                      <a:pt x="0" y="2024920"/>
                    </a:moveTo>
                    <a:lnTo>
                      <a:pt x="0" y="1569625"/>
                    </a:lnTo>
                    <a:lnTo>
                      <a:pt x="38862" y="1569625"/>
                    </a:lnTo>
                    <a:lnTo>
                      <a:pt x="38862" y="1352740"/>
                    </a:lnTo>
                    <a:lnTo>
                      <a:pt x="95822" y="1352740"/>
                    </a:lnTo>
                    <a:lnTo>
                      <a:pt x="95822" y="598551"/>
                    </a:lnTo>
                    <a:lnTo>
                      <a:pt x="178118" y="598551"/>
                    </a:lnTo>
                    <a:lnTo>
                      <a:pt x="178118" y="501205"/>
                    </a:lnTo>
                    <a:lnTo>
                      <a:pt x="353663" y="419290"/>
                    </a:lnTo>
                    <a:lnTo>
                      <a:pt x="353663" y="321183"/>
                    </a:lnTo>
                    <a:lnTo>
                      <a:pt x="378047" y="321183"/>
                    </a:lnTo>
                    <a:lnTo>
                      <a:pt x="378047" y="598551"/>
                    </a:lnTo>
                    <a:lnTo>
                      <a:pt x="412051" y="598551"/>
                    </a:lnTo>
                    <a:lnTo>
                      <a:pt x="412051" y="1352740"/>
                    </a:lnTo>
                    <a:lnTo>
                      <a:pt x="446151" y="1352740"/>
                    </a:lnTo>
                    <a:lnTo>
                      <a:pt x="446151" y="956215"/>
                    </a:lnTo>
                    <a:lnTo>
                      <a:pt x="538639" y="956215"/>
                    </a:lnTo>
                    <a:lnTo>
                      <a:pt x="538639" y="751808"/>
                    </a:lnTo>
                    <a:lnTo>
                      <a:pt x="564356" y="751808"/>
                    </a:lnTo>
                    <a:lnTo>
                      <a:pt x="564356" y="1352740"/>
                    </a:lnTo>
                    <a:lnTo>
                      <a:pt x="634651" y="1352740"/>
                    </a:lnTo>
                    <a:lnTo>
                      <a:pt x="634651" y="1124045"/>
                    </a:lnTo>
                    <a:lnTo>
                      <a:pt x="680847" y="1124045"/>
                    </a:lnTo>
                    <a:lnTo>
                      <a:pt x="680847" y="1065657"/>
                    </a:lnTo>
                    <a:lnTo>
                      <a:pt x="787908" y="1065657"/>
                    </a:lnTo>
                    <a:lnTo>
                      <a:pt x="787908" y="866204"/>
                    </a:lnTo>
                    <a:lnTo>
                      <a:pt x="846487" y="866204"/>
                    </a:lnTo>
                    <a:lnTo>
                      <a:pt x="846487" y="725043"/>
                    </a:lnTo>
                    <a:lnTo>
                      <a:pt x="918591" y="725043"/>
                    </a:lnTo>
                    <a:lnTo>
                      <a:pt x="918591" y="519493"/>
                    </a:lnTo>
                    <a:lnTo>
                      <a:pt x="944309" y="519493"/>
                    </a:lnTo>
                    <a:lnTo>
                      <a:pt x="944309" y="725043"/>
                    </a:lnTo>
                    <a:lnTo>
                      <a:pt x="1016318" y="725043"/>
                    </a:lnTo>
                    <a:lnTo>
                      <a:pt x="1016318" y="866204"/>
                    </a:lnTo>
                    <a:lnTo>
                      <a:pt x="1074992" y="866204"/>
                    </a:lnTo>
                    <a:lnTo>
                      <a:pt x="1074992" y="1065657"/>
                    </a:lnTo>
                    <a:lnTo>
                      <a:pt x="1182053" y="1065657"/>
                    </a:lnTo>
                    <a:lnTo>
                      <a:pt x="1182053" y="1124045"/>
                    </a:lnTo>
                    <a:lnTo>
                      <a:pt x="1228249" y="1124045"/>
                    </a:lnTo>
                    <a:lnTo>
                      <a:pt x="1228249" y="1352740"/>
                    </a:lnTo>
                    <a:lnTo>
                      <a:pt x="1283113" y="1352740"/>
                    </a:lnTo>
                    <a:lnTo>
                      <a:pt x="1283113" y="1065657"/>
                    </a:lnTo>
                    <a:lnTo>
                      <a:pt x="1390079" y="1065657"/>
                    </a:lnTo>
                    <a:lnTo>
                      <a:pt x="1390079" y="447675"/>
                    </a:lnTo>
                    <a:lnTo>
                      <a:pt x="1424178" y="447675"/>
                    </a:lnTo>
                    <a:lnTo>
                      <a:pt x="1424178" y="379571"/>
                    </a:lnTo>
                    <a:lnTo>
                      <a:pt x="1652873" y="379571"/>
                    </a:lnTo>
                    <a:lnTo>
                      <a:pt x="1652873" y="447675"/>
                    </a:lnTo>
                    <a:lnTo>
                      <a:pt x="1701546" y="447675"/>
                    </a:lnTo>
                    <a:lnTo>
                      <a:pt x="1701546" y="895350"/>
                    </a:lnTo>
                    <a:lnTo>
                      <a:pt x="1896142" y="895350"/>
                    </a:lnTo>
                    <a:lnTo>
                      <a:pt x="1896142" y="939165"/>
                    </a:lnTo>
                    <a:lnTo>
                      <a:pt x="1969199" y="939165"/>
                    </a:lnTo>
                    <a:lnTo>
                      <a:pt x="1969199" y="973169"/>
                    </a:lnTo>
                    <a:lnTo>
                      <a:pt x="1896142" y="973169"/>
                    </a:lnTo>
                    <a:lnTo>
                      <a:pt x="1896142" y="1148334"/>
                    </a:lnTo>
                    <a:lnTo>
                      <a:pt x="2100548" y="1148334"/>
                    </a:lnTo>
                    <a:lnTo>
                      <a:pt x="2100548" y="564451"/>
                    </a:lnTo>
                    <a:lnTo>
                      <a:pt x="2144363" y="564451"/>
                    </a:lnTo>
                    <a:lnTo>
                      <a:pt x="2144363" y="440436"/>
                    </a:lnTo>
                    <a:lnTo>
                      <a:pt x="2239232" y="440436"/>
                    </a:lnTo>
                    <a:lnTo>
                      <a:pt x="2239232" y="0"/>
                    </a:lnTo>
                    <a:lnTo>
                      <a:pt x="2265998" y="0"/>
                    </a:lnTo>
                    <a:lnTo>
                      <a:pt x="2265998" y="440436"/>
                    </a:lnTo>
                    <a:lnTo>
                      <a:pt x="2334101" y="440436"/>
                    </a:lnTo>
                    <a:lnTo>
                      <a:pt x="2334101" y="564451"/>
                    </a:lnTo>
                    <a:lnTo>
                      <a:pt x="2733485" y="564451"/>
                    </a:lnTo>
                    <a:lnTo>
                      <a:pt x="2733485" y="523589"/>
                    </a:lnTo>
                    <a:lnTo>
                      <a:pt x="2757773" y="523589"/>
                    </a:lnTo>
                    <a:lnTo>
                      <a:pt x="2757773" y="800957"/>
                    </a:lnTo>
                    <a:lnTo>
                      <a:pt x="2791873" y="800957"/>
                    </a:lnTo>
                    <a:lnTo>
                      <a:pt x="2791873" y="805815"/>
                    </a:lnTo>
                    <a:lnTo>
                      <a:pt x="2812352" y="805815"/>
                    </a:lnTo>
                    <a:lnTo>
                      <a:pt x="2812352" y="1083183"/>
                    </a:lnTo>
                    <a:lnTo>
                      <a:pt x="2846356" y="1083183"/>
                    </a:lnTo>
                    <a:lnTo>
                      <a:pt x="2846356" y="1158621"/>
                    </a:lnTo>
                    <a:lnTo>
                      <a:pt x="2918365" y="1158621"/>
                    </a:lnTo>
                    <a:lnTo>
                      <a:pt x="2918365" y="954310"/>
                    </a:lnTo>
                    <a:lnTo>
                      <a:pt x="2944178" y="954310"/>
                    </a:lnTo>
                    <a:lnTo>
                      <a:pt x="2944178" y="1440847"/>
                    </a:lnTo>
                    <a:lnTo>
                      <a:pt x="2972943" y="1440847"/>
                    </a:lnTo>
                    <a:lnTo>
                      <a:pt x="2972943" y="1236440"/>
                    </a:lnTo>
                    <a:lnTo>
                      <a:pt x="2998661" y="1236440"/>
                    </a:lnTo>
                    <a:lnTo>
                      <a:pt x="2998661" y="1555242"/>
                    </a:lnTo>
                    <a:lnTo>
                      <a:pt x="3014377" y="1555242"/>
                    </a:lnTo>
                    <a:lnTo>
                      <a:pt x="3014377" y="1326547"/>
                    </a:lnTo>
                    <a:lnTo>
                      <a:pt x="3060573" y="1326547"/>
                    </a:lnTo>
                    <a:lnTo>
                      <a:pt x="3060573" y="1268158"/>
                    </a:lnTo>
                    <a:lnTo>
                      <a:pt x="3167634" y="1268158"/>
                    </a:lnTo>
                    <a:lnTo>
                      <a:pt x="3167634" y="1068610"/>
                    </a:lnTo>
                    <a:lnTo>
                      <a:pt x="3226308" y="1068610"/>
                    </a:lnTo>
                    <a:lnTo>
                      <a:pt x="3226308" y="927545"/>
                    </a:lnTo>
                    <a:lnTo>
                      <a:pt x="3298317" y="927545"/>
                    </a:lnTo>
                    <a:lnTo>
                      <a:pt x="3298317" y="721900"/>
                    </a:lnTo>
                    <a:lnTo>
                      <a:pt x="3324035" y="721900"/>
                    </a:lnTo>
                    <a:lnTo>
                      <a:pt x="3324035" y="927545"/>
                    </a:lnTo>
                    <a:lnTo>
                      <a:pt x="3396139" y="927545"/>
                    </a:lnTo>
                    <a:lnTo>
                      <a:pt x="3396139" y="1068610"/>
                    </a:lnTo>
                    <a:lnTo>
                      <a:pt x="3454718" y="1068610"/>
                    </a:lnTo>
                    <a:lnTo>
                      <a:pt x="3454718" y="1268158"/>
                    </a:lnTo>
                    <a:lnTo>
                      <a:pt x="3561779" y="1268158"/>
                    </a:lnTo>
                    <a:lnTo>
                      <a:pt x="3561779" y="1326547"/>
                    </a:lnTo>
                    <a:lnTo>
                      <a:pt x="3608070" y="1326547"/>
                    </a:lnTo>
                    <a:lnTo>
                      <a:pt x="3608070" y="1550289"/>
                    </a:lnTo>
                    <a:lnTo>
                      <a:pt x="3616357" y="1550289"/>
                    </a:lnTo>
                    <a:lnTo>
                      <a:pt x="3616357" y="1555242"/>
                    </a:lnTo>
                    <a:lnTo>
                      <a:pt x="3639217" y="1555242"/>
                    </a:lnTo>
                    <a:lnTo>
                      <a:pt x="3639217" y="2024920"/>
                    </a:lnTo>
                    <a:lnTo>
                      <a:pt x="0" y="202492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6" name="任意多边形: 形状 11195">
                <a:extLst>
                  <a:ext uri="{FF2B5EF4-FFF2-40B4-BE49-F238E27FC236}">
                    <a16:creationId xmlns:a16="http://schemas.microsoft.com/office/drawing/2014/main" id="{E4E61B19-0E17-246C-7386-0DC222FCCDB9}"/>
                  </a:ext>
                </a:extLst>
              </p:cNvPr>
              <p:cNvSpPr/>
              <p:nvPr/>
            </p:nvSpPr>
            <p:spPr>
              <a:xfrm>
                <a:off x="887853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7" name="任意多边形: 形状 11196">
                <a:extLst>
                  <a:ext uri="{FF2B5EF4-FFF2-40B4-BE49-F238E27FC236}">
                    <a16:creationId xmlns:a16="http://schemas.microsoft.com/office/drawing/2014/main" id="{F4601A8E-E72D-30AB-7C57-96D6B851EBE0}"/>
                  </a:ext>
                </a:extLst>
              </p:cNvPr>
              <p:cNvSpPr/>
              <p:nvPr/>
            </p:nvSpPr>
            <p:spPr>
              <a:xfrm>
                <a:off x="887853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8" name="任意多边形: 形状 11197">
                <a:extLst>
                  <a:ext uri="{FF2B5EF4-FFF2-40B4-BE49-F238E27FC236}">
                    <a16:creationId xmlns:a16="http://schemas.microsoft.com/office/drawing/2014/main" id="{0184BD98-94FC-77FF-A941-52DA9DC87C6A}"/>
                  </a:ext>
                </a:extLst>
              </p:cNvPr>
              <p:cNvSpPr/>
              <p:nvPr/>
            </p:nvSpPr>
            <p:spPr>
              <a:xfrm>
                <a:off x="887853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9" name="任意多边形: 形状 11198">
                <a:extLst>
                  <a:ext uri="{FF2B5EF4-FFF2-40B4-BE49-F238E27FC236}">
                    <a16:creationId xmlns:a16="http://schemas.microsoft.com/office/drawing/2014/main" id="{C672B597-698E-4D0C-7F84-BBA6C87CF6DA}"/>
                  </a:ext>
                </a:extLst>
              </p:cNvPr>
              <p:cNvSpPr/>
              <p:nvPr/>
            </p:nvSpPr>
            <p:spPr>
              <a:xfrm>
                <a:off x="887853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0" name="任意多边形: 形状 11199">
                <a:extLst>
                  <a:ext uri="{FF2B5EF4-FFF2-40B4-BE49-F238E27FC236}">
                    <a16:creationId xmlns:a16="http://schemas.microsoft.com/office/drawing/2014/main" id="{EB950CE0-DD0B-E0AC-4C95-4451BCA379E4}"/>
                  </a:ext>
                </a:extLst>
              </p:cNvPr>
              <p:cNvSpPr/>
              <p:nvPr/>
            </p:nvSpPr>
            <p:spPr>
              <a:xfrm>
                <a:off x="887853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1" name="任意多边形: 形状 11200">
                <a:extLst>
                  <a:ext uri="{FF2B5EF4-FFF2-40B4-BE49-F238E27FC236}">
                    <a16:creationId xmlns:a16="http://schemas.microsoft.com/office/drawing/2014/main" id="{3F0C9F9E-2A56-6F74-2A04-E7501772AAE6}"/>
                  </a:ext>
                </a:extLst>
              </p:cNvPr>
              <p:cNvSpPr/>
              <p:nvPr/>
            </p:nvSpPr>
            <p:spPr>
              <a:xfrm>
                <a:off x="887853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2" name="任意多边形: 形状 11201">
                <a:extLst>
                  <a:ext uri="{FF2B5EF4-FFF2-40B4-BE49-F238E27FC236}">
                    <a16:creationId xmlns:a16="http://schemas.microsoft.com/office/drawing/2014/main" id="{C582D378-DB22-5459-0FF2-4B8A0B7AB0B9}"/>
                  </a:ext>
                </a:extLst>
              </p:cNvPr>
              <p:cNvSpPr/>
              <p:nvPr/>
            </p:nvSpPr>
            <p:spPr>
              <a:xfrm>
                <a:off x="887853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3" name="任意多边形: 形状 11202">
                <a:extLst>
                  <a:ext uri="{FF2B5EF4-FFF2-40B4-BE49-F238E27FC236}">
                    <a16:creationId xmlns:a16="http://schemas.microsoft.com/office/drawing/2014/main" id="{D1ED5629-4055-3B1E-A1E2-47FA218F81C7}"/>
                  </a:ext>
                </a:extLst>
              </p:cNvPr>
              <p:cNvSpPr/>
              <p:nvPr/>
            </p:nvSpPr>
            <p:spPr>
              <a:xfrm>
                <a:off x="88347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4" name="任意多边形: 形状 11203">
                <a:extLst>
                  <a:ext uri="{FF2B5EF4-FFF2-40B4-BE49-F238E27FC236}">
                    <a16:creationId xmlns:a16="http://schemas.microsoft.com/office/drawing/2014/main" id="{91DDEA4C-582E-C6CC-D71A-1E4EB642C18E}"/>
                  </a:ext>
                </a:extLst>
              </p:cNvPr>
              <p:cNvSpPr/>
              <p:nvPr/>
            </p:nvSpPr>
            <p:spPr>
              <a:xfrm>
                <a:off x="88347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5" name="任意多边形: 形状 11204">
                <a:extLst>
                  <a:ext uri="{FF2B5EF4-FFF2-40B4-BE49-F238E27FC236}">
                    <a16:creationId xmlns:a16="http://schemas.microsoft.com/office/drawing/2014/main" id="{D7606064-79A9-E3F3-F8C3-4B7CED0F0628}"/>
                  </a:ext>
                </a:extLst>
              </p:cNvPr>
              <p:cNvSpPr/>
              <p:nvPr/>
            </p:nvSpPr>
            <p:spPr>
              <a:xfrm>
                <a:off x="88347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6" name="任意多边形: 形状 11205">
                <a:extLst>
                  <a:ext uri="{FF2B5EF4-FFF2-40B4-BE49-F238E27FC236}">
                    <a16:creationId xmlns:a16="http://schemas.microsoft.com/office/drawing/2014/main" id="{7BF46268-12F5-7BB5-083B-A08DCFEFFB31}"/>
                  </a:ext>
                </a:extLst>
              </p:cNvPr>
              <p:cNvSpPr/>
              <p:nvPr/>
            </p:nvSpPr>
            <p:spPr>
              <a:xfrm>
                <a:off x="88347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7" name="任意多边形: 形状 11206">
                <a:extLst>
                  <a:ext uri="{FF2B5EF4-FFF2-40B4-BE49-F238E27FC236}">
                    <a16:creationId xmlns:a16="http://schemas.microsoft.com/office/drawing/2014/main" id="{F6C7973F-D614-F729-E6CD-1E262C9BE9D6}"/>
                  </a:ext>
                </a:extLst>
              </p:cNvPr>
              <p:cNvSpPr/>
              <p:nvPr/>
            </p:nvSpPr>
            <p:spPr>
              <a:xfrm>
                <a:off x="88347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8" name="任意多边形: 形状 11207">
                <a:extLst>
                  <a:ext uri="{FF2B5EF4-FFF2-40B4-BE49-F238E27FC236}">
                    <a16:creationId xmlns:a16="http://schemas.microsoft.com/office/drawing/2014/main" id="{ACD7DCF5-A54E-7423-346A-F7979AAA47BC}"/>
                  </a:ext>
                </a:extLst>
              </p:cNvPr>
              <p:cNvSpPr/>
              <p:nvPr/>
            </p:nvSpPr>
            <p:spPr>
              <a:xfrm>
                <a:off x="883472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9" name="任意多边形: 形状 11208">
                <a:extLst>
                  <a:ext uri="{FF2B5EF4-FFF2-40B4-BE49-F238E27FC236}">
                    <a16:creationId xmlns:a16="http://schemas.microsoft.com/office/drawing/2014/main" id="{721911B5-ECD7-04EC-5A82-9C3BC670C7E1}"/>
                  </a:ext>
                </a:extLst>
              </p:cNvPr>
              <p:cNvSpPr/>
              <p:nvPr/>
            </p:nvSpPr>
            <p:spPr>
              <a:xfrm>
                <a:off x="883472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0" name="任意多边形: 形状 11209">
                <a:extLst>
                  <a:ext uri="{FF2B5EF4-FFF2-40B4-BE49-F238E27FC236}">
                    <a16:creationId xmlns:a16="http://schemas.microsoft.com/office/drawing/2014/main" id="{E4879085-F9EB-C152-6A25-1D70CEE421D5}"/>
                  </a:ext>
                </a:extLst>
              </p:cNvPr>
              <p:cNvSpPr/>
              <p:nvPr/>
            </p:nvSpPr>
            <p:spPr>
              <a:xfrm>
                <a:off x="87909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1" name="任意多边形: 形状 11210">
                <a:extLst>
                  <a:ext uri="{FF2B5EF4-FFF2-40B4-BE49-F238E27FC236}">
                    <a16:creationId xmlns:a16="http://schemas.microsoft.com/office/drawing/2014/main" id="{7970EBD6-E701-D7F3-3B52-EB97327D649D}"/>
                  </a:ext>
                </a:extLst>
              </p:cNvPr>
              <p:cNvSpPr/>
              <p:nvPr/>
            </p:nvSpPr>
            <p:spPr>
              <a:xfrm>
                <a:off x="87909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2" name="任意多边形: 形状 11211">
                <a:extLst>
                  <a:ext uri="{FF2B5EF4-FFF2-40B4-BE49-F238E27FC236}">
                    <a16:creationId xmlns:a16="http://schemas.microsoft.com/office/drawing/2014/main" id="{AF988121-C348-380C-99D8-6D8D440BA9C6}"/>
                  </a:ext>
                </a:extLst>
              </p:cNvPr>
              <p:cNvSpPr/>
              <p:nvPr/>
            </p:nvSpPr>
            <p:spPr>
              <a:xfrm>
                <a:off x="87909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3" name="任意多边形: 形状 11212">
                <a:extLst>
                  <a:ext uri="{FF2B5EF4-FFF2-40B4-BE49-F238E27FC236}">
                    <a16:creationId xmlns:a16="http://schemas.microsoft.com/office/drawing/2014/main" id="{B1551D74-477A-F370-BC07-263266BD0DE4}"/>
                  </a:ext>
                </a:extLst>
              </p:cNvPr>
              <p:cNvSpPr/>
              <p:nvPr/>
            </p:nvSpPr>
            <p:spPr>
              <a:xfrm>
                <a:off x="87909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4" name="任意多边形: 形状 11213">
                <a:extLst>
                  <a:ext uri="{FF2B5EF4-FFF2-40B4-BE49-F238E27FC236}">
                    <a16:creationId xmlns:a16="http://schemas.microsoft.com/office/drawing/2014/main" id="{253BA196-696F-E01C-64D0-3223813B7E84}"/>
                  </a:ext>
                </a:extLst>
              </p:cNvPr>
              <p:cNvSpPr/>
              <p:nvPr/>
            </p:nvSpPr>
            <p:spPr>
              <a:xfrm>
                <a:off x="87909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5" name="任意多边形: 形状 11214">
                <a:extLst>
                  <a:ext uri="{FF2B5EF4-FFF2-40B4-BE49-F238E27FC236}">
                    <a16:creationId xmlns:a16="http://schemas.microsoft.com/office/drawing/2014/main" id="{5EC25D30-2572-EDEE-5F29-706F4716B7D4}"/>
                  </a:ext>
                </a:extLst>
              </p:cNvPr>
              <p:cNvSpPr/>
              <p:nvPr/>
            </p:nvSpPr>
            <p:spPr>
              <a:xfrm>
                <a:off x="87909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6" name="任意多边形: 形状 11215">
                <a:extLst>
                  <a:ext uri="{FF2B5EF4-FFF2-40B4-BE49-F238E27FC236}">
                    <a16:creationId xmlns:a16="http://schemas.microsoft.com/office/drawing/2014/main" id="{22297394-558C-7B46-75E9-8A2851ED7AA9}"/>
                  </a:ext>
                </a:extLst>
              </p:cNvPr>
              <p:cNvSpPr/>
              <p:nvPr/>
            </p:nvSpPr>
            <p:spPr>
              <a:xfrm>
                <a:off x="87909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7" name="任意多边形: 形状 11216">
                <a:extLst>
                  <a:ext uri="{FF2B5EF4-FFF2-40B4-BE49-F238E27FC236}">
                    <a16:creationId xmlns:a16="http://schemas.microsoft.com/office/drawing/2014/main" id="{89464AB4-4ADF-6DEB-E3F3-442E0F909D2F}"/>
                  </a:ext>
                </a:extLst>
              </p:cNvPr>
              <p:cNvSpPr/>
              <p:nvPr/>
            </p:nvSpPr>
            <p:spPr>
              <a:xfrm>
                <a:off x="87909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8" name="任意多边形: 形状 11217">
                <a:extLst>
                  <a:ext uri="{FF2B5EF4-FFF2-40B4-BE49-F238E27FC236}">
                    <a16:creationId xmlns:a16="http://schemas.microsoft.com/office/drawing/2014/main" id="{FE1FDA16-D2D3-86F3-BD42-099D1F032B9C}"/>
                  </a:ext>
                </a:extLst>
              </p:cNvPr>
              <p:cNvSpPr/>
              <p:nvPr/>
            </p:nvSpPr>
            <p:spPr>
              <a:xfrm>
                <a:off x="87909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9" name="任意多边形: 形状 11218">
                <a:extLst>
                  <a:ext uri="{FF2B5EF4-FFF2-40B4-BE49-F238E27FC236}">
                    <a16:creationId xmlns:a16="http://schemas.microsoft.com/office/drawing/2014/main" id="{255F6988-F213-9DE4-F97A-33FF80E4B8B2}"/>
                  </a:ext>
                </a:extLst>
              </p:cNvPr>
              <p:cNvSpPr/>
              <p:nvPr/>
            </p:nvSpPr>
            <p:spPr>
              <a:xfrm>
                <a:off x="87909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0" name="任意多边形: 形状 11219">
                <a:extLst>
                  <a:ext uri="{FF2B5EF4-FFF2-40B4-BE49-F238E27FC236}">
                    <a16:creationId xmlns:a16="http://schemas.microsoft.com/office/drawing/2014/main" id="{6B42F7D5-17F3-8CBC-201C-B9F623B3273B}"/>
                  </a:ext>
                </a:extLst>
              </p:cNvPr>
              <p:cNvSpPr/>
              <p:nvPr/>
            </p:nvSpPr>
            <p:spPr>
              <a:xfrm>
                <a:off x="879090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1" name="任意多边形: 形状 11220">
                <a:extLst>
                  <a:ext uri="{FF2B5EF4-FFF2-40B4-BE49-F238E27FC236}">
                    <a16:creationId xmlns:a16="http://schemas.microsoft.com/office/drawing/2014/main" id="{CD3404B3-40A3-859C-079D-ED2DE53F85F3}"/>
                  </a:ext>
                </a:extLst>
              </p:cNvPr>
              <p:cNvSpPr/>
              <p:nvPr/>
            </p:nvSpPr>
            <p:spPr>
              <a:xfrm>
                <a:off x="874718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2" name="任意多边形: 形状 11221">
                <a:extLst>
                  <a:ext uri="{FF2B5EF4-FFF2-40B4-BE49-F238E27FC236}">
                    <a16:creationId xmlns:a16="http://schemas.microsoft.com/office/drawing/2014/main" id="{C80B1B5D-3BE5-6D42-E568-3CE5F4BD4234}"/>
                  </a:ext>
                </a:extLst>
              </p:cNvPr>
              <p:cNvSpPr/>
              <p:nvPr/>
            </p:nvSpPr>
            <p:spPr>
              <a:xfrm>
                <a:off x="874718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3" name="任意多边形: 形状 11222">
                <a:extLst>
                  <a:ext uri="{FF2B5EF4-FFF2-40B4-BE49-F238E27FC236}">
                    <a16:creationId xmlns:a16="http://schemas.microsoft.com/office/drawing/2014/main" id="{C47E315C-638B-AED7-2C8C-77D9078FE6BA}"/>
                  </a:ext>
                </a:extLst>
              </p:cNvPr>
              <p:cNvSpPr/>
              <p:nvPr/>
            </p:nvSpPr>
            <p:spPr>
              <a:xfrm>
                <a:off x="874718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4" name="任意多边形: 形状 11223">
                <a:extLst>
                  <a:ext uri="{FF2B5EF4-FFF2-40B4-BE49-F238E27FC236}">
                    <a16:creationId xmlns:a16="http://schemas.microsoft.com/office/drawing/2014/main" id="{E263B5FC-C540-83CD-F3FF-72D5AE81AF65}"/>
                  </a:ext>
                </a:extLst>
              </p:cNvPr>
              <p:cNvSpPr/>
              <p:nvPr/>
            </p:nvSpPr>
            <p:spPr>
              <a:xfrm>
                <a:off x="874718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5" name="任意多边形: 形状 11224">
                <a:extLst>
                  <a:ext uri="{FF2B5EF4-FFF2-40B4-BE49-F238E27FC236}">
                    <a16:creationId xmlns:a16="http://schemas.microsoft.com/office/drawing/2014/main" id="{27033D4F-3BC5-8789-391A-2DE093485E37}"/>
                  </a:ext>
                </a:extLst>
              </p:cNvPr>
              <p:cNvSpPr/>
              <p:nvPr/>
            </p:nvSpPr>
            <p:spPr>
              <a:xfrm>
                <a:off x="874718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6" name="任意多边形: 形状 11225">
                <a:extLst>
                  <a:ext uri="{FF2B5EF4-FFF2-40B4-BE49-F238E27FC236}">
                    <a16:creationId xmlns:a16="http://schemas.microsoft.com/office/drawing/2014/main" id="{86293578-EA9E-4A6D-A01A-74BDAC7615CF}"/>
                  </a:ext>
                </a:extLst>
              </p:cNvPr>
              <p:cNvSpPr/>
              <p:nvPr/>
            </p:nvSpPr>
            <p:spPr>
              <a:xfrm>
                <a:off x="874718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7" name="任意多边形: 形状 11226">
                <a:extLst>
                  <a:ext uri="{FF2B5EF4-FFF2-40B4-BE49-F238E27FC236}">
                    <a16:creationId xmlns:a16="http://schemas.microsoft.com/office/drawing/2014/main" id="{E97D39E4-5AF1-87E3-52B8-219CA4D5D58B}"/>
                  </a:ext>
                </a:extLst>
              </p:cNvPr>
              <p:cNvSpPr/>
              <p:nvPr/>
            </p:nvSpPr>
            <p:spPr>
              <a:xfrm>
                <a:off x="874718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8" name="任意多边形: 形状 11227">
                <a:extLst>
                  <a:ext uri="{FF2B5EF4-FFF2-40B4-BE49-F238E27FC236}">
                    <a16:creationId xmlns:a16="http://schemas.microsoft.com/office/drawing/2014/main" id="{E7150360-5BCA-A2A8-0D4A-49F2F9AE52E7}"/>
                  </a:ext>
                </a:extLst>
              </p:cNvPr>
              <p:cNvSpPr/>
              <p:nvPr/>
            </p:nvSpPr>
            <p:spPr>
              <a:xfrm>
                <a:off x="87471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9" name="任意多边形: 形状 11228">
                <a:extLst>
                  <a:ext uri="{FF2B5EF4-FFF2-40B4-BE49-F238E27FC236}">
                    <a16:creationId xmlns:a16="http://schemas.microsoft.com/office/drawing/2014/main" id="{B489C4E0-B5F9-E8E1-C943-4A0244F013C8}"/>
                  </a:ext>
                </a:extLst>
              </p:cNvPr>
              <p:cNvSpPr/>
              <p:nvPr/>
            </p:nvSpPr>
            <p:spPr>
              <a:xfrm>
                <a:off x="870337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0" name="任意多边形: 形状 11229">
                <a:extLst>
                  <a:ext uri="{FF2B5EF4-FFF2-40B4-BE49-F238E27FC236}">
                    <a16:creationId xmlns:a16="http://schemas.microsoft.com/office/drawing/2014/main" id="{C11C951A-BC6A-BCFB-F4AF-1E492FF487BA}"/>
                  </a:ext>
                </a:extLst>
              </p:cNvPr>
              <p:cNvSpPr/>
              <p:nvPr/>
            </p:nvSpPr>
            <p:spPr>
              <a:xfrm>
                <a:off x="870337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1" name="任意多边形: 形状 11230">
                <a:extLst>
                  <a:ext uri="{FF2B5EF4-FFF2-40B4-BE49-F238E27FC236}">
                    <a16:creationId xmlns:a16="http://schemas.microsoft.com/office/drawing/2014/main" id="{D435BE41-C693-E84F-87C2-A37B5F160FCB}"/>
                  </a:ext>
                </a:extLst>
              </p:cNvPr>
              <p:cNvSpPr/>
              <p:nvPr/>
            </p:nvSpPr>
            <p:spPr>
              <a:xfrm>
                <a:off x="870337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2" name="任意多边形: 形状 11231">
                <a:extLst>
                  <a:ext uri="{FF2B5EF4-FFF2-40B4-BE49-F238E27FC236}">
                    <a16:creationId xmlns:a16="http://schemas.microsoft.com/office/drawing/2014/main" id="{B38ECFEB-F2CE-1A86-E79B-AAB96DD34C89}"/>
                  </a:ext>
                </a:extLst>
              </p:cNvPr>
              <p:cNvSpPr/>
              <p:nvPr/>
            </p:nvSpPr>
            <p:spPr>
              <a:xfrm>
                <a:off x="870337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3" name="任意多边形: 形状 11232">
                <a:extLst>
                  <a:ext uri="{FF2B5EF4-FFF2-40B4-BE49-F238E27FC236}">
                    <a16:creationId xmlns:a16="http://schemas.microsoft.com/office/drawing/2014/main" id="{B622B7F0-B20D-6196-B6E9-5A65F76BD2C4}"/>
                  </a:ext>
                </a:extLst>
              </p:cNvPr>
              <p:cNvSpPr/>
              <p:nvPr/>
            </p:nvSpPr>
            <p:spPr>
              <a:xfrm>
                <a:off x="870337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4" name="任意多边形: 形状 11233">
                <a:extLst>
                  <a:ext uri="{FF2B5EF4-FFF2-40B4-BE49-F238E27FC236}">
                    <a16:creationId xmlns:a16="http://schemas.microsoft.com/office/drawing/2014/main" id="{49AFB9A2-EB6F-B1A1-D254-D40E2550DE1C}"/>
                  </a:ext>
                </a:extLst>
              </p:cNvPr>
              <p:cNvSpPr/>
              <p:nvPr/>
            </p:nvSpPr>
            <p:spPr>
              <a:xfrm>
                <a:off x="870337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5" name="任意多边形: 形状 11234">
                <a:extLst>
                  <a:ext uri="{FF2B5EF4-FFF2-40B4-BE49-F238E27FC236}">
                    <a16:creationId xmlns:a16="http://schemas.microsoft.com/office/drawing/2014/main" id="{F69900E7-EC32-8846-13E6-22ED5F39E045}"/>
                  </a:ext>
                </a:extLst>
              </p:cNvPr>
              <p:cNvSpPr/>
              <p:nvPr/>
            </p:nvSpPr>
            <p:spPr>
              <a:xfrm>
                <a:off x="870337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6" name="任意多边形: 形状 11235">
                <a:extLst>
                  <a:ext uri="{FF2B5EF4-FFF2-40B4-BE49-F238E27FC236}">
                    <a16:creationId xmlns:a16="http://schemas.microsoft.com/office/drawing/2014/main" id="{B5C4876D-195A-FAD2-4244-52061BEFCE53}"/>
                  </a:ext>
                </a:extLst>
              </p:cNvPr>
              <p:cNvSpPr/>
              <p:nvPr/>
            </p:nvSpPr>
            <p:spPr>
              <a:xfrm>
                <a:off x="870337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7" name="任意多边形: 形状 11236">
                <a:extLst>
                  <a:ext uri="{FF2B5EF4-FFF2-40B4-BE49-F238E27FC236}">
                    <a16:creationId xmlns:a16="http://schemas.microsoft.com/office/drawing/2014/main" id="{ACE67D02-6207-7731-E67A-E39BF7D5E413}"/>
                  </a:ext>
                </a:extLst>
              </p:cNvPr>
              <p:cNvSpPr/>
              <p:nvPr/>
            </p:nvSpPr>
            <p:spPr>
              <a:xfrm>
                <a:off x="87033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8" name="任意多边形: 形状 11237">
                <a:extLst>
                  <a:ext uri="{FF2B5EF4-FFF2-40B4-BE49-F238E27FC236}">
                    <a16:creationId xmlns:a16="http://schemas.microsoft.com/office/drawing/2014/main" id="{2FC4A2D1-AC24-CB5F-AF92-A987A97065A9}"/>
                  </a:ext>
                </a:extLst>
              </p:cNvPr>
              <p:cNvSpPr/>
              <p:nvPr/>
            </p:nvSpPr>
            <p:spPr>
              <a:xfrm>
                <a:off x="87033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9" name="任意多边形: 形状 11238">
                <a:extLst>
                  <a:ext uri="{FF2B5EF4-FFF2-40B4-BE49-F238E27FC236}">
                    <a16:creationId xmlns:a16="http://schemas.microsoft.com/office/drawing/2014/main" id="{C56DD3D5-3886-50FE-5C52-4141F43C6917}"/>
                  </a:ext>
                </a:extLst>
              </p:cNvPr>
              <p:cNvSpPr/>
              <p:nvPr/>
            </p:nvSpPr>
            <p:spPr>
              <a:xfrm>
                <a:off x="87033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0" name="任意多边形: 形状 11239">
                <a:extLst>
                  <a:ext uri="{FF2B5EF4-FFF2-40B4-BE49-F238E27FC236}">
                    <a16:creationId xmlns:a16="http://schemas.microsoft.com/office/drawing/2014/main" id="{EB4668B2-9DCC-3DAE-4596-742833B806C2}"/>
                  </a:ext>
                </a:extLst>
              </p:cNvPr>
              <p:cNvSpPr/>
              <p:nvPr/>
            </p:nvSpPr>
            <p:spPr>
              <a:xfrm>
                <a:off x="87033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1" name="任意多边形: 形状 11240">
                <a:extLst>
                  <a:ext uri="{FF2B5EF4-FFF2-40B4-BE49-F238E27FC236}">
                    <a16:creationId xmlns:a16="http://schemas.microsoft.com/office/drawing/2014/main" id="{A445B9AF-80F2-0FB7-6FDE-11B1F8D19BD2}"/>
                  </a:ext>
                </a:extLst>
              </p:cNvPr>
              <p:cNvSpPr/>
              <p:nvPr/>
            </p:nvSpPr>
            <p:spPr>
              <a:xfrm>
                <a:off x="87033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2" name="任意多边形: 形状 11241">
                <a:extLst>
                  <a:ext uri="{FF2B5EF4-FFF2-40B4-BE49-F238E27FC236}">
                    <a16:creationId xmlns:a16="http://schemas.microsoft.com/office/drawing/2014/main" id="{174F1513-EFCB-43CB-8651-1662E04074AC}"/>
                  </a:ext>
                </a:extLst>
              </p:cNvPr>
              <p:cNvSpPr/>
              <p:nvPr/>
            </p:nvSpPr>
            <p:spPr>
              <a:xfrm>
                <a:off x="865955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3" name="任意多边形: 形状 11242">
                <a:extLst>
                  <a:ext uri="{FF2B5EF4-FFF2-40B4-BE49-F238E27FC236}">
                    <a16:creationId xmlns:a16="http://schemas.microsoft.com/office/drawing/2014/main" id="{FD5A65A5-AD7F-5098-92AB-B8E977922900}"/>
                  </a:ext>
                </a:extLst>
              </p:cNvPr>
              <p:cNvSpPr/>
              <p:nvPr/>
            </p:nvSpPr>
            <p:spPr>
              <a:xfrm>
                <a:off x="865955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4" name="任意多边形: 形状 11243">
                <a:extLst>
                  <a:ext uri="{FF2B5EF4-FFF2-40B4-BE49-F238E27FC236}">
                    <a16:creationId xmlns:a16="http://schemas.microsoft.com/office/drawing/2014/main" id="{EA7BD93E-B181-1128-9C54-165D6B641B8C}"/>
                  </a:ext>
                </a:extLst>
              </p:cNvPr>
              <p:cNvSpPr/>
              <p:nvPr/>
            </p:nvSpPr>
            <p:spPr>
              <a:xfrm>
                <a:off x="865955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5" name="任意多边形: 形状 11244">
                <a:extLst>
                  <a:ext uri="{FF2B5EF4-FFF2-40B4-BE49-F238E27FC236}">
                    <a16:creationId xmlns:a16="http://schemas.microsoft.com/office/drawing/2014/main" id="{EBF276FD-A146-752B-2171-058AE671AF3F}"/>
                  </a:ext>
                </a:extLst>
              </p:cNvPr>
              <p:cNvSpPr/>
              <p:nvPr/>
            </p:nvSpPr>
            <p:spPr>
              <a:xfrm>
                <a:off x="865955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6" name="任意多边形: 形状 11245">
                <a:extLst>
                  <a:ext uri="{FF2B5EF4-FFF2-40B4-BE49-F238E27FC236}">
                    <a16:creationId xmlns:a16="http://schemas.microsoft.com/office/drawing/2014/main" id="{C62337DD-A607-F787-86EC-0500259AC09D}"/>
                  </a:ext>
                </a:extLst>
              </p:cNvPr>
              <p:cNvSpPr/>
              <p:nvPr/>
            </p:nvSpPr>
            <p:spPr>
              <a:xfrm>
                <a:off x="865955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7" name="任意多边形: 形状 11246">
                <a:extLst>
                  <a:ext uri="{FF2B5EF4-FFF2-40B4-BE49-F238E27FC236}">
                    <a16:creationId xmlns:a16="http://schemas.microsoft.com/office/drawing/2014/main" id="{9C28B983-08AC-D048-DE51-12B4D586F013}"/>
                  </a:ext>
                </a:extLst>
              </p:cNvPr>
              <p:cNvSpPr/>
              <p:nvPr/>
            </p:nvSpPr>
            <p:spPr>
              <a:xfrm>
                <a:off x="865955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8" name="任意多边形: 形状 11247">
                <a:extLst>
                  <a:ext uri="{FF2B5EF4-FFF2-40B4-BE49-F238E27FC236}">
                    <a16:creationId xmlns:a16="http://schemas.microsoft.com/office/drawing/2014/main" id="{198EBDD3-7990-FF01-3585-781611155AA8}"/>
                  </a:ext>
                </a:extLst>
              </p:cNvPr>
              <p:cNvSpPr/>
              <p:nvPr/>
            </p:nvSpPr>
            <p:spPr>
              <a:xfrm>
                <a:off x="865955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9" name="任意多边形: 形状 11248">
                <a:extLst>
                  <a:ext uri="{FF2B5EF4-FFF2-40B4-BE49-F238E27FC236}">
                    <a16:creationId xmlns:a16="http://schemas.microsoft.com/office/drawing/2014/main" id="{18892536-BB19-3FB1-E273-0387442625FA}"/>
                  </a:ext>
                </a:extLst>
              </p:cNvPr>
              <p:cNvSpPr/>
              <p:nvPr/>
            </p:nvSpPr>
            <p:spPr>
              <a:xfrm>
                <a:off x="865955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0" name="任意多边形: 形状 11249">
                <a:extLst>
                  <a:ext uri="{FF2B5EF4-FFF2-40B4-BE49-F238E27FC236}">
                    <a16:creationId xmlns:a16="http://schemas.microsoft.com/office/drawing/2014/main" id="{CE6B3937-41F5-27DD-F75B-84E5078AC4D5}"/>
                  </a:ext>
                </a:extLst>
              </p:cNvPr>
              <p:cNvSpPr/>
              <p:nvPr/>
            </p:nvSpPr>
            <p:spPr>
              <a:xfrm>
                <a:off x="86595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1" name="任意多边形: 形状 11250">
                <a:extLst>
                  <a:ext uri="{FF2B5EF4-FFF2-40B4-BE49-F238E27FC236}">
                    <a16:creationId xmlns:a16="http://schemas.microsoft.com/office/drawing/2014/main" id="{33409200-AAED-9CC8-BE80-EBF21DB5D992}"/>
                  </a:ext>
                </a:extLst>
              </p:cNvPr>
              <p:cNvSpPr/>
              <p:nvPr/>
            </p:nvSpPr>
            <p:spPr>
              <a:xfrm>
                <a:off x="86595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2" name="任意多边形: 形状 11251">
                <a:extLst>
                  <a:ext uri="{FF2B5EF4-FFF2-40B4-BE49-F238E27FC236}">
                    <a16:creationId xmlns:a16="http://schemas.microsoft.com/office/drawing/2014/main" id="{A230EFA0-1A28-D096-45BA-C17309479319}"/>
                  </a:ext>
                </a:extLst>
              </p:cNvPr>
              <p:cNvSpPr/>
              <p:nvPr/>
            </p:nvSpPr>
            <p:spPr>
              <a:xfrm>
                <a:off x="86595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3" name="任意多边形: 形状 11252">
                <a:extLst>
                  <a:ext uri="{FF2B5EF4-FFF2-40B4-BE49-F238E27FC236}">
                    <a16:creationId xmlns:a16="http://schemas.microsoft.com/office/drawing/2014/main" id="{21F20C62-C1E4-3353-8EC2-FA4B8A493D65}"/>
                  </a:ext>
                </a:extLst>
              </p:cNvPr>
              <p:cNvSpPr/>
              <p:nvPr/>
            </p:nvSpPr>
            <p:spPr>
              <a:xfrm>
                <a:off x="86595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4" name="任意多边形: 形状 11253">
                <a:extLst>
                  <a:ext uri="{FF2B5EF4-FFF2-40B4-BE49-F238E27FC236}">
                    <a16:creationId xmlns:a16="http://schemas.microsoft.com/office/drawing/2014/main" id="{6777BDE4-19A5-318D-673D-14EFD925930A}"/>
                  </a:ext>
                </a:extLst>
              </p:cNvPr>
              <p:cNvSpPr/>
              <p:nvPr/>
            </p:nvSpPr>
            <p:spPr>
              <a:xfrm>
                <a:off x="86595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5" name="任意多边形: 形状 11254">
                <a:extLst>
                  <a:ext uri="{FF2B5EF4-FFF2-40B4-BE49-F238E27FC236}">
                    <a16:creationId xmlns:a16="http://schemas.microsoft.com/office/drawing/2014/main" id="{27FE5F00-F945-32AA-EB64-16C3144D33D9}"/>
                  </a:ext>
                </a:extLst>
              </p:cNvPr>
              <p:cNvSpPr/>
              <p:nvPr/>
            </p:nvSpPr>
            <p:spPr>
              <a:xfrm>
                <a:off x="86595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6" name="任意多边形: 形状 11255">
                <a:extLst>
                  <a:ext uri="{FF2B5EF4-FFF2-40B4-BE49-F238E27FC236}">
                    <a16:creationId xmlns:a16="http://schemas.microsoft.com/office/drawing/2014/main" id="{7B63D489-C878-1203-5CCA-D28016585A30}"/>
                  </a:ext>
                </a:extLst>
              </p:cNvPr>
              <p:cNvSpPr/>
              <p:nvPr/>
            </p:nvSpPr>
            <p:spPr>
              <a:xfrm>
                <a:off x="86595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7" name="任意多边形: 形状 11256">
                <a:extLst>
                  <a:ext uri="{FF2B5EF4-FFF2-40B4-BE49-F238E27FC236}">
                    <a16:creationId xmlns:a16="http://schemas.microsoft.com/office/drawing/2014/main" id="{DB08462F-1234-C7A8-20FD-95D43B602234}"/>
                  </a:ext>
                </a:extLst>
              </p:cNvPr>
              <p:cNvSpPr/>
              <p:nvPr/>
            </p:nvSpPr>
            <p:spPr>
              <a:xfrm>
                <a:off x="86595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8" name="任意多边形: 形状 11257">
                <a:extLst>
                  <a:ext uri="{FF2B5EF4-FFF2-40B4-BE49-F238E27FC236}">
                    <a16:creationId xmlns:a16="http://schemas.microsoft.com/office/drawing/2014/main" id="{4B58EBC5-4438-E0B5-8D13-FD5D225E8FD3}"/>
                  </a:ext>
                </a:extLst>
              </p:cNvPr>
              <p:cNvSpPr/>
              <p:nvPr/>
            </p:nvSpPr>
            <p:spPr>
              <a:xfrm>
                <a:off x="861574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9" name="任意多边形: 形状 11258">
                <a:extLst>
                  <a:ext uri="{FF2B5EF4-FFF2-40B4-BE49-F238E27FC236}">
                    <a16:creationId xmlns:a16="http://schemas.microsoft.com/office/drawing/2014/main" id="{2D3A022C-2ABC-7ABA-BE69-E181FA753D62}"/>
                  </a:ext>
                </a:extLst>
              </p:cNvPr>
              <p:cNvSpPr/>
              <p:nvPr/>
            </p:nvSpPr>
            <p:spPr>
              <a:xfrm>
                <a:off x="861574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0" name="任意多边形: 形状 11259">
                <a:extLst>
                  <a:ext uri="{FF2B5EF4-FFF2-40B4-BE49-F238E27FC236}">
                    <a16:creationId xmlns:a16="http://schemas.microsoft.com/office/drawing/2014/main" id="{89A650AA-0419-9C29-BB0E-9D26C795456D}"/>
                  </a:ext>
                </a:extLst>
              </p:cNvPr>
              <p:cNvSpPr/>
              <p:nvPr/>
            </p:nvSpPr>
            <p:spPr>
              <a:xfrm>
                <a:off x="861574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1" name="任意多边形: 形状 11260">
                <a:extLst>
                  <a:ext uri="{FF2B5EF4-FFF2-40B4-BE49-F238E27FC236}">
                    <a16:creationId xmlns:a16="http://schemas.microsoft.com/office/drawing/2014/main" id="{BE003A26-8B9D-7100-1CB2-1E02E583549D}"/>
                  </a:ext>
                </a:extLst>
              </p:cNvPr>
              <p:cNvSpPr/>
              <p:nvPr/>
            </p:nvSpPr>
            <p:spPr>
              <a:xfrm>
                <a:off x="861574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2" name="任意多边形: 形状 11261">
                <a:extLst>
                  <a:ext uri="{FF2B5EF4-FFF2-40B4-BE49-F238E27FC236}">
                    <a16:creationId xmlns:a16="http://schemas.microsoft.com/office/drawing/2014/main" id="{6B97CF14-50ED-4C90-612C-6F37AFB1D0AB}"/>
                  </a:ext>
                </a:extLst>
              </p:cNvPr>
              <p:cNvSpPr/>
              <p:nvPr/>
            </p:nvSpPr>
            <p:spPr>
              <a:xfrm>
                <a:off x="861574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3" name="任意多边形: 形状 11262">
                <a:extLst>
                  <a:ext uri="{FF2B5EF4-FFF2-40B4-BE49-F238E27FC236}">
                    <a16:creationId xmlns:a16="http://schemas.microsoft.com/office/drawing/2014/main" id="{43B8FDAC-AE2F-9118-5A41-0A9338084905}"/>
                  </a:ext>
                </a:extLst>
              </p:cNvPr>
              <p:cNvSpPr/>
              <p:nvPr/>
            </p:nvSpPr>
            <p:spPr>
              <a:xfrm>
                <a:off x="861574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4" name="任意多边形: 形状 11263">
                <a:extLst>
                  <a:ext uri="{FF2B5EF4-FFF2-40B4-BE49-F238E27FC236}">
                    <a16:creationId xmlns:a16="http://schemas.microsoft.com/office/drawing/2014/main" id="{DC7DB51A-D5CE-EB43-F786-B7A4C38959C0}"/>
                  </a:ext>
                </a:extLst>
              </p:cNvPr>
              <p:cNvSpPr/>
              <p:nvPr/>
            </p:nvSpPr>
            <p:spPr>
              <a:xfrm>
                <a:off x="861574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5" name="任意多边形: 形状 11264">
                <a:extLst>
                  <a:ext uri="{FF2B5EF4-FFF2-40B4-BE49-F238E27FC236}">
                    <a16:creationId xmlns:a16="http://schemas.microsoft.com/office/drawing/2014/main" id="{5B8A39D5-44C5-6011-ACE1-BC6CF7B6DD08}"/>
                  </a:ext>
                </a:extLst>
              </p:cNvPr>
              <p:cNvSpPr/>
              <p:nvPr/>
            </p:nvSpPr>
            <p:spPr>
              <a:xfrm>
                <a:off x="861574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6" name="任意多边形: 形状 11265">
                <a:extLst>
                  <a:ext uri="{FF2B5EF4-FFF2-40B4-BE49-F238E27FC236}">
                    <a16:creationId xmlns:a16="http://schemas.microsoft.com/office/drawing/2014/main" id="{C5D4F538-9D78-1B27-F38F-CC427FEFACF6}"/>
                  </a:ext>
                </a:extLst>
              </p:cNvPr>
              <p:cNvSpPr/>
              <p:nvPr/>
            </p:nvSpPr>
            <p:spPr>
              <a:xfrm>
                <a:off x="861574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7" name="任意多边形: 形状 11266">
                <a:extLst>
                  <a:ext uri="{FF2B5EF4-FFF2-40B4-BE49-F238E27FC236}">
                    <a16:creationId xmlns:a16="http://schemas.microsoft.com/office/drawing/2014/main" id="{D2D18F01-D5C9-F091-7A53-B8EA4D5F6364}"/>
                  </a:ext>
                </a:extLst>
              </p:cNvPr>
              <p:cNvSpPr/>
              <p:nvPr/>
            </p:nvSpPr>
            <p:spPr>
              <a:xfrm>
                <a:off x="861574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8" name="任意多边形: 形状 11267">
                <a:extLst>
                  <a:ext uri="{FF2B5EF4-FFF2-40B4-BE49-F238E27FC236}">
                    <a16:creationId xmlns:a16="http://schemas.microsoft.com/office/drawing/2014/main" id="{1204F5CB-2FF2-AB10-153C-B0C42FCB9342}"/>
                  </a:ext>
                </a:extLst>
              </p:cNvPr>
              <p:cNvSpPr/>
              <p:nvPr/>
            </p:nvSpPr>
            <p:spPr>
              <a:xfrm>
                <a:off x="861574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9" name="任意多边形: 形状 11268">
                <a:extLst>
                  <a:ext uri="{FF2B5EF4-FFF2-40B4-BE49-F238E27FC236}">
                    <a16:creationId xmlns:a16="http://schemas.microsoft.com/office/drawing/2014/main" id="{A4585052-DAF8-3285-2643-D282B4F10E7C}"/>
                  </a:ext>
                </a:extLst>
              </p:cNvPr>
              <p:cNvSpPr/>
              <p:nvPr/>
            </p:nvSpPr>
            <p:spPr>
              <a:xfrm>
                <a:off x="861574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0" name="任意多边形: 形状 11269">
                <a:extLst>
                  <a:ext uri="{FF2B5EF4-FFF2-40B4-BE49-F238E27FC236}">
                    <a16:creationId xmlns:a16="http://schemas.microsoft.com/office/drawing/2014/main" id="{36886CB3-C843-F9D1-710F-C6A5CE1F78CA}"/>
                  </a:ext>
                </a:extLst>
              </p:cNvPr>
              <p:cNvSpPr/>
              <p:nvPr/>
            </p:nvSpPr>
            <p:spPr>
              <a:xfrm>
                <a:off x="861574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1" name="任意多边形: 形状 11270">
                <a:extLst>
                  <a:ext uri="{FF2B5EF4-FFF2-40B4-BE49-F238E27FC236}">
                    <a16:creationId xmlns:a16="http://schemas.microsoft.com/office/drawing/2014/main" id="{2DA906DE-51B9-9F30-7981-2D4E052EE826}"/>
                  </a:ext>
                </a:extLst>
              </p:cNvPr>
              <p:cNvSpPr/>
              <p:nvPr/>
            </p:nvSpPr>
            <p:spPr>
              <a:xfrm>
                <a:off x="861574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2" name="任意多边形: 形状 11271">
                <a:extLst>
                  <a:ext uri="{FF2B5EF4-FFF2-40B4-BE49-F238E27FC236}">
                    <a16:creationId xmlns:a16="http://schemas.microsoft.com/office/drawing/2014/main" id="{0BA5E101-0710-D5D0-A9C2-EB6077C94CB7}"/>
                  </a:ext>
                </a:extLst>
              </p:cNvPr>
              <p:cNvSpPr/>
              <p:nvPr/>
            </p:nvSpPr>
            <p:spPr>
              <a:xfrm>
                <a:off x="861574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3" name="任意多边形: 形状 11272">
                <a:extLst>
                  <a:ext uri="{FF2B5EF4-FFF2-40B4-BE49-F238E27FC236}">
                    <a16:creationId xmlns:a16="http://schemas.microsoft.com/office/drawing/2014/main" id="{2C45236B-0850-C00A-47D5-0DD448656B53}"/>
                  </a:ext>
                </a:extLst>
              </p:cNvPr>
              <p:cNvSpPr/>
              <p:nvPr/>
            </p:nvSpPr>
            <p:spPr>
              <a:xfrm>
                <a:off x="861574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4" name="任意多边形: 形状 11273">
                <a:extLst>
                  <a:ext uri="{FF2B5EF4-FFF2-40B4-BE49-F238E27FC236}">
                    <a16:creationId xmlns:a16="http://schemas.microsoft.com/office/drawing/2014/main" id="{4092883E-B26F-BB86-5420-6C7C028456E2}"/>
                  </a:ext>
                </a:extLst>
              </p:cNvPr>
              <p:cNvSpPr/>
              <p:nvPr/>
            </p:nvSpPr>
            <p:spPr>
              <a:xfrm>
                <a:off x="861574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5" name="任意多边形: 形状 11274">
                <a:extLst>
                  <a:ext uri="{FF2B5EF4-FFF2-40B4-BE49-F238E27FC236}">
                    <a16:creationId xmlns:a16="http://schemas.microsoft.com/office/drawing/2014/main" id="{3D0C48BB-5228-3133-BD49-6048BA1E3503}"/>
                  </a:ext>
                </a:extLst>
              </p:cNvPr>
              <p:cNvSpPr/>
              <p:nvPr/>
            </p:nvSpPr>
            <p:spPr>
              <a:xfrm>
                <a:off x="861574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6" name="任意多边形: 形状 11275">
                <a:extLst>
                  <a:ext uri="{FF2B5EF4-FFF2-40B4-BE49-F238E27FC236}">
                    <a16:creationId xmlns:a16="http://schemas.microsoft.com/office/drawing/2014/main" id="{DDE3E857-B71D-E8B8-A1C8-3ECA6D2B29E3}"/>
                  </a:ext>
                </a:extLst>
              </p:cNvPr>
              <p:cNvSpPr/>
              <p:nvPr/>
            </p:nvSpPr>
            <p:spPr>
              <a:xfrm>
                <a:off x="857202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7" name="任意多边形: 形状 11276">
                <a:extLst>
                  <a:ext uri="{FF2B5EF4-FFF2-40B4-BE49-F238E27FC236}">
                    <a16:creationId xmlns:a16="http://schemas.microsoft.com/office/drawing/2014/main" id="{E292AA87-3117-1F6B-48DE-06126F7730F0}"/>
                  </a:ext>
                </a:extLst>
              </p:cNvPr>
              <p:cNvSpPr/>
              <p:nvPr/>
            </p:nvSpPr>
            <p:spPr>
              <a:xfrm>
                <a:off x="857202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8" name="任意多边形: 形状 11277">
                <a:extLst>
                  <a:ext uri="{FF2B5EF4-FFF2-40B4-BE49-F238E27FC236}">
                    <a16:creationId xmlns:a16="http://schemas.microsoft.com/office/drawing/2014/main" id="{052871FE-1AA5-5E6F-DA58-9B75145F5864}"/>
                  </a:ext>
                </a:extLst>
              </p:cNvPr>
              <p:cNvSpPr/>
              <p:nvPr/>
            </p:nvSpPr>
            <p:spPr>
              <a:xfrm>
                <a:off x="857202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9" name="任意多边形: 形状 11278">
                <a:extLst>
                  <a:ext uri="{FF2B5EF4-FFF2-40B4-BE49-F238E27FC236}">
                    <a16:creationId xmlns:a16="http://schemas.microsoft.com/office/drawing/2014/main" id="{D6B21784-94F8-EB79-14FC-9F51B1B75E1C}"/>
                  </a:ext>
                </a:extLst>
              </p:cNvPr>
              <p:cNvSpPr/>
              <p:nvPr/>
            </p:nvSpPr>
            <p:spPr>
              <a:xfrm>
                <a:off x="857202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0" name="任意多边形: 形状 11279">
                <a:extLst>
                  <a:ext uri="{FF2B5EF4-FFF2-40B4-BE49-F238E27FC236}">
                    <a16:creationId xmlns:a16="http://schemas.microsoft.com/office/drawing/2014/main" id="{3C2A2ED2-887C-2CF7-B463-6128BB6390E1}"/>
                  </a:ext>
                </a:extLst>
              </p:cNvPr>
              <p:cNvSpPr/>
              <p:nvPr/>
            </p:nvSpPr>
            <p:spPr>
              <a:xfrm>
                <a:off x="85720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1" name="任意多边形: 形状 11280">
                <a:extLst>
                  <a:ext uri="{FF2B5EF4-FFF2-40B4-BE49-F238E27FC236}">
                    <a16:creationId xmlns:a16="http://schemas.microsoft.com/office/drawing/2014/main" id="{7251EDA2-18A7-EA98-D14A-4AC0A306A442}"/>
                  </a:ext>
                </a:extLst>
              </p:cNvPr>
              <p:cNvSpPr/>
              <p:nvPr/>
            </p:nvSpPr>
            <p:spPr>
              <a:xfrm>
                <a:off x="85720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2" name="任意多边形: 形状 11281">
                <a:extLst>
                  <a:ext uri="{FF2B5EF4-FFF2-40B4-BE49-F238E27FC236}">
                    <a16:creationId xmlns:a16="http://schemas.microsoft.com/office/drawing/2014/main" id="{5647ECE5-D76D-3FCA-3F6B-B89F71D30E14}"/>
                  </a:ext>
                </a:extLst>
              </p:cNvPr>
              <p:cNvSpPr/>
              <p:nvPr/>
            </p:nvSpPr>
            <p:spPr>
              <a:xfrm>
                <a:off x="85720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3" name="任意多边形: 形状 11282">
                <a:extLst>
                  <a:ext uri="{FF2B5EF4-FFF2-40B4-BE49-F238E27FC236}">
                    <a16:creationId xmlns:a16="http://schemas.microsoft.com/office/drawing/2014/main" id="{1388212B-9DB7-CA19-B3C4-59CDC0484292}"/>
                  </a:ext>
                </a:extLst>
              </p:cNvPr>
              <p:cNvSpPr/>
              <p:nvPr/>
            </p:nvSpPr>
            <p:spPr>
              <a:xfrm>
                <a:off x="85720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4" name="任意多边形: 形状 11283">
                <a:extLst>
                  <a:ext uri="{FF2B5EF4-FFF2-40B4-BE49-F238E27FC236}">
                    <a16:creationId xmlns:a16="http://schemas.microsoft.com/office/drawing/2014/main" id="{0267D50E-4DDF-C9FC-54C1-3731C4F0EB59}"/>
                  </a:ext>
                </a:extLst>
              </p:cNvPr>
              <p:cNvSpPr/>
              <p:nvPr/>
            </p:nvSpPr>
            <p:spPr>
              <a:xfrm>
                <a:off x="85720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5" name="任意多边形: 形状 11284">
                <a:extLst>
                  <a:ext uri="{FF2B5EF4-FFF2-40B4-BE49-F238E27FC236}">
                    <a16:creationId xmlns:a16="http://schemas.microsoft.com/office/drawing/2014/main" id="{D17EC348-E11A-8675-4ADF-4D2929040913}"/>
                  </a:ext>
                </a:extLst>
              </p:cNvPr>
              <p:cNvSpPr/>
              <p:nvPr/>
            </p:nvSpPr>
            <p:spPr>
              <a:xfrm>
                <a:off x="857202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6" name="任意多边形: 形状 11285">
                <a:extLst>
                  <a:ext uri="{FF2B5EF4-FFF2-40B4-BE49-F238E27FC236}">
                    <a16:creationId xmlns:a16="http://schemas.microsoft.com/office/drawing/2014/main" id="{CB1A336D-6139-8492-BFA3-F3944BB9A218}"/>
                  </a:ext>
                </a:extLst>
              </p:cNvPr>
              <p:cNvSpPr/>
              <p:nvPr/>
            </p:nvSpPr>
            <p:spPr>
              <a:xfrm>
                <a:off x="857202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7" name="任意多边形: 形状 11286">
                <a:extLst>
                  <a:ext uri="{FF2B5EF4-FFF2-40B4-BE49-F238E27FC236}">
                    <a16:creationId xmlns:a16="http://schemas.microsoft.com/office/drawing/2014/main" id="{FEB2F3A3-1BD7-6D07-7120-DEB1507650D9}"/>
                  </a:ext>
                </a:extLst>
              </p:cNvPr>
              <p:cNvSpPr/>
              <p:nvPr/>
            </p:nvSpPr>
            <p:spPr>
              <a:xfrm>
                <a:off x="857202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8" name="任意多边形: 形状 11287">
                <a:extLst>
                  <a:ext uri="{FF2B5EF4-FFF2-40B4-BE49-F238E27FC236}">
                    <a16:creationId xmlns:a16="http://schemas.microsoft.com/office/drawing/2014/main" id="{CB742E1C-646E-1639-66C3-F66E0D7E633F}"/>
                  </a:ext>
                </a:extLst>
              </p:cNvPr>
              <p:cNvSpPr/>
              <p:nvPr/>
            </p:nvSpPr>
            <p:spPr>
              <a:xfrm>
                <a:off x="857202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9" name="任意多边形: 形状 11288">
                <a:extLst>
                  <a:ext uri="{FF2B5EF4-FFF2-40B4-BE49-F238E27FC236}">
                    <a16:creationId xmlns:a16="http://schemas.microsoft.com/office/drawing/2014/main" id="{C9A2C9E7-EFFA-F299-872C-77C3E61E0784}"/>
                  </a:ext>
                </a:extLst>
              </p:cNvPr>
              <p:cNvSpPr/>
              <p:nvPr/>
            </p:nvSpPr>
            <p:spPr>
              <a:xfrm>
                <a:off x="857202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0" name="任意多边形: 形状 11289">
                <a:extLst>
                  <a:ext uri="{FF2B5EF4-FFF2-40B4-BE49-F238E27FC236}">
                    <a16:creationId xmlns:a16="http://schemas.microsoft.com/office/drawing/2014/main" id="{00550BEC-7C61-D600-E5C3-035FB31FC39C}"/>
                  </a:ext>
                </a:extLst>
              </p:cNvPr>
              <p:cNvSpPr/>
              <p:nvPr/>
            </p:nvSpPr>
            <p:spPr>
              <a:xfrm>
                <a:off x="85282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1" name="任意多边形: 形状 11290">
                <a:extLst>
                  <a:ext uri="{FF2B5EF4-FFF2-40B4-BE49-F238E27FC236}">
                    <a16:creationId xmlns:a16="http://schemas.microsoft.com/office/drawing/2014/main" id="{7BD556C1-2393-FC28-3B1A-1AB3F53292AC}"/>
                  </a:ext>
                </a:extLst>
              </p:cNvPr>
              <p:cNvSpPr/>
              <p:nvPr/>
            </p:nvSpPr>
            <p:spPr>
              <a:xfrm>
                <a:off x="85282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2" name="任意多边形: 形状 11291">
                <a:extLst>
                  <a:ext uri="{FF2B5EF4-FFF2-40B4-BE49-F238E27FC236}">
                    <a16:creationId xmlns:a16="http://schemas.microsoft.com/office/drawing/2014/main" id="{AEA79166-5373-B974-A339-01352CF96176}"/>
                  </a:ext>
                </a:extLst>
              </p:cNvPr>
              <p:cNvSpPr/>
              <p:nvPr/>
            </p:nvSpPr>
            <p:spPr>
              <a:xfrm>
                <a:off x="85282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3" name="任意多边形: 形状 11292">
                <a:extLst>
                  <a:ext uri="{FF2B5EF4-FFF2-40B4-BE49-F238E27FC236}">
                    <a16:creationId xmlns:a16="http://schemas.microsoft.com/office/drawing/2014/main" id="{0F08ACE5-9BEE-775F-57B6-D1453E43DFB7}"/>
                  </a:ext>
                </a:extLst>
              </p:cNvPr>
              <p:cNvSpPr/>
              <p:nvPr/>
            </p:nvSpPr>
            <p:spPr>
              <a:xfrm>
                <a:off x="85282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4" name="任意多边形: 形状 11293">
                <a:extLst>
                  <a:ext uri="{FF2B5EF4-FFF2-40B4-BE49-F238E27FC236}">
                    <a16:creationId xmlns:a16="http://schemas.microsoft.com/office/drawing/2014/main" id="{5B089EFE-6B3E-66D9-3065-0F0CE47B7D72}"/>
                  </a:ext>
                </a:extLst>
              </p:cNvPr>
              <p:cNvSpPr/>
              <p:nvPr/>
            </p:nvSpPr>
            <p:spPr>
              <a:xfrm>
                <a:off x="85282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5" name="任意多边形: 形状 11294">
                <a:extLst>
                  <a:ext uri="{FF2B5EF4-FFF2-40B4-BE49-F238E27FC236}">
                    <a16:creationId xmlns:a16="http://schemas.microsoft.com/office/drawing/2014/main" id="{FF021F0C-22D8-FD5A-6FE4-F07A7A999008}"/>
                  </a:ext>
                </a:extLst>
              </p:cNvPr>
              <p:cNvSpPr/>
              <p:nvPr/>
            </p:nvSpPr>
            <p:spPr>
              <a:xfrm>
                <a:off x="85282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6" name="任意多边形: 形状 11295">
                <a:extLst>
                  <a:ext uri="{FF2B5EF4-FFF2-40B4-BE49-F238E27FC236}">
                    <a16:creationId xmlns:a16="http://schemas.microsoft.com/office/drawing/2014/main" id="{1A2BA87F-EABC-50DF-5748-B3EC448B24A1}"/>
                  </a:ext>
                </a:extLst>
              </p:cNvPr>
              <p:cNvSpPr/>
              <p:nvPr/>
            </p:nvSpPr>
            <p:spPr>
              <a:xfrm>
                <a:off x="85282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7" name="任意多边形: 形状 11296">
                <a:extLst>
                  <a:ext uri="{FF2B5EF4-FFF2-40B4-BE49-F238E27FC236}">
                    <a16:creationId xmlns:a16="http://schemas.microsoft.com/office/drawing/2014/main" id="{CB995057-2665-AFB4-BD58-182EF29C566F}"/>
                  </a:ext>
                </a:extLst>
              </p:cNvPr>
              <p:cNvSpPr/>
              <p:nvPr/>
            </p:nvSpPr>
            <p:spPr>
              <a:xfrm>
                <a:off x="85282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8" name="任意多边形: 形状 11297">
                <a:extLst>
                  <a:ext uri="{FF2B5EF4-FFF2-40B4-BE49-F238E27FC236}">
                    <a16:creationId xmlns:a16="http://schemas.microsoft.com/office/drawing/2014/main" id="{92291C5D-C737-BFA6-CAF1-45DBF2CB7A5C}"/>
                  </a:ext>
                </a:extLst>
              </p:cNvPr>
              <p:cNvSpPr/>
              <p:nvPr/>
            </p:nvSpPr>
            <p:spPr>
              <a:xfrm>
                <a:off x="85282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9" name="任意多边形: 形状 11298">
                <a:extLst>
                  <a:ext uri="{FF2B5EF4-FFF2-40B4-BE49-F238E27FC236}">
                    <a16:creationId xmlns:a16="http://schemas.microsoft.com/office/drawing/2014/main" id="{012A80C0-C1AC-337C-2677-F1FCC9F73C9A}"/>
                  </a:ext>
                </a:extLst>
              </p:cNvPr>
              <p:cNvSpPr/>
              <p:nvPr/>
            </p:nvSpPr>
            <p:spPr>
              <a:xfrm>
                <a:off x="85282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0" name="任意多边形: 形状 11299">
                <a:extLst>
                  <a:ext uri="{FF2B5EF4-FFF2-40B4-BE49-F238E27FC236}">
                    <a16:creationId xmlns:a16="http://schemas.microsoft.com/office/drawing/2014/main" id="{6A430FBA-BDF6-11E2-93D3-9F5E342A2ADD}"/>
                  </a:ext>
                </a:extLst>
              </p:cNvPr>
              <p:cNvSpPr/>
              <p:nvPr/>
            </p:nvSpPr>
            <p:spPr>
              <a:xfrm>
                <a:off x="852820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1" name="任意多边形: 形状 11300">
                <a:extLst>
                  <a:ext uri="{FF2B5EF4-FFF2-40B4-BE49-F238E27FC236}">
                    <a16:creationId xmlns:a16="http://schemas.microsoft.com/office/drawing/2014/main" id="{0BA9C340-FEE6-9ADC-C164-B797C67DDE7F}"/>
                  </a:ext>
                </a:extLst>
              </p:cNvPr>
              <p:cNvSpPr/>
              <p:nvPr/>
            </p:nvSpPr>
            <p:spPr>
              <a:xfrm>
                <a:off x="852820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2" name="任意多边形: 形状 11301">
                <a:extLst>
                  <a:ext uri="{FF2B5EF4-FFF2-40B4-BE49-F238E27FC236}">
                    <a16:creationId xmlns:a16="http://schemas.microsoft.com/office/drawing/2014/main" id="{7EC9C9FC-3FE9-58FB-46C0-0A894203DEDF}"/>
                  </a:ext>
                </a:extLst>
              </p:cNvPr>
              <p:cNvSpPr/>
              <p:nvPr/>
            </p:nvSpPr>
            <p:spPr>
              <a:xfrm>
                <a:off x="852820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3" name="任意多边形: 形状 11302">
                <a:extLst>
                  <a:ext uri="{FF2B5EF4-FFF2-40B4-BE49-F238E27FC236}">
                    <a16:creationId xmlns:a16="http://schemas.microsoft.com/office/drawing/2014/main" id="{9EDAA5C4-D8D5-6801-BB00-DC7196B02E09}"/>
                  </a:ext>
                </a:extLst>
              </p:cNvPr>
              <p:cNvSpPr/>
              <p:nvPr/>
            </p:nvSpPr>
            <p:spPr>
              <a:xfrm>
                <a:off x="803509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4" name="任意多边形: 形状 11303">
                <a:extLst>
                  <a:ext uri="{FF2B5EF4-FFF2-40B4-BE49-F238E27FC236}">
                    <a16:creationId xmlns:a16="http://schemas.microsoft.com/office/drawing/2014/main" id="{A5BE2222-55E2-F44D-0608-48EB7CAC22A7}"/>
                  </a:ext>
                </a:extLst>
              </p:cNvPr>
              <p:cNvSpPr/>
              <p:nvPr/>
            </p:nvSpPr>
            <p:spPr>
              <a:xfrm>
                <a:off x="803509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5" name="任意多边形: 形状 11304">
                <a:extLst>
                  <a:ext uri="{FF2B5EF4-FFF2-40B4-BE49-F238E27FC236}">
                    <a16:creationId xmlns:a16="http://schemas.microsoft.com/office/drawing/2014/main" id="{F2943ED0-753F-7EE8-5DFD-BF2A39634C37}"/>
                  </a:ext>
                </a:extLst>
              </p:cNvPr>
              <p:cNvSpPr/>
              <p:nvPr/>
            </p:nvSpPr>
            <p:spPr>
              <a:xfrm>
                <a:off x="803509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6" name="任意多边形: 形状 11305">
                <a:extLst>
                  <a:ext uri="{FF2B5EF4-FFF2-40B4-BE49-F238E27FC236}">
                    <a16:creationId xmlns:a16="http://schemas.microsoft.com/office/drawing/2014/main" id="{D7B17441-89F6-BC58-4985-51A1E359F904}"/>
                  </a:ext>
                </a:extLst>
              </p:cNvPr>
              <p:cNvSpPr/>
              <p:nvPr/>
            </p:nvSpPr>
            <p:spPr>
              <a:xfrm>
                <a:off x="803509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7" name="任意多边形: 形状 11306">
                <a:extLst>
                  <a:ext uri="{FF2B5EF4-FFF2-40B4-BE49-F238E27FC236}">
                    <a16:creationId xmlns:a16="http://schemas.microsoft.com/office/drawing/2014/main" id="{7399F300-1309-32C8-85C9-9ED21778BF19}"/>
                  </a:ext>
                </a:extLst>
              </p:cNvPr>
              <p:cNvSpPr/>
              <p:nvPr/>
            </p:nvSpPr>
            <p:spPr>
              <a:xfrm>
                <a:off x="803509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8" name="任意多边形: 形状 11307">
                <a:extLst>
                  <a:ext uri="{FF2B5EF4-FFF2-40B4-BE49-F238E27FC236}">
                    <a16:creationId xmlns:a16="http://schemas.microsoft.com/office/drawing/2014/main" id="{4F2369F5-B8E4-3E77-E645-059A95FF5B91}"/>
                  </a:ext>
                </a:extLst>
              </p:cNvPr>
              <p:cNvSpPr/>
              <p:nvPr/>
            </p:nvSpPr>
            <p:spPr>
              <a:xfrm>
                <a:off x="803509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9" name="任意多边形: 形状 11308">
                <a:extLst>
                  <a:ext uri="{FF2B5EF4-FFF2-40B4-BE49-F238E27FC236}">
                    <a16:creationId xmlns:a16="http://schemas.microsoft.com/office/drawing/2014/main" id="{B4E14C77-5124-5D9B-8DDC-FADE66E01DDD}"/>
                  </a:ext>
                </a:extLst>
              </p:cNvPr>
              <p:cNvSpPr/>
              <p:nvPr/>
            </p:nvSpPr>
            <p:spPr>
              <a:xfrm>
                <a:off x="8035099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0" name="任意多边形: 形状 11309">
                <a:extLst>
                  <a:ext uri="{FF2B5EF4-FFF2-40B4-BE49-F238E27FC236}">
                    <a16:creationId xmlns:a16="http://schemas.microsoft.com/office/drawing/2014/main" id="{B34673C5-E6B4-85D8-E1C6-2E248749BA97}"/>
                  </a:ext>
                </a:extLst>
              </p:cNvPr>
              <p:cNvSpPr/>
              <p:nvPr/>
            </p:nvSpPr>
            <p:spPr>
              <a:xfrm>
                <a:off x="803509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1" name="任意多边形: 形状 11310">
                <a:extLst>
                  <a:ext uri="{FF2B5EF4-FFF2-40B4-BE49-F238E27FC236}">
                    <a16:creationId xmlns:a16="http://schemas.microsoft.com/office/drawing/2014/main" id="{49AC30BD-9A5B-CAFC-D2CD-76ED42D4A8F9}"/>
                  </a:ext>
                </a:extLst>
              </p:cNvPr>
              <p:cNvSpPr/>
              <p:nvPr/>
            </p:nvSpPr>
            <p:spPr>
              <a:xfrm>
                <a:off x="8035099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2" name="任意多边形: 形状 11311">
                <a:extLst>
                  <a:ext uri="{FF2B5EF4-FFF2-40B4-BE49-F238E27FC236}">
                    <a16:creationId xmlns:a16="http://schemas.microsoft.com/office/drawing/2014/main" id="{FCABB52A-7FA5-6B2A-C1F0-40FFF5161854}"/>
                  </a:ext>
                </a:extLst>
              </p:cNvPr>
              <p:cNvSpPr/>
              <p:nvPr/>
            </p:nvSpPr>
            <p:spPr>
              <a:xfrm>
                <a:off x="803509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3" name="任意多边形: 形状 11312">
                <a:extLst>
                  <a:ext uri="{FF2B5EF4-FFF2-40B4-BE49-F238E27FC236}">
                    <a16:creationId xmlns:a16="http://schemas.microsoft.com/office/drawing/2014/main" id="{2A44125A-D888-60BF-E2F2-C78F19C12570}"/>
                  </a:ext>
                </a:extLst>
              </p:cNvPr>
              <p:cNvSpPr/>
              <p:nvPr/>
            </p:nvSpPr>
            <p:spPr>
              <a:xfrm>
                <a:off x="799128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4" name="任意多边形: 形状 11313">
                <a:extLst>
                  <a:ext uri="{FF2B5EF4-FFF2-40B4-BE49-F238E27FC236}">
                    <a16:creationId xmlns:a16="http://schemas.microsoft.com/office/drawing/2014/main" id="{15F9E808-762B-1D16-14AD-CAE07022025A}"/>
                  </a:ext>
                </a:extLst>
              </p:cNvPr>
              <p:cNvSpPr/>
              <p:nvPr/>
            </p:nvSpPr>
            <p:spPr>
              <a:xfrm>
                <a:off x="799128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5" name="任意多边形: 形状 11314">
                <a:extLst>
                  <a:ext uri="{FF2B5EF4-FFF2-40B4-BE49-F238E27FC236}">
                    <a16:creationId xmlns:a16="http://schemas.microsoft.com/office/drawing/2014/main" id="{EDD3D456-7240-8A5B-13E0-207BDF0E651F}"/>
                  </a:ext>
                </a:extLst>
              </p:cNvPr>
              <p:cNvSpPr/>
              <p:nvPr/>
            </p:nvSpPr>
            <p:spPr>
              <a:xfrm>
                <a:off x="799128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6" name="任意多边形: 形状 11315">
                <a:extLst>
                  <a:ext uri="{FF2B5EF4-FFF2-40B4-BE49-F238E27FC236}">
                    <a16:creationId xmlns:a16="http://schemas.microsoft.com/office/drawing/2014/main" id="{C5A30DEB-AFEE-F522-6A8A-8D3E938637C2}"/>
                  </a:ext>
                </a:extLst>
              </p:cNvPr>
              <p:cNvSpPr/>
              <p:nvPr/>
            </p:nvSpPr>
            <p:spPr>
              <a:xfrm>
                <a:off x="799128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7" name="任意多边形: 形状 11316">
                <a:extLst>
                  <a:ext uri="{FF2B5EF4-FFF2-40B4-BE49-F238E27FC236}">
                    <a16:creationId xmlns:a16="http://schemas.microsoft.com/office/drawing/2014/main" id="{5AEE0DF2-C84D-EADF-C598-A9085B75DE1D}"/>
                  </a:ext>
                </a:extLst>
              </p:cNvPr>
              <p:cNvSpPr/>
              <p:nvPr/>
            </p:nvSpPr>
            <p:spPr>
              <a:xfrm>
                <a:off x="799128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8" name="任意多边形: 形状 11317">
                <a:extLst>
                  <a:ext uri="{FF2B5EF4-FFF2-40B4-BE49-F238E27FC236}">
                    <a16:creationId xmlns:a16="http://schemas.microsoft.com/office/drawing/2014/main" id="{6833A2C0-D182-883F-20FC-AD75E6098B2A}"/>
                  </a:ext>
                </a:extLst>
              </p:cNvPr>
              <p:cNvSpPr/>
              <p:nvPr/>
            </p:nvSpPr>
            <p:spPr>
              <a:xfrm>
                <a:off x="799128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9" name="任意多边形: 形状 11318">
                <a:extLst>
                  <a:ext uri="{FF2B5EF4-FFF2-40B4-BE49-F238E27FC236}">
                    <a16:creationId xmlns:a16="http://schemas.microsoft.com/office/drawing/2014/main" id="{D10DDCC0-0021-CC2C-551B-4FE4B7D669E9}"/>
                  </a:ext>
                </a:extLst>
              </p:cNvPr>
              <p:cNvSpPr/>
              <p:nvPr/>
            </p:nvSpPr>
            <p:spPr>
              <a:xfrm>
                <a:off x="799128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0" name="任意多边形: 形状 11319">
                <a:extLst>
                  <a:ext uri="{FF2B5EF4-FFF2-40B4-BE49-F238E27FC236}">
                    <a16:creationId xmlns:a16="http://schemas.microsoft.com/office/drawing/2014/main" id="{1E71179F-AE40-07EF-CF32-1B14D248A61F}"/>
                  </a:ext>
                </a:extLst>
              </p:cNvPr>
              <p:cNvSpPr/>
              <p:nvPr/>
            </p:nvSpPr>
            <p:spPr>
              <a:xfrm>
                <a:off x="799128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1" name="任意多边形: 形状 11320">
                <a:extLst>
                  <a:ext uri="{FF2B5EF4-FFF2-40B4-BE49-F238E27FC236}">
                    <a16:creationId xmlns:a16="http://schemas.microsoft.com/office/drawing/2014/main" id="{AE55E6F4-9AAE-8B16-8D0E-89467FE8A1A3}"/>
                  </a:ext>
                </a:extLst>
              </p:cNvPr>
              <p:cNvSpPr/>
              <p:nvPr/>
            </p:nvSpPr>
            <p:spPr>
              <a:xfrm>
                <a:off x="7991284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2" name="任意多边形: 形状 11321">
                <a:extLst>
                  <a:ext uri="{FF2B5EF4-FFF2-40B4-BE49-F238E27FC236}">
                    <a16:creationId xmlns:a16="http://schemas.microsoft.com/office/drawing/2014/main" id="{26E68D10-C40F-1E2C-00B1-A4A361BFFBCC}"/>
                  </a:ext>
                </a:extLst>
              </p:cNvPr>
              <p:cNvSpPr/>
              <p:nvPr/>
            </p:nvSpPr>
            <p:spPr>
              <a:xfrm>
                <a:off x="794756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3" name="任意多边形: 形状 11322">
                <a:extLst>
                  <a:ext uri="{FF2B5EF4-FFF2-40B4-BE49-F238E27FC236}">
                    <a16:creationId xmlns:a16="http://schemas.microsoft.com/office/drawing/2014/main" id="{96928537-4DD9-1E22-CA6D-A86A9D175B9F}"/>
                  </a:ext>
                </a:extLst>
              </p:cNvPr>
              <p:cNvSpPr/>
              <p:nvPr/>
            </p:nvSpPr>
            <p:spPr>
              <a:xfrm>
                <a:off x="794756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4" name="任意多边形: 形状 11323">
                <a:extLst>
                  <a:ext uri="{FF2B5EF4-FFF2-40B4-BE49-F238E27FC236}">
                    <a16:creationId xmlns:a16="http://schemas.microsoft.com/office/drawing/2014/main" id="{F3786F81-1A34-CBF0-8DAA-49D47A793519}"/>
                  </a:ext>
                </a:extLst>
              </p:cNvPr>
              <p:cNvSpPr/>
              <p:nvPr/>
            </p:nvSpPr>
            <p:spPr>
              <a:xfrm>
                <a:off x="794756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5" name="任意多边形: 形状 11324">
                <a:extLst>
                  <a:ext uri="{FF2B5EF4-FFF2-40B4-BE49-F238E27FC236}">
                    <a16:creationId xmlns:a16="http://schemas.microsoft.com/office/drawing/2014/main" id="{42F6BF9E-35FF-F193-7416-398806A4020E}"/>
                  </a:ext>
                </a:extLst>
              </p:cNvPr>
              <p:cNvSpPr/>
              <p:nvPr/>
            </p:nvSpPr>
            <p:spPr>
              <a:xfrm>
                <a:off x="794756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6" name="任意多边形: 形状 11325">
                <a:extLst>
                  <a:ext uri="{FF2B5EF4-FFF2-40B4-BE49-F238E27FC236}">
                    <a16:creationId xmlns:a16="http://schemas.microsoft.com/office/drawing/2014/main" id="{B38200FC-4F1D-154A-E8CC-9BD7B7B205FB}"/>
                  </a:ext>
                </a:extLst>
              </p:cNvPr>
              <p:cNvSpPr/>
              <p:nvPr/>
            </p:nvSpPr>
            <p:spPr>
              <a:xfrm>
                <a:off x="794756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7" name="任意多边形: 形状 11326">
                <a:extLst>
                  <a:ext uri="{FF2B5EF4-FFF2-40B4-BE49-F238E27FC236}">
                    <a16:creationId xmlns:a16="http://schemas.microsoft.com/office/drawing/2014/main" id="{939DD6E3-9277-A514-554D-0F871715A14E}"/>
                  </a:ext>
                </a:extLst>
              </p:cNvPr>
              <p:cNvSpPr/>
              <p:nvPr/>
            </p:nvSpPr>
            <p:spPr>
              <a:xfrm>
                <a:off x="794756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8" name="任意多边形: 形状 11327">
                <a:extLst>
                  <a:ext uri="{FF2B5EF4-FFF2-40B4-BE49-F238E27FC236}">
                    <a16:creationId xmlns:a16="http://schemas.microsoft.com/office/drawing/2014/main" id="{8D52A546-F38D-935C-31D3-8586D7802798}"/>
                  </a:ext>
                </a:extLst>
              </p:cNvPr>
              <p:cNvSpPr/>
              <p:nvPr/>
            </p:nvSpPr>
            <p:spPr>
              <a:xfrm>
                <a:off x="794756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9" name="任意多边形: 形状 11328">
                <a:extLst>
                  <a:ext uri="{FF2B5EF4-FFF2-40B4-BE49-F238E27FC236}">
                    <a16:creationId xmlns:a16="http://schemas.microsoft.com/office/drawing/2014/main" id="{FB0F7BD0-3B17-0644-E56E-A624AD913DE2}"/>
                  </a:ext>
                </a:extLst>
              </p:cNvPr>
              <p:cNvSpPr/>
              <p:nvPr/>
            </p:nvSpPr>
            <p:spPr>
              <a:xfrm>
                <a:off x="794756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0" name="任意多边形: 形状 11329">
                <a:extLst>
                  <a:ext uri="{FF2B5EF4-FFF2-40B4-BE49-F238E27FC236}">
                    <a16:creationId xmlns:a16="http://schemas.microsoft.com/office/drawing/2014/main" id="{4E0B386C-218F-86EC-58EC-5D0A4D6AD2D1}"/>
                  </a:ext>
                </a:extLst>
              </p:cNvPr>
              <p:cNvSpPr/>
              <p:nvPr/>
            </p:nvSpPr>
            <p:spPr>
              <a:xfrm>
                <a:off x="790374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1" name="任意多边形: 形状 11330">
                <a:extLst>
                  <a:ext uri="{FF2B5EF4-FFF2-40B4-BE49-F238E27FC236}">
                    <a16:creationId xmlns:a16="http://schemas.microsoft.com/office/drawing/2014/main" id="{8B925A92-9C66-1DA1-1F42-C031F0E64553}"/>
                  </a:ext>
                </a:extLst>
              </p:cNvPr>
              <p:cNvSpPr/>
              <p:nvPr/>
            </p:nvSpPr>
            <p:spPr>
              <a:xfrm>
                <a:off x="790374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2" name="任意多边形: 形状 11331">
                <a:extLst>
                  <a:ext uri="{FF2B5EF4-FFF2-40B4-BE49-F238E27FC236}">
                    <a16:creationId xmlns:a16="http://schemas.microsoft.com/office/drawing/2014/main" id="{06CD7829-1409-0017-1918-DF2F894BC3E1}"/>
                  </a:ext>
                </a:extLst>
              </p:cNvPr>
              <p:cNvSpPr/>
              <p:nvPr/>
            </p:nvSpPr>
            <p:spPr>
              <a:xfrm>
                <a:off x="790374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3" name="任意多边形: 形状 11332">
                <a:extLst>
                  <a:ext uri="{FF2B5EF4-FFF2-40B4-BE49-F238E27FC236}">
                    <a16:creationId xmlns:a16="http://schemas.microsoft.com/office/drawing/2014/main" id="{E3F23167-4307-8945-457F-062AE6B020FD}"/>
                  </a:ext>
                </a:extLst>
              </p:cNvPr>
              <p:cNvSpPr/>
              <p:nvPr/>
            </p:nvSpPr>
            <p:spPr>
              <a:xfrm>
                <a:off x="790374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4" name="任意多边形: 形状 11333">
                <a:extLst>
                  <a:ext uri="{FF2B5EF4-FFF2-40B4-BE49-F238E27FC236}">
                    <a16:creationId xmlns:a16="http://schemas.microsoft.com/office/drawing/2014/main" id="{5B03E593-294A-12F5-0312-E74C2E305657}"/>
                  </a:ext>
                </a:extLst>
              </p:cNvPr>
              <p:cNvSpPr/>
              <p:nvPr/>
            </p:nvSpPr>
            <p:spPr>
              <a:xfrm>
                <a:off x="790374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5" name="任意多边形: 形状 11334">
                <a:extLst>
                  <a:ext uri="{FF2B5EF4-FFF2-40B4-BE49-F238E27FC236}">
                    <a16:creationId xmlns:a16="http://schemas.microsoft.com/office/drawing/2014/main" id="{622913F7-488A-FF5E-B5B8-5A6EE6C73A46}"/>
                  </a:ext>
                </a:extLst>
              </p:cNvPr>
              <p:cNvSpPr/>
              <p:nvPr/>
            </p:nvSpPr>
            <p:spPr>
              <a:xfrm>
                <a:off x="790374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6" name="任意多边形: 形状 11335">
                <a:extLst>
                  <a:ext uri="{FF2B5EF4-FFF2-40B4-BE49-F238E27FC236}">
                    <a16:creationId xmlns:a16="http://schemas.microsoft.com/office/drawing/2014/main" id="{68DE2725-B569-690D-6D1C-D2045402F4B3}"/>
                  </a:ext>
                </a:extLst>
              </p:cNvPr>
              <p:cNvSpPr/>
              <p:nvPr/>
            </p:nvSpPr>
            <p:spPr>
              <a:xfrm>
                <a:off x="790374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7" name="任意多边形: 形状 11336">
                <a:extLst>
                  <a:ext uri="{FF2B5EF4-FFF2-40B4-BE49-F238E27FC236}">
                    <a16:creationId xmlns:a16="http://schemas.microsoft.com/office/drawing/2014/main" id="{C63635A7-0C20-29DC-4C52-B0883EFD0B3A}"/>
                  </a:ext>
                </a:extLst>
              </p:cNvPr>
              <p:cNvSpPr/>
              <p:nvPr/>
            </p:nvSpPr>
            <p:spPr>
              <a:xfrm>
                <a:off x="7903749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8" name="任意多边形: 形状 11337">
                <a:extLst>
                  <a:ext uri="{FF2B5EF4-FFF2-40B4-BE49-F238E27FC236}">
                    <a16:creationId xmlns:a16="http://schemas.microsoft.com/office/drawing/2014/main" id="{75205182-C368-4788-FF1A-ADFE9ADF31A1}"/>
                  </a:ext>
                </a:extLst>
              </p:cNvPr>
              <p:cNvSpPr/>
              <p:nvPr/>
            </p:nvSpPr>
            <p:spPr>
              <a:xfrm>
                <a:off x="790374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9" name="任意多边形: 形状 11338">
                <a:extLst>
                  <a:ext uri="{FF2B5EF4-FFF2-40B4-BE49-F238E27FC236}">
                    <a16:creationId xmlns:a16="http://schemas.microsoft.com/office/drawing/2014/main" id="{D3222728-7971-FA12-88AE-70945EF909CC}"/>
                  </a:ext>
                </a:extLst>
              </p:cNvPr>
              <p:cNvSpPr/>
              <p:nvPr/>
            </p:nvSpPr>
            <p:spPr>
              <a:xfrm>
                <a:off x="7903749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0" name="任意多边形: 形状 11339">
                <a:extLst>
                  <a:ext uri="{FF2B5EF4-FFF2-40B4-BE49-F238E27FC236}">
                    <a16:creationId xmlns:a16="http://schemas.microsoft.com/office/drawing/2014/main" id="{6EA97620-3A1C-BFE0-8DE1-3C81589587C8}"/>
                  </a:ext>
                </a:extLst>
              </p:cNvPr>
              <p:cNvSpPr/>
              <p:nvPr/>
            </p:nvSpPr>
            <p:spPr>
              <a:xfrm>
                <a:off x="7903749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1" name="任意多边形: 形状 11340">
                <a:extLst>
                  <a:ext uri="{FF2B5EF4-FFF2-40B4-BE49-F238E27FC236}">
                    <a16:creationId xmlns:a16="http://schemas.microsoft.com/office/drawing/2014/main" id="{BBCCC683-4791-B805-95A1-57AA5A647E8C}"/>
                  </a:ext>
                </a:extLst>
              </p:cNvPr>
              <p:cNvSpPr/>
              <p:nvPr/>
            </p:nvSpPr>
            <p:spPr>
              <a:xfrm>
                <a:off x="7903749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2" name="任意多边形: 形状 11341">
                <a:extLst>
                  <a:ext uri="{FF2B5EF4-FFF2-40B4-BE49-F238E27FC236}">
                    <a16:creationId xmlns:a16="http://schemas.microsoft.com/office/drawing/2014/main" id="{7937CE51-52B0-06AB-9E0A-3E0912D163F6}"/>
                  </a:ext>
                </a:extLst>
              </p:cNvPr>
              <p:cNvSpPr/>
              <p:nvPr/>
            </p:nvSpPr>
            <p:spPr>
              <a:xfrm>
                <a:off x="7903749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3" name="任意多边形: 形状 11342">
                <a:extLst>
                  <a:ext uri="{FF2B5EF4-FFF2-40B4-BE49-F238E27FC236}">
                    <a16:creationId xmlns:a16="http://schemas.microsoft.com/office/drawing/2014/main" id="{7B1B8A18-7F18-7474-DCB7-29D92B60E258}"/>
                  </a:ext>
                </a:extLst>
              </p:cNvPr>
              <p:cNvSpPr/>
              <p:nvPr/>
            </p:nvSpPr>
            <p:spPr>
              <a:xfrm>
                <a:off x="7903749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4" name="任意多边形: 形状 11343">
                <a:extLst>
                  <a:ext uri="{FF2B5EF4-FFF2-40B4-BE49-F238E27FC236}">
                    <a16:creationId xmlns:a16="http://schemas.microsoft.com/office/drawing/2014/main" id="{078DBDCE-CFF8-5050-0C5D-3D33F6E7F64C}"/>
                  </a:ext>
                </a:extLst>
              </p:cNvPr>
              <p:cNvSpPr/>
              <p:nvPr/>
            </p:nvSpPr>
            <p:spPr>
              <a:xfrm>
                <a:off x="7903749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5" name="任意多边形: 形状 11344">
                <a:extLst>
                  <a:ext uri="{FF2B5EF4-FFF2-40B4-BE49-F238E27FC236}">
                    <a16:creationId xmlns:a16="http://schemas.microsoft.com/office/drawing/2014/main" id="{93D895D8-AB26-4D6C-C008-E91550279D92}"/>
                  </a:ext>
                </a:extLst>
              </p:cNvPr>
              <p:cNvSpPr/>
              <p:nvPr/>
            </p:nvSpPr>
            <p:spPr>
              <a:xfrm>
                <a:off x="7859934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6" name="任意多边形: 形状 11345">
                <a:extLst>
                  <a:ext uri="{FF2B5EF4-FFF2-40B4-BE49-F238E27FC236}">
                    <a16:creationId xmlns:a16="http://schemas.microsoft.com/office/drawing/2014/main" id="{D7D7217C-62AE-A518-8528-708A415763B8}"/>
                  </a:ext>
                </a:extLst>
              </p:cNvPr>
              <p:cNvSpPr/>
              <p:nvPr/>
            </p:nvSpPr>
            <p:spPr>
              <a:xfrm>
                <a:off x="7859934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7" name="任意多边形: 形状 11346">
                <a:extLst>
                  <a:ext uri="{FF2B5EF4-FFF2-40B4-BE49-F238E27FC236}">
                    <a16:creationId xmlns:a16="http://schemas.microsoft.com/office/drawing/2014/main" id="{4B5BF95F-CDB9-08E9-B7BF-F317D975A8BA}"/>
                  </a:ext>
                </a:extLst>
              </p:cNvPr>
              <p:cNvSpPr/>
              <p:nvPr/>
            </p:nvSpPr>
            <p:spPr>
              <a:xfrm>
                <a:off x="7859934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8" name="任意多边形: 形状 11347">
                <a:extLst>
                  <a:ext uri="{FF2B5EF4-FFF2-40B4-BE49-F238E27FC236}">
                    <a16:creationId xmlns:a16="http://schemas.microsoft.com/office/drawing/2014/main" id="{6D382021-0647-9691-1B87-9EF7BA2F1AE8}"/>
                  </a:ext>
                </a:extLst>
              </p:cNvPr>
              <p:cNvSpPr/>
              <p:nvPr/>
            </p:nvSpPr>
            <p:spPr>
              <a:xfrm>
                <a:off x="7859934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9" name="任意多边形: 形状 11348">
                <a:extLst>
                  <a:ext uri="{FF2B5EF4-FFF2-40B4-BE49-F238E27FC236}">
                    <a16:creationId xmlns:a16="http://schemas.microsoft.com/office/drawing/2014/main" id="{F74759C7-CB72-383E-7752-49D87F43FD88}"/>
                  </a:ext>
                </a:extLst>
              </p:cNvPr>
              <p:cNvSpPr/>
              <p:nvPr/>
            </p:nvSpPr>
            <p:spPr>
              <a:xfrm>
                <a:off x="7859934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0" name="任意多边形: 形状 11349">
                <a:extLst>
                  <a:ext uri="{FF2B5EF4-FFF2-40B4-BE49-F238E27FC236}">
                    <a16:creationId xmlns:a16="http://schemas.microsoft.com/office/drawing/2014/main" id="{1783A6D5-11A0-AB15-3A67-49F01B4494FB}"/>
                  </a:ext>
                </a:extLst>
              </p:cNvPr>
              <p:cNvSpPr/>
              <p:nvPr/>
            </p:nvSpPr>
            <p:spPr>
              <a:xfrm>
                <a:off x="7859934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1" name="任意多边形: 形状 11350">
                <a:extLst>
                  <a:ext uri="{FF2B5EF4-FFF2-40B4-BE49-F238E27FC236}">
                    <a16:creationId xmlns:a16="http://schemas.microsoft.com/office/drawing/2014/main" id="{DA97C4FB-7F22-DE1D-C26F-0F054559C5F4}"/>
                  </a:ext>
                </a:extLst>
              </p:cNvPr>
              <p:cNvSpPr/>
              <p:nvPr/>
            </p:nvSpPr>
            <p:spPr>
              <a:xfrm>
                <a:off x="7859934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2" name="任意多边形: 形状 11351">
                <a:extLst>
                  <a:ext uri="{FF2B5EF4-FFF2-40B4-BE49-F238E27FC236}">
                    <a16:creationId xmlns:a16="http://schemas.microsoft.com/office/drawing/2014/main" id="{1554F9E3-F289-B55F-CC2C-75C19E481E51}"/>
                  </a:ext>
                </a:extLst>
              </p:cNvPr>
              <p:cNvSpPr/>
              <p:nvPr/>
            </p:nvSpPr>
            <p:spPr>
              <a:xfrm>
                <a:off x="7859934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3" name="任意多边形: 形状 11352">
                <a:extLst>
                  <a:ext uri="{FF2B5EF4-FFF2-40B4-BE49-F238E27FC236}">
                    <a16:creationId xmlns:a16="http://schemas.microsoft.com/office/drawing/2014/main" id="{B4BB9BB1-0C8B-35E1-F1F8-F676E1C9F24A}"/>
                  </a:ext>
                </a:extLst>
              </p:cNvPr>
              <p:cNvSpPr/>
              <p:nvPr/>
            </p:nvSpPr>
            <p:spPr>
              <a:xfrm>
                <a:off x="7859934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4" name="任意多边形: 形状 11353">
                <a:extLst>
                  <a:ext uri="{FF2B5EF4-FFF2-40B4-BE49-F238E27FC236}">
                    <a16:creationId xmlns:a16="http://schemas.microsoft.com/office/drawing/2014/main" id="{F41C8DD9-4DF9-57F8-C08A-68499A7000FE}"/>
                  </a:ext>
                </a:extLst>
              </p:cNvPr>
              <p:cNvSpPr/>
              <p:nvPr/>
            </p:nvSpPr>
            <p:spPr>
              <a:xfrm>
                <a:off x="7859934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5" name="任意多边形: 形状 11354">
                <a:extLst>
                  <a:ext uri="{FF2B5EF4-FFF2-40B4-BE49-F238E27FC236}">
                    <a16:creationId xmlns:a16="http://schemas.microsoft.com/office/drawing/2014/main" id="{0069D921-CDA7-B236-4FAF-C5220EA3A167}"/>
                  </a:ext>
                </a:extLst>
              </p:cNvPr>
              <p:cNvSpPr/>
              <p:nvPr/>
            </p:nvSpPr>
            <p:spPr>
              <a:xfrm>
                <a:off x="7859934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6" name="任意多边形: 形状 11355">
                <a:extLst>
                  <a:ext uri="{FF2B5EF4-FFF2-40B4-BE49-F238E27FC236}">
                    <a16:creationId xmlns:a16="http://schemas.microsoft.com/office/drawing/2014/main" id="{2465AE49-5DA4-8C1F-3A5D-14271BB08A70}"/>
                  </a:ext>
                </a:extLst>
              </p:cNvPr>
              <p:cNvSpPr/>
              <p:nvPr/>
            </p:nvSpPr>
            <p:spPr>
              <a:xfrm>
                <a:off x="7859934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7" name="任意多边形: 形状 11356">
                <a:extLst>
                  <a:ext uri="{FF2B5EF4-FFF2-40B4-BE49-F238E27FC236}">
                    <a16:creationId xmlns:a16="http://schemas.microsoft.com/office/drawing/2014/main" id="{3A6D85B8-4D4B-C989-50ED-9F640E3C97B9}"/>
                  </a:ext>
                </a:extLst>
              </p:cNvPr>
              <p:cNvSpPr/>
              <p:nvPr/>
            </p:nvSpPr>
            <p:spPr>
              <a:xfrm>
                <a:off x="7859934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8" name="任意多边形: 形状 11357">
                <a:extLst>
                  <a:ext uri="{FF2B5EF4-FFF2-40B4-BE49-F238E27FC236}">
                    <a16:creationId xmlns:a16="http://schemas.microsoft.com/office/drawing/2014/main" id="{42A165EE-B598-89EE-22C1-B114DC12BAA9}"/>
                  </a:ext>
                </a:extLst>
              </p:cNvPr>
              <p:cNvSpPr/>
              <p:nvPr/>
            </p:nvSpPr>
            <p:spPr>
              <a:xfrm>
                <a:off x="7859934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9" name="任意多边形: 形状 11358">
                <a:extLst>
                  <a:ext uri="{FF2B5EF4-FFF2-40B4-BE49-F238E27FC236}">
                    <a16:creationId xmlns:a16="http://schemas.microsoft.com/office/drawing/2014/main" id="{761BA573-24D3-CFB8-120F-A555F0805467}"/>
                  </a:ext>
                </a:extLst>
              </p:cNvPr>
              <p:cNvSpPr/>
              <p:nvPr/>
            </p:nvSpPr>
            <p:spPr>
              <a:xfrm>
                <a:off x="7859934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0" name="任意多边形: 形状 11359">
                <a:extLst>
                  <a:ext uri="{FF2B5EF4-FFF2-40B4-BE49-F238E27FC236}">
                    <a16:creationId xmlns:a16="http://schemas.microsoft.com/office/drawing/2014/main" id="{CF3474EF-BE25-D6AB-1DF2-A40D16D1F25A}"/>
                  </a:ext>
                </a:extLst>
              </p:cNvPr>
              <p:cNvSpPr/>
              <p:nvPr/>
            </p:nvSpPr>
            <p:spPr>
              <a:xfrm>
                <a:off x="7859934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1" name="任意多边形: 形状 11360">
                <a:extLst>
                  <a:ext uri="{FF2B5EF4-FFF2-40B4-BE49-F238E27FC236}">
                    <a16:creationId xmlns:a16="http://schemas.microsoft.com/office/drawing/2014/main" id="{299A9C74-EE5E-E304-EE5E-4284ED154F06}"/>
                  </a:ext>
                </a:extLst>
              </p:cNvPr>
              <p:cNvSpPr/>
              <p:nvPr/>
            </p:nvSpPr>
            <p:spPr>
              <a:xfrm>
                <a:off x="7859934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2" name="任意多边形: 形状 11361">
                <a:extLst>
                  <a:ext uri="{FF2B5EF4-FFF2-40B4-BE49-F238E27FC236}">
                    <a16:creationId xmlns:a16="http://schemas.microsoft.com/office/drawing/2014/main" id="{5FB7900C-FDBF-7AF0-B1AC-65B8E8BE6689}"/>
                  </a:ext>
                </a:extLst>
              </p:cNvPr>
              <p:cNvSpPr/>
              <p:nvPr/>
            </p:nvSpPr>
            <p:spPr>
              <a:xfrm>
                <a:off x="7859934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3" name="任意多边形: 形状 11362">
                <a:extLst>
                  <a:ext uri="{FF2B5EF4-FFF2-40B4-BE49-F238E27FC236}">
                    <a16:creationId xmlns:a16="http://schemas.microsoft.com/office/drawing/2014/main" id="{CEE5646E-DB1D-A527-4B75-AD23FA185314}"/>
                  </a:ext>
                </a:extLst>
              </p:cNvPr>
              <p:cNvSpPr/>
              <p:nvPr/>
            </p:nvSpPr>
            <p:spPr>
              <a:xfrm>
                <a:off x="7816119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4" name="任意多边形: 形状 11363">
                <a:extLst>
                  <a:ext uri="{FF2B5EF4-FFF2-40B4-BE49-F238E27FC236}">
                    <a16:creationId xmlns:a16="http://schemas.microsoft.com/office/drawing/2014/main" id="{D8951489-C659-79B9-DF6C-9F1304A1D4C0}"/>
                  </a:ext>
                </a:extLst>
              </p:cNvPr>
              <p:cNvSpPr/>
              <p:nvPr/>
            </p:nvSpPr>
            <p:spPr>
              <a:xfrm>
                <a:off x="7816119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5" name="任意多边形: 形状 11364">
                <a:extLst>
                  <a:ext uri="{FF2B5EF4-FFF2-40B4-BE49-F238E27FC236}">
                    <a16:creationId xmlns:a16="http://schemas.microsoft.com/office/drawing/2014/main" id="{84050917-1E9C-47FF-46A9-6CF20AD52877}"/>
                  </a:ext>
                </a:extLst>
              </p:cNvPr>
              <p:cNvSpPr/>
              <p:nvPr/>
            </p:nvSpPr>
            <p:spPr>
              <a:xfrm>
                <a:off x="7816119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6" name="任意多边形: 形状 11365">
                <a:extLst>
                  <a:ext uri="{FF2B5EF4-FFF2-40B4-BE49-F238E27FC236}">
                    <a16:creationId xmlns:a16="http://schemas.microsoft.com/office/drawing/2014/main" id="{D6C0A0EB-BCB6-3861-0C3D-0ADD7D65F4E0}"/>
                  </a:ext>
                </a:extLst>
              </p:cNvPr>
              <p:cNvSpPr/>
              <p:nvPr/>
            </p:nvSpPr>
            <p:spPr>
              <a:xfrm>
                <a:off x="7816119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7" name="任意多边形: 形状 11366">
                <a:extLst>
                  <a:ext uri="{FF2B5EF4-FFF2-40B4-BE49-F238E27FC236}">
                    <a16:creationId xmlns:a16="http://schemas.microsoft.com/office/drawing/2014/main" id="{16CE4AC6-E006-94DF-9442-35295E678579}"/>
                  </a:ext>
                </a:extLst>
              </p:cNvPr>
              <p:cNvSpPr/>
              <p:nvPr/>
            </p:nvSpPr>
            <p:spPr>
              <a:xfrm>
                <a:off x="7816119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8" name="任意多边形: 形状 11367">
                <a:extLst>
                  <a:ext uri="{FF2B5EF4-FFF2-40B4-BE49-F238E27FC236}">
                    <a16:creationId xmlns:a16="http://schemas.microsoft.com/office/drawing/2014/main" id="{38DE9A36-C01B-4532-165C-07E549662738}"/>
                  </a:ext>
                </a:extLst>
              </p:cNvPr>
              <p:cNvSpPr/>
              <p:nvPr/>
            </p:nvSpPr>
            <p:spPr>
              <a:xfrm>
                <a:off x="7816119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9" name="任意多边形: 形状 11368">
                <a:extLst>
                  <a:ext uri="{FF2B5EF4-FFF2-40B4-BE49-F238E27FC236}">
                    <a16:creationId xmlns:a16="http://schemas.microsoft.com/office/drawing/2014/main" id="{52EFF19A-6894-0D58-64BA-4DCFFD84CAC2}"/>
                  </a:ext>
                </a:extLst>
              </p:cNvPr>
              <p:cNvSpPr/>
              <p:nvPr/>
            </p:nvSpPr>
            <p:spPr>
              <a:xfrm>
                <a:off x="7816119" y="521027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0" name="任意多边形: 形状 11369">
                <a:extLst>
                  <a:ext uri="{FF2B5EF4-FFF2-40B4-BE49-F238E27FC236}">
                    <a16:creationId xmlns:a16="http://schemas.microsoft.com/office/drawing/2014/main" id="{B15C5832-2F19-9136-0210-7EDCFEE35959}"/>
                  </a:ext>
                </a:extLst>
              </p:cNvPr>
              <p:cNvSpPr/>
              <p:nvPr/>
            </p:nvSpPr>
            <p:spPr>
              <a:xfrm>
                <a:off x="7816119" y="525646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1" name="任意多边形: 形状 11370">
                <a:extLst>
                  <a:ext uri="{FF2B5EF4-FFF2-40B4-BE49-F238E27FC236}">
                    <a16:creationId xmlns:a16="http://schemas.microsoft.com/office/drawing/2014/main" id="{D15013BF-19EC-D3AF-D6B6-52F62AB2B0FD}"/>
                  </a:ext>
                </a:extLst>
              </p:cNvPr>
              <p:cNvSpPr/>
              <p:nvPr/>
            </p:nvSpPr>
            <p:spPr>
              <a:xfrm>
                <a:off x="7816119" y="53027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2" name="任意多边形: 形状 11371">
                <a:extLst>
                  <a:ext uri="{FF2B5EF4-FFF2-40B4-BE49-F238E27FC236}">
                    <a16:creationId xmlns:a16="http://schemas.microsoft.com/office/drawing/2014/main" id="{565AB34C-A570-2A2D-8C12-AD5ED94633D5}"/>
                  </a:ext>
                </a:extLst>
              </p:cNvPr>
              <p:cNvSpPr/>
              <p:nvPr/>
            </p:nvSpPr>
            <p:spPr>
              <a:xfrm>
                <a:off x="7816119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3" name="任意多边形: 形状 11372">
                <a:extLst>
                  <a:ext uri="{FF2B5EF4-FFF2-40B4-BE49-F238E27FC236}">
                    <a16:creationId xmlns:a16="http://schemas.microsoft.com/office/drawing/2014/main" id="{C45D4F88-FF26-B243-CA61-C1970E4D9207}"/>
                  </a:ext>
                </a:extLst>
              </p:cNvPr>
              <p:cNvSpPr/>
              <p:nvPr/>
            </p:nvSpPr>
            <p:spPr>
              <a:xfrm>
                <a:off x="7816119" y="5487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4" name="任意多边形: 形状 11373">
                <a:extLst>
                  <a:ext uri="{FF2B5EF4-FFF2-40B4-BE49-F238E27FC236}">
                    <a16:creationId xmlns:a16="http://schemas.microsoft.com/office/drawing/2014/main" id="{4A5D9A95-31A0-B2B0-1F2C-477319775A94}"/>
                  </a:ext>
                </a:extLst>
              </p:cNvPr>
              <p:cNvSpPr/>
              <p:nvPr/>
            </p:nvSpPr>
            <p:spPr>
              <a:xfrm>
                <a:off x="7816119" y="553383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5" name="任意多边形: 形状 11374">
                <a:extLst>
                  <a:ext uri="{FF2B5EF4-FFF2-40B4-BE49-F238E27FC236}">
                    <a16:creationId xmlns:a16="http://schemas.microsoft.com/office/drawing/2014/main" id="{C51E78A7-2021-B00A-7881-FFED78388721}"/>
                  </a:ext>
                </a:extLst>
              </p:cNvPr>
              <p:cNvSpPr/>
              <p:nvPr/>
            </p:nvSpPr>
            <p:spPr>
              <a:xfrm>
                <a:off x="7816119" y="55801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6" name="任意多边形: 形状 11375">
                <a:extLst>
                  <a:ext uri="{FF2B5EF4-FFF2-40B4-BE49-F238E27FC236}">
                    <a16:creationId xmlns:a16="http://schemas.microsoft.com/office/drawing/2014/main" id="{559B96A8-7D66-CD50-1AB2-986FABC09B99}"/>
                  </a:ext>
                </a:extLst>
              </p:cNvPr>
              <p:cNvSpPr/>
              <p:nvPr/>
            </p:nvSpPr>
            <p:spPr>
              <a:xfrm>
                <a:off x="7816119" y="5626322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7" name="任意多边形: 形状 11376">
                <a:extLst>
                  <a:ext uri="{FF2B5EF4-FFF2-40B4-BE49-F238E27FC236}">
                    <a16:creationId xmlns:a16="http://schemas.microsoft.com/office/drawing/2014/main" id="{503B8DEE-F324-4D6A-4536-861CDB699CA0}"/>
                  </a:ext>
                </a:extLst>
              </p:cNvPr>
              <p:cNvSpPr/>
              <p:nvPr/>
            </p:nvSpPr>
            <p:spPr>
              <a:xfrm>
                <a:off x="7816119" y="567251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8" name="任意多边形: 形状 11377">
                <a:extLst>
                  <a:ext uri="{FF2B5EF4-FFF2-40B4-BE49-F238E27FC236}">
                    <a16:creationId xmlns:a16="http://schemas.microsoft.com/office/drawing/2014/main" id="{CA262B07-050F-7438-8B1B-0DA76B05C157}"/>
                  </a:ext>
                </a:extLst>
              </p:cNvPr>
              <p:cNvSpPr/>
              <p:nvPr/>
            </p:nvSpPr>
            <p:spPr>
              <a:xfrm>
                <a:off x="7816119" y="57650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9" name="任意多边形: 形状 11378">
                <a:extLst>
                  <a:ext uri="{FF2B5EF4-FFF2-40B4-BE49-F238E27FC236}">
                    <a16:creationId xmlns:a16="http://schemas.microsoft.com/office/drawing/2014/main" id="{863CD838-4C22-EE2B-0558-708136A22C98}"/>
                  </a:ext>
                </a:extLst>
              </p:cNvPr>
              <p:cNvSpPr/>
              <p:nvPr/>
            </p:nvSpPr>
            <p:spPr>
              <a:xfrm>
                <a:off x="7816119" y="58112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0" name="任意多边形: 形状 11379">
                <a:extLst>
                  <a:ext uri="{FF2B5EF4-FFF2-40B4-BE49-F238E27FC236}">
                    <a16:creationId xmlns:a16="http://schemas.microsoft.com/office/drawing/2014/main" id="{04779EC3-E5E8-8E3B-7E07-479E0FA903BC}"/>
                  </a:ext>
                </a:extLst>
              </p:cNvPr>
              <p:cNvSpPr/>
              <p:nvPr/>
            </p:nvSpPr>
            <p:spPr>
              <a:xfrm>
                <a:off x="7418736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1" name="任意多边形: 形状 11380">
                <a:extLst>
                  <a:ext uri="{FF2B5EF4-FFF2-40B4-BE49-F238E27FC236}">
                    <a16:creationId xmlns:a16="http://schemas.microsoft.com/office/drawing/2014/main" id="{68B8F86C-5F00-5803-D96D-8ACE036C1A0A}"/>
                  </a:ext>
                </a:extLst>
              </p:cNvPr>
              <p:cNvSpPr/>
              <p:nvPr/>
            </p:nvSpPr>
            <p:spPr>
              <a:xfrm>
                <a:off x="7418736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2" name="任意多边形: 形状 11381">
                <a:extLst>
                  <a:ext uri="{FF2B5EF4-FFF2-40B4-BE49-F238E27FC236}">
                    <a16:creationId xmlns:a16="http://schemas.microsoft.com/office/drawing/2014/main" id="{799B3360-59A4-3E87-ED1C-D2B325BC21FE}"/>
                  </a:ext>
                </a:extLst>
              </p:cNvPr>
              <p:cNvSpPr/>
              <p:nvPr/>
            </p:nvSpPr>
            <p:spPr>
              <a:xfrm>
                <a:off x="741873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3" name="任意多边形: 形状 11382">
                <a:extLst>
                  <a:ext uri="{FF2B5EF4-FFF2-40B4-BE49-F238E27FC236}">
                    <a16:creationId xmlns:a16="http://schemas.microsoft.com/office/drawing/2014/main" id="{E91F8A33-75A6-A724-47AB-A2913D08E920}"/>
                  </a:ext>
                </a:extLst>
              </p:cNvPr>
              <p:cNvSpPr/>
              <p:nvPr/>
            </p:nvSpPr>
            <p:spPr>
              <a:xfrm>
                <a:off x="741873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4" name="任意多边形: 形状 11383">
                <a:extLst>
                  <a:ext uri="{FF2B5EF4-FFF2-40B4-BE49-F238E27FC236}">
                    <a16:creationId xmlns:a16="http://schemas.microsoft.com/office/drawing/2014/main" id="{CD656CB2-DA5A-3604-50E0-26AAB623F344}"/>
                  </a:ext>
                </a:extLst>
              </p:cNvPr>
              <p:cNvSpPr/>
              <p:nvPr/>
            </p:nvSpPr>
            <p:spPr>
              <a:xfrm>
                <a:off x="741873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5" name="任意多边形: 形状 11384">
                <a:extLst>
                  <a:ext uri="{FF2B5EF4-FFF2-40B4-BE49-F238E27FC236}">
                    <a16:creationId xmlns:a16="http://schemas.microsoft.com/office/drawing/2014/main" id="{21B24242-DB02-2A80-8E37-C2A6B34A78EA}"/>
                  </a:ext>
                </a:extLst>
              </p:cNvPr>
              <p:cNvSpPr/>
              <p:nvPr/>
            </p:nvSpPr>
            <p:spPr>
              <a:xfrm>
                <a:off x="741873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6" name="任意多边形: 形状 11385">
                <a:extLst>
                  <a:ext uri="{FF2B5EF4-FFF2-40B4-BE49-F238E27FC236}">
                    <a16:creationId xmlns:a16="http://schemas.microsoft.com/office/drawing/2014/main" id="{8FF2820E-1841-B58C-6B86-97E2A8F5D8AC}"/>
                  </a:ext>
                </a:extLst>
              </p:cNvPr>
              <p:cNvSpPr/>
              <p:nvPr/>
            </p:nvSpPr>
            <p:spPr>
              <a:xfrm>
                <a:off x="741873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7" name="任意多边形: 形状 11386">
                <a:extLst>
                  <a:ext uri="{FF2B5EF4-FFF2-40B4-BE49-F238E27FC236}">
                    <a16:creationId xmlns:a16="http://schemas.microsoft.com/office/drawing/2014/main" id="{039C6872-C29E-95E1-A0C9-55C58235E054}"/>
                  </a:ext>
                </a:extLst>
              </p:cNvPr>
              <p:cNvSpPr/>
              <p:nvPr/>
            </p:nvSpPr>
            <p:spPr>
              <a:xfrm>
                <a:off x="741873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8" name="任意多边形: 形状 11387">
                <a:extLst>
                  <a:ext uri="{FF2B5EF4-FFF2-40B4-BE49-F238E27FC236}">
                    <a16:creationId xmlns:a16="http://schemas.microsoft.com/office/drawing/2014/main" id="{35F63DC1-B82A-EDBC-B2E4-4DE8623CB472}"/>
                  </a:ext>
                </a:extLst>
              </p:cNvPr>
              <p:cNvSpPr/>
              <p:nvPr/>
            </p:nvSpPr>
            <p:spPr>
              <a:xfrm>
                <a:off x="741873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9" name="任意多边形: 形状 11388">
                <a:extLst>
                  <a:ext uri="{FF2B5EF4-FFF2-40B4-BE49-F238E27FC236}">
                    <a16:creationId xmlns:a16="http://schemas.microsoft.com/office/drawing/2014/main" id="{E115648E-B3AD-B084-1922-0B0BBE1CE89D}"/>
                  </a:ext>
                </a:extLst>
              </p:cNvPr>
              <p:cNvSpPr/>
              <p:nvPr/>
            </p:nvSpPr>
            <p:spPr>
              <a:xfrm>
                <a:off x="741873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0" name="任意多边形: 形状 11389">
                <a:extLst>
                  <a:ext uri="{FF2B5EF4-FFF2-40B4-BE49-F238E27FC236}">
                    <a16:creationId xmlns:a16="http://schemas.microsoft.com/office/drawing/2014/main" id="{2A2BE9F0-72C6-7F1B-5263-A6FAA9568968}"/>
                  </a:ext>
                </a:extLst>
              </p:cNvPr>
              <p:cNvSpPr/>
              <p:nvPr/>
            </p:nvSpPr>
            <p:spPr>
              <a:xfrm>
                <a:off x="737501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1" name="任意多边形: 形状 11390">
                <a:extLst>
                  <a:ext uri="{FF2B5EF4-FFF2-40B4-BE49-F238E27FC236}">
                    <a16:creationId xmlns:a16="http://schemas.microsoft.com/office/drawing/2014/main" id="{FC2862C5-3D8C-BEFA-4E39-5E393DC06F57}"/>
                  </a:ext>
                </a:extLst>
              </p:cNvPr>
              <p:cNvSpPr/>
              <p:nvPr/>
            </p:nvSpPr>
            <p:spPr>
              <a:xfrm>
                <a:off x="737501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2" name="任意多边形: 形状 11391">
                <a:extLst>
                  <a:ext uri="{FF2B5EF4-FFF2-40B4-BE49-F238E27FC236}">
                    <a16:creationId xmlns:a16="http://schemas.microsoft.com/office/drawing/2014/main" id="{1FA9F845-20D1-C869-91FF-EC900B9B2961}"/>
                  </a:ext>
                </a:extLst>
              </p:cNvPr>
              <p:cNvSpPr/>
              <p:nvPr/>
            </p:nvSpPr>
            <p:spPr>
              <a:xfrm>
                <a:off x="737501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3" name="任意多边形: 形状 11392">
                <a:extLst>
                  <a:ext uri="{FF2B5EF4-FFF2-40B4-BE49-F238E27FC236}">
                    <a16:creationId xmlns:a16="http://schemas.microsoft.com/office/drawing/2014/main" id="{441CFEDC-C71F-32CA-5516-8A00902E7BEE}"/>
                  </a:ext>
                </a:extLst>
              </p:cNvPr>
              <p:cNvSpPr/>
              <p:nvPr/>
            </p:nvSpPr>
            <p:spPr>
              <a:xfrm>
                <a:off x="737501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4" name="任意多边形: 形状 11393">
                <a:extLst>
                  <a:ext uri="{FF2B5EF4-FFF2-40B4-BE49-F238E27FC236}">
                    <a16:creationId xmlns:a16="http://schemas.microsoft.com/office/drawing/2014/main" id="{ECF3E3F8-768C-DCFA-E9FB-2FCF415864B2}"/>
                  </a:ext>
                </a:extLst>
              </p:cNvPr>
              <p:cNvSpPr/>
              <p:nvPr/>
            </p:nvSpPr>
            <p:spPr>
              <a:xfrm>
                <a:off x="737501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5" name="任意多边形: 形状 11394">
                <a:extLst>
                  <a:ext uri="{FF2B5EF4-FFF2-40B4-BE49-F238E27FC236}">
                    <a16:creationId xmlns:a16="http://schemas.microsoft.com/office/drawing/2014/main" id="{BC3BDD6F-370D-5800-AB81-BB83FF855AB6}"/>
                  </a:ext>
                </a:extLst>
              </p:cNvPr>
              <p:cNvSpPr/>
              <p:nvPr/>
            </p:nvSpPr>
            <p:spPr>
              <a:xfrm>
                <a:off x="737501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6" name="任意多边形: 形状 11395">
                <a:extLst>
                  <a:ext uri="{FF2B5EF4-FFF2-40B4-BE49-F238E27FC236}">
                    <a16:creationId xmlns:a16="http://schemas.microsoft.com/office/drawing/2014/main" id="{79AF0410-D119-DCA0-0CF7-3DBDAB15C4E6}"/>
                  </a:ext>
                </a:extLst>
              </p:cNvPr>
              <p:cNvSpPr/>
              <p:nvPr/>
            </p:nvSpPr>
            <p:spPr>
              <a:xfrm>
                <a:off x="737501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7" name="任意多边形: 形状 11396">
                <a:extLst>
                  <a:ext uri="{FF2B5EF4-FFF2-40B4-BE49-F238E27FC236}">
                    <a16:creationId xmlns:a16="http://schemas.microsoft.com/office/drawing/2014/main" id="{6C0267B1-39A5-B866-EF5C-3478EDF68A10}"/>
                  </a:ext>
                </a:extLst>
              </p:cNvPr>
              <p:cNvSpPr/>
              <p:nvPr/>
            </p:nvSpPr>
            <p:spPr>
              <a:xfrm>
                <a:off x="733120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8" name="任意多边形: 形状 11397">
                <a:extLst>
                  <a:ext uri="{FF2B5EF4-FFF2-40B4-BE49-F238E27FC236}">
                    <a16:creationId xmlns:a16="http://schemas.microsoft.com/office/drawing/2014/main" id="{108A26D0-B52F-7A96-8698-DA1DF087ADD1}"/>
                  </a:ext>
                </a:extLst>
              </p:cNvPr>
              <p:cNvSpPr/>
              <p:nvPr/>
            </p:nvSpPr>
            <p:spPr>
              <a:xfrm>
                <a:off x="733120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9" name="任意多边形: 形状 11398">
                <a:extLst>
                  <a:ext uri="{FF2B5EF4-FFF2-40B4-BE49-F238E27FC236}">
                    <a16:creationId xmlns:a16="http://schemas.microsoft.com/office/drawing/2014/main" id="{192EC9F2-F829-A89A-EDBD-1C3ABC9EB454}"/>
                  </a:ext>
                </a:extLst>
              </p:cNvPr>
              <p:cNvSpPr/>
              <p:nvPr/>
            </p:nvSpPr>
            <p:spPr>
              <a:xfrm>
                <a:off x="733120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0" name="任意多边形: 形状 11399">
                <a:extLst>
                  <a:ext uri="{FF2B5EF4-FFF2-40B4-BE49-F238E27FC236}">
                    <a16:creationId xmlns:a16="http://schemas.microsoft.com/office/drawing/2014/main" id="{3028C948-79C2-774C-C8E9-A441BAF0285E}"/>
                  </a:ext>
                </a:extLst>
              </p:cNvPr>
              <p:cNvSpPr/>
              <p:nvPr/>
            </p:nvSpPr>
            <p:spPr>
              <a:xfrm>
                <a:off x="733120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1" name="任意多边形: 形状 11400">
                <a:extLst>
                  <a:ext uri="{FF2B5EF4-FFF2-40B4-BE49-F238E27FC236}">
                    <a16:creationId xmlns:a16="http://schemas.microsoft.com/office/drawing/2014/main" id="{13E3065F-B218-5A01-2A6B-04C6948729A6}"/>
                  </a:ext>
                </a:extLst>
              </p:cNvPr>
              <p:cNvSpPr/>
              <p:nvPr/>
            </p:nvSpPr>
            <p:spPr>
              <a:xfrm>
                <a:off x="733120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2" name="任意多边形: 形状 11401">
                <a:extLst>
                  <a:ext uri="{FF2B5EF4-FFF2-40B4-BE49-F238E27FC236}">
                    <a16:creationId xmlns:a16="http://schemas.microsoft.com/office/drawing/2014/main" id="{384B9497-45D3-F25C-EDA3-6FCC5E3DF23C}"/>
                  </a:ext>
                </a:extLst>
              </p:cNvPr>
              <p:cNvSpPr/>
              <p:nvPr/>
            </p:nvSpPr>
            <p:spPr>
              <a:xfrm>
                <a:off x="733120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3" name="任意多边形: 形状 11402">
                <a:extLst>
                  <a:ext uri="{FF2B5EF4-FFF2-40B4-BE49-F238E27FC236}">
                    <a16:creationId xmlns:a16="http://schemas.microsoft.com/office/drawing/2014/main" id="{FA1BC7DB-95CE-D16A-1914-B467791F084A}"/>
                  </a:ext>
                </a:extLst>
              </p:cNvPr>
              <p:cNvSpPr/>
              <p:nvPr/>
            </p:nvSpPr>
            <p:spPr>
              <a:xfrm>
                <a:off x="733120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4" name="任意多边形: 形状 11403">
                <a:extLst>
                  <a:ext uri="{FF2B5EF4-FFF2-40B4-BE49-F238E27FC236}">
                    <a16:creationId xmlns:a16="http://schemas.microsoft.com/office/drawing/2014/main" id="{806B57E6-EE80-1FC2-1D83-6EC15F059325}"/>
                  </a:ext>
                </a:extLst>
              </p:cNvPr>
              <p:cNvSpPr/>
              <p:nvPr/>
            </p:nvSpPr>
            <p:spPr>
              <a:xfrm>
                <a:off x="728738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5" name="任意多边形: 形状 11404">
                <a:extLst>
                  <a:ext uri="{FF2B5EF4-FFF2-40B4-BE49-F238E27FC236}">
                    <a16:creationId xmlns:a16="http://schemas.microsoft.com/office/drawing/2014/main" id="{71008DAD-96E8-A022-E4C5-D140EAB1FDF6}"/>
                  </a:ext>
                </a:extLst>
              </p:cNvPr>
              <p:cNvSpPr/>
              <p:nvPr/>
            </p:nvSpPr>
            <p:spPr>
              <a:xfrm>
                <a:off x="728738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6" name="任意多边形: 形状 11405">
                <a:extLst>
                  <a:ext uri="{FF2B5EF4-FFF2-40B4-BE49-F238E27FC236}">
                    <a16:creationId xmlns:a16="http://schemas.microsoft.com/office/drawing/2014/main" id="{9E86B0B4-9A19-6F6D-37EF-D7C13D402B76}"/>
                  </a:ext>
                </a:extLst>
              </p:cNvPr>
              <p:cNvSpPr/>
              <p:nvPr/>
            </p:nvSpPr>
            <p:spPr>
              <a:xfrm>
                <a:off x="728738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7" name="任意多边形: 形状 11406">
                <a:extLst>
                  <a:ext uri="{FF2B5EF4-FFF2-40B4-BE49-F238E27FC236}">
                    <a16:creationId xmlns:a16="http://schemas.microsoft.com/office/drawing/2014/main" id="{7681461F-B1C6-79CE-487F-DECFF17452BA}"/>
                  </a:ext>
                </a:extLst>
              </p:cNvPr>
              <p:cNvSpPr/>
              <p:nvPr/>
            </p:nvSpPr>
            <p:spPr>
              <a:xfrm>
                <a:off x="728738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8" name="任意多边形: 形状 11407">
                <a:extLst>
                  <a:ext uri="{FF2B5EF4-FFF2-40B4-BE49-F238E27FC236}">
                    <a16:creationId xmlns:a16="http://schemas.microsoft.com/office/drawing/2014/main" id="{771F9178-0BC1-5AD8-236F-5F01DFEC365B}"/>
                  </a:ext>
                </a:extLst>
              </p:cNvPr>
              <p:cNvSpPr/>
              <p:nvPr/>
            </p:nvSpPr>
            <p:spPr>
              <a:xfrm>
                <a:off x="728738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9" name="任意多边形: 形状 11408">
                <a:extLst>
                  <a:ext uri="{FF2B5EF4-FFF2-40B4-BE49-F238E27FC236}">
                    <a16:creationId xmlns:a16="http://schemas.microsoft.com/office/drawing/2014/main" id="{06D0C70B-7BF5-2403-7D1A-9CFFC41F53AC}"/>
                  </a:ext>
                </a:extLst>
              </p:cNvPr>
              <p:cNvSpPr/>
              <p:nvPr/>
            </p:nvSpPr>
            <p:spPr>
              <a:xfrm>
                <a:off x="728738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0" name="任意多边形: 形状 11409">
                <a:extLst>
                  <a:ext uri="{FF2B5EF4-FFF2-40B4-BE49-F238E27FC236}">
                    <a16:creationId xmlns:a16="http://schemas.microsoft.com/office/drawing/2014/main" id="{7C532F56-DC1A-75AC-31DA-833241A52673}"/>
                  </a:ext>
                </a:extLst>
              </p:cNvPr>
              <p:cNvSpPr/>
              <p:nvPr/>
            </p:nvSpPr>
            <p:spPr>
              <a:xfrm>
                <a:off x="728738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1" name="任意多边形: 形状 11410">
                <a:extLst>
                  <a:ext uri="{FF2B5EF4-FFF2-40B4-BE49-F238E27FC236}">
                    <a16:creationId xmlns:a16="http://schemas.microsoft.com/office/drawing/2014/main" id="{C23B986C-6BC3-7EB7-BBAB-990D29272DED}"/>
                  </a:ext>
                </a:extLst>
              </p:cNvPr>
              <p:cNvSpPr/>
              <p:nvPr/>
            </p:nvSpPr>
            <p:spPr>
              <a:xfrm>
                <a:off x="7287387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2" name="任意多边形: 形状 11411">
                <a:extLst>
                  <a:ext uri="{FF2B5EF4-FFF2-40B4-BE49-F238E27FC236}">
                    <a16:creationId xmlns:a16="http://schemas.microsoft.com/office/drawing/2014/main" id="{A7A796AE-7D5B-9A31-E0B6-822300749A0B}"/>
                  </a:ext>
                </a:extLst>
              </p:cNvPr>
              <p:cNvSpPr/>
              <p:nvPr/>
            </p:nvSpPr>
            <p:spPr>
              <a:xfrm>
                <a:off x="7287387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3" name="任意多边形: 形状 11412">
                <a:extLst>
                  <a:ext uri="{FF2B5EF4-FFF2-40B4-BE49-F238E27FC236}">
                    <a16:creationId xmlns:a16="http://schemas.microsoft.com/office/drawing/2014/main" id="{B5BC394C-8FDC-C12B-794A-D9FBA96CBD13}"/>
                  </a:ext>
                </a:extLst>
              </p:cNvPr>
              <p:cNvSpPr/>
              <p:nvPr/>
            </p:nvSpPr>
            <p:spPr>
              <a:xfrm>
                <a:off x="7287387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4" name="任意多边形: 形状 11413">
                <a:extLst>
                  <a:ext uri="{FF2B5EF4-FFF2-40B4-BE49-F238E27FC236}">
                    <a16:creationId xmlns:a16="http://schemas.microsoft.com/office/drawing/2014/main" id="{25F81A3A-65BB-E8EC-FB24-D5D249FE1089}"/>
                  </a:ext>
                </a:extLst>
              </p:cNvPr>
              <p:cNvSpPr/>
              <p:nvPr/>
            </p:nvSpPr>
            <p:spPr>
              <a:xfrm>
                <a:off x="7287387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5" name="任意多边形: 形状 11414">
                <a:extLst>
                  <a:ext uri="{FF2B5EF4-FFF2-40B4-BE49-F238E27FC236}">
                    <a16:creationId xmlns:a16="http://schemas.microsoft.com/office/drawing/2014/main" id="{024BECF8-632C-4342-CAFF-844F034C0D12}"/>
                  </a:ext>
                </a:extLst>
              </p:cNvPr>
              <p:cNvSpPr/>
              <p:nvPr/>
            </p:nvSpPr>
            <p:spPr>
              <a:xfrm>
                <a:off x="724357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6" name="任意多边形: 形状 11415">
                <a:extLst>
                  <a:ext uri="{FF2B5EF4-FFF2-40B4-BE49-F238E27FC236}">
                    <a16:creationId xmlns:a16="http://schemas.microsoft.com/office/drawing/2014/main" id="{ADE8B0A4-76E8-217C-89CB-F81CE603F520}"/>
                  </a:ext>
                </a:extLst>
              </p:cNvPr>
              <p:cNvSpPr/>
              <p:nvPr/>
            </p:nvSpPr>
            <p:spPr>
              <a:xfrm>
                <a:off x="724357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7" name="任意多边形: 形状 11416">
                <a:extLst>
                  <a:ext uri="{FF2B5EF4-FFF2-40B4-BE49-F238E27FC236}">
                    <a16:creationId xmlns:a16="http://schemas.microsoft.com/office/drawing/2014/main" id="{25A11A91-0414-3F5A-56AE-B6856D8F014B}"/>
                  </a:ext>
                </a:extLst>
              </p:cNvPr>
              <p:cNvSpPr/>
              <p:nvPr/>
            </p:nvSpPr>
            <p:spPr>
              <a:xfrm>
                <a:off x="724357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8" name="任意多边形: 形状 11417">
                <a:extLst>
                  <a:ext uri="{FF2B5EF4-FFF2-40B4-BE49-F238E27FC236}">
                    <a16:creationId xmlns:a16="http://schemas.microsoft.com/office/drawing/2014/main" id="{BFD33627-9B6B-FEB3-43AC-853A18F52E5F}"/>
                  </a:ext>
                </a:extLst>
              </p:cNvPr>
              <p:cNvSpPr/>
              <p:nvPr/>
            </p:nvSpPr>
            <p:spPr>
              <a:xfrm>
                <a:off x="724357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9" name="任意多边形: 形状 11418">
                <a:extLst>
                  <a:ext uri="{FF2B5EF4-FFF2-40B4-BE49-F238E27FC236}">
                    <a16:creationId xmlns:a16="http://schemas.microsoft.com/office/drawing/2014/main" id="{193DAFD1-6592-5E40-2165-FF44E8E3DEDA}"/>
                  </a:ext>
                </a:extLst>
              </p:cNvPr>
              <p:cNvSpPr/>
              <p:nvPr/>
            </p:nvSpPr>
            <p:spPr>
              <a:xfrm>
                <a:off x="724357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0" name="任意多边形: 形状 11419">
                <a:extLst>
                  <a:ext uri="{FF2B5EF4-FFF2-40B4-BE49-F238E27FC236}">
                    <a16:creationId xmlns:a16="http://schemas.microsoft.com/office/drawing/2014/main" id="{A06CB1A8-895A-7E0B-C7FF-43AAB327D9E1}"/>
                  </a:ext>
                </a:extLst>
              </p:cNvPr>
              <p:cNvSpPr/>
              <p:nvPr/>
            </p:nvSpPr>
            <p:spPr>
              <a:xfrm>
                <a:off x="724357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1" name="任意多边形: 形状 11420">
                <a:extLst>
                  <a:ext uri="{FF2B5EF4-FFF2-40B4-BE49-F238E27FC236}">
                    <a16:creationId xmlns:a16="http://schemas.microsoft.com/office/drawing/2014/main" id="{EA7627A1-5AE3-5219-3BF2-CCE778075D09}"/>
                  </a:ext>
                </a:extLst>
              </p:cNvPr>
              <p:cNvSpPr/>
              <p:nvPr/>
            </p:nvSpPr>
            <p:spPr>
              <a:xfrm>
                <a:off x="724357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2" name="任意多边形: 形状 11421">
                <a:extLst>
                  <a:ext uri="{FF2B5EF4-FFF2-40B4-BE49-F238E27FC236}">
                    <a16:creationId xmlns:a16="http://schemas.microsoft.com/office/drawing/2014/main" id="{6EE303B5-A84F-D30C-EC75-70B359B61D0A}"/>
                  </a:ext>
                </a:extLst>
              </p:cNvPr>
              <p:cNvSpPr/>
              <p:nvPr/>
            </p:nvSpPr>
            <p:spPr>
              <a:xfrm>
                <a:off x="724357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3" name="任意多边形: 形状 11422">
                <a:extLst>
                  <a:ext uri="{FF2B5EF4-FFF2-40B4-BE49-F238E27FC236}">
                    <a16:creationId xmlns:a16="http://schemas.microsoft.com/office/drawing/2014/main" id="{929FC1A0-D31B-6DE6-F185-B8BA1FD1BED6}"/>
                  </a:ext>
                </a:extLst>
              </p:cNvPr>
              <p:cNvSpPr/>
              <p:nvPr/>
            </p:nvSpPr>
            <p:spPr>
              <a:xfrm>
                <a:off x="724357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4" name="任意多边形: 形状 11423">
                <a:extLst>
                  <a:ext uri="{FF2B5EF4-FFF2-40B4-BE49-F238E27FC236}">
                    <a16:creationId xmlns:a16="http://schemas.microsoft.com/office/drawing/2014/main" id="{6D3296C2-4F0B-09B1-2BF7-792AEED097E9}"/>
                  </a:ext>
                </a:extLst>
              </p:cNvPr>
              <p:cNvSpPr/>
              <p:nvPr/>
            </p:nvSpPr>
            <p:spPr>
              <a:xfrm>
                <a:off x="724357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5" name="任意多边形: 形状 11424">
                <a:extLst>
                  <a:ext uri="{FF2B5EF4-FFF2-40B4-BE49-F238E27FC236}">
                    <a16:creationId xmlns:a16="http://schemas.microsoft.com/office/drawing/2014/main" id="{4347348B-1600-0543-FDB1-9DBB09347701}"/>
                  </a:ext>
                </a:extLst>
              </p:cNvPr>
              <p:cNvSpPr/>
              <p:nvPr/>
            </p:nvSpPr>
            <p:spPr>
              <a:xfrm>
                <a:off x="724357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6" name="任意多边形: 形状 11425">
                <a:extLst>
                  <a:ext uri="{FF2B5EF4-FFF2-40B4-BE49-F238E27FC236}">
                    <a16:creationId xmlns:a16="http://schemas.microsoft.com/office/drawing/2014/main" id="{88B5ADAD-0A94-14FE-8147-CE90461E2B69}"/>
                  </a:ext>
                </a:extLst>
              </p:cNvPr>
              <p:cNvSpPr/>
              <p:nvPr/>
            </p:nvSpPr>
            <p:spPr>
              <a:xfrm>
                <a:off x="724357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7" name="任意多边形: 形状 11426">
                <a:extLst>
                  <a:ext uri="{FF2B5EF4-FFF2-40B4-BE49-F238E27FC236}">
                    <a16:creationId xmlns:a16="http://schemas.microsoft.com/office/drawing/2014/main" id="{E6C43A9A-44DB-988D-55EC-3C0D77BFFAC1}"/>
                  </a:ext>
                </a:extLst>
              </p:cNvPr>
              <p:cNvSpPr/>
              <p:nvPr/>
            </p:nvSpPr>
            <p:spPr>
              <a:xfrm>
                <a:off x="724357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8" name="任意多边形: 形状 11427">
                <a:extLst>
                  <a:ext uri="{FF2B5EF4-FFF2-40B4-BE49-F238E27FC236}">
                    <a16:creationId xmlns:a16="http://schemas.microsoft.com/office/drawing/2014/main" id="{20368400-C9CF-51AC-4CAB-F2153B8F8C36}"/>
                  </a:ext>
                </a:extLst>
              </p:cNvPr>
              <p:cNvSpPr/>
              <p:nvPr/>
            </p:nvSpPr>
            <p:spPr>
              <a:xfrm>
                <a:off x="724357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9" name="任意多边形: 形状 11428">
                <a:extLst>
                  <a:ext uri="{FF2B5EF4-FFF2-40B4-BE49-F238E27FC236}">
                    <a16:creationId xmlns:a16="http://schemas.microsoft.com/office/drawing/2014/main" id="{8C5BD9AF-3DF7-F908-F9CA-8B29AE0FC5B1}"/>
                  </a:ext>
                </a:extLst>
              </p:cNvPr>
              <p:cNvSpPr/>
              <p:nvPr/>
            </p:nvSpPr>
            <p:spPr>
              <a:xfrm>
                <a:off x="719985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0" name="任意多边形: 形状 11429">
                <a:extLst>
                  <a:ext uri="{FF2B5EF4-FFF2-40B4-BE49-F238E27FC236}">
                    <a16:creationId xmlns:a16="http://schemas.microsoft.com/office/drawing/2014/main" id="{8CD56358-B66C-1A35-37CE-5A9F80165AF4}"/>
                  </a:ext>
                </a:extLst>
              </p:cNvPr>
              <p:cNvSpPr/>
              <p:nvPr/>
            </p:nvSpPr>
            <p:spPr>
              <a:xfrm>
                <a:off x="719985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1" name="任意多边形: 形状 11430">
                <a:extLst>
                  <a:ext uri="{FF2B5EF4-FFF2-40B4-BE49-F238E27FC236}">
                    <a16:creationId xmlns:a16="http://schemas.microsoft.com/office/drawing/2014/main" id="{AD44E2D4-793E-FD50-8737-4863ED6DE0B6}"/>
                  </a:ext>
                </a:extLst>
              </p:cNvPr>
              <p:cNvSpPr/>
              <p:nvPr/>
            </p:nvSpPr>
            <p:spPr>
              <a:xfrm>
                <a:off x="719985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2" name="任意多边形: 形状 11431">
                <a:extLst>
                  <a:ext uri="{FF2B5EF4-FFF2-40B4-BE49-F238E27FC236}">
                    <a16:creationId xmlns:a16="http://schemas.microsoft.com/office/drawing/2014/main" id="{E5310603-22D4-81F5-6507-4AD8C783BF48}"/>
                  </a:ext>
                </a:extLst>
              </p:cNvPr>
              <p:cNvSpPr/>
              <p:nvPr/>
            </p:nvSpPr>
            <p:spPr>
              <a:xfrm>
                <a:off x="719985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3" name="任意多边形: 形状 11432">
                <a:extLst>
                  <a:ext uri="{FF2B5EF4-FFF2-40B4-BE49-F238E27FC236}">
                    <a16:creationId xmlns:a16="http://schemas.microsoft.com/office/drawing/2014/main" id="{59E6F0BB-4444-40F8-3391-690871689F53}"/>
                  </a:ext>
                </a:extLst>
              </p:cNvPr>
              <p:cNvSpPr/>
              <p:nvPr/>
            </p:nvSpPr>
            <p:spPr>
              <a:xfrm>
                <a:off x="719985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4" name="任意多边形: 形状 11433">
                <a:extLst>
                  <a:ext uri="{FF2B5EF4-FFF2-40B4-BE49-F238E27FC236}">
                    <a16:creationId xmlns:a16="http://schemas.microsoft.com/office/drawing/2014/main" id="{E052C6E4-6632-BCE3-F02B-0FF59FAAC958}"/>
                  </a:ext>
                </a:extLst>
              </p:cNvPr>
              <p:cNvSpPr/>
              <p:nvPr/>
            </p:nvSpPr>
            <p:spPr>
              <a:xfrm>
                <a:off x="719985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5" name="任意多边形: 形状 11434">
                <a:extLst>
                  <a:ext uri="{FF2B5EF4-FFF2-40B4-BE49-F238E27FC236}">
                    <a16:creationId xmlns:a16="http://schemas.microsoft.com/office/drawing/2014/main" id="{ABF7BEA5-3A38-6072-088F-334864AB9FA7}"/>
                  </a:ext>
                </a:extLst>
              </p:cNvPr>
              <p:cNvSpPr/>
              <p:nvPr/>
            </p:nvSpPr>
            <p:spPr>
              <a:xfrm>
                <a:off x="719985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6" name="任意多边形: 形状 11435">
                <a:extLst>
                  <a:ext uri="{FF2B5EF4-FFF2-40B4-BE49-F238E27FC236}">
                    <a16:creationId xmlns:a16="http://schemas.microsoft.com/office/drawing/2014/main" id="{025F6284-05E8-A90E-B772-B4EA4B080495}"/>
                  </a:ext>
                </a:extLst>
              </p:cNvPr>
              <p:cNvSpPr/>
              <p:nvPr/>
            </p:nvSpPr>
            <p:spPr>
              <a:xfrm>
                <a:off x="719985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7" name="任意多边形: 形状 11436">
                <a:extLst>
                  <a:ext uri="{FF2B5EF4-FFF2-40B4-BE49-F238E27FC236}">
                    <a16:creationId xmlns:a16="http://schemas.microsoft.com/office/drawing/2014/main" id="{04C793AF-A537-51F9-88B2-DDE337F76CBD}"/>
                  </a:ext>
                </a:extLst>
              </p:cNvPr>
              <p:cNvSpPr/>
              <p:nvPr/>
            </p:nvSpPr>
            <p:spPr>
              <a:xfrm>
                <a:off x="719985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8" name="任意多边形: 形状 11437">
                <a:extLst>
                  <a:ext uri="{FF2B5EF4-FFF2-40B4-BE49-F238E27FC236}">
                    <a16:creationId xmlns:a16="http://schemas.microsoft.com/office/drawing/2014/main" id="{9536113F-873A-E0EB-E43B-3FF2286E8E9F}"/>
                  </a:ext>
                </a:extLst>
              </p:cNvPr>
              <p:cNvSpPr/>
              <p:nvPr/>
            </p:nvSpPr>
            <p:spPr>
              <a:xfrm>
                <a:off x="719985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9" name="任意多边形: 形状 11438">
                <a:extLst>
                  <a:ext uri="{FF2B5EF4-FFF2-40B4-BE49-F238E27FC236}">
                    <a16:creationId xmlns:a16="http://schemas.microsoft.com/office/drawing/2014/main" id="{741446F7-8BCB-9AAB-3909-236949FA7119}"/>
                  </a:ext>
                </a:extLst>
              </p:cNvPr>
              <p:cNvSpPr/>
              <p:nvPr/>
            </p:nvSpPr>
            <p:spPr>
              <a:xfrm>
                <a:off x="719985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0" name="任意多边形: 形状 11439">
                <a:extLst>
                  <a:ext uri="{FF2B5EF4-FFF2-40B4-BE49-F238E27FC236}">
                    <a16:creationId xmlns:a16="http://schemas.microsoft.com/office/drawing/2014/main" id="{0156A394-C975-59B2-B6AF-25C9ADF10131}"/>
                  </a:ext>
                </a:extLst>
              </p:cNvPr>
              <p:cNvSpPr/>
              <p:nvPr/>
            </p:nvSpPr>
            <p:spPr>
              <a:xfrm>
                <a:off x="719985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1" name="任意多边形: 形状 11440">
                <a:extLst>
                  <a:ext uri="{FF2B5EF4-FFF2-40B4-BE49-F238E27FC236}">
                    <a16:creationId xmlns:a16="http://schemas.microsoft.com/office/drawing/2014/main" id="{4AF5C749-CC36-9488-2912-7ACAC9C7E87B}"/>
                  </a:ext>
                </a:extLst>
              </p:cNvPr>
              <p:cNvSpPr/>
              <p:nvPr/>
            </p:nvSpPr>
            <p:spPr>
              <a:xfrm>
                <a:off x="7199852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2" name="任意多边形: 形状 11441">
                <a:extLst>
                  <a:ext uri="{FF2B5EF4-FFF2-40B4-BE49-F238E27FC236}">
                    <a16:creationId xmlns:a16="http://schemas.microsoft.com/office/drawing/2014/main" id="{35236293-B83B-7498-B73A-84EAFD26343F}"/>
                  </a:ext>
                </a:extLst>
              </p:cNvPr>
              <p:cNvSpPr/>
              <p:nvPr/>
            </p:nvSpPr>
            <p:spPr>
              <a:xfrm>
                <a:off x="6740842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3" name="任意多边形: 形状 11442">
                <a:extLst>
                  <a:ext uri="{FF2B5EF4-FFF2-40B4-BE49-F238E27FC236}">
                    <a16:creationId xmlns:a16="http://schemas.microsoft.com/office/drawing/2014/main" id="{65311BD9-467F-04A0-120C-31C05925EA50}"/>
                  </a:ext>
                </a:extLst>
              </p:cNvPr>
              <p:cNvSpPr/>
              <p:nvPr/>
            </p:nvSpPr>
            <p:spPr>
              <a:xfrm>
                <a:off x="6740842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4" name="任意多边形: 形状 11443">
                <a:extLst>
                  <a:ext uri="{FF2B5EF4-FFF2-40B4-BE49-F238E27FC236}">
                    <a16:creationId xmlns:a16="http://schemas.microsoft.com/office/drawing/2014/main" id="{130563FE-E23F-BC2F-550B-1178CF60EF35}"/>
                  </a:ext>
                </a:extLst>
              </p:cNvPr>
              <p:cNvSpPr/>
              <p:nvPr/>
            </p:nvSpPr>
            <p:spPr>
              <a:xfrm>
                <a:off x="6740842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5" name="任意多边形: 形状 11444">
                <a:extLst>
                  <a:ext uri="{FF2B5EF4-FFF2-40B4-BE49-F238E27FC236}">
                    <a16:creationId xmlns:a16="http://schemas.microsoft.com/office/drawing/2014/main" id="{52125E7B-DDD5-1C4A-D3C8-653DA10FF2C6}"/>
                  </a:ext>
                </a:extLst>
              </p:cNvPr>
              <p:cNvSpPr/>
              <p:nvPr/>
            </p:nvSpPr>
            <p:spPr>
              <a:xfrm>
                <a:off x="6740842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6" name="任意多边形: 形状 11445">
                <a:extLst>
                  <a:ext uri="{FF2B5EF4-FFF2-40B4-BE49-F238E27FC236}">
                    <a16:creationId xmlns:a16="http://schemas.microsoft.com/office/drawing/2014/main" id="{83069A38-BEDF-B939-8194-F3CBC0C87A6C}"/>
                  </a:ext>
                </a:extLst>
              </p:cNvPr>
              <p:cNvSpPr/>
              <p:nvPr/>
            </p:nvSpPr>
            <p:spPr>
              <a:xfrm>
                <a:off x="6740842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7" name="任意多边形: 形状 11446">
                <a:extLst>
                  <a:ext uri="{FF2B5EF4-FFF2-40B4-BE49-F238E27FC236}">
                    <a16:creationId xmlns:a16="http://schemas.microsoft.com/office/drawing/2014/main" id="{2D8DC7B7-9A8B-F328-331D-AFB7E04F433D}"/>
                  </a:ext>
                </a:extLst>
              </p:cNvPr>
              <p:cNvSpPr/>
              <p:nvPr/>
            </p:nvSpPr>
            <p:spPr>
              <a:xfrm>
                <a:off x="6740842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8" name="任意多边形: 形状 11447">
                <a:extLst>
                  <a:ext uri="{FF2B5EF4-FFF2-40B4-BE49-F238E27FC236}">
                    <a16:creationId xmlns:a16="http://schemas.microsoft.com/office/drawing/2014/main" id="{7F54BAF4-B1BC-C139-28DC-F72A66BD83EC}"/>
                  </a:ext>
                </a:extLst>
              </p:cNvPr>
              <p:cNvSpPr/>
              <p:nvPr/>
            </p:nvSpPr>
            <p:spPr>
              <a:xfrm>
                <a:off x="6740842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9" name="任意多边形: 形状 11448">
                <a:extLst>
                  <a:ext uri="{FF2B5EF4-FFF2-40B4-BE49-F238E27FC236}">
                    <a16:creationId xmlns:a16="http://schemas.microsoft.com/office/drawing/2014/main" id="{9EDC1238-F582-8026-2EC1-14286DE13C72}"/>
                  </a:ext>
                </a:extLst>
              </p:cNvPr>
              <p:cNvSpPr/>
              <p:nvPr/>
            </p:nvSpPr>
            <p:spPr>
              <a:xfrm>
                <a:off x="6740842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0" name="任意多边形: 形状 11449">
                <a:extLst>
                  <a:ext uri="{FF2B5EF4-FFF2-40B4-BE49-F238E27FC236}">
                    <a16:creationId xmlns:a16="http://schemas.microsoft.com/office/drawing/2014/main" id="{2437FB16-7250-2950-13D4-4CE9FDD6FDFD}"/>
                  </a:ext>
                </a:extLst>
              </p:cNvPr>
              <p:cNvSpPr/>
              <p:nvPr/>
            </p:nvSpPr>
            <p:spPr>
              <a:xfrm>
                <a:off x="6740842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1" name="任意多边形: 形状 11450">
                <a:extLst>
                  <a:ext uri="{FF2B5EF4-FFF2-40B4-BE49-F238E27FC236}">
                    <a16:creationId xmlns:a16="http://schemas.microsoft.com/office/drawing/2014/main" id="{48344F35-04CB-7E67-35C5-36E203387FFD}"/>
                  </a:ext>
                </a:extLst>
              </p:cNvPr>
              <p:cNvSpPr/>
              <p:nvPr/>
            </p:nvSpPr>
            <p:spPr>
              <a:xfrm>
                <a:off x="6740842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2" name="任意多边形: 形状 11451">
                <a:extLst>
                  <a:ext uri="{FF2B5EF4-FFF2-40B4-BE49-F238E27FC236}">
                    <a16:creationId xmlns:a16="http://schemas.microsoft.com/office/drawing/2014/main" id="{6B9B8097-4F8C-0BE4-3273-61BA35C7ECD4}"/>
                  </a:ext>
                </a:extLst>
              </p:cNvPr>
              <p:cNvSpPr/>
              <p:nvPr/>
            </p:nvSpPr>
            <p:spPr>
              <a:xfrm>
                <a:off x="6740842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3" name="任意多边形: 形状 11452">
                <a:extLst>
                  <a:ext uri="{FF2B5EF4-FFF2-40B4-BE49-F238E27FC236}">
                    <a16:creationId xmlns:a16="http://schemas.microsoft.com/office/drawing/2014/main" id="{3EC224D3-99DE-C684-8C7E-C45968968A86}"/>
                  </a:ext>
                </a:extLst>
              </p:cNvPr>
              <p:cNvSpPr/>
              <p:nvPr/>
            </p:nvSpPr>
            <p:spPr>
              <a:xfrm>
                <a:off x="6740842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4" name="任意多边形: 形状 11453">
                <a:extLst>
                  <a:ext uri="{FF2B5EF4-FFF2-40B4-BE49-F238E27FC236}">
                    <a16:creationId xmlns:a16="http://schemas.microsoft.com/office/drawing/2014/main" id="{44AA23C3-6861-51E0-0514-B0988560A565}"/>
                  </a:ext>
                </a:extLst>
              </p:cNvPr>
              <p:cNvSpPr/>
              <p:nvPr/>
            </p:nvSpPr>
            <p:spPr>
              <a:xfrm>
                <a:off x="6740842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5" name="任意多边形: 形状 11454">
                <a:extLst>
                  <a:ext uri="{FF2B5EF4-FFF2-40B4-BE49-F238E27FC236}">
                    <a16:creationId xmlns:a16="http://schemas.microsoft.com/office/drawing/2014/main" id="{FF2AB46E-40C5-C756-033F-08CE967347DB}"/>
                  </a:ext>
                </a:extLst>
              </p:cNvPr>
              <p:cNvSpPr/>
              <p:nvPr/>
            </p:nvSpPr>
            <p:spPr>
              <a:xfrm>
                <a:off x="6740842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6" name="任意多边形: 形状 11455">
                <a:extLst>
                  <a:ext uri="{FF2B5EF4-FFF2-40B4-BE49-F238E27FC236}">
                    <a16:creationId xmlns:a16="http://schemas.microsoft.com/office/drawing/2014/main" id="{D8307E95-14A6-BE5C-938B-6CF0ECFB7C71}"/>
                  </a:ext>
                </a:extLst>
              </p:cNvPr>
              <p:cNvSpPr/>
              <p:nvPr/>
            </p:nvSpPr>
            <p:spPr>
              <a:xfrm>
                <a:off x="6740842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7" name="任意多边形: 形状 11456">
                <a:extLst>
                  <a:ext uri="{FF2B5EF4-FFF2-40B4-BE49-F238E27FC236}">
                    <a16:creationId xmlns:a16="http://schemas.microsoft.com/office/drawing/2014/main" id="{5BD9CFE9-6C7E-702B-C7DD-5749C34C204B}"/>
                  </a:ext>
                </a:extLst>
              </p:cNvPr>
              <p:cNvSpPr/>
              <p:nvPr/>
            </p:nvSpPr>
            <p:spPr>
              <a:xfrm>
                <a:off x="6740842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8" name="任意多边形: 形状 11457">
                <a:extLst>
                  <a:ext uri="{FF2B5EF4-FFF2-40B4-BE49-F238E27FC236}">
                    <a16:creationId xmlns:a16="http://schemas.microsoft.com/office/drawing/2014/main" id="{9A09DA89-05FE-1B40-4052-15085523A5EE}"/>
                  </a:ext>
                </a:extLst>
              </p:cNvPr>
              <p:cNvSpPr/>
              <p:nvPr/>
            </p:nvSpPr>
            <p:spPr>
              <a:xfrm>
                <a:off x="6740842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9" name="任意多边形: 形状 11458">
                <a:extLst>
                  <a:ext uri="{FF2B5EF4-FFF2-40B4-BE49-F238E27FC236}">
                    <a16:creationId xmlns:a16="http://schemas.microsoft.com/office/drawing/2014/main" id="{EADE9263-E755-28E1-470F-DEA198692C03}"/>
                  </a:ext>
                </a:extLst>
              </p:cNvPr>
              <p:cNvSpPr/>
              <p:nvPr/>
            </p:nvSpPr>
            <p:spPr>
              <a:xfrm>
                <a:off x="6740842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0" name="任意多边形: 形状 11459">
                <a:extLst>
                  <a:ext uri="{FF2B5EF4-FFF2-40B4-BE49-F238E27FC236}">
                    <a16:creationId xmlns:a16="http://schemas.microsoft.com/office/drawing/2014/main" id="{0B6DA630-FA1A-4DD4-45C1-EB87D31E9769}"/>
                  </a:ext>
                </a:extLst>
              </p:cNvPr>
              <p:cNvSpPr/>
              <p:nvPr/>
            </p:nvSpPr>
            <p:spPr>
              <a:xfrm>
                <a:off x="6740842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1" name="任意多边形: 形状 11460">
                <a:extLst>
                  <a:ext uri="{FF2B5EF4-FFF2-40B4-BE49-F238E27FC236}">
                    <a16:creationId xmlns:a16="http://schemas.microsoft.com/office/drawing/2014/main" id="{F400594E-E21B-D58E-B55A-2FD86A2318B8}"/>
                  </a:ext>
                </a:extLst>
              </p:cNvPr>
              <p:cNvSpPr/>
              <p:nvPr/>
            </p:nvSpPr>
            <p:spPr>
              <a:xfrm>
                <a:off x="6740842" y="587121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2" name="任意多边形: 形状 11461">
                <a:extLst>
                  <a:ext uri="{FF2B5EF4-FFF2-40B4-BE49-F238E27FC236}">
                    <a16:creationId xmlns:a16="http://schemas.microsoft.com/office/drawing/2014/main" id="{C577144D-65F4-7C03-FF3E-4BDF04E279CD}"/>
                  </a:ext>
                </a:extLst>
              </p:cNvPr>
              <p:cNvSpPr/>
              <p:nvPr/>
            </p:nvSpPr>
            <p:spPr>
              <a:xfrm>
                <a:off x="6740842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3" name="任意多边形: 形状 11462">
                <a:extLst>
                  <a:ext uri="{FF2B5EF4-FFF2-40B4-BE49-F238E27FC236}">
                    <a16:creationId xmlns:a16="http://schemas.microsoft.com/office/drawing/2014/main" id="{AA357846-DE50-DAE1-2A12-1E83CAF8922E}"/>
                  </a:ext>
                </a:extLst>
              </p:cNvPr>
              <p:cNvSpPr/>
              <p:nvPr/>
            </p:nvSpPr>
            <p:spPr>
              <a:xfrm>
                <a:off x="6740842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4" name="任意多边形: 形状 11463">
                <a:extLst>
                  <a:ext uri="{FF2B5EF4-FFF2-40B4-BE49-F238E27FC236}">
                    <a16:creationId xmlns:a16="http://schemas.microsoft.com/office/drawing/2014/main" id="{F61B45F6-75C6-3437-6584-76C3834CD9DE}"/>
                  </a:ext>
                </a:extLst>
              </p:cNvPr>
              <p:cNvSpPr/>
              <p:nvPr/>
            </p:nvSpPr>
            <p:spPr>
              <a:xfrm>
                <a:off x="6740842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5" name="任意多边形: 形状 11464">
                <a:extLst>
                  <a:ext uri="{FF2B5EF4-FFF2-40B4-BE49-F238E27FC236}">
                    <a16:creationId xmlns:a16="http://schemas.microsoft.com/office/drawing/2014/main" id="{7E36F8D5-4093-6259-FA71-13B0082FA061}"/>
                  </a:ext>
                </a:extLst>
              </p:cNvPr>
              <p:cNvSpPr/>
              <p:nvPr/>
            </p:nvSpPr>
            <p:spPr>
              <a:xfrm>
                <a:off x="669702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6" name="任意多边形: 形状 11465">
                <a:extLst>
                  <a:ext uri="{FF2B5EF4-FFF2-40B4-BE49-F238E27FC236}">
                    <a16:creationId xmlns:a16="http://schemas.microsoft.com/office/drawing/2014/main" id="{A692AF75-D2C0-8252-BECB-8B768485B774}"/>
                  </a:ext>
                </a:extLst>
              </p:cNvPr>
              <p:cNvSpPr/>
              <p:nvPr/>
            </p:nvSpPr>
            <p:spPr>
              <a:xfrm>
                <a:off x="669702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7" name="任意多边形: 形状 11466">
                <a:extLst>
                  <a:ext uri="{FF2B5EF4-FFF2-40B4-BE49-F238E27FC236}">
                    <a16:creationId xmlns:a16="http://schemas.microsoft.com/office/drawing/2014/main" id="{FB41A89E-87D7-FF05-6A8D-11085E0C7560}"/>
                  </a:ext>
                </a:extLst>
              </p:cNvPr>
              <p:cNvSpPr/>
              <p:nvPr/>
            </p:nvSpPr>
            <p:spPr>
              <a:xfrm>
                <a:off x="669702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8" name="任意多边形: 形状 11467">
                <a:extLst>
                  <a:ext uri="{FF2B5EF4-FFF2-40B4-BE49-F238E27FC236}">
                    <a16:creationId xmlns:a16="http://schemas.microsoft.com/office/drawing/2014/main" id="{64E9441F-9EC5-C645-1629-A5E11448B364}"/>
                  </a:ext>
                </a:extLst>
              </p:cNvPr>
              <p:cNvSpPr/>
              <p:nvPr/>
            </p:nvSpPr>
            <p:spPr>
              <a:xfrm>
                <a:off x="669702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9" name="任意多边形: 形状 11468">
                <a:extLst>
                  <a:ext uri="{FF2B5EF4-FFF2-40B4-BE49-F238E27FC236}">
                    <a16:creationId xmlns:a16="http://schemas.microsoft.com/office/drawing/2014/main" id="{A0FCF3E5-C21E-9FF3-4EEF-2A85A6F0C3D2}"/>
                  </a:ext>
                </a:extLst>
              </p:cNvPr>
              <p:cNvSpPr/>
              <p:nvPr/>
            </p:nvSpPr>
            <p:spPr>
              <a:xfrm>
                <a:off x="669702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0" name="任意多边形: 形状 11469">
                <a:extLst>
                  <a:ext uri="{FF2B5EF4-FFF2-40B4-BE49-F238E27FC236}">
                    <a16:creationId xmlns:a16="http://schemas.microsoft.com/office/drawing/2014/main" id="{3E21C679-81C3-CC3A-5F69-F6BDE2356D6A}"/>
                  </a:ext>
                </a:extLst>
              </p:cNvPr>
              <p:cNvSpPr/>
              <p:nvPr/>
            </p:nvSpPr>
            <p:spPr>
              <a:xfrm>
                <a:off x="669702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1" name="任意多边形: 形状 11470">
                <a:extLst>
                  <a:ext uri="{FF2B5EF4-FFF2-40B4-BE49-F238E27FC236}">
                    <a16:creationId xmlns:a16="http://schemas.microsoft.com/office/drawing/2014/main" id="{0C2E3259-1E85-31FF-8AB2-09665826E63E}"/>
                  </a:ext>
                </a:extLst>
              </p:cNvPr>
              <p:cNvSpPr/>
              <p:nvPr/>
            </p:nvSpPr>
            <p:spPr>
              <a:xfrm>
                <a:off x="669702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2" name="任意多边形: 形状 11471">
                <a:extLst>
                  <a:ext uri="{FF2B5EF4-FFF2-40B4-BE49-F238E27FC236}">
                    <a16:creationId xmlns:a16="http://schemas.microsoft.com/office/drawing/2014/main" id="{5A142C66-558D-5D68-DB9F-EF8DAE793765}"/>
                  </a:ext>
                </a:extLst>
              </p:cNvPr>
              <p:cNvSpPr/>
              <p:nvPr/>
            </p:nvSpPr>
            <p:spPr>
              <a:xfrm>
                <a:off x="669702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3" name="任意多边形: 形状 11472">
                <a:extLst>
                  <a:ext uri="{FF2B5EF4-FFF2-40B4-BE49-F238E27FC236}">
                    <a16:creationId xmlns:a16="http://schemas.microsoft.com/office/drawing/2014/main" id="{0568C52E-BD38-A6F9-0A4D-9E146D60F40E}"/>
                  </a:ext>
                </a:extLst>
              </p:cNvPr>
              <p:cNvSpPr/>
              <p:nvPr/>
            </p:nvSpPr>
            <p:spPr>
              <a:xfrm>
                <a:off x="669702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4" name="任意多边形: 形状 11473">
                <a:extLst>
                  <a:ext uri="{FF2B5EF4-FFF2-40B4-BE49-F238E27FC236}">
                    <a16:creationId xmlns:a16="http://schemas.microsoft.com/office/drawing/2014/main" id="{D2D42A42-4808-BDCC-7CAE-37B49FD7D01D}"/>
                  </a:ext>
                </a:extLst>
              </p:cNvPr>
              <p:cNvSpPr/>
              <p:nvPr/>
            </p:nvSpPr>
            <p:spPr>
              <a:xfrm>
                <a:off x="669702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5" name="任意多边形: 形状 11474">
                <a:extLst>
                  <a:ext uri="{FF2B5EF4-FFF2-40B4-BE49-F238E27FC236}">
                    <a16:creationId xmlns:a16="http://schemas.microsoft.com/office/drawing/2014/main" id="{EA5C970A-A60D-B1B3-9C22-9B5701387B9A}"/>
                  </a:ext>
                </a:extLst>
              </p:cNvPr>
              <p:cNvSpPr/>
              <p:nvPr/>
            </p:nvSpPr>
            <p:spPr>
              <a:xfrm>
                <a:off x="669702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6" name="任意多边形: 形状 11475">
                <a:extLst>
                  <a:ext uri="{FF2B5EF4-FFF2-40B4-BE49-F238E27FC236}">
                    <a16:creationId xmlns:a16="http://schemas.microsoft.com/office/drawing/2014/main" id="{BABF37C2-C9A3-C43E-C8A0-3A61230B4BCF}"/>
                  </a:ext>
                </a:extLst>
              </p:cNvPr>
              <p:cNvSpPr/>
              <p:nvPr/>
            </p:nvSpPr>
            <p:spPr>
              <a:xfrm>
                <a:off x="669702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7" name="任意多边形: 形状 11476">
                <a:extLst>
                  <a:ext uri="{FF2B5EF4-FFF2-40B4-BE49-F238E27FC236}">
                    <a16:creationId xmlns:a16="http://schemas.microsoft.com/office/drawing/2014/main" id="{B2DC21C3-85FF-2674-613A-86A5D63BBC78}"/>
                  </a:ext>
                </a:extLst>
              </p:cNvPr>
              <p:cNvSpPr/>
              <p:nvPr/>
            </p:nvSpPr>
            <p:spPr>
              <a:xfrm>
                <a:off x="669702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8" name="任意多边形: 形状 11477">
                <a:extLst>
                  <a:ext uri="{FF2B5EF4-FFF2-40B4-BE49-F238E27FC236}">
                    <a16:creationId xmlns:a16="http://schemas.microsoft.com/office/drawing/2014/main" id="{CEE47C88-39CA-8BF5-B7A6-458B62DA52DE}"/>
                  </a:ext>
                </a:extLst>
              </p:cNvPr>
              <p:cNvSpPr/>
              <p:nvPr/>
            </p:nvSpPr>
            <p:spPr>
              <a:xfrm>
                <a:off x="669702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9" name="任意多边形: 形状 11478">
                <a:extLst>
                  <a:ext uri="{FF2B5EF4-FFF2-40B4-BE49-F238E27FC236}">
                    <a16:creationId xmlns:a16="http://schemas.microsoft.com/office/drawing/2014/main" id="{36E01EEA-4542-817F-0E2C-E9FEDC21B0D5}"/>
                  </a:ext>
                </a:extLst>
              </p:cNvPr>
              <p:cNvSpPr/>
              <p:nvPr/>
            </p:nvSpPr>
            <p:spPr>
              <a:xfrm>
                <a:off x="669702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0" name="任意多边形: 形状 11479">
                <a:extLst>
                  <a:ext uri="{FF2B5EF4-FFF2-40B4-BE49-F238E27FC236}">
                    <a16:creationId xmlns:a16="http://schemas.microsoft.com/office/drawing/2014/main" id="{F896F68F-E7C6-C4D2-3475-05E6B6994438}"/>
                  </a:ext>
                </a:extLst>
              </p:cNvPr>
              <p:cNvSpPr/>
              <p:nvPr/>
            </p:nvSpPr>
            <p:spPr>
              <a:xfrm>
                <a:off x="6697027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1" name="任意多边形: 形状 11480">
                <a:extLst>
                  <a:ext uri="{FF2B5EF4-FFF2-40B4-BE49-F238E27FC236}">
                    <a16:creationId xmlns:a16="http://schemas.microsoft.com/office/drawing/2014/main" id="{907C8B80-E2C6-AD2B-68A0-B88FB498A984}"/>
                  </a:ext>
                </a:extLst>
              </p:cNvPr>
              <p:cNvSpPr/>
              <p:nvPr/>
            </p:nvSpPr>
            <p:spPr>
              <a:xfrm>
                <a:off x="6697027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2" name="任意多边形: 形状 11481">
                <a:extLst>
                  <a:ext uri="{FF2B5EF4-FFF2-40B4-BE49-F238E27FC236}">
                    <a16:creationId xmlns:a16="http://schemas.microsoft.com/office/drawing/2014/main" id="{8D7A58CE-3F94-546A-6510-F03EB9552BD4}"/>
                  </a:ext>
                </a:extLst>
              </p:cNvPr>
              <p:cNvSpPr/>
              <p:nvPr/>
            </p:nvSpPr>
            <p:spPr>
              <a:xfrm>
                <a:off x="6697027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3" name="任意多边形: 形状 11482">
                <a:extLst>
                  <a:ext uri="{FF2B5EF4-FFF2-40B4-BE49-F238E27FC236}">
                    <a16:creationId xmlns:a16="http://schemas.microsoft.com/office/drawing/2014/main" id="{B495958A-B17E-A314-5D23-016285ADE69D}"/>
                  </a:ext>
                </a:extLst>
              </p:cNvPr>
              <p:cNvSpPr/>
              <p:nvPr/>
            </p:nvSpPr>
            <p:spPr>
              <a:xfrm>
                <a:off x="6697027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4" name="任意多边形: 形状 11483">
                <a:extLst>
                  <a:ext uri="{FF2B5EF4-FFF2-40B4-BE49-F238E27FC236}">
                    <a16:creationId xmlns:a16="http://schemas.microsoft.com/office/drawing/2014/main" id="{47CC9BB0-B9CF-1236-5A14-257CB5094DE6}"/>
                  </a:ext>
                </a:extLst>
              </p:cNvPr>
              <p:cNvSpPr/>
              <p:nvPr/>
            </p:nvSpPr>
            <p:spPr>
              <a:xfrm>
                <a:off x="665321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5" name="任意多边形: 形状 11484">
                <a:extLst>
                  <a:ext uri="{FF2B5EF4-FFF2-40B4-BE49-F238E27FC236}">
                    <a16:creationId xmlns:a16="http://schemas.microsoft.com/office/drawing/2014/main" id="{2568D6A4-3AF7-2ADB-9260-E3FA4435BD52}"/>
                  </a:ext>
                </a:extLst>
              </p:cNvPr>
              <p:cNvSpPr/>
              <p:nvPr/>
            </p:nvSpPr>
            <p:spPr>
              <a:xfrm>
                <a:off x="665321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6" name="任意多边形: 形状 11485">
                <a:extLst>
                  <a:ext uri="{FF2B5EF4-FFF2-40B4-BE49-F238E27FC236}">
                    <a16:creationId xmlns:a16="http://schemas.microsoft.com/office/drawing/2014/main" id="{EBD68015-D1F6-97CE-E1C7-3377EEEE50D3}"/>
                  </a:ext>
                </a:extLst>
              </p:cNvPr>
              <p:cNvSpPr/>
              <p:nvPr/>
            </p:nvSpPr>
            <p:spPr>
              <a:xfrm>
                <a:off x="665321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7" name="任意多边形: 形状 11486">
                <a:extLst>
                  <a:ext uri="{FF2B5EF4-FFF2-40B4-BE49-F238E27FC236}">
                    <a16:creationId xmlns:a16="http://schemas.microsoft.com/office/drawing/2014/main" id="{5F31B137-32A4-976D-8D1C-DABBB89D1448}"/>
                  </a:ext>
                </a:extLst>
              </p:cNvPr>
              <p:cNvSpPr/>
              <p:nvPr/>
            </p:nvSpPr>
            <p:spPr>
              <a:xfrm>
                <a:off x="665321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8" name="任意多边形: 形状 11487">
                <a:extLst>
                  <a:ext uri="{FF2B5EF4-FFF2-40B4-BE49-F238E27FC236}">
                    <a16:creationId xmlns:a16="http://schemas.microsoft.com/office/drawing/2014/main" id="{62EA800A-4DA9-B730-C453-3E75C8B877A1}"/>
                  </a:ext>
                </a:extLst>
              </p:cNvPr>
              <p:cNvSpPr/>
              <p:nvPr/>
            </p:nvSpPr>
            <p:spPr>
              <a:xfrm>
                <a:off x="665321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9" name="任意多边形: 形状 11488">
                <a:extLst>
                  <a:ext uri="{FF2B5EF4-FFF2-40B4-BE49-F238E27FC236}">
                    <a16:creationId xmlns:a16="http://schemas.microsoft.com/office/drawing/2014/main" id="{1B72FAC7-6D27-BAF3-6964-27C13B09B39C}"/>
                  </a:ext>
                </a:extLst>
              </p:cNvPr>
              <p:cNvSpPr/>
              <p:nvPr/>
            </p:nvSpPr>
            <p:spPr>
              <a:xfrm>
                <a:off x="665321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0" name="任意多边形: 形状 11489">
                <a:extLst>
                  <a:ext uri="{FF2B5EF4-FFF2-40B4-BE49-F238E27FC236}">
                    <a16:creationId xmlns:a16="http://schemas.microsoft.com/office/drawing/2014/main" id="{FDD42EB5-C0F0-4476-624C-3EE870F86164}"/>
                  </a:ext>
                </a:extLst>
              </p:cNvPr>
              <p:cNvSpPr/>
              <p:nvPr/>
            </p:nvSpPr>
            <p:spPr>
              <a:xfrm>
                <a:off x="665321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1" name="任意多边形: 形状 11490">
                <a:extLst>
                  <a:ext uri="{FF2B5EF4-FFF2-40B4-BE49-F238E27FC236}">
                    <a16:creationId xmlns:a16="http://schemas.microsoft.com/office/drawing/2014/main" id="{FE71FAEF-1F3E-FB60-54B3-CE3F2326D977}"/>
                  </a:ext>
                </a:extLst>
              </p:cNvPr>
              <p:cNvSpPr/>
              <p:nvPr/>
            </p:nvSpPr>
            <p:spPr>
              <a:xfrm>
                <a:off x="665321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2" name="任意多边形: 形状 11491">
                <a:extLst>
                  <a:ext uri="{FF2B5EF4-FFF2-40B4-BE49-F238E27FC236}">
                    <a16:creationId xmlns:a16="http://schemas.microsoft.com/office/drawing/2014/main" id="{6174835A-730E-49B2-C76A-0561540A64F4}"/>
                  </a:ext>
                </a:extLst>
              </p:cNvPr>
              <p:cNvSpPr/>
              <p:nvPr/>
            </p:nvSpPr>
            <p:spPr>
              <a:xfrm>
                <a:off x="665321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3" name="任意多边形: 形状 11492">
                <a:extLst>
                  <a:ext uri="{FF2B5EF4-FFF2-40B4-BE49-F238E27FC236}">
                    <a16:creationId xmlns:a16="http://schemas.microsoft.com/office/drawing/2014/main" id="{EC704F20-C7C9-63A5-5DF8-CDEB03252B0A}"/>
                  </a:ext>
                </a:extLst>
              </p:cNvPr>
              <p:cNvSpPr/>
              <p:nvPr/>
            </p:nvSpPr>
            <p:spPr>
              <a:xfrm>
                <a:off x="665321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4" name="任意多边形: 形状 11493">
                <a:extLst>
                  <a:ext uri="{FF2B5EF4-FFF2-40B4-BE49-F238E27FC236}">
                    <a16:creationId xmlns:a16="http://schemas.microsoft.com/office/drawing/2014/main" id="{83AF7532-EFB2-5291-F685-41F50855F1C1}"/>
                  </a:ext>
                </a:extLst>
              </p:cNvPr>
              <p:cNvSpPr/>
              <p:nvPr/>
            </p:nvSpPr>
            <p:spPr>
              <a:xfrm>
                <a:off x="665321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5" name="任意多边形: 形状 11494">
                <a:extLst>
                  <a:ext uri="{FF2B5EF4-FFF2-40B4-BE49-F238E27FC236}">
                    <a16:creationId xmlns:a16="http://schemas.microsoft.com/office/drawing/2014/main" id="{7FCEDD6D-8F86-AFBF-6308-8360BE360D3E}"/>
                  </a:ext>
                </a:extLst>
              </p:cNvPr>
              <p:cNvSpPr/>
              <p:nvPr/>
            </p:nvSpPr>
            <p:spPr>
              <a:xfrm>
                <a:off x="665321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6" name="任意多边形: 形状 11495">
                <a:extLst>
                  <a:ext uri="{FF2B5EF4-FFF2-40B4-BE49-F238E27FC236}">
                    <a16:creationId xmlns:a16="http://schemas.microsoft.com/office/drawing/2014/main" id="{2A590921-3621-8333-0362-F0A1F3D14D66}"/>
                  </a:ext>
                </a:extLst>
              </p:cNvPr>
              <p:cNvSpPr/>
              <p:nvPr/>
            </p:nvSpPr>
            <p:spPr>
              <a:xfrm>
                <a:off x="665321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7" name="任意多边形: 形状 11496">
                <a:extLst>
                  <a:ext uri="{FF2B5EF4-FFF2-40B4-BE49-F238E27FC236}">
                    <a16:creationId xmlns:a16="http://schemas.microsoft.com/office/drawing/2014/main" id="{22E3F571-3D2C-F1C4-9402-6842A0A1FD35}"/>
                  </a:ext>
                </a:extLst>
              </p:cNvPr>
              <p:cNvSpPr/>
              <p:nvPr/>
            </p:nvSpPr>
            <p:spPr>
              <a:xfrm>
                <a:off x="665321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8" name="任意多边形: 形状 11497">
                <a:extLst>
                  <a:ext uri="{FF2B5EF4-FFF2-40B4-BE49-F238E27FC236}">
                    <a16:creationId xmlns:a16="http://schemas.microsoft.com/office/drawing/2014/main" id="{0DBD5046-A857-F3E8-B65A-5EDB7A367549}"/>
                  </a:ext>
                </a:extLst>
              </p:cNvPr>
              <p:cNvSpPr/>
              <p:nvPr/>
            </p:nvSpPr>
            <p:spPr>
              <a:xfrm>
                <a:off x="665321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9" name="任意多边形: 形状 11498">
                <a:extLst>
                  <a:ext uri="{FF2B5EF4-FFF2-40B4-BE49-F238E27FC236}">
                    <a16:creationId xmlns:a16="http://schemas.microsoft.com/office/drawing/2014/main" id="{10038E90-84D2-75FA-3DB4-42AF56CC061D}"/>
                  </a:ext>
                </a:extLst>
              </p:cNvPr>
              <p:cNvSpPr/>
              <p:nvPr/>
            </p:nvSpPr>
            <p:spPr>
              <a:xfrm>
                <a:off x="665321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0" name="任意多边形: 形状 11499">
                <a:extLst>
                  <a:ext uri="{FF2B5EF4-FFF2-40B4-BE49-F238E27FC236}">
                    <a16:creationId xmlns:a16="http://schemas.microsoft.com/office/drawing/2014/main" id="{F593D6C1-1629-C69F-FA20-6D8303F1EA89}"/>
                  </a:ext>
                </a:extLst>
              </p:cNvPr>
              <p:cNvSpPr/>
              <p:nvPr/>
            </p:nvSpPr>
            <p:spPr>
              <a:xfrm>
                <a:off x="665321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1" name="任意多边形: 形状 11500">
                <a:extLst>
                  <a:ext uri="{FF2B5EF4-FFF2-40B4-BE49-F238E27FC236}">
                    <a16:creationId xmlns:a16="http://schemas.microsoft.com/office/drawing/2014/main" id="{9DC022E5-F680-2E98-2BF1-83723F37DD68}"/>
                  </a:ext>
                </a:extLst>
              </p:cNvPr>
              <p:cNvSpPr/>
              <p:nvPr/>
            </p:nvSpPr>
            <p:spPr>
              <a:xfrm>
                <a:off x="665321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2" name="任意多边形: 形状 11501">
                <a:extLst>
                  <a:ext uri="{FF2B5EF4-FFF2-40B4-BE49-F238E27FC236}">
                    <a16:creationId xmlns:a16="http://schemas.microsoft.com/office/drawing/2014/main" id="{32AD977D-B33D-BB8B-67E7-7CCE4AF9DD3A}"/>
                  </a:ext>
                </a:extLst>
              </p:cNvPr>
              <p:cNvSpPr/>
              <p:nvPr/>
            </p:nvSpPr>
            <p:spPr>
              <a:xfrm>
                <a:off x="6653212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3" name="任意多边形: 形状 11502">
                <a:extLst>
                  <a:ext uri="{FF2B5EF4-FFF2-40B4-BE49-F238E27FC236}">
                    <a16:creationId xmlns:a16="http://schemas.microsoft.com/office/drawing/2014/main" id="{073A8200-F72D-075F-025E-5EAFAA38E998}"/>
                  </a:ext>
                </a:extLst>
              </p:cNvPr>
              <p:cNvSpPr/>
              <p:nvPr/>
            </p:nvSpPr>
            <p:spPr>
              <a:xfrm>
                <a:off x="660939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4" name="任意多边形: 形状 11503">
                <a:extLst>
                  <a:ext uri="{FF2B5EF4-FFF2-40B4-BE49-F238E27FC236}">
                    <a16:creationId xmlns:a16="http://schemas.microsoft.com/office/drawing/2014/main" id="{1979299F-77D2-49C3-56C8-01F5905F88E6}"/>
                  </a:ext>
                </a:extLst>
              </p:cNvPr>
              <p:cNvSpPr/>
              <p:nvPr/>
            </p:nvSpPr>
            <p:spPr>
              <a:xfrm>
                <a:off x="660939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5" name="任意多边形: 形状 11504">
                <a:extLst>
                  <a:ext uri="{FF2B5EF4-FFF2-40B4-BE49-F238E27FC236}">
                    <a16:creationId xmlns:a16="http://schemas.microsoft.com/office/drawing/2014/main" id="{5060BA2B-3668-41B4-8439-E38192B99353}"/>
                  </a:ext>
                </a:extLst>
              </p:cNvPr>
              <p:cNvSpPr/>
              <p:nvPr/>
            </p:nvSpPr>
            <p:spPr>
              <a:xfrm>
                <a:off x="660939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6" name="任意多边形: 形状 11505">
                <a:extLst>
                  <a:ext uri="{FF2B5EF4-FFF2-40B4-BE49-F238E27FC236}">
                    <a16:creationId xmlns:a16="http://schemas.microsoft.com/office/drawing/2014/main" id="{315DBAAF-4817-E046-E97F-DD374DC4B5BC}"/>
                  </a:ext>
                </a:extLst>
              </p:cNvPr>
              <p:cNvSpPr/>
              <p:nvPr/>
            </p:nvSpPr>
            <p:spPr>
              <a:xfrm>
                <a:off x="660939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7" name="任意多边形: 形状 11506">
                <a:extLst>
                  <a:ext uri="{FF2B5EF4-FFF2-40B4-BE49-F238E27FC236}">
                    <a16:creationId xmlns:a16="http://schemas.microsoft.com/office/drawing/2014/main" id="{C64F5945-E81E-06DC-909E-0993FB5A451A}"/>
                  </a:ext>
                </a:extLst>
              </p:cNvPr>
              <p:cNvSpPr/>
              <p:nvPr/>
            </p:nvSpPr>
            <p:spPr>
              <a:xfrm>
                <a:off x="660939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8" name="任意多边形: 形状 11507">
                <a:extLst>
                  <a:ext uri="{FF2B5EF4-FFF2-40B4-BE49-F238E27FC236}">
                    <a16:creationId xmlns:a16="http://schemas.microsoft.com/office/drawing/2014/main" id="{E8632360-CCA0-1C25-3FEC-EEEE361302A1}"/>
                  </a:ext>
                </a:extLst>
              </p:cNvPr>
              <p:cNvSpPr/>
              <p:nvPr/>
            </p:nvSpPr>
            <p:spPr>
              <a:xfrm>
                <a:off x="660939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9" name="任意多边形: 形状 11508">
                <a:extLst>
                  <a:ext uri="{FF2B5EF4-FFF2-40B4-BE49-F238E27FC236}">
                    <a16:creationId xmlns:a16="http://schemas.microsoft.com/office/drawing/2014/main" id="{D5C9C061-2E82-3BBA-85C4-A3E03A6F5CD0}"/>
                  </a:ext>
                </a:extLst>
              </p:cNvPr>
              <p:cNvSpPr/>
              <p:nvPr/>
            </p:nvSpPr>
            <p:spPr>
              <a:xfrm>
                <a:off x="660939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0" name="任意多边形: 形状 11509">
                <a:extLst>
                  <a:ext uri="{FF2B5EF4-FFF2-40B4-BE49-F238E27FC236}">
                    <a16:creationId xmlns:a16="http://schemas.microsoft.com/office/drawing/2014/main" id="{28163D78-A104-B02E-6D92-6B69792E12EC}"/>
                  </a:ext>
                </a:extLst>
              </p:cNvPr>
              <p:cNvSpPr/>
              <p:nvPr/>
            </p:nvSpPr>
            <p:spPr>
              <a:xfrm>
                <a:off x="660939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1" name="任意多边形: 形状 11510">
                <a:extLst>
                  <a:ext uri="{FF2B5EF4-FFF2-40B4-BE49-F238E27FC236}">
                    <a16:creationId xmlns:a16="http://schemas.microsoft.com/office/drawing/2014/main" id="{90C85B23-9647-29E9-EC1D-C5437B4E9146}"/>
                  </a:ext>
                </a:extLst>
              </p:cNvPr>
              <p:cNvSpPr/>
              <p:nvPr/>
            </p:nvSpPr>
            <p:spPr>
              <a:xfrm>
                <a:off x="660939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2" name="任意多边形: 形状 11511">
                <a:extLst>
                  <a:ext uri="{FF2B5EF4-FFF2-40B4-BE49-F238E27FC236}">
                    <a16:creationId xmlns:a16="http://schemas.microsoft.com/office/drawing/2014/main" id="{BBE22D5C-07A9-981F-90DA-313006E2C402}"/>
                  </a:ext>
                </a:extLst>
              </p:cNvPr>
              <p:cNvSpPr/>
              <p:nvPr/>
            </p:nvSpPr>
            <p:spPr>
              <a:xfrm>
                <a:off x="660939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3" name="任意多边形: 形状 11512">
                <a:extLst>
                  <a:ext uri="{FF2B5EF4-FFF2-40B4-BE49-F238E27FC236}">
                    <a16:creationId xmlns:a16="http://schemas.microsoft.com/office/drawing/2014/main" id="{678172BF-ECAA-703B-A4CC-1582F06FC560}"/>
                  </a:ext>
                </a:extLst>
              </p:cNvPr>
              <p:cNvSpPr/>
              <p:nvPr/>
            </p:nvSpPr>
            <p:spPr>
              <a:xfrm>
                <a:off x="660939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4" name="任意多边形: 形状 11513">
                <a:extLst>
                  <a:ext uri="{FF2B5EF4-FFF2-40B4-BE49-F238E27FC236}">
                    <a16:creationId xmlns:a16="http://schemas.microsoft.com/office/drawing/2014/main" id="{85D2A589-C0C3-BC85-A925-4D24164921C5}"/>
                  </a:ext>
                </a:extLst>
              </p:cNvPr>
              <p:cNvSpPr/>
              <p:nvPr/>
            </p:nvSpPr>
            <p:spPr>
              <a:xfrm>
                <a:off x="660939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5" name="任意多边形: 形状 11514">
                <a:extLst>
                  <a:ext uri="{FF2B5EF4-FFF2-40B4-BE49-F238E27FC236}">
                    <a16:creationId xmlns:a16="http://schemas.microsoft.com/office/drawing/2014/main" id="{CA7E9B63-9AC6-B857-50B7-F43D04A880C9}"/>
                  </a:ext>
                </a:extLst>
              </p:cNvPr>
              <p:cNvSpPr/>
              <p:nvPr/>
            </p:nvSpPr>
            <p:spPr>
              <a:xfrm>
                <a:off x="660939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6" name="任意多边形: 形状 11515">
                <a:extLst>
                  <a:ext uri="{FF2B5EF4-FFF2-40B4-BE49-F238E27FC236}">
                    <a16:creationId xmlns:a16="http://schemas.microsoft.com/office/drawing/2014/main" id="{F529BB38-888F-CB98-2E24-09E096A31881}"/>
                  </a:ext>
                </a:extLst>
              </p:cNvPr>
              <p:cNvSpPr/>
              <p:nvPr/>
            </p:nvSpPr>
            <p:spPr>
              <a:xfrm>
                <a:off x="660939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7" name="任意多边形: 形状 11516">
                <a:extLst>
                  <a:ext uri="{FF2B5EF4-FFF2-40B4-BE49-F238E27FC236}">
                    <a16:creationId xmlns:a16="http://schemas.microsoft.com/office/drawing/2014/main" id="{D1570C6C-C734-F30E-5B1B-C502E27CAD3B}"/>
                  </a:ext>
                </a:extLst>
              </p:cNvPr>
              <p:cNvSpPr/>
              <p:nvPr/>
            </p:nvSpPr>
            <p:spPr>
              <a:xfrm>
                <a:off x="660939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8" name="任意多边形: 形状 11517">
                <a:extLst>
                  <a:ext uri="{FF2B5EF4-FFF2-40B4-BE49-F238E27FC236}">
                    <a16:creationId xmlns:a16="http://schemas.microsoft.com/office/drawing/2014/main" id="{29B14B72-62E8-5C83-1300-9A981AE9F72F}"/>
                  </a:ext>
                </a:extLst>
              </p:cNvPr>
              <p:cNvSpPr/>
              <p:nvPr/>
            </p:nvSpPr>
            <p:spPr>
              <a:xfrm>
                <a:off x="656567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9" name="任意多边形: 形状 11518">
                <a:extLst>
                  <a:ext uri="{FF2B5EF4-FFF2-40B4-BE49-F238E27FC236}">
                    <a16:creationId xmlns:a16="http://schemas.microsoft.com/office/drawing/2014/main" id="{DF091B31-9C12-246B-5891-1A0FC47158BB}"/>
                  </a:ext>
                </a:extLst>
              </p:cNvPr>
              <p:cNvSpPr/>
              <p:nvPr/>
            </p:nvSpPr>
            <p:spPr>
              <a:xfrm>
                <a:off x="656567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0" name="任意多边形: 形状 11519">
                <a:extLst>
                  <a:ext uri="{FF2B5EF4-FFF2-40B4-BE49-F238E27FC236}">
                    <a16:creationId xmlns:a16="http://schemas.microsoft.com/office/drawing/2014/main" id="{B754927F-C93C-40C8-CE4F-5778E1811D88}"/>
                  </a:ext>
                </a:extLst>
              </p:cNvPr>
              <p:cNvSpPr/>
              <p:nvPr/>
            </p:nvSpPr>
            <p:spPr>
              <a:xfrm>
                <a:off x="656567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1" name="任意多边形: 形状 11520">
                <a:extLst>
                  <a:ext uri="{FF2B5EF4-FFF2-40B4-BE49-F238E27FC236}">
                    <a16:creationId xmlns:a16="http://schemas.microsoft.com/office/drawing/2014/main" id="{81592FBF-3797-F40F-EF95-100A3E6D515F}"/>
                  </a:ext>
                </a:extLst>
              </p:cNvPr>
              <p:cNvSpPr/>
              <p:nvPr/>
            </p:nvSpPr>
            <p:spPr>
              <a:xfrm>
                <a:off x="656567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2" name="任意多边形: 形状 11521">
                <a:extLst>
                  <a:ext uri="{FF2B5EF4-FFF2-40B4-BE49-F238E27FC236}">
                    <a16:creationId xmlns:a16="http://schemas.microsoft.com/office/drawing/2014/main" id="{6A497A50-5875-7523-1591-090251694A23}"/>
                  </a:ext>
                </a:extLst>
              </p:cNvPr>
              <p:cNvSpPr/>
              <p:nvPr/>
            </p:nvSpPr>
            <p:spPr>
              <a:xfrm>
                <a:off x="656567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3" name="任意多边形: 形状 11522">
                <a:extLst>
                  <a:ext uri="{FF2B5EF4-FFF2-40B4-BE49-F238E27FC236}">
                    <a16:creationId xmlns:a16="http://schemas.microsoft.com/office/drawing/2014/main" id="{3A2C532A-B2F8-7B1E-B6A8-7CA70FEF5A84}"/>
                  </a:ext>
                </a:extLst>
              </p:cNvPr>
              <p:cNvSpPr/>
              <p:nvPr/>
            </p:nvSpPr>
            <p:spPr>
              <a:xfrm>
                <a:off x="656567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4" name="任意多边形: 形状 11523">
                <a:extLst>
                  <a:ext uri="{FF2B5EF4-FFF2-40B4-BE49-F238E27FC236}">
                    <a16:creationId xmlns:a16="http://schemas.microsoft.com/office/drawing/2014/main" id="{16DE7B35-24E2-6CA2-EEE9-EBE2001DC02B}"/>
                  </a:ext>
                </a:extLst>
              </p:cNvPr>
              <p:cNvSpPr/>
              <p:nvPr/>
            </p:nvSpPr>
            <p:spPr>
              <a:xfrm>
                <a:off x="656567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5" name="任意多边形: 形状 11524">
                <a:extLst>
                  <a:ext uri="{FF2B5EF4-FFF2-40B4-BE49-F238E27FC236}">
                    <a16:creationId xmlns:a16="http://schemas.microsoft.com/office/drawing/2014/main" id="{A526DC35-E1AB-F792-AD3E-BF5DBD8D3AE0}"/>
                  </a:ext>
                </a:extLst>
              </p:cNvPr>
              <p:cNvSpPr/>
              <p:nvPr/>
            </p:nvSpPr>
            <p:spPr>
              <a:xfrm>
                <a:off x="656567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6" name="任意多边形: 形状 11525">
                <a:extLst>
                  <a:ext uri="{FF2B5EF4-FFF2-40B4-BE49-F238E27FC236}">
                    <a16:creationId xmlns:a16="http://schemas.microsoft.com/office/drawing/2014/main" id="{BFE2CDD7-ECF2-2207-0AE2-4A402A48B13B}"/>
                  </a:ext>
                </a:extLst>
              </p:cNvPr>
              <p:cNvSpPr/>
              <p:nvPr/>
            </p:nvSpPr>
            <p:spPr>
              <a:xfrm>
                <a:off x="656567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7" name="任意多边形: 形状 11526">
                <a:extLst>
                  <a:ext uri="{FF2B5EF4-FFF2-40B4-BE49-F238E27FC236}">
                    <a16:creationId xmlns:a16="http://schemas.microsoft.com/office/drawing/2014/main" id="{56472755-19E9-0CEE-A61A-DDC8A6860E0D}"/>
                  </a:ext>
                </a:extLst>
              </p:cNvPr>
              <p:cNvSpPr/>
              <p:nvPr/>
            </p:nvSpPr>
            <p:spPr>
              <a:xfrm>
                <a:off x="656567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8" name="任意多边形: 形状 11527">
                <a:extLst>
                  <a:ext uri="{FF2B5EF4-FFF2-40B4-BE49-F238E27FC236}">
                    <a16:creationId xmlns:a16="http://schemas.microsoft.com/office/drawing/2014/main" id="{954A7CE7-85F2-0F7E-68CD-4DC1812CA27D}"/>
                  </a:ext>
                </a:extLst>
              </p:cNvPr>
              <p:cNvSpPr/>
              <p:nvPr/>
            </p:nvSpPr>
            <p:spPr>
              <a:xfrm>
                <a:off x="656567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9" name="任意多边形: 形状 11528">
                <a:extLst>
                  <a:ext uri="{FF2B5EF4-FFF2-40B4-BE49-F238E27FC236}">
                    <a16:creationId xmlns:a16="http://schemas.microsoft.com/office/drawing/2014/main" id="{8E83B1C8-8869-E643-85D5-8C2A60D463B0}"/>
                  </a:ext>
                </a:extLst>
              </p:cNvPr>
              <p:cNvSpPr/>
              <p:nvPr/>
            </p:nvSpPr>
            <p:spPr>
              <a:xfrm>
                <a:off x="656567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0" name="任意多边形: 形状 11529">
                <a:extLst>
                  <a:ext uri="{FF2B5EF4-FFF2-40B4-BE49-F238E27FC236}">
                    <a16:creationId xmlns:a16="http://schemas.microsoft.com/office/drawing/2014/main" id="{ED32E2F4-45C6-8826-91F9-B2C63E3DF2C8}"/>
                  </a:ext>
                </a:extLst>
              </p:cNvPr>
              <p:cNvSpPr/>
              <p:nvPr/>
            </p:nvSpPr>
            <p:spPr>
              <a:xfrm>
                <a:off x="656567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1" name="任意多边形: 形状 11530">
                <a:extLst>
                  <a:ext uri="{FF2B5EF4-FFF2-40B4-BE49-F238E27FC236}">
                    <a16:creationId xmlns:a16="http://schemas.microsoft.com/office/drawing/2014/main" id="{8C143511-D687-11FB-60B5-FE3F9337C2C4}"/>
                  </a:ext>
                </a:extLst>
              </p:cNvPr>
              <p:cNvSpPr/>
              <p:nvPr/>
            </p:nvSpPr>
            <p:spPr>
              <a:xfrm>
                <a:off x="652186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2" name="任意多边形: 形状 11531">
                <a:extLst>
                  <a:ext uri="{FF2B5EF4-FFF2-40B4-BE49-F238E27FC236}">
                    <a16:creationId xmlns:a16="http://schemas.microsoft.com/office/drawing/2014/main" id="{5D4D37D0-AF37-3E97-3BBC-A014301D60C5}"/>
                  </a:ext>
                </a:extLst>
              </p:cNvPr>
              <p:cNvSpPr/>
              <p:nvPr/>
            </p:nvSpPr>
            <p:spPr>
              <a:xfrm>
                <a:off x="652186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3" name="任意多边形: 形状 11532">
                <a:extLst>
                  <a:ext uri="{FF2B5EF4-FFF2-40B4-BE49-F238E27FC236}">
                    <a16:creationId xmlns:a16="http://schemas.microsoft.com/office/drawing/2014/main" id="{2D307F2A-52EF-CFE9-EACB-D0A4C778E335}"/>
                  </a:ext>
                </a:extLst>
              </p:cNvPr>
              <p:cNvSpPr/>
              <p:nvPr/>
            </p:nvSpPr>
            <p:spPr>
              <a:xfrm>
                <a:off x="652186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4" name="任意多边形: 形状 11533">
                <a:extLst>
                  <a:ext uri="{FF2B5EF4-FFF2-40B4-BE49-F238E27FC236}">
                    <a16:creationId xmlns:a16="http://schemas.microsoft.com/office/drawing/2014/main" id="{159076F0-67D9-39BE-AAED-9E2001AF5A47}"/>
                  </a:ext>
                </a:extLst>
              </p:cNvPr>
              <p:cNvSpPr/>
              <p:nvPr/>
            </p:nvSpPr>
            <p:spPr>
              <a:xfrm>
                <a:off x="652186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5" name="任意多边形: 形状 11534">
                <a:extLst>
                  <a:ext uri="{FF2B5EF4-FFF2-40B4-BE49-F238E27FC236}">
                    <a16:creationId xmlns:a16="http://schemas.microsoft.com/office/drawing/2014/main" id="{6CADCC81-6C21-915E-5170-51C4706025E5}"/>
                  </a:ext>
                </a:extLst>
              </p:cNvPr>
              <p:cNvSpPr/>
              <p:nvPr/>
            </p:nvSpPr>
            <p:spPr>
              <a:xfrm>
                <a:off x="652186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6" name="任意多边形: 形状 11535">
                <a:extLst>
                  <a:ext uri="{FF2B5EF4-FFF2-40B4-BE49-F238E27FC236}">
                    <a16:creationId xmlns:a16="http://schemas.microsoft.com/office/drawing/2014/main" id="{B60E0E34-CDAD-13A8-496B-E20E6DA219CB}"/>
                  </a:ext>
                </a:extLst>
              </p:cNvPr>
              <p:cNvSpPr/>
              <p:nvPr/>
            </p:nvSpPr>
            <p:spPr>
              <a:xfrm>
                <a:off x="652186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7" name="任意多边形: 形状 11536">
                <a:extLst>
                  <a:ext uri="{FF2B5EF4-FFF2-40B4-BE49-F238E27FC236}">
                    <a16:creationId xmlns:a16="http://schemas.microsoft.com/office/drawing/2014/main" id="{48748EAC-FF54-08EE-9A32-ED703147D421}"/>
                  </a:ext>
                </a:extLst>
              </p:cNvPr>
              <p:cNvSpPr/>
              <p:nvPr/>
            </p:nvSpPr>
            <p:spPr>
              <a:xfrm>
                <a:off x="652186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8" name="任意多边形: 形状 11537">
                <a:extLst>
                  <a:ext uri="{FF2B5EF4-FFF2-40B4-BE49-F238E27FC236}">
                    <a16:creationId xmlns:a16="http://schemas.microsoft.com/office/drawing/2014/main" id="{3C64777F-D427-D60C-5B80-C0D898D18046}"/>
                  </a:ext>
                </a:extLst>
              </p:cNvPr>
              <p:cNvSpPr/>
              <p:nvPr/>
            </p:nvSpPr>
            <p:spPr>
              <a:xfrm>
                <a:off x="652186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9" name="任意多边形: 形状 11538">
                <a:extLst>
                  <a:ext uri="{FF2B5EF4-FFF2-40B4-BE49-F238E27FC236}">
                    <a16:creationId xmlns:a16="http://schemas.microsoft.com/office/drawing/2014/main" id="{5AAB5ABD-3CE1-151E-CF7B-87163B8681C2}"/>
                  </a:ext>
                </a:extLst>
              </p:cNvPr>
              <p:cNvSpPr/>
              <p:nvPr/>
            </p:nvSpPr>
            <p:spPr>
              <a:xfrm>
                <a:off x="652186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0" name="任意多边形: 形状 11539">
                <a:extLst>
                  <a:ext uri="{FF2B5EF4-FFF2-40B4-BE49-F238E27FC236}">
                    <a16:creationId xmlns:a16="http://schemas.microsoft.com/office/drawing/2014/main" id="{23A21D40-B927-DF88-6914-9FDDBF799368}"/>
                  </a:ext>
                </a:extLst>
              </p:cNvPr>
              <p:cNvSpPr/>
              <p:nvPr/>
            </p:nvSpPr>
            <p:spPr>
              <a:xfrm>
                <a:off x="652186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1" name="任意多边形: 形状 11540">
                <a:extLst>
                  <a:ext uri="{FF2B5EF4-FFF2-40B4-BE49-F238E27FC236}">
                    <a16:creationId xmlns:a16="http://schemas.microsoft.com/office/drawing/2014/main" id="{CF83DE32-D2E5-971A-9B9F-161C94458375}"/>
                  </a:ext>
                </a:extLst>
              </p:cNvPr>
              <p:cNvSpPr/>
              <p:nvPr/>
            </p:nvSpPr>
            <p:spPr>
              <a:xfrm>
                <a:off x="652186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2" name="任意多边形: 形状 11541">
                <a:extLst>
                  <a:ext uri="{FF2B5EF4-FFF2-40B4-BE49-F238E27FC236}">
                    <a16:creationId xmlns:a16="http://schemas.microsoft.com/office/drawing/2014/main" id="{3B5A6671-CCC6-3E08-50CE-3E3B3FB0A5E9}"/>
                  </a:ext>
                </a:extLst>
              </p:cNvPr>
              <p:cNvSpPr/>
              <p:nvPr/>
            </p:nvSpPr>
            <p:spPr>
              <a:xfrm>
                <a:off x="652186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3" name="任意多边形: 形状 11542">
                <a:extLst>
                  <a:ext uri="{FF2B5EF4-FFF2-40B4-BE49-F238E27FC236}">
                    <a16:creationId xmlns:a16="http://schemas.microsoft.com/office/drawing/2014/main" id="{634B836D-63FB-C6B4-3695-F92E58095E1B}"/>
                  </a:ext>
                </a:extLst>
              </p:cNvPr>
              <p:cNvSpPr/>
              <p:nvPr/>
            </p:nvSpPr>
            <p:spPr>
              <a:xfrm>
                <a:off x="973978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4" name="任意多边形: 形状 11543">
                <a:extLst>
                  <a:ext uri="{FF2B5EF4-FFF2-40B4-BE49-F238E27FC236}">
                    <a16:creationId xmlns:a16="http://schemas.microsoft.com/office/drawing/2014/main" id="{623DB2C2-69B3-F226-3460-05089AE35D2F}"/>
                  </a:ext>
                </a:extLst>
              </p:cNvPr>
              <p:cNvSpPr/>
              <p:nvPr/>
            </p:nvSpPr>
            <p:spPr>
              <a:xfrm>
                <a:off x="973978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5" name="任意多边形: 形状 11544">
                <a:extLst>
                  <a:ext uri="{FF2B5EF4-FFF2-40B4-BE49-F238E27FC236}">
                    <a16:creationId xmlns:a16="http://schemas.microsoft.com/office/drawing/2014/main" id="{FED4F998-0B8C-9AA8-DCC7-07AB225F99B3}"/>
                  </a:ext>
                </a:extLst>
              </p:cNvPr>
              <p:cNvSpPr/>
              <p:nvPr/>
            </p:nvSpPr>
            <p:spPr>
              <a:xfrm>
                <a:off x="973978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6" name="任意多边形: 形状 11545">
                <a:extLst>
                  <a:ext uri="{FF2B5EF4-FFF2-40B4-BE49-F238E27FC236}">
                    <a16:creationId xmlns:a16="http://schemas.microsoft.com/office/drawing/2014/main" id="{689EDA12-C013-C795-1637-918CB8357873}"/>
                  </a:ext>
                </a:extLst>
              </p:cNvPr>
              <p:cNvSpPr/>
              <p:nvPr/>
            </p:nvSpPr>
            <p:spPr>
              <a:xfrm>
                <a:off x="973978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7" name="任意多边形: 形状 11546">
                <a:extLst>
                  <a:ext uri="{FF2B5EF4-FFF2-40B4-BE49-F238E27FC236}">
                    <a16:creationId xmlns:a16="http://schemas.microsoft.com/office/drawing/2014/main" id="{2345641A-68BA-8508-B37F-9F04EE63DBEF}"/>
                  </a:ext>
                </a:extLst>
              </p:cNvPr>
              <p:cNvSpPr/>
              <p:nvPr/>
            </p:nvSpPr>
            <p:spPr>
              <a:xfrm>
                <a:off x="973978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8" name="任意多边形: 形状 11547">
                <a:extLst>
                  <a:ext uri="{FF2B5EF4-FFF2-40B4-BE49-F238E27FC236}">
                    <a16:creationId xmlns:a16="http://schemas.microsoft.com/office/drawing/2014/main" id="{11D4D023-B1A6-B61B-633D-8EBBE618530D}"/>
                  </a:ext>
                </a:extLst>
              </p:cNvPr>
              <p:cNvSpPr/>
              <p:nvPr/>
            </p:nvSpPr>
            <p:spPr>
              <a:xfrm>
                <a:off x="973978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9" name="任意多边形: 形状 11548">
                <a:extLst>
                  <a:ext uri="{FF2B5EF4-FFF2-40B4-BE49-F238E27FC236}">
                    <a16:creationId xmlns:a16="http://schemas.microsoft.com/office/drawing/2014/main" id="{8A6A4537-70D5-CDF5-281E-1E4EEE2DCF71}"/>
                  </a:ext>
                </a:extLst>
              </p:cNvPr>
              <p:cNvSpPr/>
              <p:nvPr/>
            </p:nvSpPr>
            <p:spPr>
              <a:xfrm>
                <a:off x="973978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0" name="任意多边形: 形状 11549">
                <a:extLst>
                  <a:ext uri="{FF2B5EF4-FFF2-40B4-BE49-F238E27FC236}">
                    <a16:creationId xmlns:a16="http://schemas.microsoft.com/office/drawing/2014/main" id="{354E467A-40C1-3E19-FBA6-5E027BD0A4B3}"/>
                  </a:ext>
                </a:extLst>
              </p:cNvPr>
              <p:cNvSpPr/>
              <p:nvPr/>
            </p:nvSpPr>
            <p:spPr>
              <a:xfrm>
                <a:off x="97397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1" name="任意多边形: 形状 11550">
                <a:extLst>
                  <a:ext uri="{FF2B5EF4-FFF2-40B4-BE49-F238E27FC236}">
                    <a16:creationId xmlns:a16="http://schemas.microsoft.com/office/drawing/2014/main" id="{B86283A3-9CAF-578B-2501-4C495E240D8F}"/>
                  </a:ext>
                </a:extLst>
              </p:cNvPr>
              <p:cNvSpPr/>
              <p:nvPr/>
            </p:nvSpPr>
            <p:spPr>
              <a:xfrm>
                <a:off x="973978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2" name="任意多边形: 形状 11551">
                <a:extLst>
                  <a:ext uri="{FF2B5EF4-FFF2-40B4-BE49-F238E27FC236}">
                    <a16:creationId xmlns:a16="http://schemas.microsoft.com/office/drawing/2014/main" id="{2239979A-E4A8-1155-4272-4FF763D6490D}"/>
                  </a:ext>
                </a:extLst>
              </p:cNvPr>
              <p:cNvSpPr/>
              <p:nvPr/>
            </p:nvSpPr>
            <p:spPr>
              <a:xfrm>
                <a:off x="973978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3" name="任意多边形: 形状 11552">
                <a:extLst>
                  <a:ext uri="{FF2B5EF4-FFF2-40B4-BE49-F238E27FC236}">
                    <a16:creationId xmlns:a16="http://schemas.microsoft.com/office/drawing/2014/main" id="{CC56C26C-71FA-CAC5-98CD-858186298908}"/>
                  </a:ext>
                </a:extLst>
              </p:cNvPr>
              <p:cNvSpPr/>
              <p:nvPr/>
            </p:nvSpPr>
            <p:spPr>
              <a:xfrm>
                <a:off x="973978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4" name="任意多边形: 形状 11553">
                <a:extLst>
                  <a:ext uri="{FF2B5EF4-FFF2-40B4-BE49-F238E27FC236}">
                    <a16:creationId xmlns:a16="http://schemas.microsoft.com/office/drawing/2014/main" id="{2CC5D79B-0629-DD39-7116-A6943AD054DD}"/>
                  </a:ext>
                </a:extLst>
              </p:cNvPr>
              <p:cNvSpPr/>
              <p:nvPr/>
            </p:nvSpPr>
            <p:spPr>
              <a:xfrm>
                <a:off x="973978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5" name="任意多边形: 形状 11554">
                <a:extLst>
                  <a:ext uri="{FF2B5EF4-FFF2-40B4-BE49-F238E27FC236}">
                    <a16:creationId xmlns:a16="http://schemas.microsoft.com/office/drawing/2014/main" id="{2245888E-9A2B-4C49-3446-85ABF965C60E}"/>
                  </a:ext>
                </a:extLst>
              </p:cNvPr>
              <p:cNvSpPr/>
              <p:nvPr/>
            </p:nvSpPr>
            <p:spPr>
              <a:xfrm>
                <a:off x="973978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6" name="任意多边形: 形状 11555">
                <a:extLst>
                  <a:ext uri="{FF2B5EF4-FFF2-40B4-BE49-F238E27FC236}">
                    <a16:creationId xmlns:a16="http://schemas.microsoft.com/office/drawing/2014/main" id="{0ABEA372-A2D4-9D74-00BE-D93A14B24CA0}"/>
                  </a:ext>
                </a:extLst>
              </p:cNvPr>
              <p:cNvSpPr/>
              <p:nvPr/>
            </p:nvSpPr>
            <p:spPr>
              <a:xfrm>
                <a:off x="973978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7" name="任意多边形: 形状 11556">
                <a:extLst>
                  <a:ext uri="{FF2B5EF4-FFF2-40B4-BE49-F238E27FC236}">
                    <a16:creationId xmlns:a16="http://schemas.microsoft.com/office/drawing/2014/main" id="{7A8FFC5F-D091-9267-4702-BF211BE58207}"/>
                  </a:ext>
                </a:extLst>
              </p:cNvPr>
              <p:cNvSpPr/>
              <p:nvPr/>
            </p:nvSpPr>
            <p:spPr>
              <a:xfrm>
                <a:off x="973978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8" name="任意多边形: 形状 11557">
                <a:extLst>
                  <a:ext uri="{FF2B5EF4-FFF2-40B4-BE49-F238E27FC236}">
                    <a16:creationId xmlns:a16="http://schemas.microsoft.com/office/drawing/2014/main" id="{2EDD60FC-AF4C-4E34-B3D0-2C8EA4767E7B}"/>
                  </a:ext>
                </a:extLst>
              </p:cNvPr>
              <p:cNvSpPr/>
              <p:nvPr/>
            </p:nvSpPr>
            <p:spPr>
              <a:xfrm>
                <a:off x="973978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9" name="任意多边形: 形状 11558">
                <a:extLst>
                  <a:ext uri="{FF2B5EF4-FFF2-40B4-BE49-F238E27FC236}">
                    <a16:creationId xmlns:a16="http://schemas.microsoft.com/office/drawing/2014/main" id="{CE9AAE63-7F7C-1866-1449-2705BC527AB2}"/>
                  </a:ext>
                </a:extLst>
              </p:cNvPr>
              <p:cNvSpPr/>
              <p:nvPr/>
            </p:nvSpPr>
            <p:spPr>
              <a:xfrm>
                <a:off x="973978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0" name="任意多边形: 形状 11559">
                <a:extLst>
                  <a:ext uri="{FF2B5EF4-FFF2-40B4-BE49-F238E27FC236}">
                    <a16:creationId xmlns:a16="http://schemas.microsoft.com/office/drawing/2014/main" id="{4A739AAB-CFEC-855B-E77C-09AC362578BA}"/>
                  </a:ext>
                </a:extLst>
              </p:cNvPr>
              <p:cNvSpPr/>
              <p:nvPr/>
            </p:nvSpPr>
            <p:spPr>
              <a:xfrm>
                <a:off x="973978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1" name="任意多边形: 形状 11560">
                <a:extLst>
                  <a:ext uri="{FF2B5EF4-FFF2-40B4-BE49-F238E27FC236}">
                    <a16:creationId xmlns:a16="http://schemas.microsoft.com/office/drawing/2014/main" id="{76D5A931-ABA6-99F2-EC07-D060E481877D}"/>
                  </a:ext>
                </a:extLst>
              </p:cNvPr>
              <p:cNvSpPr/>
              <p:nvPr/>
            </p:nvSpPr>
            <p:spPr>
              <a:xfrm>
                <a:off x="9739788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2" name="任意多边形: 形状 11561">
                <a:extLst>
                  <a:ext uri="{FF2B5EF4-FFF2-40B4-BE49-F238E27FC236}">
                    <a16:creationId xmlns:a16="http://schemas.microsoft.com/office/drawing/2014/main" id="{391490EE-EA07-EF65-87F0-9423E15E1D71}"/>
                  </a:ext>
                </a:extLst>
              </p:cNvPr>
              <p:cNvSpPr/>
              <p:nvPr/>
            </p:nvSpPr>
            <p:spPr>
              <a:xfrm>
                <a:off x="9739788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3" name="任意多边形: 形状 11562">
                <a:extLst>
                  <a:ext uri="{FF2B5EF4-FFF2-40B4-BE49-F238E27FC236}">
                    <a16:creationId xmlns:a16="http://schemas.microsoft.com/office/drawing/2014/main" id="{B2654270-A750-32E2-C5A0-C5FCD12C6BBD}"/>
                  </a:ext>
                </a:extLst>
              </p:cNvPr>
              <p:cNvSpPr/>
              <p:nvPr/>
            </p:nvSpPr>
            <p:spPr>
              <a:xfrm>
                <a:off x="969597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4" name="任意多边形: 形状 11563">
                <a:extLst>
                  <a:ext uri="{FF2B5EF4-FFF2-40B4-BE49-F238E27FC236}">
                    <a16:creationId xmlns:a16="http://schemas.microsoft.com/office/drawing/2014/main" id="{9139B67E-9FF3-5622-D578-788D81258399}"/>
                  </a:ext>
                </a:extLst>
              </p:cNvPr>
              <p:cNvSpPr/>
              <p:nvPr/>
            </p:nvSpPr>
            <p:spPr>
              <a:xfrm>
                <a:off x="969597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5" name="任意多边形: 形状 11564">
                <a:extLst>
                  <a:ext uri="{FF2B5EF4-FFF2-40B4-BE49-F238E27FC236}">
                    <a16:creationId xmlns:a16="http://schemas.microsoft.com/office/drawing/2014/main" id="{ACA73218-1045-A5D1-B277-A0830B1E1F29}"/>
                  </a:ext>
                </a:extLst>
              </p:cNvPr>
              <p:cNvSpPr/>
              <p:nvPr/>
            </p:nvSpPr>
            <p:spPr>
              <a:xfrm>
                <a:off x="969597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6" name="任意多边形: 形状 11565">
                <a:extLst>
                  <a:ext uri="{FF2B5EF4-FFF2-40B4-BE49-F238E27FC236}">
                    <a16:creationId xmlns:a16="http://schemas.microsoft.com/office/drawing/2014/main" id="{31215BB4-43F2-9D4F-1CF5-65721C467710}"/>
                  </a:ext>
                </a:extLst>
              </p:cNvPr>
              <p:cNvSpPr/>
              <p:nvPr/>
            </p:nvSpPr>
            <p:spPr>
              <a:xfrm>
                <a:off x="969597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7" name="任意多边形: 形状 11566">
                <a:extLst>
                  <a:ext uri="{FF2B5EF4-FFF2-40B4-BE49-F238E27FC236}">
                    <a16:creationId xmlns:a16="http://schemas.microsoft.com/office/drawing/2014/main" id="{E0D63B8A-7559-CBB8-7B2B-B407D7BA885A}"/>
                  </a:ext>
                </a:extLst>
              </p:cNvPr>
              <p:cNvSpPr/>
              <p:nvPr/>
            </p:nvSpPr>
            <p:spPr>
              <a:xfrm>
                <a:off x="969597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8" name="任意多边形: 形状 11567">
                <a:extLst>
                  <a:ext uri="{FF2B5EF4-FFF2-40B4-BE49-F238E27FC236}">
                    <a16:creationId xmlns:a16="http://schemas.microsoft.com/office/drawing/2014/main" id="{ABADC135-5451-7EF2-74E2-6D129255FE05}"/>
                  </a:ext>
                </a:extLst>
              </p:cNvPr>
              <p:cNvSpPr/>
              <p:nvPr/>
            </p:nvSpPr>
            <p:spPr>
              <a:xfrm>
                <a:off x="96959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9" name="任意多边形: 形状 11568">
                <a:extLst>
                  <a:ext uri="{FF2B5EF4-FFF2-40B4-BE49-F238E27FC236}">
                    <a16:creationId xmlns:a16="http://schemas.microsoft.com/office/drawing/2014/main" id="{4E565883-E4C2-B54F-984A-48864A227A49}"/>
                  </a:ext>
                </a:extLst>
              </p:cNvPr>
              <p:cNvSpPr/>
              <p:nvPr/>
            </p:nvSpPr>
            <p:spPr>
              <a:xfrm>
                <a:off x="96959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0" name="任意多边形: 形状 11569">
                <a:extLst>
                  <a:ext uri="{FF2B5EF4-FFF2-40B4-BE49-F238E27FC236}">
                    <a16:creationId xmlns:a16="http://schemas.microsoft.com/office/drawing/2014/main" id="{64CDE816-6444-6664-8AA5-7218A74CC10E}"/>
                  </a:ext>
                </a:extLst>
              </p:cNvPr>
              <p:cNvSpPr/>
              <p:nvPr/>
            </p:nvSpPr>
            <p:spPr>
              <a:xfrm>
                <a:off x="96959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1" name="任意多边形: 形状 11570">
                <a:extLst>
                  <a:ext uri="{FF2B5EF4-FFF2-40B4-BE49-F238E27FC236}">
                    <a16:creationId xmlns:a16="http://schemas.microsoft.com/office/drawing/2014/main" id="{B4D46FD9-FF90-2B16-7C85-B55E04DADE3A}"/>
                  </a:ext>
                </a:extLst>
              </p:cNvPr>
              <p:cNvSpPr/>
              <p:nvPr/>
            </p:nvSpPr>
            <p:spPr>
              <a:xfrm>
                <a:off x="96959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2" name="任意多边形: 形状 11571">
                <a:extLst>
                  <a:ext uri="{FF2B5EF4-FFF2-40B4-BE49-F238E27FC236}">
                    <a16:creationId xmlns:a16="http://schemas.microsoft.com/office/drawing/2014/main" id="{D1EC6A87-4023-2C4B-D893-C4C6E9A4CE92}"/>
                  </a:ext>
                </a:extLst>
              </p:cNvPr>
              <p:cNvSpPr/>
              <p:nvPr/>
            </p:nvSpPr>
            <p:spPr>
              <a:xfrm>
                <a:off x="969597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3" name="任意多边形: 形状 11572">
                <a:extLst>
                  <a:ext uri="{FF2B5EF4-FFF2-40B4-BE49-F238E27FC236}">
                    <a16:creationId xmlns:a16="http://schemas.microsoft.com/office/drawing/2014/main" id="{14C700FA-8E67-3BA3-5F62-14DA6CE01654}"/>
                  </a:ext>
                </a:extLst>
              </p:cNvPr>
              <p:cNvSpPr/>
              <p:nvPr/>
            </p:nvSpPr>
            <p:spPr>
              <a:xfrm>
                <a:off x="9695973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4" name="任意多边形: 形状 11573">
                <a:extLst>
                  <a:ext uri="{FF2B5EF4-FFF2-40B4-BE49-F238E27FC236}">
                    <a16:creationId xmlns:a16="http://schemas.microsoft.com/office/drawing/2014/main" id="{88EA953D-886F-E640-D968-A89D68836331}"/>
                  </a:ext>
                </a:extLst>
              </p:cNvPr>
              <p:cNvSpPr/>
              <p:nvPr/>
            </p:nvSpPr>
            <p:spPr>
              <a:xfrm>
                <a:off x="9695973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5" name="任意多边形: 形状 11574">
                <a:extLst>
                  <a:ext uri="{FF2B5EF4-FFF2-40B4-BE49-F238E27FC236}">
                    <a16:creationId xmlns:a16="http://schemas.microsoft.com/office/drawing/2014/main" id="{2F8E5D05-CA82-B657-E6DA-82995F0DC176}"/>
                  </a:ext>
                </a:extLst>
              </p:cNvPr>
              <p:cNvSpPr/>
              <p:nvPr/>
            </p:nvSpPr>
            <p:spPr>
              <a:xfrm>
                <a:off x="96959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6" name="任意多边形: 形状 11575">
                <a:extLst>
                  <a:ext uri="{FF2B5EF4-FFF2-40B4-BE49-F238E27FC236}">
                    <a16:creationId xmlns:a16="http://schemas.microsoft.com/office/drawing/2014/main" id="{55B7FDFA-2546-342E-FD2F-3FC037ED35C5}"/>
                  </a:ext>
                </a:extLst>
              </p:cNvPr>
              <p:cNvSpPr/>
              <p:nvPr/>
            </p:nvSpPr>
            <p:spPr>
              <a:xfrm>
                <a:off x="9695973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7" name="任意多边形: 形状 11576">
                <a:extLst>
                  <a:ext uri="{FF2B5EF4-FFF2-40B4-BE49-F238E27FC236}">
                    <a16:creationId xmlns:a16="http://schemas.microsoft.com/office/drawing/2014/main" id="{7F08E50C-C112-4D5A-7581-64903DAE059C}"/>
                  </a:ext>
                </a:extLst>
              </p:cNvPr>
              <p:cNvSpPr/>
              <p:nvPr/>
            </p:nvSpPr>
            <p:spPr>
              <a:xfrm>
                <a:off x="9695973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8" name="任意多边形: 形状 11577">
                <a:extLst>
                  <a:ext uri="{FF2B5EF4-FFF2-40B4-BE49-F238E27FC236}">
                    <a16:creationId xmlns:a16="http://schemas.microsoft.com/office/drawing/2014/main" id="{5FF37BE8-36C9-EC74-10A0-27CC22DE3874}"/>
                  </a:ext>
                </a:extLst>
              </p:cNvPr>
              <p:cNvSpPr/>
              <p:nvPr/>
            </p:nvSpPr>
            <p:spPr>
              <a:xfrm>
                <a:off x="9695973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9" name="任意多边形: 形状 11578">
                <a:extLst>
                  <a:ext uri="{FF2B5EF4-FFF2-40B4-BE49-F238E27FC236}">
                    <a16:creationId xmlns:a16="http://schemas.microsoft.com/office/drawing/2014/main" id="{0C91DBF6-5C63-0E02-7D00-00FA78BC2D83}"/>
                  </a:ext>
                </a:extLst>
              </p:cNvPr>
              <p:cNvSpPr/>
              <p:nvPr/>
            </p:nvSpPr>
            <p:spPr>
              <a:xfrm>
                <a:off x="9695973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0" name="任意多边形: 形状 11579">
                <a:extLst>
                  <a:ext uri="{FF2B5EF4-FFF2-40B4-BE49-F238E27FC236}">
                    <a16:creationId xmlns:a16="http://schemas.microsoft.com/office/drawing/2014/main" id="{6B9F9B5F-66F2-05EB-249D-999EE72D4874}"/>
                  </a:ext>
                </a:extLst>
              </p:cNvPr>
              <p:cNvSpPr/>
              <p:nvPr/>
            </p:nvSpPr>
            <p:spPr>
              <a:xfrm>
                <a:off x="9695973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1" name="任意多边形: 形状 11580">
                <a:extLst>
                  <a:ext uri="{FF2B5EF4-FFF2-40B4-BE49-F238E27FC236}">
                    <a16:creationId xmlns:a16="http://schemas.microsoft.com/office/drawing/2014/main" id="{43607EA5-CE5D-93F4-5C56-F59DEFB91440}"/>
                  </a:ext>
                </a:extLst>
              </p:cNvPr>
              <p:cNvSpPr/>
              <p:nvPr/>
            </p:nvSpPr>
            <p:spPr>
              <a:xfrm>
                <a:off x="96521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2" name="任意多边形: 形状 11581">
                <a:extLst>
                  <a:ext uri="{FF2B5EF4-FFF2-40B4-BE49-F238E27FC236}">
                    <a16:creationId xmlns:a16="http://schemas.microsoft.com/office/drawing/2014/main" id="{F5183165-76B2-9978-8C3F-DAF2ADA7F221}"/>
                  </a:ext>
                </a:extLst>
              </p:cNvPr>
              <p:cNvSpPr/>
              <p:nvPr/>
            </p:nvSpPr>
            <p:spPr>
              <a:xfrm>
                <a:off x="96521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3" name="任意多边形: 形状 11582">
                <a:extLst>
                  <a:ext uri="{FF2B5EF4-FFF2-40B4-BE49-F238E27FC236}">
                    <a16:creationId xmlns:a16="http://schemas.microsoft.com/office/drawing/2014/main" id="{7D9C2C7F-E081-0774-6D31-1E37F6C3C9D8}"/>
                  </a:ext>
                </a:extLst>
              </p:cNvPr>
              <p:cNvSpPr/>
              <p:nvPr/>
            </p:nvSpPr>
            <p:spPr>
              <a:xfrm>
                <a:off x="965215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4" name="任意多边形: 形状 11583">
                <a:extLst>
                  <a:ext uri="{FF2B5EF4-FFF2-40B4-BE49-F238E27FC236}">
                    <a16:creationId xmlns:a16="http://schemas.microsoft.com/office/drawing/2014/main" id="{3FB6263B-10A2-E21B-B94C-30C13A037C2F}"/>
                  </a:ext>
                </a:extLst>
              </p:cNvPr>
              <p:cNvSpPr/>
              <p:nvPr/>
            </p:nvSpPr>
            <p:spPr>
              <a:xfrm>
                <a:off x="965215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5" name="任意多边形: 形状 11584">
                <a:extLst>
                  <a:ext uri="{FF2B5EF4-FFF2-40B4-BE49-F238E27FC236}">
                    <a16:creationId xmlns:a16="http://schemas.microsoft.com/office/drawing/2014/main" id="{69ADD236-C357-F681-953E-384DCB046AC4}"/>
                  </a:ext>
                </a:extLst>
              </p:cNvPr>
              <p:cNvSpPr/>
              <p:nvPr/>
            </p:nvSpPr>
            <p:spPr>
              <a:xfrm>
                <a:off x="96521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6" name="任意多边形: 形状 11585">
                <a:extLst>
                  <a:ext uri="{FF2B5EF4-FFF2-40B4-BE49-F238E27FC236}">
                    <a16:creationId xmlns:a16="http://schemas.microsoft.com/office/drawing/2014/main" id="{6F691E04-F86A-3DED-E087-B7712A56272F}"/>
                  </a:ext>
                </a:extLst>
              </p:cNvPr>
              <p:cNvSpPr/>
              <p:nvPr/>
            </p:nvSpPr>
            <p:spPr>
              <a:xfrm>
                <a:off x="96521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7" name="任意多边形: 形状 11586">
                <a:extLst>
                  <a:ext uri="{FF2B5EF4-FFF2-40B4-BE49-F238E27FC236}">
                    <a16:creationId xmlns:a16="http://schemas.microsoft.com/office/drawing/2014/main" id="{D32596A8-B52D-4020-DCEF-85D3E74CDD71}"/>
                  </a:ext>
                </a:extLst>
              </p:cNvPr>
              <p:cNvSpPr/>
              <p:nvPr/>
            </p:nvSpPr>
            <p:spPr>
              <a:xfrm>
                <a:off x="96521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8" name="任意多边形: 形状 11587">
                <a:extLst>
                  <a:ext uri="{FF2B5EF4-FFF2-40B4-BE49-F238E27FC236}">
                    <a16:creationId xmlns:a16="http://schemas.microsoft.com/office/drawing/2014/main" id="{69C12D80-AD0A-E23F-0443-F5FFEB33E06A}"/>
                  </a:ext>
                </a:extLst>
              </p:cNvPr>
              <p:cNvSpPr/>
              <p:nvPr/>
            </p:nvSpPr>
            <p:spPr>
              <a:xfrm>
                <a:off x="96521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9" name="任意多边形: 形状 11588">
                <a:extLst>
                  <a:ext uri="{FF2B5EF4-FFF2-40B4-BE49-F238E27FC236}">
                    <a16:creationId xmlns:a16="http://schemas.microsoft.com/office/drawing/2014/main" id="{908B310D-46DB-6E64-5180-250E2212D551}"/>
                  </a:ext>
                </a:extLst>
              </p:cNvPr>
              <p:cNvSpPr/>
              <p:nvPr/>
            </p:nvSpPr>
            <p:spPr>
              <a:xfrm>
                <a:off x="96521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0" name="任意多边形: 形状 11589">
                <a:extLst>
                  <a:ext uri="{FF2B5EF4-FFF2-40B4-BE49-F238E27FC236}">
                    <a16:creationId xmlns:a16="http://schemas.microsoft.com/office/drawing/2014/main" id="{1596E82B-6357-D84C-D72B-A53C5B3D9055}"/>
                  </a:ext>
                </a:extLst>
              </p:cNvPr>
              <p:cNvSpPr/>
              <p:nvPr/>
            </p:nvSpPr>
            <p:spPr>
              <a:xfrm>
                <a:off x="965215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1" name="任意多边形: 形状 11590">
                <a:extLst>
                  <a:ext uri="{FF2B5EF4-FFF2-40B4-BE49-F238E27FC236}">
                    <a16:creationId xmlns:a16="http://schemas.microsoft.com/office/drawing/2014/main" id="{C6ED54E3-B390-DEEF-FA3C-1D6517CAC3BC}"/>
                  </a:ext>
                </a:extLst>
              </p:cNvPr>
              <p:cNvSpPr/>
              <p:nvPr/>
            </p:nvSpPr>
            <p:spPr>
              <a:xfrm>
                <a:off x="965215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2" name="任意多边形: 形状 11591">
                <a:extLst>
                  <a:ext uri="{FF2B5EF4-FFF2-40B4-BE49-F238E27FC236}">
                    <a16:creationId xmlns:a16="http://schemas.microsoft.com/office/drawing/2014/main" id="{B2820B21-6185-8105-133E-F22CB0731305}"/>
                  </a:ext>
                </a:extLst>
              </p:cNvPr>
              <p:cNvSpPr/>
              <p:nvPr/>
            </p:nvSpPr>
            <p:spPr>
              <a:xfrm>
                <a:off x="965215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3" name="任意多边形: 形状 11592">
                <a:extLst>
                  <a:ext uri="{FF2B5EF4-FFF2-40B4-BE49-F238E27FC236}">
                    <a16:creationId xmlns:a16="http://schemas.microsoft.com/office/drawing/2014/main" id="{29A12E42-5BDD-E92E-5102-D0A4EA10B92B}"/>
                  </a:ext>
                </a:extLst>
              </p:cNvPr>
              <p:cNvSpPr/>
              <p:nvPr/>
            </p:nvSpPr>
            <p:spPr>
              <a:xfrm>
                <a:off x="96521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4" name="任意多边形: 形状 11593">
                <a:extLst>
                  <a:ext uri="{FF2B5EF4-FFF2-40B4-BE49-F238E27FC236}">
                    <a16:creationId xmlns:a16="http://schemas.microsoft.com/office/drawing/2014/main" id="{8BB8C122-BD9B-4FFE-5E0C-EE18DFE624FB}"/>
                  </a:ext>
                </a:extLst>
              </p:cNvPr>
              <p:cNvSpPr/>
              <p:nvPr/>
            </p:nvSpPr>
            <p:spPr>
              <a:xfrm>
                <a:off x="965215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5" name="任意多边形: 形状 11594">
                <a:extLst>
                  <a:ext uri="{FF2B5EF4-FFF2-40B4-BE49-F238E27FC236}">
                    <a16:creationId xmlns:a16="http://schemas.microsoft.com/office/drawing/2014/main" id="{F9B1297D-6F46-216C-C19B-E606B3A121EF}"/>
                  </a:ext>
                </a:extLst>
              </p:cNvPr>
              <p:cNvSpPr/>
              <p:nvPr/>
            </p:nvSpPr>
            <p:spPr>
              <a:xfrm>
                <a:off x="965215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6" name="任意多边形: 形状 11595">
                <a:extLst>
                  <a:ext uri="{FF2B5EF4-FFF2-40B4-BE49-F238E27FC236}">
                    <a16:creationId xmlns:a16="http://schemas.microsoft.com/office/drawing/2014/main" id="{245B84C6-1FD4-17DC-A4E4-3F2ED1BCBA74}"/>
                  </a:ext>
                </a:extLst>
              </p:cNvPr>
              <p:cNvSpPr/>
              <p:nvPr/>
            </p:nvSpPr>
            <p:spPr>
              <a:xfrm>
                <a:off x="965215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7" name="任意多边形: 形状 11596">
                <a:extLst>
                  <a:ext uri="{FF2B5EF4-FFF2-40B4-BE49-F238E27FC236}">
                    <a16:creationId xmlns:a16="http://schemas.microsoft.com/office/drawing/2014/main" id="{E9B993D4-38B1-34F7-C015-E13595FE2F8E}"/>
                  </a:ext>
                </a:extLst>
              </p:cNvPr>
              <p:cNvSpPr/>
              <p:nvPr/>
            </p:nvSpPr>
            <p:spPr>
              <a:xfrm>
                <a:off x="965215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8" name="任意多边形: 形状 11597">
                <a:extLst>
                  <a:ext uri="{FF2B5EF4-FFF2-40B4-BE49-F238E27FC236}">
                    <a16:creationId xmlns:a16="http://schemas.microsoft.com/office/drawing/2014/main" id="{DE19A953-7BF8-35EB-4252-EBEB555483F3}"/>
                  </a:ext>
                </a:extLst>
              </p:cNvPr>
              <p:cNvSpPr/>
              <p:nvPr/>
            </p:nvSpPr>
            <p:spPr>
              <a:xfrm>
                <a:off x="965215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9" name="任意多边形: 形状 11598">
                <a:extLst>
                  <a:ext uri="{FF2B5EF4-FFF2-40B4-BE49-F238E27FC236}">
                    <a16:creationId xmlns:a16="http://schemas.microsoft.com/office/drawing/2014/main" id="{11CEEA0A-77BE-68B3-6E79-51D7B3D252C8}"/>
                  </a:ext>
                </a:extLst>
              </p:cNvPr>
              <p:cNvSpPr/>
              <p:nvPr/>
            </p:nvSpPr>
            <p:spPr>
              <a:xfrm>
                <a:off x="990361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0" name="任意多边形: 形状 11599">
                <a:extLst>
                  <a:ext uri="{FF2B5EF4-FFF2-40B4-BE49-F238E27FC236}">
                    <a16:creationId xmlns:a16="http://schemas.microsoft.com/office/drawing/2014/main" id="{9B236E07-3662-9107-9FFF-57526033510A}"/>
                  </a:ext>
                </a:extLst>
              </p:cNvPr>
              <p:cNvSpPr/>
              <p:nvPr/>
            </p:nvSpPr>
            <p:spPr>
              <a:xfrm>
                <a:off x="990361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1" name="任意多边形: 形状 11600">
                <a:extLst>
                  <a:ext uri="{FF2B5EF4-FFF2-40B4-BE49-F238E27FC236}">
                    <a16:creationId xmlns:a16="http://schemas.microsoft.com/office/drawing/2014/main" id="{AEB3DAC3-898E-5947-174D-92DA0D654784}"/>
                  </a:ext>
                </a:extLst>
              </p:cNvPr>
              <p:cNvSpPr/>
              <p:nvPr/>
            </p:nvSpPr>
            <p:spPr>
              <a:xfrm>
                <a:off x="990361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2" name="任意多边形: 形状 11601">
                <a:extLst>
                  <a:ext uri="{FF2B5EF4-FFF2-40B4-BE49-F238E27FC236}">
                    <a16:creationId xmlns:a16="http://schemas.microsoft.com/office/drawing/2014/main" id="{33574515-03E4-F588-9924-4546E11526C5}"/>
                  </a:ext>
                </a:extLst>
              </p:cNvPr>
              <p:cNvSpPr/>
              <p:nvPr/>
            </p:nvSpPr>
            <p:spPr>
              <a:xfrm>
                <a:off x="990361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3" name="任意多边形: 形状 11602">
                <a:extLst>
                  <a:ext uri="{FF2B5EF4-FFF2-40B4-BE49-F238E27FC236}">
                    <a16:creationId xmlns:a16="http://schemas.microsoft.com/office/drawing/2014/main" id="{B02FCE7F-7822-1380-5291-4FC130943DFB}"/>
                  </a:ext>
                </a:extLst>
              </p:cNvPr>
              <p:cNvSpPr/>
              <p:nvPr/>
            </p:nvSpPr>
            <p:spPr>
              <a:xfrm>
                <a:off x="990361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4" name="任意多边形: 形状 11603">
                <a:extLst>
                  <a:ext uri="{FF2B5EF4-FFF2-40B4-BE49-F238E27FC236}">
                    <a16:creationId xmlns:a16="http://schemas.microsoft.com/office/drawing/2014/main" id="{652C5690-E116-4E6D-DEF5-546274E5AB57}"/>
                  </a:ext>
                </a:extLst>
              </p:cNvPr>
              <p:cNvSpPr/>
              <p:nvPr/>
            </p:nvSpPr>
            <p:spPr>
              <a:xfrm>
                <a:off x="990361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5" name="任意多边形: 形状 11604">
                <a:extLst>
                  <a:ext uri="{FF2B5EF4-FFF2-40B4-BE49-F238E27FC236}">
                    <a16:creationId xmlns:a16="http://schemas.microsoft.com/office/drawing/2014/main" id="{4F3EC3B7-A387-982C-8DB9-FD0B2AB0B3D5}"/>
                  </a:ext>
                </a:extLst>
              </p:cNvPr>
              <p:cNvSpPr/>
              <p:nvPr/>
            </p:nvSpPr>
            <p:spPr>
              <a:xfrm>
                <a:off x="990361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6" name="任意多边形: 形状 11605">
                <a:extLst>
                  <a:ext uri="{FF2B5EF4-FFF2-40B4-BE49-F238E27FC236}">
                    <a16:creationId xmlns:a16="http://schemas.microsoft.com/office/drawing/2014/main" id="{CC237F5D-7E30-AE0C-8BE8-1339C934F002}"/>
                  </a:ext>
                </a:extLst>
              </p:cNvPr>
              <p:cNvSpPr/>
              <p:nvPr/>
            </p:nvSpPr>
            <p:spPr>
              <a:xfrm>
                <a:off x="990361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7" name="任意多边形: 形状 11606">
                <a:extLst>
                  <a:ext uri="{FF2B5EF4-FFF2-40B4-BE49-F238E27FC236}">
                    <a16:creationId xmlns:a16="http://schemas.microsoft.com/office/drawing/2014/main" id="{FDCB003C-61D0-0F95-A472-3232F617D7A7}"/>
                  </a:ext>
                </a:extLst>
              </p:cNvPr>
              <p:cNvSpPr/>
              <p:nvPr/>
            </p:nvSpPr>
            <p:spPr>
              <a:xfrm>
                <a:off x="990361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8" name="任意多边形: 形状 11607">
                <a:extLst>
                  <a:ext uri="{FF2B5EF4-FFF2-40B4-BE49-F238E27FC236}">
                    <a16:creationId xmlns:a16="http://schemas.microsoft.com/office/drawing/2014/main" id="{36E4367D-98A8-5C2C-7299-1E49266F7A96}"/>
                  </a:ext>
                </a:extLst>
              </p:cNvPr>
              <p:cNvSpPr/>
              <p:nvPr/>
            </p:nvSpPr>
            <p:spPr>
              <a:xfrm>
                <a:off x="990361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9" name="任意多边形: 形状 11608">
                <a:extLst>
                  <a:ext uri="{FF2B5EF4-FFF2-40B4-BE49-F238E27FC236}">
                    <a16:creationId xmlns:a16="http://schemas.microsoft.com/office/drawing/2014/main" id="{6F003E13-2EAA-8E10-7FE8-6A2A8599B159}"/>
                  </a:ext>
                </a:extLst>
              </p:cNvPr>
              <p:cNvSpPr/>
              <p:nvPr/>
            </p:nvSpPr>
            <p:spPr>
              <a:xfrm>
                <a:off x="990361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0" name="任意多边形: 形状 11609">
                <a:extLst>
                  <a:ext uri="{FF2B5EF4-FFF2-40B4-BE49-F238E27FC236}">
                    <a16:creationId xmlns:a16="http://schemas.microsoft.com/office/drawing/2014/main" id="{9F4BEE98-01AC-CA25-9B35-376A6FCA81C2}"/>
                  </a:ext>
                </a:extLst>
              </p:cNvPr>
              <p:cNvSpPr/>
              <p:nvPr/>
            </p:nvSpPr>
            <p:spPr>
              <a:xfrm>
                <a:off x="990361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1" name="任意多边形: 形状 11610">
                <a:extLst>
                  <a:ext uri="{FF2B5EF4-FFF2-40B4-BE49-F238E27FC236}">
                    <a16:creationId xmlns:a16="http://schemas.microsoft.com/office/drawing/2014/main" id="{E69C01FF-38C7-360A-3C9E-B5658905397B}"/>
                  </a:ext>
                </a:extLst>
              </p:cNvPr>
              <p:cNvSpPr/>
              <p:nvPr/>
            </p:nvSpPr>
            <p:spPr>
              <a:xfrm>
                <a:off x="990361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2" name="任意多边形: 形状 11611">
                <a:extLst>
                  <a:ext uri="{FF2B5EF4-FFF2-40B4-BE49-F238E27FC236}">
                    <a16:creationId xmlns:a16="http://schemas.microsoft.com/office/drawing/2014/main" id="{86757165-C759-CAC2-95A2-AD11A28EDBF6}"/>
                  </a:ext>
                </a:extLst>
              </p:cNvPr>
              <p:cNvSpPr/>
              <p:nvPr/>
            </p:nvSpPr>
            <p:spPr>
              <a:xfrm>
                <a:off x="9859803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3" name="任意多边形: 形状 11612">
                <a:extLst>
                  <a:ext uri="{FF2B5EF4-FFF2-40B4-BE49-F238E27FC236}">
                    <a16:creationId xmlns:a16="http://schemas.microsoft.com/office/drawing/2014/main" id="{803A1D62-2464-38A9-667E-3E8FF4AFF05C}"/>
                  </a:ext>
                </a:extLst>
              </p:cNvPr>
              <p:cNvSpPr/>
              <p:nvPr/>
            </p:nvSpPr>
            <p:spPr>
              <a:xfrm>
                <a:off x="9859803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4" name="任意多边形: 形状 11613">
                <a:extLst>
                  <a:ext uri="{FF2B5EF4-FFF2-40B4-BE49-F238E27FC236}">
                    <a16:creationId xmlns:a16="http://schemas.microsoft.com/office/drawing/2014/main" id="{1CC1885F-04BF-584C-47FC-811AEF7FB812}"/>
                  </a:ext>
                </a:extLst>
              </p:cNvPr>
              <p:cNvSpPr/>
              <p:nvPr/>
            </p:nvSpPr>
            <p:spPr>
              <a:xfrm>
                <a:off x="9859803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5" name="任意多边形: 形状 11614">
                <a:extLst>
                  <a:ext uri="{FF2B5EF4-FFF2-40B4-BE49-F238E27FC236}">
                    <a16:creationId xmlns:a16="http://schemas.microsoft.com/office/drawing/2014/main" id="{63CA0552-613C-F83A-AD8C-AD75897B1EE2}"/>
                  </a:ext>
                </a:extLst>
              </p:cNvPr>
              <p:cNvSpPr/>
              <p:nvPr/>
            </p:nvSpPr>
            <p:spPr>
              <a:xfrm>
                <a:off x="9859803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6" name="任意多边形: 形状 11615">
                <a:extLst>
                  <a:ext uri="{FF2B5EF4-FFF2-40B4-BE49-F238E27FC236}">
                    <a16:creationId xmlns:a16="http://schemas.microsoft.com/office/drawing/2014/main" id="{EB7EBB8A-8E98-C018-B90B-EB9769769E28}"/>
                  </a:ext>
                </a:extLst>
              </p:cNvPr>
              <p:cNvSpPr/>
              <p:nvPr/>
            </p:nvSpPr>
            <p:spPr>
              <a:xfrm>
                <a:off x="9859803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7" name="任意多边形: 形状 11616">
                <a:extLst>
                  <a:ext uri="{FF2B5EF4-FFF2-40B4-BE49-F238E27FC236}">
                    <a16:creationId xmlns:a16="http://schemas.microsoft.com/office/drawing/2014/main" id="{9597FDE7-F589-311E-6457-0A9B7DA70167}"/>
                  </a:ext>
                </a:extLst>
              </p:cNvPr>
              <p:cNvSpPr/>
              <p:nvPr/>
            </p:nvSpPr>
            <p:spPr>
              <a:xfrm>
                <a:off x="9859803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8" name="任意多边形: 形状 11617">
                <a:extLst>
                  <a:ext uri="{FF2B5EF4-FFF2-40B4-BE49-F238E27FC236}">
                    <a16:creationId xmlns:a16="http://schemas.microsoft.com/office/drawing/2014/main" id="{C19D234F-76CE-9D46-358B-7EB32C4DB256}"/>
                  </a:ext>
                </a:extLst>
              </p:cNvPr>
              <p:cNvSpPr/>
              <p:nvPr/>
            </p:nvSpPr>
            <p:spPr>
              <a:xfrm>
                <a:off x="9859803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9" name="任意多边形: 形状 11618">
                <a:extLst>
                  <a:ext uri="{FF2B5EF4-FFF2-40B4-BE49-F238E27FC236}">
                    <a16:creationId xmlns:a16="http://schemas.microsoft.com/office/drawing/2014/main" id="{557F4B59-1C8E-4D0C-0B96-CD480D098E63}"/>
                  </a:ext>
                </a:extLst>
              </p:cNvPr>
              <p:cNvSpPr/>
              <p:nvPr/>
            </p:nvSpPr>
            <p:spPr>
              <a:xfrm>
                <a:off x="9859803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0" name="任意多边形: 形状 11619">
                <a:extLst>
                  <a:ext uri="{FF2B5EF4-FFF2-40B4-BE49-F238E27FC236}">
                    <a16:creationId xmlns:a16="http://schemas.microsoft.com/office/drawing/2014/main" id="{0BF5D605-9A0C-1997-2855-29B04CC9F1F8}"/>
                  </a:ext>
                </a:extLst>
              </p:cNvPr>
              <p:cNvSpPr/>
              <p:nvPr/>
            </p:nvSpPr>
            <p:spPr>
              <a:xfrm>
                <a:off x="9859803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1" name="任意多边形: 形状 11620">
                <a:extLst>
                  <a:ext uri="{FF2B5EF4-FFF2-40B4-BE49-F238E27FC236}">
                    <a16:creationId xmlns:a16="http://schemas.microsoft.com/office/drawing/2014/main" id="{B155CFAF-D67E-BD75-D344-C69BC0693DC4}"/>
                  </a:ext>
                </a:extLst>
              </p:cNvPr>
              <p:cNvSpPr/>
              <p:nvPr/>
            </p:nvSpPr>
            <p:spPr>
              <a:xfrm>
                <a:off x="9859803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2" name="任意多边形: 形状 11621">
                <a:extLst>
                  <a:ext uri="{FF2B5EF4-FFF2-40B4-BE49-F238E27FC236}">
                    <a16:creationId xmlns:a16="http://schemas.microsoft.com/office/drawing/2014/main" id="{382196A7-F9B0-E1B1-95C1-4E85F5E7ECEA}"/>
                  </a:ext>
                </a:extLst>
              </p:cNvPr>
              <p:cNvSpPr/>
              <p:nvPr/>
            </p:nvSpPr>
            <p:spPr>
              <a:xfrm>
                <a:off x="9859803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3" name="任意多边形: 形状 11622">
                <a:extLst>
                  <a:ext uri="{FF2B5EF4-FFF2-40B4-BE49-F238E27FC236}">
                    <a16:creationId xmlns:a16="http://schemas.microsoft.com/office/drawing/2014/main" id="{FDCC0536-B4A4-A597-8A5D-7EE910B37C17}"/>
                  </a:ext>
                </a:extLst>
              </p:cNvPr>
              <p:cNvSpPr/>
              <p:nvPr/>
            </p:nvSpPr>
            <p:spPr>
              <a:xfrm>
                <a:off x="9859803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4" name="任意多边形: 形状 11623">
                <a:extLst>
                  <a:ext uri="{FF2B5EF4-FFF2-40B4-BE49-F238E27FC236}">
                    <a16:creationId xmlns:a16="http://schemas.microsoft.com/office/drawing/2014/main" id="{47EC747A-A4CD-C1FA-5DBD-4BB5ABDAA5E0}"/>
                  </a:ext>
                </a:extLst>
              </p:cNvPr>
              <p:cNvSpPr/>
              <p:nvPr/>
            </p:nvSpPr>
            <p:spPr>
              <a:xfrm>
                <a:off x="9859803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5" name="任意多边形: 形状 11624">
                <a:extLst>
                  <a:ext uri="{FF2B5EF4-FFF2-40B4-BE49-F238E27FC236}">
                    <a16:creationId xmlns:a16="http://schemas.microsoft.com/office/drawing/2014/main" id="{B5060A4D-6463-28AF-99CF-06659F6E8267}"/>
                  </a:ext>
                </a:extLst>
              </p:cNvPr>
              <p:cNvSpPr/>
              <p:nvPr/>
            </p:nvSpPr>
            <p:spPr>
              <a:xfrm>
                <a:off x="981598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6" name="任意多边形: 形状 11625">
                <a:extLst>
                  <a:ext uri="{FF2B5EF4-FFF2-40B4-BE49-F238E27FC236}">
                    <a16:creationId xmlns:a16="http://schemas.microsoft.com/office/drawing/2014/main" id="{976DEC62-BA95-1352-7E02-111F4F40C05F}"/>
                  </a:ext>
                </a:extLst>
              </p:cNvPr>
              <p:cNvSpPr/>
              <p:nvPr/>
            </p:nvSpPr>
            <p:spPr>
              <a:xfrm>
                <a:off x="981598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7" name="任意多边形: 形状 11626">
                <a:extLst>
                  <a:ext uri="{FF2B5EF4-FFF2-40B4-BE49-F238E27FC236}">
                    <a16:creationId xmlns:a16="http://schemas.microsoft.com/office/drawing/2014/main" id="{7490AFE8-CDEB-E932-8516-C1A064DCC37B}"/>
                  </a:ext>
                </a:extLst>
              </p:cNvPr>
              <p:cNvSpPr/>
              <p:nvPr/>
            </p:nvSpPr>
            <p:spPr>
              <a:xfrm>
                <a:off x="981598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8" name="任意多边形: 形状 11627">
                <a:extLst>
                  <a:ext uri="{FF2B5EF4-FFF2-40B4-BE49-F238E27FC236}">
                    <a16:creationId xmlns:a16="http://schemas.microsoft.com/office/drawing/2014/main" id="{8266F85E-95E4-6AC3-6A4A-3FF098CB854B}"/>
                  </a:ext>
                </a:extLst>
              </p:cNvPr>
              <p:cNvSpPr/>
              <p:nvPr/>
            </p:nvSpPr>
            <p:spPr>
              <a:xfrm>
                <a:off x="981598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9" name="任意多边形: 形状 11628">
                <a:extLst>
                  <a:ext uri="{FF2B5EF4-FFF2-40B4-BE49-F238E27FC236}">
                    <a16:creationId xmlns:a16="http://schemas.microsoft.com/office/drawing/2014/main" id="{3430A113-E7D5-998F-5E2A-9B75260F5A3A}"/>
                  </a:ext>
                </a:extLst>
              </p:cNvPr>
              <p:cNvSpPr/>
              <p:nvPr/>
            </p:nvSpPr>
            <p:spPr>
              <a:xfrm>
                <a:off x="981598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0" name="任意多边形: 形状 11629">
                <a:extLst>
                  <a:ext uri="{FF2B5EF4-FFF2-40B4-BE49-F238E27FC236}">
                    <a16:creationId xmlns:a16="http://schemas.microsoft.com/office/drawing/2014/main" id="{C6F8B32E-82F1-BE4A-B23B-86F5F5D91DBE}"/>
                  </a:ext>
                </a:extLst>
              </p:cNvPr>
              <p:cNvSpPr/>
              <p:nvPr/>
            </p:nvSpPr>
            <p:spPr>
              <a:xfrm>
                <a:off x="981598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1" name="任意多边形: 形状 11630">
                <a:extLst>
                  <a:ext uri="{FF2B5EF4-FFF2-40B4-BE49-F238E27FC236}">
                    <a16:creationId xmlns:a16="http://schemas.microsoft.com/office/drawing/2014/main" id="{7AC84299-043D-6564-6F3F-A3AB4EC3DC7B}"/>
                  </a:ext>
                </a:extLst>
              </p:cNvPr>
              <p:cNvSpPr/>
              <p:nvPr/>
            </p:nvSpPr>
            <p:spPr>
              <a:xfrm>
                <a:off x="981598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2" name="任意多边形: 形状 11631">
                <a:extLst>
                  <a:ext uri="{FF2B5EF4-FFF2-40B4-BE49-F238E27FC236}">
                    <a16:creationId xmlns:a16="http://schemas.microsoft.com/office/drawing/2014/main" id="{31179A9F-DD76-CEFC-44D2-33413FAF99CD}"/>
                  </a:ext>
                </a:extLst>
              </p:cNvPr>
              <p:cNvSpPr/>
              <p:nvPr/>
            </p:nvSpPr>
            <p:spPr>
              <a:xfrm>
                <a:off x="981598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3" name="任意多边形: 形状 11632">
                <a:extLst>
                  <a:ext uri="{FF2B5EF4-FFF2-40B4-BE49-F238E27FC236}">
                    <a16:creationId xmlns:a16="http://schemas.microsoft.com/office/drawing/2014/main" id="{9D9BDEB6-0B2C-5F87-BC14-1D663DD7196A}"/>
                  </a:ext>
                </a:extLst>
              </p:cNvPr>
              <p:cNvSpPr/>
              <p:nvPr/>
            </p:nvSpPr>
            <p:spPr>
              <a:xfrm>
                <a:off x="981598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4" name="任意多边形: 形状 11633">
                <a:extLst>
                  <a:ext uri="{FF2B5EF4-FFF2-40B4-BE49-F238E27FC236}">
                    <a16:creationId xmlns:a16="http://schemas.microsoft.com/office/drawing/2014/main" id="{02FC3FFC-21D5-BD49-16AE-4A04CD3C6CEC}"/>
                  </a:ext>
                </a:extLst>
              </p:cNvPr>
              <p:cNvSpPr/>
              <p:nvPr/>
            </p:nvSpPr>
            <p:spPr>
              <a:xfrm>
                <a:off x="981598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5" name="任意多边形: 形状 11634">
                <a:extLst>
                  <a:ext uri="{FF2B5EF4-FFF2-40B4-BE49-F238E27FC236}">
                    <a16:creationId xmlns:a16="http://schemas.microsoft.com/office/drawing/2014/main" id="{12857211-EBA8-E137-B55C-C451E997F43C}"/>
                  </a:ext>
                </a:extLst>
              </p:cNvPr>
              <p:cNvSpPr/>
              <p:nvPr/>
            </p:nvSpPr>
            <p:spPr>
              <a:xfrm>
                <a:off x="981598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6" name="任意多边形: 形状 11635">
                <a:extLst>
                  <a:ext uri="{FF2B5EF4-FFF2-40B4-BE49-F238E27FC236}">
                    <a16:creationId xmlns:a16="http://schemas.microsoft.com/office/drawing/2014/main" id="{EBF119B9-E5B4-71DC-6A5A-19834BF9AD37}"/>
                  </a:ext>
                </a:extLst>
              </p:cNvPr>
              <p:cNvSpPr/>
              <p:nvPr/>
            </p:nvSpPr>
            <p:spPr>
              <a:xfrm>
                <a:off x="981598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7" name="任意多边形: 形状 11636">
                <a:extLst>
                  <a:ext uri="{FF2B5EF4-FFF2-40B4-BE49-F238E27FC236}">
                    <a16:creationId xmlns:a16="http://schemas.microsoft.com/office/drawing/2014/main" id="{00373ED8-0ADD-B1AD-FEB4-93042B492FD2}"/>
                  </a:ext>
                </a:extLst>
              </p:cNvPr>
              <p:cNvSpPr/>
              <p:nvPr/>
            </p:nvSpPr>
            <p:spPr>
              <a:xfrm>
                <a:off x="981598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8" name="任意多边形: 形状 11637">
                <a:extLst>
                  <a:ext uri="{FF2B5EF4-FFF2-40B4-BE49-F238E27FC236}">
                    <a16:creationId xmlns:a16="http://schemas.microsoft.com/office/drawing/2014/main" id="{5718DD28-3E66-5D43-B217-7E71A1859780}"/>
                  </a:ext>
                </a:extLst>
              </p:cNvPr>
              <p:cNvSpPr/>
              <p:nvPr/>
            </p:nvSpPr>
            <p:spPr>
              <a:xfrm>
                <a:off x="9815988" y="6268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9" name="任意多边形: 形状 11638">
                <a:extLst>
                  <a:ext uri="{FF2B5EF4-FFF2-40B4-BE49-F238E27FC236}">
                    <a16:creationId xmlns:a16="http://schemas.microsoft.com/office/drawing/2014/main" id="{222C5326-B43D-E677-675B-A0FA144A61D3}"/>
                  </a:ext>
                </a:extLst>
              </p:cNvPr>
              <p:cNvSpPr/>
              <p:nvPr/>
            </p:nvSpPr>
            <p:spPr>
              <a:xfrm>
                <a:off x="9572720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0" name="任意多边形: 形状 11639">
                <a:extLst>
                  <a:ext uri="{FF2B5EF4-FFF2-40B4-BE49-F238E27FC236}">
                    <a16:creationId xmlns:a16="http://schemas.microsoft.com/office/drawing/2014/main" id="{7464D1FB-45E7-B2D6-499E-545ED0CD93CD}"/>
                  </a:ext>
                </a:extLst>
              </p:cNvPr>
              <p:cNvSpPr/>
              <p:nvPr/>
            </p:nvSpPr>
            <p:spPr>
              <a:xfrm>
                <a:off x="9572720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1" name="任意多边形: 形状 11640">
                <a:extLst>
                  <a:ext uri="{FF2B5EF4-FFF2-40B4-BE49-F238E27FC236}">
                    <a16:creationId xmlns:a16="http://schemas.microsoft.com/office/drawing/2014/main" id="{D7E950D2-B0DF-3C45-688D-8AA51BC9D1EC}"/>
                  </a:ext>
                </a:extLst>
              </p:cNvPr>
              <p:cNvSpPr/>
              <p:nvPr/>
            </p:nvSpPr>
            <p:spPr>
              <a:xfrm>
                <a:off x="9572720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2" name="任意多边形: 形状 11641">
                <a:extLst>
                  <a:ext uri="{FF2B5EF4-FFF2-40B4-BE49-F238E27FC236}">
                    <a16:creationId xmlns:a16="http://schemas.microsoft.com/office/drawing/2014/main" id="{4D358330-3809-F4CE-7A38-F3693D99ECBC}"/>
                  </a:ext>
                </a:extLst>
              </p:cNvPr>
              <p:cNvSpPr/>
              <p:nvPr/>
            </p:nvSpPr>
            <p:spPr>
              <a:xfrm>
                <a:off x="9572720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3" name="任意多边形: 形状 11642">
                <a:extLst>
                  <a:ext uri="{FF2B5EF4-FFF2-40B4-BE49-F238E27FC236}">
                    <a16:creationId xmlns:a16="http://schemas.microsoft.com/office/drawing/2014/main" id="{E3CFF45E-7DB2-7EA2-59E6-921C8A1E69A5}"/>
                  </a:ext>
                </a:extLst>
              </p:cNvPr>
              <p:cNvSpPr/>
              <p:nvPr/>
            </p:nvSpPr>
            <p:spPr>
              <a:xfrm>
                <a:off x="9572720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4" name="任意多边形: 形状 11643">
                <a:extLst>
                  <a:ext uri="{FF2B5EF4-FFF2-40B4-BE49-F238E27FC236}">
                    <a16:creationId xmlns:a16="http://schemas.microsoft.com/office/drawing/2014/main" id="{6069D652-F3BC-F749-E28F-BFCF04EE8B27}"/>
                  </a:ext>
                </a:extLst>
              </p:cNvPr>
              <p:cNvSpPr/>
              <p:nvPr/>
            </p:nvSpPr>
            <p:spPr>
              <a:xfrm>
                <a:off x="9572720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5" name="任意多边形: 形状 11644">
                <a:extLst>
                  <a:ext uri="{FF2B5EF4-FFF2-40B4-BE49-F238E27FC236}">
                    <a16:creationId xmlns:a16="http://schemas.microsoft.com/office/drawing/2014/main" id="{258A1605-69F3-18E9-29DD-8A6AA00C38CA}"/>
                  </a:ext>
                </a:extLst>
              </p:cNvPr>
              <p:cNvSpPr/>
              <p:nvPr/>
            </p:nvSpPr>
            <p:spPr>
              <a:xfrm>
                <a:off x="9572720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6" name="任意多边形: 形状 11645">
                <a:extLst>
                  <a:ext uri="{FF2B5EF4-FFF2-40B4-BE49-F238E27FC236}">
                    <a16:creationId xmlns:a16="http://schemas.microsoft.com/office/drawing/2014/main" id="{8118EBF7-262C-8A00-542C-0EB05357EDAC}"/>
                  </a:ext>
                </a:extLst>
              </p:cNvPr>
              <p:cNvSpPr/>
              <p:nvPr/>
            </p:nvSpPr>
            <p:spPr>
              <a:xfrm>
                <a:off x="9572720" y="6005036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7" name="任意多边形: 形状 11646">
                <a:extLst>
                  <a:ext uri="{FF2B5EF4-FFF2-40B4-BE49-F238E27FC236}">
                    <a16:creationId xmlns:a16="http://schemas.microsoft.com/office/drawing/2014/main" id="{052AE93B-2F2A-3E2F-DE79-D2E8A5F0F8C6}"/>
                  </a:ext>
                </a:extLst>
              </p:cNvPr>
              <p:cNvSpPr/>
              <p:nvPr/>
            </p:nvSpPr>
            <p:spPr>
              <a:xfrm>
                <a:off x="9572720" y="60512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8" name="任意多边形: 形状 11647">
                <a:extLst>
                  <a:ext uri="{FF2B5EF4-FFF2-40B4-BE49-F238E27FC236}">
                    <a16:creationId xmlns:a16="http://schemas.microsoft.com/office/drawing/2014/main" id="{CB441008-2F54-BD46-E952-265110B37758}"/>
                  </a:ext>
                </a:extLst>
              </p:cNvPr>
              <p:cNvSpPr/>
              <p:nvPr/>
            </p:nvSpPr>
            <p:spPr>
              <a:xfrm>
                <a:off x="9572720" y="6097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9" name="任意多边形: 形状 11648">
                <a:extLst>
                  <a:ext uri="{FF2B5EF4-FFF2-40B4-BE49-F238E27FC236}">
                    <a16:creationId xmlns:a16="http://schemas.microsoft.com/office/drawing/2014/main" id="{4516C45B-699A-FE24-7DD1-6AF0BC673FAA}"/>
                  </a:ext>
                </a:extLst>
              </p:cNvPr>
              <p:cNvSpPr/>
              <p:nvPr/>
            </p:nvSpPr>
            <p:spPr>
              <a:xfrm>
                <a:off x="9572720" y="623620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0" name="任意多边形: 形状 11649">
                <a:extLst>
                  <a:ext uri="{FF2B5EF4-FFF2-40B4-BE49-F238E27FC236}">
                    <a16:creationId xmlns:a16="http://schemas.microsoft.com/office/drawing/2014/main" id="{42C120C2-773B-07B8-3A72-33850586BDFB}"/>
                  </a:ext>
                </a:extLst>
              </p:cNvPr>
              <p:cNvSpPr/>
              <p:nvPr/>
            </p:nvSpPr>
            <p:spPr>
              <a:xfrm>
                <a:off x="952890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1" name="任意多边形: 形状 11650">
                <a:extLst>
                  <a:ext uri="{FF2B5EF4-FFF2-40B4-BE49-F238E27FC236}">
                    <a16:creationId xmlns:a16="http://schemas.microsoft.com/office/drawing/2014/main" id="{D349D93B-4527-C6F1-FC75-991BD491F6BC}"/>
                  </a:ext>
                </a:extLst>
              </p:cNvPr>
              <p:cNvSpPr/>
              <p:nvPr/>
            </p:nvSpPr>
            <p:spPr>
              <a:xfrm>
                <a:off x="952890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2" name="任意多边形: 形状 11651">
                <a:extLst>
                  <a:ext uri="{FF2B5EF4-FFF2-40B4-BE49-F238E27FC236}">
                    <a16:creationId xmlns:a16="http://schemas.microsoft.com/office/drawing/2014/main" id="{2F863E54-F67E-8064-0794-473E6457735C}"/>
                  </a:ext>
                </a:extLst>
              </p:cNvPr>
              <p:cNvSpPr/>
              <p:nvPr/>
            </p:nvSpPr>
            <p:spPr>
              <a:xfrm>
                <a:off x="952890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3" name="任意多边形: 形状 11652">
                <a:extLst>
                  <a:ext uri="{FF2B5EF4-FFF2-40B4-BE49-F238E27FC236}">
                    <a16:creationId xmlns:a16="http://schemas.microsoft.com/office/drawing/2014/main" id="{8FA4B452-EE16-3ED2-BBA3-D9D9C1370505}"/>
                  </a:ext>
                </a:extLst>
              </p:cNvPr>
              <p:cNvSpPr/>
              <p:nvPr/>
            </p:nvSpPr>
            <p:spPr>
              <a:xfrm>
                <a:off x="952890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4" name="任意多边形: 形状 11653">
                <a:extLst>
                  <a:ext uri="{FF2B5EF4-FFF2-40B4-BE49-F238E27FC236}">
                    <a16:creationId xmlns:a16="http://schemas.microsoft.com/office/drawing/2014/main" id="{C1266FFF-2250-6286-97BC-9DB352E0C3E6}"/>
                  </a:ext>
                </a:extLst>
              </p:cNvPr>
              <p:cNvSpPr/>
              <p:nvPr/>
            </p:nvSpPr>
            <p:spPr>
              <a:xfrm>
                <a:off x="952890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5" name="任意多边形: 形状 11654">
                <a:extLst>
                  <a:ext uri="{FF2B5EF4-FFF2-40B4-BE49-F238E27FC236}">
                    <a16:creationId xmlns:a16="http://schemas.microsoft.com/office/drawing/2014/main" id="{EEA237D7-989F-833D-825F-1850748B2820}"/>
                  </a:ext>
                </a:extLst>
              </p:cNvPr>
              <p:cNvSpPr/>
              <p:nvPr/>
            </p:nvSpPr>
            <p:spPr>
              <a:xfrm>
                <a:off x="952890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6" name="任意多边形: 形状 11655">
                <a:extLst>
                  <a:ext uri="{FF2B5EF4-FFF2-40B4-BE49-F238E27FC236}">
                    <a16:creationId xmlns:a16="http://schemas.microsoft.com/office/drawing/2014/main" id="{AA953135-4964-A225-7378-CC649F7785AF}"/>
                  </a:ext>
                </a:extLst>
              </p:cNvPr>
              <p:cNvSpPr/>
              <p:nvPr/>
            </p:nvSpPr>
            <p:spPr>
              <a:xfrm>
                <a:off x="952890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7" name="任意多边形: 形状 11656">
                <a:extLst>
                  <a:ext uri="{FF2B5EF4-FFF2-40B4-BE49-F238E27FC236}">
                    <a16:creationId xmlns:a16="http://schemas.microsoft.com/office/drawing/2014/main" id="{3B978C82-EAE6-1AD8-50D1-0E6480294D3D}"/>
                  </a:ext>
                </a:extLst>
              </p:cNvPr>
              <p:cNvSpPr/>
              <p:nvPr/>
            </p:nvSpPr>
            <p:spPr>
              <a:xfrm>
                <a:off x="952890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8" name="任意多边形: 形状 11657">
                <a:extLst>
                  <a:ext uri="{FF2B5EF4-FFF2-40B4-BE49-F238E27FC236}">
                    <a16:creationId xmlns:a16="http://schemas.microsoft.com/office/drawing/2014/main" id="{C8D0D405-BEA9-3494-F822-BDBF2D8E3D84}"/>
                  </a:ext>
                </a:extLst>
              </p:cNvPr>
              <p:cNvSpPr/>
              <p:nvPr/>
            </p:nvSpPr>
            <p:spPr>
              <a:xfrm>
                <a:off x="9528905" y="605123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9" name="任意多边形: 形状 11658">
                <a:extLst>
                  <a:ext uri="{FF2B5EF4-FFF2-40B4-BE49-F238E27FC236}">
                    <a16:creationId xmlns:a16="http://schemas.microsoft.com/office/drawing/2014/main" id="{4F53816F-A97C-5CE9-6CDC-1F939336076F}"/>
                  </a:ext>
                </a:extLst>
              </p:cNvPr>
              <p:cNvSpPr/>
              <p:nvPr/>
            </p:nvSpPr>
            <p:spPr>
              <a:xfrm>
                <a:off x="952890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0" name="任意多边形: 形状 11659">
                <a:extLst>
                  <a:ext uri="{FF2B5EF4-FFF2-40B4-BE49-F238E27FC236}">
                    <a16:creationId xmlns:a16="http://schemas.microsoft.com/office/drawing/2014/main" id="{14313A21-459F-1237-CBF4-0FBCDEB73F32}"/>
                  </a:ext>
                </a:extLst>
              </p:cNvPr>
              <p:cNvSpPr/>
              <p:nvPr/>
            </p:nvSpPr>
            <p:spPr>
              <a:xfrm>
                <a:off x="952890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1" name="任意多边形: 形状 11660">
                <a:extLst>
                  <a:ext uri="{FF2B5EF4-FFF2-40B4-BE49-F238E27FC236}">
                    <a16:creationId xmlns:a16="http://schemas.microsoft.com/office/drawing/2014/main" id="{B940BC50-A650-EA3C-1EAD-A217E58EFAB6}"/>
                  </a:ext>
                </a:extLst>
              </p:cNvPr>
              <p:cNvSpPr/>
              <p:nvPr/>
            </p:nvSpPr>
            <p:spPr>
              <a:xfrm>
                <a:off x="948518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2" name="任意多边形: 形状 11661">
                <a:extLst>
                  <a:ext uri="{FF2B5EF4-FFF2-40B4-BE49-F238E27FC236}">
                    <a16:creationId xmlns:a16="http://schemas.microsoft.com/office/drawing/2014/main" id="{D28D30AC-74D0-ACE3-C7D4-C3E2CD767FE8}"/>
                  </a:ext>
                </a:extLst>
              </p:cNvPr>
              <p:cNvSpPr/>
              <p:nvPr/>
            </p:nvSpPr>
            <p:spPr>
              <a:xfrm>
                <a:off x="948518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3" name="任意多边形: 形状 11662">
                <a:extLst>
                  <a:ext uri="{FF2B5EF4-FFF2-40B4-BE49-F238E27FC236}">
                    <a16:creationId xmlns:a16="http://schemas.microsoft.com/office/drawing/2014/main" id="{0B715E0D-25E2-EFF1-5A5E-597C7A292077}"/>
                  </a:ext>
                </a:extLst>
              </p:cNvPr>
              <p:cNvSpPr/>
              <p:nvPr/>
            </p:nvSpPr>
            <p:spPr>
              <a:xfrm>
                <a:off x="948518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4" name="任意多边形: 形状 11663">
                <a:extLst>
                  <a:ext uri="{FF2B5EF4-FFF2-40B4-BE49-F238E27FC236}">
                    <a16:creationId xmlns:a16="http://schemas.microsoft.com/office/drawing/2014/main" id="{6CA72C8E-4C0E-2C6F-22C9-1B999365F2C4}"/>
                  </a:ext>
                </a:extLst>
              </p:cNvPr>
              <p:cNvSpPr/>
              <p:nvPr/>
            </p:nvSpPr>
            <p:spPr>
              <a:xfrm>
                <a:off x="948518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5" name="任意多边形: 形状 11664">
                <a:extLst>
                  <a:ext uri="{FF2B5EF4-FFF2-40B4-BE49-F238E27FC236}">
                    <a16:creationId xmlns:a16="http://schemas.microsoft.com/office/drawing/2014/main" id="{91358E43-4DB1-BCA9-EB51-5D9D06FA5118}"/>
                  </a:ext>
                </a:extLst>
              </p:cNvPr>
              <p:cNvSpPr/>
              <p:nvPr/>
            </p:nvSpPr>
            <p:spPr>
              <a:xfrm>
                <a:off x="948518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6" name="任意多边形: 形状 11665">
                <a:extLst>
                  <a:ext uri="{FF2B5EF4-FFF2-40B4-BE49-F238E27FC236}">
                    <a16:creationId xmlns:a16="http://schemas.microsoft.com/office/drawing/2014/main" id="{4ADFAE13-C56A-0672-3FBB-EA236E7F1EB2}"/>
                  </a:ext>
                </a:extLst>
              </p:cNvPr>
              <p:cNvSpPr/>
              <p:nvPr/>
            </p:nvSpPr>
            <p:spPr>
              <a:xfrm>
                <a:off x="948518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7" name="任意多边形: 形状 11666">
                <a:extLst>
                  <a:ext uri="{FF2B5EF4-FFF2-40B4-BE49-F238E27FC236}">
                    <a16:creationId xmlns:a16="http://schemas.microsoft.com/office/drawing/2014/main" id="{5E8968F4-9187-D642-CE6E-E4752DDF80BB}"/>
                  </a:ext>
                </a:extLst>
              </p:cNvPr>
              <p:cNvSpPr/>
              <p:nvPr/>
            </p:nvSpPr>
            <p:spPr>
              <a:xfrm>
                <a:off x="948518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8" name="任意多边形: 形状 11667">
                <a:extLst>
                  <a:ext uri="{FF2B5EF4-FFF2-40B4-BE49-F238E27FC236}">
                    <a16:creationId xmlns:a16="http://schemas.microsoft.com/office/drawing/2014/main" id="{909AEAA8-37A2-1D95-696E-86DAEFCA37C0}"/>
                  </a:ext>
                </a:extLst>
              </p:cNvPr>
              <p:cNvSpPr/>
              <p:nvPr/>
            </p:nvSpPr>
            <p:spPr>
              <a:xfrm>
                <a:off x="948518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9" name="任意多边形: 形状 11668">
                <a:extLst>
                  <a:ext uri="{FF2B5EF4-FFF2-40B4-BE49-F238E27FC236}">
                    <a16:creationId xmlns:a16="http://schemas.microsoft.com/office/drawing/2014/main" id="{F1EE3887-9970-0339-3D15-F9EE5FA3BABE}"/>
                  </a:ext>
                </a:extLst>
              </p:cNvPr>
              <p:cNvSpPr/>
              <p:nvPr/>
            </p:nvSpPr>
            <p:spPr>
              <a:xfrm>
                <a:off x="9485185" y="614372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0" name="任意多边形: 形状 11669">
                <a:extLst>
                  <a:ext uri="{FF2B5EF4-FFF2-40B4-BE49-F238E27FC236}">
                    <a16:creationId xmlns:a16="http://schemas.microsoft.com/office/drawing/2014/main" id="{9FF4C4FE-2F7A-BE0D-9175-0A575A036481}"/>
                  </a:ext>
                </a:extLst>
              </p:cNvPr>
              <p:cNvSpPr/>
              <p:nvPr/>
            </p:nvSpPr>
            <p:spPr>
              <a:xfrm>
                <a:off x="948518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1" name="任意多边形: 形状 11670">
                <a:extLst>
                  <a:ext uri="{FF2B5EF4-FFF2-40B4-BE49-F238E27FC236}">
                    <a16:creationId xmlns:a16="http://schemas.microsoft.com/office/drawing/2014/main" id="{67664F5F-D373-3A2F-B979-4B1D747F3D6A}"/>
                  </a:ext>
                </a:extLst>
              </p:cNvPr>
              <p:cNvSpPr/>
              <p:nvPr/>
            </p:nvSpPr>
            <p:spPr>
              <a:xfrm>
                <a:off x="948518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2" name="任意多边形: 形状 11671">
                <a:extLst>
                  <a:ext uri="{FF2B5EF4-FFF2-40B4-BE49-F238E27FC236}">
                    <a16:creationId xmlns:a16="http://schemas.microsoft.com/office/drawing/2014/main" id="{4872F5C6-A657-264C-B6F9-86CF2A70BF28}"/>
                  </a:ext>
                </a:extLst>
              </p:cNvPr>
              <p:cNvSpPr/>
              <p:nvPr/>
            </p:nvSpPr>
            <p:spPr>
              <a:xfrm>
                <a:off x="9077991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3" name="任意多边形: 形状 11672">
                <a:extLst>
                  <a:ext uri="{FF2B5EF4-FFF2-40B4-BE49-F238E27FC236}">
                    <a16:creationId xmlns:a16="http://schemas.microsoft.com/office/drawing/2014/main" id="{004D9166-E6E7-2BFB-CBF7-A9836D2FDB86}"/>
                  </a:ext>
                </a:extLst>
              </p:cNvPr>
              <p:cNvSpPr/>
              <p:nvPr/>
            </p:nvSpPr>
            <p:spPr>
              <a:xfrm>
                <a:off x="9077991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4" name="任意多边形: 形状 11673">
                <a:extLst>
                  <a:ext uri="{FF2B5EF4-FFF2-40B4-BE49-F238E27FC236}">
                    <a16:creationId xmlns:a16="http://schemas.microsoft.com/office/drawing/2014/main" id="{9A34748C-9C76-28CE-0FC2-20767CDA20D2}"/>
                  </a:ext>
                </a:extLst>
              </p:cNvPr>
              <p:cNvSpPr/>
              <p:nvPr/>
            </p:nvSpPr>
            <p:spPr>
              <a:xfrm>
                <a:off x="9077991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5" name="任意多边形: 形状 11674">
                <a:extLst>
                  <a:ext uri="{FF2B5EF4-FFF2-40B4-BE49-F238E27FC236}">
                    <a16:creationId xmlns:a16="http://schemas.microsoft.com/office/drawing/2014/main" id="{A8A0C342-47D8-3DCD-9C75-02C51C51C326}"/>
                  </a:ext>
                </a:extLst>
              </p:cNvPr>
              <p:cNvSpPr/>
              <p:nvPr/>
            </p:nvSpPr>
            <p:spPr>
              <a:xfrm>
                <a:off x="9077991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6" name="任意多边形: 形状 11675">
                <a:extLst>
                  <a:ext uri="{FF2B5EF4-FFF2-40B4-BE49-F238E27FC236}">
                    <a16:creationId xmlns:a16="http://schemas.microsoft.com/office/drawing/2014/main" id="{E1C080AD-8CAA-75B9-037D-E7234F5920CE}"/>
                  </a:ext>
                </a:extLst>
              </p:cNvPr>
              <p:cNvSpPr/>
              <p:nvPr/>
            </p:nvSpPr>
            <p:spPr>
              <a:xfrm>
                <a:off x="9077991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7" name="任意多边形: 形状 11676">
                <a:extLst>
                  <a:ext uri="{FF2B5EF4-FFF2-40B4-BE49-F238E27FC236}">
                    <a16:creationId xmlns:a16="http://schemas.microsoft.com/office/drawing/2014/main" id="{3D16D957-E59C-3F91-DABB-8ED86077A279}"/>
                  </a:ext>
                </a:extLst>
              </p:cNvPr>
              <p:cNvSpPr/>
              <p:nvPr/>
            </p:nvSpPr>
            <p:spPr>
              <a:xfrm>
                <a:off x="9077991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8" name="任意多边形: 形状 11677">
                <a:extLst>
                  <a:ext uri="{FF2B5EF4-FFF2-40B4-BE49-F238E27FC236}">
                    <a16:creationId xmlns:a16="http://schemas.microsoft.com/office/drawing/2014/main" id="{EB95B7C2-3EFC-A3C5-B771-9BD43DDDEDAA}"/>
                  </a:ext>
                </a:extLst>
              </p:cNvPr>
              <p:cNvSpPr/>
              <p:nvPr/>
            </p:nvSpPr>
            <p:spPr>
              <a:xfrm>
                <a:off x="9077991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9" name="任意多边形: 形状 11678">
                <a:extLst>
                  <a:ext uri="{FF2B5EF4-FFF2-40B4-BE49-F238E27FC236}">
                    <a16:creationId xmlns:a16="http://schemas.microsoft.com/office/drawing/2014/main" id="{4E609E31-99B6-AB1B-154A-77C54110ADDF}"/>
                  </a:ext>
                </a:extLst>
              </p:cNvPr>
              <p:cNvSpPr/>
              <p:nvPr/>
            </p:nvSpPr>
            <p:spPr>
              <a:xfrm>
                <a:off x="9077991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0" name="任意多边形: 形状 11679">
                <a:extLst>
                  <a:ext uri="{FF2B5EF4-FFF2-40B4-BE49-F238E27FC236}">
                    <a16:creationId xmlns:a16="http://schemas.microsoft.com/office/drawing/2014/main" id="{8034B921-2F5F-5C09-1E3B-A6833994586C}"/>
                  </a:ext>
                </a:extLst>
              </p:cNvPr>
              <p:cNvSpPr/>
              <p:nvPr/>
            </p:nvSpPr>
            <p:spPr>
              <a:xfrm>
                <a:off x="9077991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1" name="任意多边形: 形状 11680">
                <a:extLst>
                  <a:ext uri="{FF2B5EF4-FFF2-40B4-BE49-F238E27FC236}">
                    <a16:creationId xmlns:a16="http://schemas.microsoft.com/office/drawing/2014/main" id="{C52A747E-8D78-C1B7-C71D-1BDBC803B294}"/>
                  </a:ext>
                </a:extLst>
              </p:cNvPr>
              <p:cNvSpPr/>
              <p:nvPr/>
            </p:nvSpPr>
            <p:spPr>
              <a:xfrm>
                <a:off x="9077991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2" name="任意多边形: 形状 11681">
                <a:extLst>
                  <a:ext uri="{FF2B5EF4-FFF2-40B4-BE49-F238E27FC236}">
                    <a16:creationId xmlns:a16="http://schemas.microsoft.com/office/drawing/2014/main" id="{E1FEF5C9-E182-4160-EA16-80C06D5D0053}"/>
                  </a:ext>
                </a:extLst>
              </p:cNvPr>
              <p:cNvSpPr/>
              <p:nvPr/>
            </p:nvSpPr>
            <p:spPr>
              <a:xfrm>
                <a:off x="9077991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3" name="任意多边形: 形状 11682">
                <a:extLst>
                  <a:ext uri="{FF2B5EF4-FFF2-40B4-BE49-F238E27FC236}">
                    <a16:creationId xmlns:a16="http://schemas.microsoft.com/office/drawing/2014/main" id="{1C615CA7-A2D7-7454-9A96-76B15F331C71}"/>
                  </a:ext>
                </a:extLst>
              </p:cNvPr>
              <p:cNvSpPr/>
              <p:nvPr/>
            </p:nvSpPr>
            <p:spPr>
              <a:xfrm>
                <a:off x="9077991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4" name="任意多边形: 形状 11683">
                <a:extLst>
                  <a:ext uri="{FF2B5EF4-FFF2-40B4-BE49-F238E27FC236}">
                    <a16:creationId xmlns:a16="http://schemas.microsoft.com/office/drawing/2014/main" id="{583A2E9F-AEC4-59CD-5D8F-92D1908F7909}"/>
                  </a:ext>
                </a:extLst>
              </p:cNvPr>
              <p:cNvSpPr/>
              <p:nvPr/>
            </p:nvSpPr>
            <p:spPr>
              <a:xfrm>
                <a:off x="9077991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5" name="任意多边形: 形状 11684">
                <a:extLst>
                  <a:ext uri="{FF2B5EF4-FFF2-40B4-BE49-F238E27FC236}">
                    <a16:creationId xmlns:a16="http://schemas.microsoft.com/office/drawing/2014/main" id="{30CFBE4E-7F61-620B-BD18-6035AA3A5905}"/>
                  </a:ext>
                </a:extLst>
              </p:cNvPr>
              <p:cNvSpPr/>
              <p:nvPr/>
            </p:nvSpPr>
            <p:spPr>
              <a:xfrm>
                <a:off x="9077991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6" name="任意多边形: 形状 11685">
                <a:extLst>
                  <a:ext uri="{FF2B5EF4-FFF2-40B4-BE49-F238E27FC236}">
                    <a16:creationId xmlns:a16="http://schemas.microsoft.com/office/drawing/2014/main" id="{B85504D4-7784-2BFE-2B81-42F7690B3A76}"/>
                  </a:ext>
                </a:extLst>
              </p:cNvPr>
              <p:cNvSpPr/>
              <p:nvPr/>
            </p:nvSpPr>
            <p:spPr>
              <a:xfrm>
                <a:off x="9077991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7" name="任意多边形: 形状 11686">
                <a:extLst>
                  <a:ext uri="{FF2B5EF4-FFF2-40B4-BE49-F238E27FC236}">
                    <a16:creationId xmlns:a16="http://schemas.microsoft.com/office/drawing/2014/main" id="{CBC3D3B5-EB43-7614-8DE5-0A7585D1EB38}"/>
                  </a:ext>
                </a:extLst>
              </p:cNvPr>
              <p:cNvSpPr/>
              <p:nvPr/>
            </p:nvSpPr>
            <p:spPr>
              <a:xfrm>
                <a:off x="9077991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8" name="任意多边形: 形状 11687">
                <a:extLst>
                  <a:ext uri="{FF2B5EF4-FFF2-40B4-BE49-F238E27FC236}">
                    <a16:creationId xmlns:a16="http://schemas.microsoft.com/office/drawing/2014/main" id="{1328CD39-AFAD-A740-DCE9-04A2D7373A96}"/>
                  </a:ext>
                </a:extLst>
              </p:cNvPr>
              <p:cNvSpPr/>
              <p:nvPr/>
            </p:nvSpPr>
            <p:spPr>
              <a:xfrm>
                <a:off x="9077991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9" name="任意多边形: 形状 11688">
                <a:extLst>
                  <a:ext uri="{FF2B5EF4-FFF2-40B4-BE49-F238E27FC236}">
                    <a16:creationId xmlns:a16="http://schemas.microsoft.com/office/drawing/2014/main" id="{B111C87C-68FB-F945-5E98-08266C0DA19D}"/>
                  </a:ext>
                </a:extLst>
              </p:cNvPr>
              <p:cNvSpPr/>
              <p:nvPr/>
            </p:nvSpPr>
            <p:spPr>
              <a:xfrm>
                <a:off x="9077991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0" name="任意多边形: 形状 11689">
                <a:extLst>
                  <a:ext uri="{FF2B5EF4-FFF2-40B4-BE49-F238E27FC236}">
                    <a16:creationId xmlns:a16="http://schemas.microsoft.com/office/drawing/2014/main" id="{C454E35A-5975-1EAF-563E-729A20047B9E}"/>
                  </a:ext>
                </a:extLst>
              </p:cNvPr>
              <p:cNvSpPr/>
              <p:nvPr/>
            </p:nvSpPr>
            <p:spPr>
              <a:xfrm>
                <a:off x="9077991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1" name="任意多边形: 形状 11690">
                <a:extLst>
                  <a:ext uri="{FF2B5EF4-FFF2-40B4-BE49-F238E27FC236}">
                    <a16:creationId xmlns:a16="http://schemas.microsoft.com/office/drawing/2014/main" id="{5064B7BF-FEF5-6F45-7FC0-8B4E29866599}"/>
                  </a:ext>
                </a:extLst>
              </p:cNvPr>
              <p:cNvSpPr/>
              <p:nvPr/>
            </p:nvSpPr>
            <p:spPr>
              <a:xfrm>
                <a:off x="9077991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2" name="任意多边形: 形状 11691">
                <a:extLst>
                  <a:ext uri="{FF2B5EF4-FFF2-40B4-BE49-F238E27FC236}">
                    <a16:creationId xmlns:a16="http://schemas.microsoft.com/office/drawing/2014/main" id="{4116B757-63A0-707E-139F-BB10D4F67BE6}"/>
                  </a:ext>
                </a:extLst>
              </p:cNvPr>
              <p:cNvSpPr/>
              <p:nvPr/>
            </p:nvSpPr>
            <p:spPr>
              <a:xfrm>
                <a:off x="9077991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3" name="任意多边形: 形状 11692">
                <a:extLst>
                  <a:ext uri="{FF2B5EF4-FFF2-40B4-BE49-F238E27FC236}">
                    <a16:creationId xmlns:a16="http://schemas.microsoft.com/office/drawing/2014/main" id="{998D53F6-DD0C-2D06-9829-21CCB2AE7315}"/>
                  </a:ext>
                </a:extLst>
              </p:cNvPr>
              <p:cNvSpPr/>
              <p:nvPr/>
            </p:nvSpPr>
            <p:spPr>
              <a:xfrm>
                <a:off x="9077991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4" name="任意多边形: 形状 11693">
                <a:extLst>
                  <a:ext uri="{FF2B5EF4-FFF2-40B4-BE49-F238E27FC236}">
                    <a16:creationId xmlns:a16="http://schemas.microsoft.com/office/drawing/2014/main" id="{0C58FECB-157E-6513-7818-BACE17519058}"/>
                  </a:ext>
                </a:extLst>
              </p:cNvPr>
              <p:cNvSpPr/>
              <p:nvPr/>
            </p:nvSpPr>
            <p:spPr>
              <a:xfrm>
                <a:off x="9034272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5" name="任意多边形: 形状 11694">
                <a:extLst>
                  <a:ext uri="{FF2B5EF4-FFF2-40B4-BE49-F238E27FC236}">
                    <a16:creationId xmlns:a16="http://schemas.microsoft.com/office/drawing/2014/main" id="{6DF56843-6B21-1F55-CB43-543FDFFE2F7E}"/>
                  </a:ext>
                </a:extLst>
              </p:cNvPr>
              <p:cNvSpPr/>
              <p:nvPr/>
            </p:nvSpPr>
            <p:spPr>
              <a:xfrm>
                <a:off x="9034272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6" name="任意多边形: 形状 11695">
                <a:extLst>
                  <a:ext uri="{FF2B5EF4-FFF2-40B4-BE49-F238E27FC236}">
                    <a16:creationId xmlns:a16="http://schemas.microsoft.com/office/drawing/2014/main" id="{226C0F1F-12D3-392B-F713-17052E63964B}"/>
                  </a:ext>
                </a:extLst>
              </p:cNvPr>
              <p:cNvSpPr/>
              <p:nvPr/>
            </p:nvSpPr>
            <p:spPr>
              <a:xfrm>
                <a:off x="9034272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7" name="任意多边形: 形状 11696">
                <a:extLst>
                  <a:ext uri="{FF2B5EF4-FFF2-40B4-BE49-F238E27FC236}">
                    <a16:creationId xmlns:a16="http://schemas.microsoft.com/office/drawing/2014/main" id="{018B9FCC-EE11-081D-7B6E-BD47B7BA8466}"/>
                  </a:ext>
                </a:extLst>
              </p:cNvPr>
              <p:cNvSpPr/>
              <p:nvPr/>
            </p:nvSpPr>
            <p:spPr>
              <a:xfrm>
                <a:off x="9034272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8" name="任意多边形: 形状 11697">
                <a:extLst>
                  <a:ext uri="{FF2B5EF4-FFF2-40B4-BE49-F238E27FC236}">
                    <a16:creationId xmlns:a16="http://schemas.microsoft.com/office/drawing/2014/main" id="{40B87829-B23B-AB3A-B350-2786E7699120}"/>
                  </a:ext>
                </a:extLst>
              </p:cNvPr>
              <p:cNvSpPr/>
              <p:nvPr/>
            </p:nvSpPr>
            <p:spPr>
              <a:xfrm>
                <a:off x="9034272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9" name="任意多边形: 形状 11698">
                <a:extLst>
                  <a:ext uri="{FF2B5EF4-FFF2-40B4-BE49-F238E27FC236}">
                    <a16:creationId xmlns:a16="http://schemas.microsoft.com/office/drawing/2014/main" id="{B2515045-4939-30BA-5653-0E893F89EBE1}"/>
                  </a:ext>
                </a:extLst>
              </p:cNvPr>
              <p:cNvSpPr/>
              <p:nvPr/>
            </p:nvSpPr>
            <p:spPr>
              <a:xfrm>
                <a:off x="9034272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0" name="任意多边形: 形状 11699">
                <a:extLst>
                  <a:ext uri="{FF2B5EF4-FFF2-40B4-BE49-F238E27FC236}">
                    <a16:creationId xmlns:a16="http://schemas.microsoft.com/office/drawing/2014/main" id="{C56D1714-03E4-4A46-E81D-93DDF6B96C52}"/>
                  </a:ext>
                </a:extLst>
              </p:cNvPr>
              <p:cNvSpPr/>
              <p:nvPr/>
            </p:nvSpPr>
            <p:spPr>
              <a:xfrm>
                <a:off x="9034272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1" name="任意多边形: 形状 11700">
                <a:extLst>
                  <a:ext uri="{FF2B5EF4-FFF2-40B4-BE49-F238E27FC236}">
                    <a16:creationId xmlns:a16="http://schemas.microsoft.com/office/drawing/2014/main" id="{AA593394-4112-68C1-5E9F-16E99ABD299E}"/>
                  </a:ext>
                </a:extLst>
              </p:cNvPr>
              <p:cNvSpPr/>
              <p:nvPr/>
            </p:nvSpPr>
            <p:spPr>
              <a:xfrm>
                <a:off x="903427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2" name="任意多边形: 形状 11701">
                <a:extLst>
                  <a:ext uri="{FF2B5EF4-FFF2-40B4-BE49-F238E27FC236}">
                    <a16:creationId xmlns:a16="http://schemas.microsoft.com/office/drawing/2014/main" id="{A9905829-1873-3DE1-2C9A-E0F1827BD7CA}"/>
                  </a:ext>
                </a:extLst>
              </p:cNvPr>
              <p:cNvSpPr/>
              <p:nvPr/>
            </p:nvSpPr>
            <p:spPr>
              <a:xfrm>
                <a:off x="903427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3" name="任意多边形: 形状 11702">
                <a:extLst>
                  <a:ext uri="{FF2B5EF4-FFF2-40B4-BE49-F238E27FC236}">
                    <a16:creationId xmlns:a16="http://schemas.microsoft.com/office/drawing/2014/main" id="{0A8DCE95-E42A-943A-F40C-B559A0C6FA3B}"/>
                  </a:ext>
                </a:extLst>
              </p:cNvPr>
              <p:cNvSpPr/>
              <p:nvPr/>
            </p:nvSpPr>
            <p:spPr>
              <a:xfrm>
                <a:off x="903427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4" name="任意多边形: 形状 11703">
                <a:extLst>
                  <a:ext uri="{FF2B5EF4-FFF2-40B4-BE49-F238E27FC236}">
                    <a16:creationId xmlns:a16="http://schemas.microsoft.com/office/drawing/2014/main" id="{3504E875-E7A8-A597-200E-BCB1F8B7837D}"/>
                  </a:ext>
                </a:extLst>
              </p:cNvPr>
              <p:cNvSpPr/>
              <p:nvPr/>
            </p:nvSpPr>
            <p:spPr>
              <a:xfrm>
                <a:off x="903427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5" name="任意多边形: 形状 11704">
                <a:extLst>
                  <a:ext uri="{FF2B5EF4-FFF2-40B4-BE49-F238E27FC236}">
                    <a16:creationId xmlns:a16="http://schemas.microsoft.com/office/drawing/2014/main" id="{DAEA5D62-9A91-45F0-B151-954807871C72}"/>
                  </a:ext>
                </a:extLst>
              </p:cNvPr>
              <p:cNvSpPr/>
              <p:nvPr/>
            </p:nvSpPr>
            <p:spPr>
              <a:xfrm>
                <a:off x="903427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6" name="任意多边形: 形状 11705">
                <a:extLst>
                  <a:ext uri="{FF2B5EF4-FFF2-40B4-BE49-F238E27FC236}">
                    <a16:creationId xmlns:a16="http://schemas.microsoft.com/office/drawing/2014/main" id="{3E0809A7-F749-B410-A26C-F8DCB5C3E488}"/>
                  </a:ext>
                </a:extLst>
              </p:cNvPr>
              <p:cNvSpPr/>
              <p:nvPr/>
            </p:nvSpPr>
            <p:spPr>
              <a:xfrm>
                <a:off x="903427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7" name="任意多边形: 形状 11706">
                <a:extLst>
                  <a:ext uri="{FF2B5EF4-FFF2-40B4-BE49-F238E27FC236}">
                    <a16:creationId xmlns:a16="http://schemas.microsoft.com/office/drawing/2014/main" id="{753D2162-1BAA-34C2-F060-12F62482FCFF}"/>
                  </a:ext>
                </a:extLst>
              </p:cNvPr>
              <p:cNvSpPr/>
              <p:nvPr/>
            </p:nvSpPr>
            <p:spPr>
              <a:xfrm>
                <a:off x="903427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8" name="任意多边形: 形状 11707">
                <a:extLst>
                  <a:ext uri="{FF2B5EF4-FFF2-40B4-BE49-F238E27FC236}">
                    <a16:creationId xmlns:a16="http://schemas.microsoft.com/office/drawing/2014/main" id="{2A9DDF8F-AA5E-3C47-696F-31010587C17B}"/>
                  </a:ext>
                </a:extLst>
              </p:cNvPr>
              <p:cNvSpPr/>
              <p:nvPr/>
            </p:nvSpPr>
            <p:spPr>
              <a:xfrm>
                <a:off x="903427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9" name="任意多边形: 形状 11708">
                <a:extLst>
                  <a:ext uri="{FF2B5EF4-FFF2-40B4-BE49-F238E27FC236}">
                    <a16:creationId xmlns:a16="http://schemas.microsoft.com/office/drawing/2014/main" id="{7602CDD6-4CC2-EB15-DC49-43D1C5063E1E}"/>
                  </a:ext>
                </a:extLst>
              </p:cNvPr>
              <p:cNvSpPr/>
              <p:nvPr/>
            </p:nvSpPr>
            <p:spPr>
              <a:xfrm>
                <a:off x="903427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0" name="任意多边形: 形状 11709">
                <a:extLst>
                  <a:ext uri="{FF2B5EF4-FFF2-40B4-BE49-F238E27FC236}">
                    <a16:creationId xmlns:a16="http://schemas.microsoft.com/office/drawing/2014/main" id="{1DD03C2C-2088-D0E7-A9FB-1956ACB92C9A}"/>
                  </a:ext>
                </a:extLst>
              </p:cNvPr>
              <p:cNvSpPr/>
              <p:nvPr/>
            </p:nvSpPr>
            <p:spPr>
              <a:xfrm>
                <a:off x="903427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1" name="任意多边形: 形状 11710">
                <a:extLst>
                  <a:ext uri="{FF2B5EF4-FFF2-40B4-BE49-F238E27FC236}">
                    <a16:creationId xmlns:a16="http://schemas.microsoft.com/office/drawing/2014/main" id="{1973097A-5717-4916-8948-C5689EBA73BD}"/>
                  </a:ext>
                </a:extLst>
              </p:cNvPr>
              <p:cNvSpPr/>
              <p:nvPr/>
            </p:nvSpPr>
            <p:spPr>
              <a:xfrm>
                <a:off x="903427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2" name="任意多边形: 形状 11711">
                <a:extLst>
                  <a:ext uri="{FF2B5EF4-FFF2-40B4-BE49-F238E27FC236}">
                    <a16:creationId xmlns:a16="http://schemas.microsoft.com/office/drawing/2014/main" id="{1F40FE16-E03F-E713-0287-E6D02031673F}"/>
                  </a:ext>
                </a:extLst>
              </p:cNvPr>
              <p:cNvSpPr/>
              <p:nvPr/>
            </p:nvSpPr>
            <p:spPr>
              <a:xfrm>
                <a:off x="8990457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3" name="任意多边形: 形状 11712">
                <a:extLst>
                  <a:ext uri="{FF2B5EF4-FFF2-40B4-BE49-F238E27FC236}">
                    <a16:creationId xmlns:a16="http://schemas.microsoft.com/office/drawing/2014/main" id="{CCAA75F8-1E5E-4740-A7BC-168E46E1D858}"/>
                  </a:ext>
                </a:extLst>
              </p:cNvPr>
              <p:cNvSpPr/>
              <p:nvPr/>
            </p:nvSpPr>
            <p:spPr>
              <a:xfrm>
                <a:off x="8990457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4" name="任意多边形: 形状 11713">
                <a:extLst>
                  <a:ext uri="{FF2B5EF4-FFF2-40B4-BE49-F238E27FC236}">
                    <a16:creationId xmlns:a16="http://schemas.microsoft.com/office/drawing/2014/main" id="{62AE9F71-AD9B-AD16-6BF8-02DA94C094C3}"/>
                  </a:ext>
                </a:extLst>
              </p:cNvPr>
              <p:cNvSpPr/>
              <p:nvPr/>
            </p:nvSpPr>
            <p:spPr>
              <a:xfrm>
                <a:off x="8990457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5" name="任意多边形: 形状 11714">
                <a:extLst>
                  <a:ext uri="{FF2B5EF4-FFF2-40B4-BE49-F238E27FC236}">
                    <a16:creationId xmlns:a16="http://schemas.microsoft.com/office/drawing/2014/main" id="{2E51E8DA-AA38-80E7-0D7D-14774B0D43AE}"/>
                  </a:ext>
                </a:extLst>
              </p:cNvPr>
              <p:cNvSpPr/>
              <p:nvPr/>
            </p:nvSpPr>
            <p:spPr>
              <a:xfrm>
                <a:off x="8990457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6" name="任意多边形: 形状 11715">
                <a:extLst>
                  <a:ext uri="{FF2B5EF4-FFF2-40B4-BE49-F238E27FC236}">
                    <a16:creationId xmlns:a16="http://schemas.microsoft.com/office/drawing/2014/main" id="{F2740322-E19F-6A34-2A5B-8C8A98FB1CC9}"/>
                  </a:ext>
                </a:extLst>
              </p:cNvPr>
              <p:cNvSpPr/>
              <p:nvPr/>
            </p:nvSpPr>
            <p:spPr>
              <a:xfrm>
                <a:off x="8990457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7" name="任意多边形: 形状 11716">
                <a:extLst>
                  <a:ext uri="{FF2B5EF4-FFF2-40B4-BE49-F238E27FC236}">
                    <a16:creationId xmlns:a16="http://schemas.microsoft.com/office/drawing/2014/main" id="{C1C6A7FC-D3F4-D083-849C-184BE6BC8705}"/>
                  </a:ext>
                </a:extLst>
              </p:cNvPr>
              <p:cNvSpPr/>
              <p:nvPr/>
            </p:nvSpPr>
            <p:spPr>
              <a:xfrm>
                <a:off x="8990457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8" name="任意多边形: 形状 11717">
                <a:extLst>
                  <a:ext uri="{FF2B5EF4-FFF2-40B4-BE49-F238E27FC236}">
                    <a16:creationId xmlns:a16="http://schemas.microsoft.com/office/drawing/2014/main" id="{CF64FCD1-3B91-F0D6-42BB-3442E379FF64}"/>
                  </a:ext>
                </a:extLst>
              </p:cNvPr>
              <p:cNvSpPr/>
              <p:nvPr/>
            </p:nvSpPr>
            <p:spPr>
              <a:xfrm>
                <a:off x="8990457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9" name="任意多边形: 形状 11718">
                <a:extLst>
                  <a:ext uri="{FF2B5EF4-FFF2-40B4-BE49-F238E27FC236}">
                    <a16:creationId xmlns:a16="http://schemas.microsoft.com/office/drawing/2014/main" id="{5AD51DA0-EFFD-D0C2-C335-06F07A04F7E7}"/>
                  </a:ext>
                </a:extLst>
              </p:cNvPr>
              <p:cNvSpPr/>
              <p:nvPr/>
            </p:nvSpPr>
            <p:spPr>
              <a:xfrm>
                <a:off x="899045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0" name="任意多边形: 形状 11719">
                <a:extLst>
                  <a:ext uri="{FF2B5EF4-FFF2-40B4-BE49-F238E27FC236}">
                    <a16:creationId xmlns:a16="http://schemas.microsoft.com/office/drawing/2014/main" id="{88074AC9-7CF6-32B8-0391-4C45E8B251C1}"/>
                  </a:ext>
                </a:extLst>
              </p:cNvPr>
              <p:cNvSpPr/>
              <p:nvPr/>
            </p:nvSpPr>
            <p:spPr>
              <a:xfrm>
                <a:off x="899045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1" name="任意多边形: 形状 11720">
                <a:extLst>
                  <a:ext uri="{FF2B5EF4-FFF2-40B4-BE49-F238E27FC236}">
                    <a16:creationId xmlns:a16="http://schemas.microsoft.com/office/drawing/2014/main" id="{26D3839B-D911-9E88-3F35-27563CB06253}"/>
                  </a:ext>
                </a:extLst>
              </p:cNvPr>
              <p:cNvSpPr/>
              <p:nvPr/>
            </p:nvSpPr>
            <p:spPr>
              <a:xfrm>
                <a:off x="899045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2" name="任意多边形: 形状 11721">
                <a:extLst>
                  <a:ext uri="{FF2B5EF4-FFF2-40B4-BE49-F238E27FC236}">
                    <a16:creationId xmlns:a16="http://schemas.microsoft.com/office/drawing/2014/main" id="{6188D187-3B78-027A-7DC2-6B98101AF39B}"/>
                  </a:ext>
                </a:extLst>
              </p:cNvPr>
              <p:cNvSpPr/>
              <p:nvPr/>
            </p:nvSpPr>
            <p:spPr>
              <a:xfrm>
                <a:off x="899045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3" name="任意多边形: 形状 11722">
                <a:extLst>
                  <a:ext uri="{FF2B5EF4-FFF2-40B4-BE49-F238E27FC236}">
                    <a16:creationId xmlns:a16="http://schemas.microsoft.com/office/drawing/2014/main" id="{12214276-B200-69C9-754A-A47EC2E61FAB}"/>
                  </a:ext>
                </a:extLst>
              </p:cNvPr>
              <p:cNvSpPr/>
              <p:nvPr/>
            </p:nvSpPr>
            <p:spPr>
              <a:xfrm>
                <a:off x="899045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4" name="任意多边形: 形状 11723">
                <a:extLst>
                  <a:ext uri="{FF2B5EF4-FFF2-40B4-BE49-F238E27FC236}">
                    <a16:creationId xmlns:a16="http://schemas.microsoft.com/office/drawing/2014/main" id="{288306B4-D7E6-193D-3A08-1A279AFB88D2}"/>
                  </a:ext>
                </a:extLst>
              </p:cNvPr>
              <p:cNvSpPr/>
              <p:nvPr/>
            </p:nvSpPr>
            <p:spPr>
              <a:xfrm>
                <a:off x="899045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5" name="任意多边形: 形状 11724">
                <a:extLst>
                  <a:ext uri="{FF2B5EF4-FFF2-40B4-BE49-F238E27FC236}">
                    <a16:creationId xmlns:a16="http://schemas.microsoft.com/office/drawing/2014/main" id="{66B20605-5FA7-D88C-733C-C9A2E679E53C}"/>
                  </a:ext>
                </a:extLst>
              </p:cNvPr>
              <p:cNvSpPr/>
              <p:nvPr/>
            </p:nvSpPr>
            <p:spPr>
              <a:xfrm>
                <a:off x="899045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6" name="任意多边形: 形状 11725">
                <a:extLst>
                  <a:ext uri="{FF2B5EF4-FFF2-40B4-BE49-F238E27FC236}">
                    <a16:creationId xmlns:a16="http://schemas.microsoft.com/office/drawing/2014/main" id="{CBF19C6D-E4B5-4668-B848-C4765F8B58E9}"/>
                  </a:ext>
                </a:extLst>
              </p:cNvPr>
              <p:cNvSpPr/>
              <p:nvPr/>
            </p:nvSpPr>
            <p:spPr>
              <a:xfrm>
                <a:off x="899045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7" name="任意多边形: 形状 11726">
                <a:extLst>
                  <a:ext uri="{FF2B5EF4-FFF2-40B4-BE49-F238E27FC236}">
                    <a16:creationId xmlns:a16="http://schemas.microsoft.com/office/drawing/2014/main" id="{5636674B-7CBE-C3EE-D3AE-3DF51C5DEBAB}"/>
                  </a:ext>
                </a:extLst>
              </p:cNvPr>
              <p:cNvSpPr/>
              <p:nvPr/>
            </p:nvSpPr>
            <p:spPr>
              <a:xfrm>
                <a:off x="899045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8" name="任意多边形: 形状 11727">
                <a:extLst>
                  <a:ext uri="{FF2B5EF4-FFF2-40B4-BE49-F238E27FC236}">
                    <a16:creationId xmlns:a16="http://schemas.microsoft.com/office/drawing/2014/main" id="{CF5C2912-F538-365E-065F-A828D7FB0DC9}"/>
                  </a:ext>
                </a:extLst>
              </p:cNvPr>
              <p:cNvSpPr/>
              <p:nvPr/>
            </p:nvSpPr>
            <p:spPr>
              <a:xfrm>
                <a:off x="899045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9" name="任意多边形: 形状 11728">
                <a:extLst>
                  <a:ext uri="{FF2B5EF4-FFF2-40B4-BE49-F238E27FC236}">
                    <a16:creationId xmlns:a16="http://schemas.microsoft.com/office/drawing/2014/main" id="{11CC587E-2862-8AAA-D895-B3BEBA5ADF43}"/>
                  </a:ext>
                </a:extLst>
              </p:cNvPr>
              <p:cNvSpPr/>
              <p:nvPr/>
            </p:nvSpPr>
            <p:spPr>
              <a:xfrm>
                <a:off x="899045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0" name="任意多边形: 形状 11729">
                <a:extLst>
                  <a:ext uri="{FF2B5EF4-FFF2-40B4-BE49-F238E27FC236}">
                    <a16:creationId xmlns:a16="http://schemas.microsoft.com/office/drawing/2014/main" id="{AC07B048-DEB1-C4C3-A3BF-DC827BB1DF51}"/>
                  </a:ext>
                </a:extLst>
              </p:cNvPr>
              <p:cNvSpPr/>
              <p:nvPr/>
            </p:nvSpPr>
            <p:spPr>
              <a:xfrm>
                <a:off x="899045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1" name="任意多边形: 形状 11730">
                <a:extLst>
                  <a:ext uri="{FF2B5EF4-FFF2-40B4-BE49-F238E27FC236}">
                    <a16:creationId xmlns:a16="http://schemas.microsoft.com/office/drawing/2014/main" id="{753E42B8-1F3D-EB5E-2F03-970AB4AC5B2B}"/>
                  </a:ext>
                </a:extLst>
              </p:cNvPr>
              <p:cNvSpPr/>
              <p:nvPr/>
            </p:nvSpPr>
            <p:spPr>
              <a:xfrm>
                <a:off x="8990457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2" name="任意多边形: 形状 11731">
                <a:extLst>
                  <a:ext uri="{FF2B5EF4-FFF2-40B4-BE49-F238E27FC236}">
                    <a16:creationId xmlns:a16="http://schemas.microsoft.com/office/drawing/2014/main" id="{DF90DF06-15A6-9137-7EB0-6BB60799FBE8}"/>
                  </a:ext>
                </a:extLst>
              </p:cNvPr>
              <p:cNvSpPr/>
              <p:nvPr/>
            </p:nvSpPr>
            <p:spPr>
              <a:xfrm>
                <a:off x="899045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3" name="任意多边形: 形状 11732">
                <a:extLst>
                  <a:ext uri="{FF2B5EF4-FFF2-40B4-BE49-F238E27FC236}">
                    <a16:creationId xmlns:a16="http://schemas.microsoft.com/office/drawing/2014/main" id="{5E43132E-87B1-F91B-8153-D18C3737BA30}"/>
                  </a:ext>
                </a:extLst>
              </p:cNvPr>
              <p:cNvSpPr/>
              <p:nvPr/>
            </p:nvSpPr>
            <p:spPr>
              <a:xfrm>
                <a:off x="9236964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4" name="任意多边形: 形状 11733">
                <a:extLst>
                  <a:ext uri="{FF2B5EF4-FFF2-40B4-BE49-F238E27FC236}">
                    <a16:creationId xmlns:a16="http://schemas.microsoft.com/office/drawing/2014/main" id="{3EC895B1-B118-8874-4E80-05DBF23E6B04}"/>
                  </a:ext>
                </a:extLst>
              </p:cNvPr>
              <p:cNvSpPr/>
              <p:nvPr/>
            </p:nvSpPr>
            <p:spPr>
              <a:xfrm>
                <a:off x="9236964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5" name="任意多边形: 形状 11734">
                <a:extLst>
                  <a:ext uri="{FF2B5EF4-FFF2-40B4-BE49-F238E27FC236}">
                    <a16:creationId xmlns:a16="http://schemas.microsoft.com/office/drawing/2014/main" id="{4CA52749-3EEA-8EB7-DBA4-87A6B5C6E2E9}"/>
                  </a:ext>
                </a:extLst>
              </p:cNvPr>
              <p:cNvSpPr/>
              <p:nvPr/>
            </p:nvSpPr>
            <p:spPr>
              <a:xfrm>
                <a:off x="9236964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6" name="任意多边形: 形状 11735">
                <a:extLst>
                  <a:ext uri="{FF2B5EF4-FFF2-40B4-BE49-F238E27FC236}">
                    <a16:creationId xmlns:a16="http://schemas.microsoft.com/office/drawing/2014/main" id="{92C406F0-8EC4-89F4-FF64-E35E25F1AAD4}"/>
                  </a:ext>
                </a:extLst>
              </p:cNvPr>
              <p:cNvSpPr/>
              <p:nvPr/>
            </p:nvSpPr>
            <p:spPr>
              <a:xfrm>
                <a:off x="9236964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7" name="任意多边形: 形状 11736">
                <a:extLst>
                  <a:ext uri="{FF2B5EF4-FFF2-40B4-BE49-F238E27FC236}">
                    <a16:creationId xmlns:a16="http://schemas.microsoft.com/office/drawing/2014/main" id="{067529F0-44B2-6BD6-D180-FA75E2F409A3}"/>
                  </a:ext>
                </a:extLst>
              </p:cNvPr>
              <p:cNvSpPr/>
              <p:nvPr/>
            </p:nvSpPr>
            <p:spPr>
              <a:xfrm>
                <a:off x="9236964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8" name="任意多边形: 形状 11737">
                <a:extLst>
                  <a:ext uri="{FF2B5EF4-FFF2-40B4-BE49-F238E27FC236}">
                    <a16:creationId xmlns:a16="http://schemas.microsoft.com/office/drawing/2014/main" id="{716E82AA-2503-AFB9-D091-DC45CE9BD30E}"/>
                  </a:ext>
                </a:extLst>
              </p:cNvPr>
              <p:cNvSpPr/>
              <p:nvPr/>
            </p:nvSpPr>
            <p:spPr>
              <a:xfrm>
                <a:off x="9236964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9" name="任意多边形: 形状 11738">
                <a:extLst>
                  <a:ext uri="{FF2B5EF4-FFF2-40B4-BE49-F238E27FC236}">
                    <a16:creationId xmlns:a16="http://schemas.microsoft.com/office/drawing/2014/main" id="{4A3E6793-8124-1849-F263-44401431B1FE}"/>
                  </a:ext>
                </a:extLst>
              </p:cNvPr>
              <p:cNvSpPr/>
              <p:nvPr/>
            </p:nvSpPr>
            <p:spPr>
              <a:xfrm>
                <a:off x="9236964" y="58388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0" name="任意多边形: 形状 11739">
                <a:extLst>
                  <a:ext uri="{FF2B5EF4-FFF2-40B4-BE49-F238E27FC236}">
                    <a16:creationId xmlns:a16="http://schemas.microsoft.com/office/drawing/2014/main" id="{5D143078-4D48-3BC1-7FAF-A010A261D7D6}"/>
                  </a:ext>
                </a:extLst>
              </p:cNvPr>
              <p:cNvSpPr/>
              <p:nvPr/>
            </p:nvSpPr>
            <p:spPr>
              <a:xfrm>
                <a:off x="9236964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1" name="任意多边形: 形状 11740">
                <a:extLst>
                  <a:ext uri="{FF2B5EF4-FFF2-40B4-BE49-F238E27FC236}">
                    <a16:creationId xmlns:a16="http://schemas.microsoft.com/office/drawing/2014/main" id="{41814944-DAFB-837E-D61B-D5512802A1B1}"/>
                  </a:ext>
                </a:extLst>
              </p:cNvPr>
              <p:cNvSpPr/>
              <p:nvPr/>
            </p:nvSpPr>
            <p:spPr>
              <a:xfrm>
                <a:off x="9236964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2" name="任意多边形: 形状 11741">
                <a:extLst>
                  <a:ext uri="{FF2B5EF4-FFF2-40B4-BE49-F238E27FC236}">
                    <a16:creationId xmlns:a16="http://schemas.microsoft.com/office/drawing/2014/main" id="{CAB2F0F3-F117-9296-792B-6E511C48E138}"/>
                  </a:ext>
                </a:extLst>
              </p:cNvPr>
              <p:cNvSpPr/>
              <p:nvPr/>
            </p:nvSpPr>
            <p:spPr>
              <a:xfrm>
                <a:off x="9236964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3" name="任意多边形: 形状 11742">
                <a:extLst>
                  <a:ext uri="{FF2B5EF4-FFF2-40B4-BE49-F238E27FC236}">
                    <a16:creationId xmlns:a16="http://schemas.microsoft.com/office/drawing/2014/main" id="{5D6E4029-F6DD-8D3D-906E-0EFEFE9341E3}"/>
                  </a:ext>
                </a:extLst>
              </p:cNvPr>
              <p:cNvSpPr/>
              <p:nvPr/>
            </p:nvSpPr>
            <p:spPr>
              <a:xfrm>
                <a:off x="9236964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4" name="任意多边形: 形状 11743">
                <a:extLst>
                  <a:ext uri="{FF2B5EF4-FFF2-40B4-BE49-F238E27FC236}">
                    <a16:creationId xmlns:a16="http://schemas.microsoft.com/office/drawing/2014/main" id="{56FD786C-FA3D-4B4E-91A6-1699C6386696}"/>
                  </a:ext>
                </a:extLst>
              </p:cNvPr>
              <p:cNvSpPr/>
              <p:nvPr/>
            </p:nvSpPr>
            <p:spPr>
              <a:xfrm>
                <a:off x="9236964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5" name="任意多边形: 形状 11744">
                <a:extLst>
                  <a:ext uri="{FF2B5EF4-FFF2-40B4-BE49-F238E27FC236}">
                    <a16:creationId xmlns:a16="http://schemas.microsoft.com/office/drawing/2014/main" id="{DB3C35D2-A049-4B3D-CEEE-CB60A4E94DCE}"/>
                  </a:ext>
                </a:extLst>
              </p:cNvPr>
              <p:cNvSpPr/>
              <p:nvPr/>
            </p:nvSpPr>
            <p:spPr>
              <a:xfrm>
                <a:off x="9236964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6" name="任意多边形: 形状 11745">
                <a:extLst>
                  <a:ext uri="{FF2B5EF4-FFF2-40B4-BE49-F238E27FC236}">
                    <a16:creationId xmlns:a16="http://schemas.microsoft.com/office/drawing/2014/main" id="{810620BC-1416-E860-50F0-F857AD78E6EA}"/>
                  </a:ext>
                </a:extLst>
              </p:cNvPr>
              <p:cNvSpPr/>
              <p:nvPr/>
            </p:nvSpPr>
            <p:spPr>
              <a:xfrm>
                <a:off x="9236964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7" name="任意多边形: 形状 11746">
                <a:extLst>
                  <a:ext uri="{FF2B5EF4-FFF2-40B4-BE49-F238E27FC236}">
                    <a16:creationId xmlns:a16="http://schemas.microsoft.com/office/drawing/2014/main" id="{56239336-91E6-A728-7F9E-BB07316E4DE6}"/>
                  </a:ext>
                </a:extLst>
              </p:cNvPr>
              <p:cNvSpPr/>
              <p:nvPr/>
            </p:nvSpPr>
            <p:spPr>
              <a:xfrm>
                <a:off x="9236964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8" name="任意多边形: 形状 11747">
                <a:extLst>
                  <a:ext uri="{FF2B5EF4-FFF2-40B4-BE49-F238E27FC236}">
                    <a16:creationId xmlns:a16="http://schemas.microsoft.com/office/drawing/2014/main" id="{522E9640-7797-ADF4-673C-5AC8BB901776}"/>
                  </a:ext>
                </a:extLst>
              </p:cNvPr>
              <p:cNvSpPr/>
              <p:nvPr/>
            </p:nvSpPr>
            <p:spPr>
              <a:xfrm>
                <a:off x="9193149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9" name="任意多边形: 形状 11748">
                <a:extLst>
                  <a:ext uri="{FF2B5EF4-FFF2-40B4-BE49-F238E27FC236}">
                    <a16:creationId xmlns:a16="http://schemas.microsoft.com/office/drawing/2014/main" id="{52E410E7-D620-60C2-A517-DC31F079D475}"/>
                  </a:ext>
                </a:extLst>
              </p:cNvPr>
              <p:cNvSpPr/>
              <p:nvPr/>
            </p:nvSpPr>
            <p:spPr>
              <a:xfrm>
                <a:off x="9193149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0" name="任意多边形: 形状 11749">
                <a:extLst>
                  <a:ext uri="{FF2B5EF4-FFF2-40B4-BE49-F238E27FC236}">
                    <a16:creationId xmlns:a16="http://schemas.microsoft.com/office/drawing/2014/main" id="{223419F8-5897-5465-6855-A0F43132EF88}"/>
                  </a:ext>
                </a:extLst>
              </p:cNvPr>
              <p:cNvSpPr/>
              <p:nvPr/>
            </p:nvSpPr>
            <p:spPr>
              <a:xfrm>
                <a:off x="9193149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1" name="任意多边形: 形状 11750">
                <a:extLst>
                  <a:ext uri="{FF2B5EF4-FFF2-40B4-BE49-F238E27FC236}">
                    <a16:creationId xmlns:a16="http://schemas.microsoft.com/office/drawing/2014/main" id="{7CB33E9D-B5B3-0CAD-090B-88B6D0AF2E1B}"/>
                  </a:ext>
                </a:extLst>
              </p:cNvPr>
              <p:cNvSpPr/>
              <p:nvPr/>
            </p:nvSpPr>
            <p:spPr>
              <a:xfrm>
                <a:off x="9193149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2" name="任意多边形: 形状 11751">
                <a:extLst>
                  <a:ext uri="{FF2B5EF4-FFF2-40B4-BE49-F238E27FC236}">
                    <a16:creationId xmlns:a16="http://schemas.microsoft.com/office/drawing/2014/main" id="{65700A55-C483-3074-AB1D-AB583028A158}"/>
                  </a:ext>
                </a:extLst>
              </p:cNvPr>
              <p:cNvSpPr/>
              <p:nvPr/>
            </p:nvSpPr>
            <p:spPr>
              <a:xfrm>
                <a:off x="9193149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3" name="任意多边形: 形状 11752">
                <a:extLst>
                  <a:ext uri="{FF2B5EF4-FFF2-40B4-BE49-F238E27FC236}">
                    <a16:creationId xmlns:a16="http://schemas.microsoft.com/office/drawing/2014/main" id="{702EEE9B-59D5-E5C6-2162-3EF85AB79C20}"/>
                  </a:ext>
                </a:extLst>
              </p:cNvPr>
              <p:cNvSpPr/>
              <p:nvPr/>
            </p:nvSpPr>
            <p:spPr>
              <a:xfrm>
                <a:off x="9193149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4" name="任意多边形: 形状 11753">
                <a:extLst>
                  <a:ext uri="{FF2B5EF4-FFF2-40B4-BE49-F238E27FC236}">
                    <a16:creationId xmlns:a16="http://schemas.microsoft.com/office/drawing/2014/main" id="{33978EFA-DE8B-84EB-F7B1-254B23FC1EF6}"/>
                  </a:ext>
                </a:extLst>
              </p:cNvPr>
              <p:cNvSpPr/>
              <p:nvPr/>
            </p:nvSpPr>
            <p:spPr>
              <a:xfrm>
                <a:off x="9193149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5" name="任意多边形: 形状 11754">
                <a:extLst>
                  <a:ext uri="{FF2B5EF4-FFF2-40B4-BE49-F238E27FC236}">
                    <a16:creationId xmlns:a16="http://schemas.microsoft.com/office/drawing/2014/main" id="{38D434CA-B842-017D-3539-2411549E4196}"/>
                  </a:ext>
                </a:extLst>
              </p:cNvPr>
              <p:cNvSpPr/>
              <p:nvPr/>
            </p:nvSpPr>
            <p:spPr>
              <a:xfrm>
                <a:off x="9193149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6" name="任意多边形: 形状 11755">
                <a:extLst>
                  <a:ext uri="{FF2B5EF4-FFF2-40B4-BE49-F238E27FC236}">
                    <a16:creationId xmlns:a16="http://schemas.microsoft.com/office/drawing/2014/main" id="{7CFEA770-DB0C-B529-D030-02B6FF4E0711}"/>
                  </a:ext>
                </a:extLst>
              </p:cNvPr>
              <p:cNvSpPr/>
              <p:nvPr/>
            </p:nvSpPr>
            <p:spPr>
              <a:xfrm>
                <a:off x="9193149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7" name="任意多边形: 形状 11756">
                <a:extLst>
                  <a:ext uri="{FF2B5EF4-FFF2-40B4-BE49-F238E27FC236}">
                    <a16:creationId xmlns:a16="http://schemas.microsoft.com/office/drawing/2014/main" id="{2F7A7AF4-A375-5010-D4FD-B1CD55F9AB59}"/>
                  </a:ext>
                </a:extLst>
              </p:cNvPr>
              <p:cNvSpPr/>
              <p:nvPr/>
            </p:nvSpPr>
            <p:spPr>
              <a:xfrm>
                <a:off x="9193149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8" name="任意多边形: 形状 11757">
                <a:extLst>
                  <a:ext uri="{FF2B5EF4-FFF2-40B4-BE49-F238E27FC236}">
                    <a16:creationId xmlns:a16="http://schemas.microsoft.com/office/drawing/2014/main" id="{96C738E0-110F-8CC9-F625-E60E42FE88F1}"/>
                  </a:ext>
                </a:extLst>
              </p:cNvPr>
              <p:cNvSpPr/>
              <p:nvPr/>
            </p:nvSpPr>
            <p:spPr>
              <a:xfrm>
                <a:off x="9193149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9" name="任意多边形: 形状 11758">
                <a:extLst>
                  <a:ext uri="{FF2B5EF4-FFF2-40B4-BE49-F238E27FC236}">
                    <a16:creationId xmlns:a16="http://schemas.microsoft.com/office/drawing/2014/main" id="{E36ED02D-842D-AC77-10D8-F4F0B64E3460}"/>
                  </a:ext>
                </a:extLst>
              </p:cNvPr>
              <p:cNvSpPr/>
              <p:nvPr/>
            </p:nvSpPr>
            <p:spPr>
              <a:xfrm>
                <a:off x="9193149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0" name="任意多边形: 形状 11759">
                <a:extLst>
                  <a:ext uri="{FF2B5EF4-FFF2-40B4-BE49-F238E27FC236}">
                    <a16:creationId xmlns:a16="http://schemas.microsoft.com/office/drawing/2014/main" id="{A327545A-75BA-D9A5-73E3-5C0515B8057B}"/>
                  </a:ext>
                </a:extLst>
              </p:cNvPr>
              <p:cNvSpPr/>
              <p:nvPr/>
            </p:nvSpPr>
            <p:spPr>
              <a:xfrm>
                <a:off x="9193149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1" name="任意多边形: 形状 11760">
                <a:extLst>
                  <a:ext uri="{FF2B5EF4-FFF2-40B4-BE49-F238E27FC236}">
                    <a16:creationId xmlns:a16="http://schemas.microsoft.com/office/drawing/2014/main" id="{B19CFBE1-6D1B-212B-DCB4-F864FF640E46}"/>
                  </a:ext>
                </a:extLst>
              </p:cNvPr>
              <p:cNvSpPr/>
              <p:nvPr/>
            </p:nvSpPr>
            <p:spPr>
              <a:xfrm>
                <a:off x="9193149" y="62547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2" name="任意多边形: 形状 11761">
                <a:extLst>
                  <a:ext uri="{FF2B5EF4-FFF2-40B4-BE49-F238E27FC236}">
                    <a16:creationId xmlns:a16="http://schemas.microsoft.com/office/drawing/2014/main" id="{1314793E-75FE-6D51-0016-ADFE10FDE5DD}"/>
                  </a:ext>
                </a:extLst>
              </p:cNvPr>
              <p:cNvSpPr/>
              <p:nvPr/>
            </p:nvSpPr>
            <p:spPr>
              <a:xfrm>
                <a:off x="9149429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3" name="任意多边形: 形状 11762">
                <a:extLst>
                  <a:ext uri="{FF2B5EF4-FFF2-40B4-BE49-F238E27FC236}">
                    <a16:creationId xmlns:a16="http://schemas.microsoft.com/office/drawing/2014/main" id="{AC3776A3-AFD3-F125-CF02-49913683B085}"/>
                  </a:ext>
                </a:extLst>
              </p:cNvPr>
              <p:cNvSpPr/>
              <p:nvPr/>
            </p:nvSpPr>
            <p:spPr>
              <a:xfrm>
                <a:off x="9149429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4" name="任意多边形: 形状 11763">
                <a:extLst>
                  <a:ext uri="{FF2B5EF4-FFF2-40B4-BE49-F238E27FC236}">
                    <a16:creationId xmlns:a16="http://schemas.microsoft.com/office/drawing/2014/main" id="{B202F4A3-0FC9-0D44-E69C-F8E6A795B6D0}"/>
                  </a:ext>
                </a:extLst>
              </p:cNvPr>
              <p:cNvSpPr/>
              <p:nvPr/>
            </p:nvSpPr>
            <p:spPr>
              <a:xfrm>
                <a:off x="9149429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5" name="任意多边形: 形状 11764">
                <a:extLst>
                  <a:ext uri="{FF2B5EF4-FFF2-40B4-BE49-F238E27FC236}">
                    <a16:creationId xmlns:a16="http://schemas.microsoft.com/office/drawing/2014/main" id="{9B2FE4AD-5FDB-7EBA-8F4C-78EEBBF6D74C}"/>
                  </a:ext>
                </a:extLst>
              </p:cNvPr>
              <p:cNvSpPr/>
              <p:nvPr/>
            </p:nvSpPr>
            <p:spPr>
              <a:xfrm>
                <a:off x="9149429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6" name="任意多边形: 形状 11765">
                <a:extLst>
                  <a:ext uri="{FF2B5EF4-FFF2-40B4-BE49-F238E27FC236}">
                    <a16:creationId xmlns:a16="http://schemas.microsoft.com/office/drawing/2014/main" id="{378FEB4D-7A19-1ED0-376E-9A7084394884}"/>
                  </a:ext>
                </a:extLst>
              </p:cNvPr>
              <p:cNvSpPr/>
              <p:nvPr/>
            </p:nvSpPr>
            <p:spPr>
              <a:xfrm>
                <a:off x="9149429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7" name="任意多边形: 形状 11766">
                <a:extLst>
                  <a:ext uri="{FF2B5EF4-FFF2-40B4-BE49-F238E27FC236}">
                    <a16:creationId xmlns:a16="http://schemas.microsoft.com/office/drawing/2014/main" id="{86C3C489-A152-7E54-347E-0CBE2D8201C6}"/>
                  </a:ext>
                </a:extLst>
              </p:cNvPr>
              <p:cNvSpPr/>
              <p:nvPr/>
            </p:nvSpPr>
            <p:spPr>
              <a:xfrm>
                <a:off x="9149429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8" name="任意多边形: 形状 11767">
                <a:extLst>
                  <a:ext uri="{FF2B5EF4-FFF2-40B4-BE49-F238E27FC236}">
                    <a16:creationId xmlns:a16="http://schemas.microsoft.com/office/drawing/2014/main" id="{79B49E5E-09C5-67AE-3FD8-67A3AE509A2C}"/>
                  </a:ext>
                </a:extLst>
              </p:cNvPr>
              <p:cNvSpPr/>
              <p:nvPr/>
            </p:nvSpPr>
            <p:spPr>
              <a:xfrm>
                <a:off x="9149429" y="588502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9" name="任意多边形: 形状 11768">
                <a:extLst>
                  <a:ext uri="{FF2B5EF4-FFF2-40B4-BE49-F238E27FC236}">
                    <a16:creationId xmlns:a16="http://schemas.microsoft.com/office/drawing/2014/main" id="{1BB81B3A-A100-D5BA-38E9-C97CBD745212}"/>
                  </a:ext>
                </a:extLst>
              </p:cNvPr>
              <p:cNvSpPr/>
              <p:nvPr/>
            </p:nvSpPr>
            <p:spPr>
              <a:xfrm>
                <a:off x="9149429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0" name="任意多边形: 形状 11769">
                <a:extLst>
                  <a:ext uri="{FF2B5EF4-FFF2-40B4-BE49-F238E27FC236}">
                    <a16:creationId xmlns:a16="http://schemas.microsoft.com/office/drawing/2014/main" id="{8EBD9E81-ADED-86D0-E588-CD2254254586}"/>
                  </a:ext>
                </a:extLst>
              </p:cNvPr>
              <p:cNvSpPr/>
              <p:nvPr/>
            </p:nvSpPr>
            <p:spPr>
              <a:xfrm>
                <a:off x="9149429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1" name="任意多边形: 形状 11770">
                <a:extLst>
                  <a:ext uri="{FF2B5EF4-FFF2-40B4-BE49-F238E27FC236}">
                    <a16:creationId xmlns:a16="http://schemas.microsoft.com/office/drawing/2014/main" id="{8B7A99C8-209B-28C2-577C-D75C460D76D2}"/>
                  </a:ext>
                </a:extLst>
              </p:cNvPr>
              <p:cNvSpPr/>
              <p:nvPr/>
            </p:nvSpPr>
            <p:spPr>
              <a:xfrm>
                <a:off x="9149429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2" name="任意多边形: 形状 11771">
                <a:extLst>
                  <a:ext uri="{FF2B5EF4-FFF2-40B4-BE49-F238E27FC236}">
                    <a16:creationId xmlns:a16="http://schemas.microsoft.com/office/drawing/2014/main" id="{879C7003-AE28-166A-C020-C639E6BA63E4}"/>
                  </a:ext>
                </a:extLst>
              </p:cNvPr>
              <p:cNvSpPr/>
              <p:nvPr/>
            </p:nvSpPr>
            <p:spPr>
              <a:xfrm>
                <a:off x="9149429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3" name="任意多边形: 形状 11772">
                <a:extLst>
                  <a:ext uri="{FF2B5EF4-FFF2-40B4-BE49-F238E27FC236}">
                    <a16:creationId xmlns:a16="http://schemas.microsoft.com/office/drawing/2014/main" id="{F3E62DCD-CB89-7BA5-CB27-12C931109971}"/>
                  </a:ext>
                </a:extLst>
              </p:cNvPr>
              <p:cNvSpPr/>
              <p:nvPr/>
            </p:nvSpPr>
            <p:spPr>
              <a:xfrm>
                <a:off x="9149429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4" name="任意多边形: 形状 11773">
                <a:extLst>
                  <a:ext uri="{FF2B5EF4-FFF2-40B4-BE49-F238E27FC236}">
                    <a16:creationId xmlns:a16="http://schemas.microsoft.com/office/drawing/2014/main" id="{9A1B59B5-DB37-8079-48AF-AC82C514AA7C}"/>
                  </a:ext>
                </a:extLst>
              </p:cNvPr>
              <p:cNvSpPr/>
              <p:nvPr/>
            </p:nvSpPr>
            <p:spPr>
              <a:xfrm>
                <a:off x="9149429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5" name="任意多边形: 形状 11774">
                <a:extLst>
                  <a:ext uri="{FF2B5EF4-FFF2-40B4-BE49-F238E27FC236}">
                    <a16:creationId xmlns:a16="http://schemas.microsoft.com/office/drawing/2014/main" id="{112DA920-5F92-1ECB-BCC4-A3AC7D38488B}"/>
                  </a:ext>
                </a:extLst>
              </p:cNvPr>
              <p:cNvSpPr/>
              <p:nvPr/>
            </p:nvSpPr>
            <p:spPr>
              <a:xfrm>
                <a:off x="9149429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6" name="任意多边形: 形状 11775">
                <a:extLst>
                  <a:ext uri="{FF2B5EF4-FFF2-40B4-BE49-F238E27FC236}">
                    <a16:creationId xmlns:a16="http://schemas.microsoft.com/office/drawing/2014/main" id="{ACA0803E-FEED-06C9-3CCD-2C27063D1CDA}"/>
                  </a:ext>
                </a:extLst>
              </p:cNvPr>
              <p:cNvSpPr/>
              <p:nvPr/>
            </p:nvSpPr>
            <p:spPr>
              <a:xfrm>
                <a:off x="9149429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7" name="任意多边形: 形状 11776">
                <a:extLst>
                  <a:ext uri="{FF2B5EF4-FFF2-40B4-BE49-F238E27FC236}">
                    <a16:creationId xmlns:a16="http://schemas.microsoft.com/office/drawing/2014/main" id="{03A79C2C-E31C-BD37-473F-F83E4AF2DF5F}"/>
                  </a:ext>
                </a:extLst>
              </p:cNvPr>
              <p:cNvSpPr/>
              <p:nvPr/>
            </p:nvSpPr>
            <p:spPr>
              <a:xfrm>
                <a:off x="822655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8" name="任意多边形: 形状 11777">
                <a:extLst>
                  <a:ext uri="{FF2B5EF4-FFF2-40B4-BE49-F238E27FC236}">
                    <a16:creationId xmlns:a16="http://schemas.microsoft.com/office/drawing/2014/main" id="{7563C557-0083-1E56-9ADA-397914A5C8EF}"/>
                  </a:ext>
                </a:extLst>
              </p:cNvPr>
              <p:cNvSpPr/>
              <p:nvPr/>
            </p:nvSpPr>
            <p:spPr>
              <a:xfrm>
                <a:off x="822655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9" name="任意多边形: 形状 11778">
                <a:extLst>
                  <a:ext uri="{FF2B5EF4-FFF2-40B4-BE49-F238E27FC236}">
                    <a16:creationId xmlns:a16="http://schemas.microsoft.com/office/drawing/2014/main" id="{D9532CAF-E412-F1D0-9512-3C78B905BC42}"/>
                  </a:ext>
                </a:extLst>
              </p:cNvPr>
              <p:cNvSpPr/>
              <p:nvPr/>
            </p:nvSpPr>
            <p:spPr>
              <a:xfrm>
                <a:off x="822655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0" name="任意多边形: 形状 11779">
                <a:extLst>
                  <a:ext uri="{FF2B5EF4-FFF2-40B4-BE49-F238E27FC236}">
                    <a16:creationId xmlns:a16="http://schemas.microsoft.com/office/drawing/2014/main" id="{BAFB7328-6CC7-DB56-2008-187D1B807C7D}"/>
                  </a:ext>
                </a:extLst>
              </p:cNvPr>
              <p:cNvSpPr/>
              <p:nvPr/>
            </p:nvSpPr>
            <p:spPr>
              <a:xfrm>
                <a:off x="822655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1" name="任意多边形: 形状 11780">
                <a:extLst>
                  <a:ext uri="{FF2B5EF4-FFF2-40B4-BE49-F238E27FC236}">
                    <a16:creationId xmlns:a16="http://schemas.microsoft.com/office/drawing/2014/main" id="{5E9C1C89-1407-C9E0-1D6E-3E7E8AD7DAF4}"/>
                  </a:ext>
                </a:extLst>
              </p:cNvPr>
              <p:cNvSpPr/>
              <p:nvPr/>
            </p:nvSpPr>
            <p:spPr>
              <a:xfrm>
                <a:off x="822655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2" name="任意多边形: 形状 11781">
                <a:extLst>
                  <a:ext uri="{FF2B5EF4-FFF2-40B4-BE49-F238E27FC236}">
                    <a16:creationId xmlns:a16="http://schemas.microsoft.com/office/drawing/2014/main" id="{7B6F02C7-A260-625F-C07E-42F3F0B69576}"/>
                  </a:ext>
                </a:extLst>
              </p:cNvPr>
              <p:cNvSpPr/>
              <p:nvPr/>
            </p:nvSpPr>
            <p:spPr>
              <a:xfrm>
                <a:off x="822655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3" name="任意多边形: 形状 11782">
                <a:extLst>
                  <a:ext uri="{FF2B5EF4-FFF2-40B4-BE49-F238E27FC236}">
                    <a16:creationId xmlns:a16="http://schemas.microsoft.com/office/drawing/2014/main" id="{41AF3623-979B-178A-6805-72D801E158B6}"/>
                  </a:ext>
                </a:extLst>
              </p:cNvPr>
              <p:cNvSpPr/>
              <p:nvPr/>
            </p:nvSpPr>
            <p:spPr>
              <a:xfrm>
                <a:off x="822655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4" name="任意多边形: 形状 11783">
                <a:extLst>
                  <a:ext uri="{FF2B5EF4-FFF2-40B4-BE49-F238E27FC236}">
                    <a16:creationId xmlns:a16="http://schemas.microsoft.com/office/drawing/2014/main" id="{BF809E47-65A2-122B-7189-3A18C26B5481}"/>
                  </a:ext>
                </a:extLst>
              </p:cNvPr>
              <p:cNvSpPr/>
              <p:nvPr/>
            </p:nvSpPr>
            <p:spPr>
              <a:xfrm>
                <a:off x="822655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5" name="任意多边形: 形状 11784">
                <a:extLst>
                  <a:ext uri="{FF2B5EF4-FFF2-40B4-BE49-F238E27FC236}">
                    <a16:creationId xmlns:a16="http://schemas.microsoft.com/office/drawing/2014/main" id="{014FD102-8451-85E0-49E1-B3E5B865332C}"/>
                  </a:ext>
                </a:extLst>
              </p:cNvPr>
              <p:cNvSpPr/>
              <p:nvPr/>
            </p:nvSpPr>
            <p:spPr>
              <a:xfrm>
                <a:off x="822655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6" name="任意多边形: 形状 11785">
                <a:extLst>
                  <a:ext uri="{FF2B5EF4-FFF2-40B4-BE49-F238E27FC236}">
                    <a16:creationId xmlns:a16="http://schemas.microsoft.com/office/drawing/2014/main" id="{638EE8F8-34F0-F890-2C14-CC4948D4144F}"/>
                  </a:ext>
                </a:extLst>
              </p:cNvPr>
              <p:cNvSpPr/>
              <p:nvPr/>
            </p:nvSpPr>
            <p:spPr>
              <a:xfrm>
                <a:off x="822655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7" name="任意多边形: 形状 11786">
                <a:extLst>
                  <a:ext uri="{FF2B5EF4-FFF2-40B4-BE49-F238E27FC236}">
                    <a16:creationId xmlns:a16="http://schemas.microsoft.com/office/drawing/2014/main" id="{A952EA53-3D89-D246-F037-9ADAC8F717FE}"/>
                  </a:ext>
                </a:extLst>
              </p:cNvPr>
              <p:cNvSpPr/>
              <p:nvPr/>
            </p:nvSpPr>
            <p:spPr>
              <a:xfrm>
                <a:off x="822655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8" name="任意多边形: 形状 11787">
                <a:extLst>
                  <a:ext uri="{FF2B5EF4-FFF2-40B4-BE49-F238E27FC236}">
                    <a16:creationId xmlns:a16="http://schemas.microsoft.com/office/drawing/2014/main" id="{1C60C67E-9B8B-E1F5-AF10-FD5227E00A0A}"/>
                  </a:ext>
                </a:extLst>
              </p:cNvPr>
              <p:cNvSpPr/>
              <p:nvPr/>
            </p:nvSpPr>
            <p:spPr>
              <a:xfrm>
                <a:off x="822655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9" name="任意多边形: 形状 11788">
                <a:extLst>
                  <a:ext uri="{FF2B5EF4-FFF2-40B4-BE49-F238E27FC236}">
                    <a16:creationId xmlns:a16="http://schemas.microsoft.com/office/drawing/2014/main" id="{F810CABB-6802-397E-A1BD-B079AE1965EF}"/>
                  </a:ext>
                </a:extLst>
              </p:cNvPr>
              <p:cNvSpPr/>
              <p:nvPr/>
            </p:nvSpPr>
            <p:spPr>
              <a:xfrm>
                <a:off x="822655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0" name="任意多边形: 形状 11789">
                <a:extLst>
                  <a:ext uri="{FF2B5EF4-FFF2-40B4-BE49-F238E27FC236}">
                    <a16:creationId xmlns:a16="http://schemas.microsoft.com/office/drawing/2014/main" id="{B5479C3F-8DBC-8CD1-BC12-F1C2458BC306}"/>
                  </a:ext>
                </a:extLst>
              </p:cNvPr>
              <p:cNvSpPr/>
              <p:nvPr/>
            </p:nvSpPr>
            <p:spPr>
              <a:xfrm>
                <a:off x="822655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1" name="任意多边形: 形状 11790">
                <a:extLst>
                  <a:ext uri="{FF2B5EF4-FFF2-40B4-BE49-F238E27FC236}">
                    <a16:creationId xmlns:a16="http://schemas.microsoft.com/office/drawing/2014/main" id="{B05ECAC6-A114-396E-9DA7-18633DD69A1D}"/>
                  </a:ext>
                </a:extLst>
              </p:cNvPr>
              <p:cNvSpPr/>
              <p:nvPr/>
            </p:nvSpPr>
            <p:spPr>
              <a:xfrm>
                <a:off x="822655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2" name="任意多边形: 形状 11791">
                <a:extLst>
                  <a:ext uri="{FF2B5EF4-FFF2-40B4-BE49-F238E27FC236}">
                    <a16:creationId xmlns:a16="http://schemas.microsoft.com/office/drawing/2014/main" id="{89863D7B-9402-A7B8-3311-5418C1939FB4}"/>
                  </a:ext>
                </a:extLst>
              </p:cNvPr>
              <p:cNvSpPr/>
              <p:nvPr/>
            </p:nvSpPr>
            <p:spPr>
              <a:xfrm>
                <a:off x="8226552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3" name="任意多边形: 形状 11792">
                <a:extLst>
                  <a:ext uri="{FF2B5EF4-FFF2-40B4-BE49-F238E27FC236}">
                    <a16:creationId xmlns:a16="http://schemas.microsoft.com/office/drawing/2014/main" id="{FD7B6273-CD72-34E5-A1D3-4D31AEB62951}"/>
                  </a:ext>
                </a:extLst>
              </p:cNvPr>
              <p:cNvSpPr/>
              <p:nvPr/>
            </p:nvSpPr>
            <p:spPr>
              <a:xfrm>
                <a:off x="822655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4" name="任意多边形: 形状 11793">
                <a:extLst>
                  <a:ext uri="{FF2B5EF4-FFF2-40B4-BE49-F238E27FC236}">
                    <a16:creationId xmlns:a16="http://schemas.microsoft.com/office/drawing/2014/main" id="{B923B237-EBBB-C779-07AD-FCEF13560C04}"/>
                  </a:ext>
                </a:extLst>
              </p:cNvPr>
              <p:cNvSpPr/>
              <p:nvPr/>
            </p:nvSpPr>
            <p:spPr>
              <a:xfrm>
                <a:off x="822655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5" name="任意多边形: 形状 11794">
                <a:extLst>
                  <a:ext uri="{FF2B5EF4-FFF2-40B4-BE49-F238E27FC236}">
                    <a16:creationId xmlns:a16="http://schemas.microsoft.com/office/drawing/2014/main" id="{9993CF20-2A59-B966-4869-C9C73211D978}"/>
                  </a:ext>
                </a:extLst>
              </p:cNvPr>
              <p:cNvSpPr/>
              <p:nvPr/>
            </p:nvSpPr>
            <p:spPr>
              <a:xfrm>
                <a:off x="822655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6" name="任意多边形: 形状 11795">
                <a:extLst>
                  <a:ext uri="{FF2B5EF4-FFF2-40B4-BE49-F238E27FC236}">
                    <a16:creationId xmlns:a16="http://schemas.microsoft.com/office/drawing/2014/main" id="{09881F24-0F81-4D51-C784-5DBC2EDD0CAA}"/>
                  </a:ext>
                </a:extLst>
              </p:cNvPr>
              <p:cNvSpPr/>
              <p:nvPr/>
            </p:nvSpPr>
            <p:spPr>
              <a:xfrm>
                <a:off x="822655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7" name="任意多边形: 形状 11796">
                <a:extLst>
                  <a:ext uri="{FF2B5EF4-FFF2-40B4-BE49-F238E27FC236}">
                    <a16:creationId xmlns:a16="http://schemas.microsoft.com/office/drawing/2014/main" id="{0BAE745A-BA6B-F4A0-17E7-AB568A495074}"/>
                  </a:ext>
                </a:extLst>
              </p:cNvPr>
              <p:cNvSpPr/>
              <p:nvPr/>
            </p:nvSpPr>
            <p:spPr>
              <a:xfrm>
                <a:off x="818273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8" name="任意多边形: 形状 11797">
                <a:extLst>
                  <a:ext uri="{FF2B5EF4-FFF2-40B4-BE49-F238E27FC236}">
                    <a16:creationId xmlns:a16="http://schemas.microsoft.com/office/drawing/2014/main" id="{91A6C427-0B39-AD7B-B112-B7D6D6B07531}"/>
                  </a:ext>
                </a:extLst>
              </p:cNvPr>
              <p:cNvSpPr/>
              <p:nvPr/>
            </p:nvSpPr>
            <p:spPr>
              <a:xfrm>
                <a:off x="818273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9" name="任意多边形: 形状 11798">
                <a:extLst>
                  <a:ext uri="{FF2B5EF4-FFF2-40B4-BE49-F238E27FC236}">
                    <a16:creationId xmlns:a16="http://schemas.microsoft.com/office/drawing/2014/main" id="{B1FF2246-D60A-82EF-7EB5-036957C9F325}"/>
                  </a:ext>
                </a:extLst>
              </p:cNvPr>
              <p:cNvSpPr/>
              <p:nvPr/>
            </p:nvSpPr>
            <p:spPr>
              <a:xfrm>
                <a:off x="818273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0" name="任意多边形: 形状 11799">
                <a:extLst>
                  <a:ext uri="{FF2B5EF4-FFF2-40B4-BE49-F238E27FC236}">
                    <a16:creationId xmlns:a16="http://schemas.microsoft.com/office/drawing/2014/main" id="{2EE90DBD-80D5-9288-ADB1-85A9D42DD804}"/>
                  </a:ext>
                </a:extLst>
              </p:cNvPr>
              <p:cNvSpPr/>
              <p:nvPr/>
            </p:nvSpPr>
            <p:spPr>
              <a:xfrm>
                <a:off x="818273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1" name="任意多边形: 形状 11800">
                <a:extLst>
                  <a:ext uri="{FF2B5EF4-FFF2-40B4-BE49-F238E27FC236}">
                    <a16:creationId xmlns:a16="http://schemas.microsoft.com/office/drawing/2014/main" id="{EA4EEBDF-14D4-5EBD-9415-66D493BB54E2}"/>
                  </a:ext>
                </a:extLst>
              </p:cNvPr>
              <p:cNvSpPr/>
              <p:nvPr/>
            </p:nvSpPr>
            <p:spPr>
              <a:xfrm>
                <a:off x="818273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2" name="任意多边形: 形状 11801">
                <a:extLst>
                  <a:ext uri="{FF2B5EF4-FFF2-40B4-BE49-F238E27FC236}">
                    <a16:creationId xmlns:a16="http://schemas.microsoft.com/office/drawing/2014/main" id="{07F7EC6B-462A-2D25-B770-139C3CA83D98}"/>
                  </a:ext>
                </a:extLst>
              </p:cNvPr>
              <p:cNvSpPr/>
              <p:nvPr/>
            </p:nvSpPr>
            <p:spPr>
              <a:xfrm>
                <a:off x="818273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3" name="任意多边形: 形状 11802">
                <a:extLst>
                  <a:ext uri="{FF2B5EF4-FFF2-40B4-BE49-F238E27FC236}">
                    <a16:creationId xmlns:a16="http://schemas.microsoft.com/office/drawing/2014/main" id="{BD447658-945E-8A2D-2EF1-863745B40AB3}"/>
                  </a:ext>
                </a:extLst>
              </p:cNvPr>
              <p:cNvSpPr/>
              <p:nvPr/>
            </p:nvSpPr>
            <p:spPr>
              <a:xfrm>
                <a:off x="818273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4" name="任意多边形: 形状 11803">
                <a:extLst>
                  <a:ext uri="{FF2B5EF4-FFF2-40B4-BE49-F238E27FC236}">
                    <a16:creationId xmlns:a16="http://schemas.microsoft.com/office/drawing/2014/main" id="{7E49B277-2A22-447F-9AD3-F2F4BEE89F9D}"/>
                  </a:ext>
                </a:extLst>
              </p:cNvPr>
              <p:cNvSpPr/>
              <p:nvPr/>
            </p:nvSpPr>
            <p:spPr>
              <a:xfrm>
                <a:off x="818273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5" name="任意多边形: 形状 11804">
                <a:extLst>
                  <a:ext uri="{FF2B5EF4-FFF2-40B4-BE49-F238E27FC236}">
                    <a16:creationId xmlns:a16="http://schemas.microsoft.com/office/drawing/2014/main" id="{8F3FCA0E-6D6B-1A2E-ABEF-127D1BA4BB01}"/>
                  </a:ext>
                </a:extLst>
              </p:cNvPr>
              <p:cNvSpPr/>
              <p:nvPr/>
            </p:nvSpPr>
            <p:spPr>
              <a:xfrm>
                <a:off x="818273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6" name="任意多边形: 形状 11805">
                <a:extLst>
                  <a:ext uri="{FF2B5EF4-FFF2-40B4-BE49-F238E27FC236}">
                    <a16:creationId xmlns:a16="http://schemas.microsoft.com/office/drawing/2014/main" id="{F7B29490-540F-0A13-17B1-8D91C5314664}"/>
                  </a:ext>
                </a:extLst>
              </p:cNvPr>
              <p:cNvSpPr/>
              <p:nvPr/>
            </p:nvSpPr>
            <p:spPr>
              <a:xfrm>
                <a:off x="8182737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7" name="任意多边形: 形状 11806">
                <a:extLst>
                  <a:ext uri="{FF2B5EF4-FFF2-40B4-BE49-F238E27FC236}">
                    <a16:creationId xmlns:a16="http://schemas.microsoft.com/office/drawing/2014/main" id="{AED3E6DE-00D6-E8DF-8184-8509DA0A20F5}"/>
                  </a:ext>
                </a:extLst>
              </p:cNvPr>
              <p:cNvSpPr/>
              <p:nvPr/>
            </p:nvSpPr>
            <p:spPr>
              <a:xfrm>
                <a:off x="818273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8" name="任意多边形: 形状 11807">
                <a:extLst>
                  <a:ext uri="{FF2B5EF4-FFF2-40B4-BE49-F238E27FC236}">
                    <a16:creationId xmlns:a16="http://schemas.microsoft.com/office/drawing/2014/main" id="{7C1F3A53-9D72-E6D0-8C23-CECB55BBE8C5}"/>
                  </a:ext>
                </a:extLst>
              </p:cNvPr>
              <p:cNvSpPr/>
              <p:nvPr/>
            </p:nvSpPr>
            <p:spPr>
              <a:xfrm>
                <a:off x="818273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9" name="任意多边形: 形状 11808">
                <a:extLst>
                  <a:ext uri="{FF2B5EF4-FFF2-40B4-BE49-F238E27FC236}">
                    <a16:creationId xmlns:a16="http://schemas.microsoft.com/office/drawing/2014/main" id="{FB8812B0-7321-0AD4-21D1-B549594D9D13}"/>
                  </a:ext>
                </a:extLst>
              </p:cNvPr>
              <p:cNvSpPr/>
              <p:nvPr/>
            </p:nvSpPr>
            <p:spPr>
              <a:xfrm>
                <a:off x="818273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0" name="任意多边形: 形状 11809">
                <a:extLst>
                  <a:ext uri="{FF2B5EF4-FFF2-40B4-BE49-F238E27FC236}">
                    <a16:creationId xmlns:a16="http://schemas.microsoft.com/office/drawing/2014/main" id="{F9739CE1-EDD4-88B0-AC93-1BEA6CD5ACEC}"/>
                  </a:ext>
                </a:extLst>
              </p:cNvPr>
              <p:cNvSpPr/>
              <p:nvPr/>
            </p:nvSpPr>
            <p:spPr>
              <a:xfrm>
                <a:off x="818273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1" name="任意多边形: 形状 11810">
                <a:extLst>
                  <a:ext uri="{FF2B5EF4-FFF2-40B4-BE49-F238E27FC236}">
                    <a16:creationId xmlns:a16="http://schemas.microsoft.com/office/drawing/2014/main" id="{B656E737-147F-3E5D-7F47-7D1EFDD3C887}"/>
                  </a:ext>
                </a:extLst>
              </p:cNvPr>
              <p:cNvSpPr/>
              <p:nvPr/>
            </p:nvSpPr>
            <p:spPr>
              <a:xfrm>
                <a:off x="8182737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2" name="任意多边形: 形状 11811">
                <a:extLst>
                  <a:ext uri="{FF2B5EF4-FFF2-40B4-BE49-F238E27FC236}">
                    <a16:creationId xmlns:a16="http://schemas.microsoft.com/office/drawing/2014/main" id="{321268C8-5FE6-8494-759A-4186F1F57491}"/>
                  </a:ext>
                </a:extLst>
              </p:cNvPr>
              <p:cNvSpPr/>
              <p:nvPr/>
            </p:nvSpPr>
            <p:spPr>
              <a:xfrm>
                <a:off x="8182737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3" name="任意多边形: 形状 11812">
                <a:extLst>
                  <a:ext uri="{FF2B5EF4-FFF2-40B4-BE49-F238E27FC236}">
                    <a16:creationId xmlns:a16="http://schemas.microsoft.com/office/drawing/2014/main" id="{0D6B104C-B891-A775-0DD3-3CBBC69A226C}"/>
                  </a:ext>
                </a:extLst>
              </p:cNvPr>
              <p:cNvSpPr/>
              <p:nvPr/>
            </p:nvSpPr>
            <p:spPr>
              <a:xfrm>
                <a:off x="8182737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4" name="任意多边形: 形状 11813">
                <a:extLst>
                  <a:ext uri="{FF2B5EF4-FFF2-40B4-BE49-F238E27FC236}">
                    <a16:creationId xmlns:a16="http://schemas.microsoft.com/office/drawing/2014/main" id="{29B9BE58-6753-5529-DF8C-026B93353AC7}"/>
                  </a:ext>
                </a:extLst>
              </p:cNvPr>
              <p:cNvSpPr/>
              <p:nvPr/>
            </p:nvSpPr>
            <p:spPr>
              <a:xfrm>
                <a:off x="8182737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5" name="任意多边形: 形状 11814">
                <a:extLst>
                  <a:ext uri="{FF2B5EF4-FFF2-40B4-BE49-F238E27FC236}">
                    <a16:creationId xmlns:a16="http://schemas.microsoft.com/office/drawing/2014/main" id="{D9561E5D-C095-EE5A-E78E-D5EF71D5CC92}"/>
                  </a:ext>
                </a:extLst>
              </p:cNvPr>
              <p:cNvSpPr/>
              <p:nvPr/>
            </p:nvSpPr>
            <p:spPr>
              <a:xfrm>
                <a:off x="8182737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6" name="任意多边形: 形状 11815">
                <a:extLst>
                  <a:ext uri="{FF2B5EF4-FFF2-40B4-BE49-F238E27FC236}">
                    <a16:creationId xmlns:a16="http://schemas.microsoft.com/office/drawing/2014/main" id="{844E486B-D5E4-1E0F-2C12-248ECA718E92}"/>
                  </a:ext>
                </a:extLst>
              </p:cNvPr>
              <p:cNvSpPr/>
              <p:nvPr/>
            </p:nvSpPr>
            <p:spPr>
              <a:xfrm>
                <a:off x="813892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7" name="任意多边形: 形状 11816">
                <a:extLst>
                  <a:ext uri="{FF2B5EF4-FFF2-40B4-BE49-F238E27FC236}">
                    <a16:creationId xmlns:a16="http://schemas.microsoft.com/office/drawing/2014/main" id="{06FF223D-889D-BFF9-E9AE-1DE9C6CE048F}"/>
                  </a:ext>
                </a:extLst>
              </p:cNvPr>
              <p:cNvSpPr/>
              <p:nvPr/>
            </p:nvSpPr>
            <p:spPr>
              <a:xfrm>
                <a:off x="813892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8" name="任意多边形: 形状 11817">
                <a:extLst>
                  <a:ext uri="{FF2B5EF4-FFF2-40B4-BE49-F238E27FC236}">
                    <a16:creationId xmlns:a16="http://schemas.microsoft.com/office/drawing/2014/main" id="{6BCCBC3A-3AD7-C9BC-BC8F-A735040F734C}"/>
                  </a:ext>
                </a:extLst>
              </p:cNvPr>
              <p:cNvSpPr/>
              <p:nvPr/>
            </p:nvSpPr>
            <p:spPr>
              <a:xfrm>
                <a:off x="813892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9" name="任意多边形: 形状 11818">
                <a:extLst>
                  <a:ext uri="{FF2B5EF4-FFF2-40B4-BE49-F238E27FC236}">
                    <a16:creationId xmlns:a16="http://schemas.microsoft.com/office/drawing/2014/main" id="{0B8F9D7F-B582-D3E2-434E-E911761F86E4}"/>
                  </a:ext>
                </a:extLst>
              </p:cNvPr>
              <p:cNvSpPr/>
              <p:nvPr/>
            </p:nvSpPr>
            <p:spPr>
              <a:xfrm>
                <a:off x="813892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0" name="任意多边形: 形状 11819">
                <a:extLst>
                  <a:ext uri="{FF2B5EF4-FFF2-40B4-BE49-F238E27FC236}">
                    <a16:creationId xmlns:a16="http://schemas.microsoft.com/office/drawing/2014/main" id="{8641F58A-4D3B-B6A7-3714-C890698A24D0}"/>
                  </a:ext>
                </a:extLst>
              </p:cNvPr>
              <p:cNvSpPr/>
              <p:nvPr/>
            </p:nvSpPr>
            <p:spPr>
              <a:xfrm>
                <a:off x="813892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1" name="任意多边形: 形状 11820">
                <a:extLst>
                  <a:ext uri="{FF2B5EF4-FFF2-40B4-BE49-F238E27FC236}">
                    <a16:creationId xmlns:a16="http://schemas.microsoft.com/office/drawing/2014/main" id="{C42B89DE-34C6-7EDA-723E-CC1EADFEB761}"/>
                  </a:ext>
                </a:extLst>
              </p:cNvPr>
              <p:cNvSpPr/>
              <p:nvPr/>
            </p:nvSpPr>
            <p:spPr>
              <a:xfrm>
                <a:off x="813892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2" name="任意多边形: 形状 11821">
                <a:extLst>
                  <a:ext uri="{FF2B5EF4-FFF2-40B4-BE49-F238E27FC236}">
                    <a16:creationId xmlns:a16="http://schemas.microsoft.com/office/drawing/2014/main" id="{4F731E82-05E7-EA37-BE5A-DBE0B701C284}"/>
                  </a:ext>
                </a:extLst>
              </p:cNvPr>
              <p:cNvSpPr/>
              <p:nvPr/>
            </p:nvSpPr>
            <p:spPr>
              <a:xfrm>
                <a:off x="813892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3" name="任意多边形: 形状 11822">
                <a:extLst>
                  <a:ext uri="{FF2B5EF4-FFF2-40B4-BE49-F238E27FC236}">
                    <a16:creationId xmlns:a16="http://schemas.microsoft.com/office/drawing/2014/main" id="{7BA09CFA-C567-E036-8FAF-2606AAD4BD15}"/>
                  </a:ext>
                </a:extLst>
              </p:cNvPr>
              <p:cNvSpPr/>
              <p:nvPr/>
            </p:nvSpPr>
            <p:spPr>
              <a:xfrm>
                <a:off x="813892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4" name="任意多边形: 形状 11823">
                <a:extLst>
                  <a:ext uri="{FF2B5EF4-FFF2-40B4-BE49-F238E27FC236}">
                    <a16:creationId xmlns:a16="http://schemas.microsoft.com/office/drawing/2014/main" id="{D22C0479-828B-9862-8726-D3FF12866A5B}"/>
                  </a:ext>
                </a:extLst>
              </p:cNvPr>
              <p:cNvSpPr/>
              <p:nvPr/>
            </p:nvSpPr>
            <p:spPr>
              <a:xfrm>
                <a:off x="813892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5" name="任意多边形: 形状 11824">
                <a:extLst>
                  <a:ext uri="{FF2B5EF4-FFF2-40B4-BE49-F238E27FC236}">
                    <a16:creationId xmlns:a16="http://schemas.microsoft.com/office/drawing/2014/main" id="{4CECC8BF-BE14-655D-12CA-0A6E6644C868}"/>
                  </a:ext>
                </a:extLst>
              </p:cNvPr>
              <p:cNvSpPr/>
              <p:nvPr/>
            </p:nvSpPr>
            <p:spPr>
              <a:xfrm>
                <a:off x="813892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6" name="任意多边形: 形状 11825">
                <a:extLst>
                  <a:ext uri="{FF2B5EF4-FFF2-40B4-BE49-F238E27FC236}">
                    <a16:creationId xmlns:a16="http://schemas.microsoft.com/office/drawing/2014/main" id="{AAB04DB7-D58E-0C66-9EFC-1454B065487D}"/>
                  </a:ext>
                </a:extLst>
              </p:cNvPr>
              <p:cNvSpPr/>
              <p:nvPr/>
            </p:nvSpPr>
            <p:spPr>
              <a:xfrm>
                <a:off x="813892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7" name="任意多边形: 形状 11826">
                <a:extLst>
                  <a:ext uri="{FF2B5EF4-FFF2-40B4-BE49-F238E27FC236}">
                    <a16:creationId xmlns:a16="http://schemas.microsoft.com/office/drawing/2014/main" id="{BD92C896-9D59-14FA-8A4C-A3A97B82796B}"/>
                  </a:ext>
                </a:extLst>
              </p:cNvPr>
              <p:cNvSpPr/>
              <p:nvPr/>
            </p:nvSpPr>
            <p:spPr>
              <a:xfrm>
                <a:off x="813892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8" name="任意多边形: 形状 11827">
                <a:extLst>
                  <a:ext uri="{FF2B5EF4-FFF2-40B4-BE49-F238E27FC236}">
                    <a16:creationId xmlns:a16="http://schemas.microsoft.com/office/drawing/2014/main" id="{43865D12-B1B7-D422-BEDF-4C1EC46F2C76}"/>
                  </a:ext>
                </a:extLst>
              </p:cNvPr>
              <p:cNvSpPr/>
              <p:nvPr/>
            </p:nvSpPr>
            <p:spPr>
              <a:xfrm>
                <a:off x="813892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9" name="任意多边形: 形状 11828">
                <a:extLst>
                  <a:ext uri="{FF2B5EF4-FFF2-40B4-BE49-F238E27FC236}">
                    <a16:creationId xmlns:a16="http://schemas.microsoft.com/office/drawing/2014/main" id="{C2F6113B-CD42-913F-3B1B-31C511962932}"/>
                  </a:ext>
                </a:extLst>
              </p:cNvPr>
              <p:cNvSpPr/>
              <p:nvPr/>
            </p:nvSpPr>
            <p:spPr>
              <a:xfrm>
                <a:off x="8138922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0" name="任意多边形: 形状 11829">
                <a:extLst>
                  <a:ext uri="{FF2B5EF4-FFF2-40B4-BE49-F238E27FC236}">
                    <a16:creationId xmlns:a16="http://schemas.microsoft.com/office/drawing/2014/main" id="{1B0E462D-CCD9-3800-13B7-472E36AD947B}"/>
                  </a:ext>
                </a:extLst>
              </p:cNvPr>
              <p:cNvSpPr/>
              <p:nvPr/>
            </p:nvSpPr>
            <p:spPr>
              <a:xfrm>
                <a:off x="813892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1" name="任意多边形: 形状 11830">
                <a:extLst>
                  <a:ext uri="{FF2B5EF4-FFF2-40B4-BE49-F238E27FC236}">
                    <a16:creationId xmlns:a16="http://schemas.microsoft.com/office/drawing/2014/main" id="{8D44510B-380E-9C84-EC48-670FAB82BE17}"/>
                  </a:ext>
                </a:extLst>
              </p:cNvPr>
              <p:cNvSpPr/>
              <p:nvPr/>
            </p:nvSpPr>
            <p:spPr>
              <a:xfrm>
                <a:off x="813892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2" name="任意多边形: 形状 11831">
                <a:extLst>
                  <a:ext uri="{FF2B5EF4-FFF2-40B4-BE49-F238E27FC236}">
                    <a16:creationId xmlns:a16="http://schemas.microsoft.com/office/drawing/2014/main" id="{071E40FB-9BA5-7F5F-9A1F-D6081763995A}"/>
                  </a:ext>
                </a:extLst>
              </p:cNvPr>
              <p:cNvSpPr/>
              <p:nvPr/>
            </p:nvSpPr>
            <p:spPr>
              <a:xfrm>
                <a:off x="8138922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3" name="任意多边形: 形状 11832">
                <a:extLst>
                  <a:ext uri="{FF2B5EF4-FFF2-40B4-BE49-F238E27FC236}">
                    <a16:creationId xmlns:a16="http://schemas.microsoft.com/office/drawing/2014/main" id="{FB80EE7E-B569-9C44-0FA9-377BD43AECA8}"/>
                  </a:ext>
                </a:extLst>
              </p:cNvPr>
              <p:cNvSpPr/>
              <p:nvPr/>
            </p:nvSpPr>
            <p:spPr>
              <a:xfrm>
                <a:off x="813892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4" name="任意多边形: 形状 11833">
                <a:extLst>
                  <a:ext uri="{FF2B5EF4-FFF2-40B4-BE49-F238E27FC236}">
                    <a16:creationId xmlns:a16="http://schemas.microsoft.com/office/drawing/2014/main" id="{ED6A9B32-5AB5-CA11-9F6E-000C3A95B241}"/>
                  </a:ext>
                </a:extLst>
              </p:cNvPr>
              <p:cNvSpPr/>
              <p:nvPr/>
            </p:nvSpPr>
            <p:spPr>
              <a:xfrm>
                <a:off x="813892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5" name="任意多边形: 形状 11834">
                <a:extLst>
                  <a:ext uri="{FF2B5EF4-FFF2-40B4-BE49-F238E27FC236}">
                    <a16:creationId xmlns:a16="http://schemas.microsoft.com/office/drawing/2014/main" id="{A4EDDB6F-6B21-99D9-97B2-2AD6D588C4ED}"/>
                  </a:ext>
                </a:extLst>
              </p:cNvPr>
              <p:cNvSpPr/>
              <p:nvPr/>
            </p:nvSpPr>
            <p:spPr>
              <a:xfrm>
                <a:off x="813892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6" name="任意多边形: 形状 11835">
                <a:extLst>
                  <a:ext uri="{FF2B5EF4-FFF2-40B4-BE49-F238E27FC236}">
                    <a16:creationId xmlns:a16="http://schemas.microsoft.com/office/drawing/2014/main" id="{4BE75CF3-39D4-527C-56EC-1768CB917A72}"/>
                  </a:ext>
                </a:extLst>
              </p:cNvPr>
              <p:cNvSpPr/>
              <p:nvPr/>
            </p:nvSpPr>
            <p:spPr>
              <a:xfrm>
                <a:off x="8404955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7" name="任意多边形: 形状 11836">
                <a:extLst>
                  <a:ext uri="{FF2B5EF4-FFF2-40B4-BE49-F238E27FC236}">
                    <a16:creationId xmlns:a16="http://schemas.microsoft.com/office/drawing/2014/main" id="{61F3139F-C7E1-DDB2-E0F5-7CC4E46230D1}"/>
                  </a:ext>
                </a:extLst>
              </p:cNvPr>
              <p:cNvSpPr/>
              <p:nvPr/>
            </p:nvSpPr>
            <p:spPr>
              <a:xfrm>
                <a:off x="8404955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8" name="任意多边形: 形状 11837">
                <a:extLst>
                  <a:ext uri="{FF2B5EF4-FFF2-40B4-BE49-F238E27FC236}">
                    <a16:creationId xmlns:a16="http://schemas.microsoft.com/office/drawing/2014/main" id="{085C5443-43FF-985F-DBC8-7B50EB7E2B3B}"/>
                  </a:ext>
                </a:extLst>
              </p:cNvPr>
              <p:cNvSpPr/>
              <p:nvPr/>
            </p:nvSpPr>
            <p:spPr>
              <a:xfrm>
                <a:off x="8404955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9" name="任意多边形: 形状 11838">
                <a:extLst>
                  <a:ext uri="{FF2B5EF4-FFF2-40B4-BE49-F238E27FC236}">
                    <a16:creationId xmlns:a16="http://schemas.microsoft.com/office/drawing/2014/main" id="{B5CA1D58-5CF7-C731-9559-348C84997C6E}"/>
                  </a:ext>
                </a:extLst>
              </p:cNvPr>
              <p:cNvSpPr/>
              <p:nvPr/>
            </p:nvSpPr>
            <p:spPr>
              <a:xfrm>
                <a:off x="8404955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0" name="任意多边形: 形状 11839">
                <a:extLst>
                  <a:ext uri="{FF2B5EF4-FFF2-40B4-BE49-F238E27FC236}">
                    <a16:creationId xmlns:a16="http://schemas.microsoft.com/office/drawing/2014/main" id="{0DFAF6F9-E74E-E9C1-BC90-193B38265360}"/>
                  </a:ext>
                </a:extLst>
              </p:cNvPr>
              <p:cNvSpPr/>
              <p:nvPr/>
            </p:nvSpPr>
            <p:spPr>
              <a:xfrm>
                <a:off x="8404955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1" name="任意多边形: 形状 11840">
                <a:extLst>
                  <a:ext uri="{FF2B5EF4-FFF2-40B4-BE49-F238E27FC236}">
                    <a16:creationId xmlns:a16="http://schemas.microsoft.com/office/drawing/2014/main" id="{16D28B95-6934-E9ED-5127-47164ECFF266}"/>
                  </a:ext>
                </a:extLst>
              </p:cNvPr>
              <p:cNvSpPr/>
              <p:nvPr/>
            </p:nvSpPr>
            <p:spPr>
              <a:xfrm>
                <a:off x="8404955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2" name="任意多边形: 形状 11841">
                <a:extLst>
                  <a:ext uri="{FF2B5EF4-FFF2-40B4-BE49-F238E27FC236}">
                    <a16:creationId xmlns:a16="http://schemas.microsoft.com/office/drawing/2014/main" id="{2EDBE772-6A7F-CB46-2C40-FB0B708B06FB}"/>
                  </a:ext>
                </a:extLst>
              </p:cNvPr>
              <p:cNvSpPr/>
              <p:nvPr/>
            </p:nvSpPr>
            <p:spPr>
              <a:xfrm>
                <a:off x="8404955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3" name="任意多边形: 形状 11842">
                <a:extLst>
                  <a:ext uri="{FF2B5EF4-FFF2-40B4-BE49-F238E27FC236}">
                    <a16:creationId xmlns:a16="http://schemas.microsoft.com/office/drawing/2014/main" id="{8FA23B1E-6180-727F-4A30-61C01CDCE542}"/>
                  </a:ext>
                </a:extLst>
              </p:cNvPr>
              <p:cNvSpPr/>
              <p:nvPr/>
            </p:nvSpPr>
            <p:spPr>
              <a:xfrm>
                <a:off x="8404955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4" name="任意多边形: 形状 11843">
                <a:extLst>
                  <a:ext uri="{FF2B5EF4-FFF2-40B4-BE49-F238E27FC236}">
                    <a16:creationId xmlns:a16="http://schemas.microsoft.com/office/drawing/2014/main" id="{91E76BA0-4FDD-0466-EEEC-B6BEFB749BB1}"/>
                  </a:ext>
                </a:extLst>
              </p:cNvPr>
              <p:cNvSpPr/>
              <p:nvPr/>
            </p:nvSpPr>
            <p:spPr>
              <a:xfrm>
                <a:off x="8404955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5" name="任意多边形: 形状 11844">
                <a:extLst>
                  <a:ext uri="{FF2B5EF4-FFF2-40B4-BE49-F238E27FC236}">
                    <a16:creationId xmlns:a16="http://schemas.microsoft.com/office/drawing/2014/main" id="{1DA4A3C3-C2E6-AC41-FCA8-948998B887AB}"/>
                  </a:ext>
                </a:extLst>
              </p:cNvPr>
              <p:cNvSpPr/>
              <p:nvPr/>
            </p:nvSpPr>
            <p:spPr>
              <a:xfrm>
                <a:off x="8404955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6" name="任意多边形: 形状 11845">
                <a:extLst>
                  <a:ext uri="{FF2B5EF4-FFF2-40B4-BE49-F238E27FC236}">
                    <a16:creationId xmlns:a16="http://schemas.microsoft.com/office/drawing/2014/main" id="{D5A2DF83-C4D6-159F-CC84-93AB4748D588}"/>
                  </a:ext>
                </a:extLst>
              </p:cNvPr>
              <p:cNvSpPr/>
              <p:nvPr/>
            </p:nvSpPr>
            <p:spPr>
              <a:xfrm>
                <a:off x="8404955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7" name="任意多边形: 形状 11846">
                <a:extLst>
                  <a:ext uri="{FF2B5EF4-FFF2-40B4-BE49-F238E27FC236}">
                    <a16:creationId xmlns:a16="http://schemas.microsoft.com/office/drawing/2014/main" id="{BC73279D-5522-1967-3197-7630D13476E2}"/>
                  </a:ext>
                </a:extLst>
              </p:cNvPr>
              <p:cNvSpPr/>
              <p:nvPr/>
            </p:nvSpPr>
            <p:spPr>
              <a:xfrm>
                <a:off x="8404955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8" name="任意多边形: 形状 11847">
                <a:extLst>
                  <a:ext uri="{FF2B5EF4-FFF2-40B4-BE49-F238E27FC236}">
                    <a16:creationId xmlns:a16="http://schemas.microsoft.com/office/drawing/2014/main" id="{6A13E548-08E8-60C2-FCF8-B5484C6B5872}"/>
                  </a:ext>
                </a:extLst>
              </p:cNvPr>
              <p:cNvSpPr/>
              <p:nvPr/>
            </p:nvSpPr>
            <p:spPr>
              <a:xfrm>
                <a:off x="8404955" y="621344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9" name="任意多边形: 形状 11848">
                <a:extLst>
                  <a:ext uri="{FF2B5EF4-FFF2-40B4-BE49-F238E27FC236}">
                    <a16:creationId xmlns:a16="http://schemas.microsoft.com/office/drawing/2014/main" id="{1A181D12-1EB5-067E-08A5-66CB7B8EAC26}"/>
                  </a:ext>
                </a:extLst>
              </p:cNvPr>
              <p:cNvSpPr/>
              <p:nvPr/>
            </p:nvSpPr>
            <p:spPr>
              <a:xfrm>
                <a:off x="8361140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0" name="任意多边形: 形状 11849">
                <a:extLst>
                  <a:ext uri="{FF2B5EF4-FFF2-40B4-BE49-F238E27FC236}">
                    <a16:creationId xmlns:a16="http://schemas.microsoft.com/office/drawing/2014/main" id="{8AC2CBBE-CFC3-DC25-A415-5290F000190D}"/>
                  </a:ext>
                </a:extLst>
              </p:cNvPr>
              <p:cNvSpPr/>
              <p:nvPr/>
            </p:nvSpPr>
            <p:spPr>
              <a:xfrm>
                <a:off x="8361140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1" name="任意多边形: 形状 11850">
                <a:extLst>
                  <a:ext uri="{FF2B5EF4-FFF2-40B4-BE49-F238E27FC236}">
                    <a16:creationId xmlns:a16="http://schemas.microsoft.com/office/drawing/2014/main" id="{EF6FD226-622E-6B9F-EDF4-0F300D7F6DF8}"/>
                  </a:ext>
                </a:extLst>
              </p:cNvPr>
              <p:cNvSpPr/>
              <p:nvPr/>
            </p:nvSpPr>
            <p:spPr>
              <a:xfrm>
                <a:off x="8361140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2" name="任意多边形: 形状 11851">
                <a:extLst>
                  <a:ext uri="{FF2B5EF4-FFF2-40B4-BE49-F238E27FC236}">
                    <a16:creationId xmlns:a16="http://schemas.microsoft.com/office/drawing/2014/main" id="{BC496F0A-AC9E-E3CD-201F-289A65D0A174}"/>
                  </a:ext>
                </a:extLst>
              </p:cNvPr>
              <p:cNvSpPr/>
              <p:nvPr/>
            </p:nvSpPr>
            <p:spPr>
              <a:xfrm>
                <a:off x="8361140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3" name="任意多边形: 形状 11852">
                <a:extLst>
                  <a:ext uri="{FF2B5EF4-FFF2-40B4-BE49-F238E27FC236}">
                    <a16:creationId xmlns:a16="http://schemas.microsoft.com/office/drawing/2014/main" id="{603A622A-6A1E-246E-CBCB-703C743263D8}"/>
                  </a:ext>
                </a:extLst>
              </p:cNvPr>
              <p:cNvSpPr/>
              <p:nvPr/>
            </p:nvSpPr>
            <p:spPr>
              <a:xfrm>
                <a:off x="8361140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4" name="任意多边形: 形状 11853">
                <a:extLst>
                  <a:ext uri="{FF2B5EF4-FFF2-40B4-BE49-F238E27FC236}">
                    <a16:creationId xmlns:a16="http://schemas.microsoft.com/office/drawing/2014/main" id="{87A32CCF-E4C7-989C-2E4C-7D9C7542E41C}"/>
                  </a:ext>
                </a:extLst>
              </p:cNvPr>
              <p:cNvSpPr/>
              <p:nvPr/>
            </p:nvSpPr>
            <p:spPr>
              <a:xfrm>
                <a:off x="8361140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5" name="任意多边形: 形状 11854">
                <a:extLst>
                  <a:ext uri="{FF2B5EF4-FFF2-40B4-BE49-F238E27FC236}">
                    <a16:creationId xmlns:a16="http://schemas.microsoft.com/office/drawing/2014/main" id="{1DE3496E-0A20-0C8E-6190-9942631406FF}"/>
                  </a:ext>
                </a:extLst>
              </p:cNvPr>
              <p:cNvSpPr/>
              <p:nvPr/>
            </p:nvSpPr>
            <p:spPr>
              <a:xfrm>
                <a:off x="8361140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6" name="任意多边形: 形状 11855">
                <a:extLst>
                  <a:ext uri="{FF2B5EF4-FFF2-40B4-BE49-F238E27FC236}">
                    <a16:creationId xmlns:a16="http://schemas.microsoft.com/office/drawing/2014/main" id="{3B0E42E8-9E07-5632-39C3-7A1580E494AC}"/>
                  </a:ext>
                </a:extLst>
              </p:cNvPr>
              <p:cNvSpPr/>
              <p:nvPr/>
            </p:nvSpPr>
            <p:spPr>
              <a:xfrm>
                <a:off x="8361140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7" name="任意多边形: 形状 11856">
                <a:extLst>
                  <a:ext uri="{FF2B5EF4-FFF2-40B4-BE49-F238E27FC236}">
                    <a16:creationId xmlns:a16="http://schemas.microsoft.com/office/drawing/2014/main" id="{A3912318-1612-4407-40C6-8C5F2F296458}"/>
                  </a:ext>
                </a:extLst>
              </p:cNvPr>
              <p:cNvSpPr/>
              <p:nvPr/>
            </p:nvSpPr>
            <p:spPr>
              <a:xfrm>
                <a:off x="8361140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8" name="任意多边形: 形状 11857">
                <a:extLst>
                  <a:ext uri="{FF2B5EF4-FFF2-40B4-BE49-F238E27FC236}">
                    <a16:creationId xmlns:a16="http://schemas.microsoft.com/office/drawing/2014/main" id="{2038E46C-7C90-E021-AC1D-F14C6EC688E9}"/>
                  </a:ext>
                </a:extLst>
              </p:cNvPr>
              <p:cNvSpPr/>
              <p:nvPr/>
            </p:nvSpPr>
            <p:spPr>
              <a:xfrm>
                <a:off x="8361140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9" name="任意多边形: 形状 11858">
                <a:extLst>
                  <a:ext uri="{FF2B5EF4-FFF2-40B4-BE49-F238E27FC236}">
                    <a16:creationId xmlns:a16="http://schemas.microsoft.com/office/drawing/2014/main" id="{6DBFD7B8-AEFE-7D9E-4076-0CFF9C9A0432}"/>
                  </a:ext>
                </a:extLst>
              </p:cNvPr>
              <p:cNvSpPr/>
              <p:nvPr/>
            </p:nvSpPr>
            <p:spPr>
              <a:xfrm>
                <a:off x="8361140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0" name="任意多边形: 形状 11859">
                <a:extLst>
                  <a:ext uri="{FF2B5EF4-FFF2-40B4-BE49-F238E27FC236}">
                    <a16:creationId xmlns:a16="http://schemas.microsoft.com/office/drawing/2014/main" id="{382C8003-CF1D-654B-1B7E-6EAB546C21A7}"/>
                  </a:ext>
                </a:extLst>
              </p:cNvPr>
              <p:cNvSpPr/>
              <p:nvPr/>
            </p:nvSpPr>
            <p:spPr>
              <a:xfrm>
                <a:off x="8361140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1" name="任意多边形: 形状 11860">
                <a:extLst>
                  <a:ext uri="{FF2B5EF4-FFF2-40B4-BE49-F238E27FC236}">
                    <a16:creationId xmlns:a16="http://schemas.microsoft.com/office/drawing/2014/main" id="{952C4817-BEF7-8C19-DB71-AA3482F2547B}"/>
                  </a:ext>
                </a:extLst>
              </p:cNvPr>
              <p:cNvSpPr/>
              <p:nvPr/>
            </p:nvSpPr>
            <p:spPr>
              <a:xfrm>
                <a:off x="8361140" y="625963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2" name="任意多边形: 形状 11861">
                <a:extLst>
                  <a:ext uri="{FF2B5EF4-FFF2-40B4-BE49-F238E27FC236}">
                    <a16:creationId xmlns:a16="http://schemas.microsoft.com/office/drawing/2014/main" id="{7A9DA6B5-BC4F-9CC4-72D7-3205A8AC070D}"/>
                  </a:ext>
                </a:extLst>
              </p:cNvPr>
              <p:cNvSpPr/>
              <p:nvPr/>
            </p:nvSpPr>
            <p:spPr>
              <a:xfrm>
                <a:off x="6906196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3" name="任意多边形: 形状 11862">
                <a:extLst>
                  <a:ext uri="{FF2B5EF4-FFF2-40B4-BE49-F238E27FC236}">
                    <a16:creationId xmlns:a16="http://schemas.microsoft.com/office/drawing/2014/main" id="{029488C2-C1A6-7954-F268-70892FBAF1DD}"/>
                  </a:ext>
                </a:extLst>
              </p:cNvPr>
              <p:cNvSpPr/>
              <p:nvPr/>
            </p:nvSpPr>
            <p:spPr>
              <a:xfrm>
                <a:off x="6906196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4" name="任意多边形: 形状 11863">
                <a:extLst>
                  <a:ext uri="{FF2B5EF4-FFF2-40B4-BE49-F238E27FC236}">
                    <a16:creationId xmlns:a16="http://schemas.microsoft.com/office/drawing/2014/main" id="{443F200E-FF90-DF32-2F79-BB041179DD10}"/>
                  </a:ext>
                </a:extLst>
              </p:cNvPr>
              <p:cNvSpPr/>
              <p:nvPr/>
            </p:nvSpPr>
            <p:spPr>
              <a:xfrm>
                <a:off x="6906196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5" name="任意多边形: 形状 11864">
                <a:extLst>
                  <a:ext uri="{FF2B5EF4-FFF2-40B4-BE49-F238E27FC236}">
                    <a16:creationId xmlns:a16="http://schemas.microsoft.com/office/drawing/2014/main" id="{9DF4B29E-9858-FE32-757B-282CCB34777B}"/>
                  </a:ext>
                </a:extLst>
              </p:cNvPr>
              <p:cNvSpPr/>
              <p:nvPr/>
            </p:nvSpPr>
            <p:spPr>
              <a:xfrm>
                <a:off x="6906196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6" name="任意多边形: 形状 11865">
                <a:extLst>
                  <a:ext uri="{FF2B5EF4-FFF2-40B4-BE49-F238E27FC236}">
                    <a16:creationId xmlns:a16="http://schemas.microsoft.com/office/drawing/2014/main" id="{40DFA712-B453-5DA2-5279-C49F798EAA7E}"/>
                  </a:ext>
                </a:extLst>
              </p:cNvPr>
              <p:cNvSpPr/>
              <p:nvPr/>
            </p:nvSpPr>
            <p:spPr>
              <a:xfrm>
                <a:off x="6906196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7" name="任意多边形: 形状 11866">
                <a:extLst>
                  <a:ext uri="{FF2B5EF4-FFF2-40B4-BE49-F238E27FC236}">
                    <a16:creationId xmlns:a16="http://schemas.microsoft.com/office/drawing/2014/main" id="{2F7E4C6F-687C-0881-BF8E-4AF90452A796}"/>
                  </a:ext>
                </a:extLst>
              </p:cNvPr>
              <p:cNvSpPr/>
              <p:nvPr/>
            </p:nvSpPr>
            <p:spPr>
              <a:xfrm>
                <a:off x="6906196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8" name="任意多边形: 形状 11867">
                <a:extLst>
                  <a:ext uri="{FF2B5EF4-FFF2-40B4-BE49-F238E27FC236}">
                    <a16:creationId xmlns:a16="http://schemas.microsoft.com/office/drawing/2014/main" id="{4068A27D-75F7-1614-0F78-192323C8D649}"/>
                  </a:ext>
                </a:extLst>
              </p:cNvPr>
              <p:cNvSpPr/>
              <p:nvPr/>
            </p:nvSpPr>
            <p:spPr>
              <a:xfrm>
                <a:off x="6906196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9" name="任意多边形: 形状 11868">
                <a:extLst>
                  <a:ext uri="{FF2B5EF4-FFF2-40B4-BE49-F238E27FC236}">
                    <a16:creationId xmlns:a16="http://schemas.microsoft.com/office/drawing/2014/main" id="{AD56411E-E58E-F8CC-BCFA-8BC39444FD58}"/>
                  </a:ext>
                </a:extLst>
              </p:cNvPr>
              <p:cNvSpPr/>
              <p:nvPr/>
            </p:nvSpPr>
            <p:spPr>
              <a:xfrm>
                <a:off x="6906196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0" name="任意多边形: 形状 11869">
                <a:extLst>
                  <a:ext uri="{FF2B5EF4-FFF2-40B4-BE49-F238E27FC236}">
                    <a16:creationId xmlns:a16="http://schemas.microsoft.com/office/drawing/2014/main" id="{093CE2A8-DD92-B386-8A4D-012CE134B3F3}"/>
                  </a:ext>
                </a:extLst>
              </p:cNvPr>
              <p:cNvSpPr/>
              <p:nvPr/>
            </p:nvSpPr>
            <p:spPr>
              <a:xfrm>
                <a:off x="6906196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1" name="任意多边形: 形状 11870">
                <a:extLst>
                  <a:ext uri="{FF2B5EF4-FFF2-40B4-BE49-F238E27FC236}">
                    <a16:creationId xmlns:a16="http://schemas.microsoft.com/office/drawing/2014/main" id="{AB0830AD-F4A4-E3A6-4482-51036273E2A4}"/>
                  </a:ext>
                </a:extLst>
              </p:cNvPr>
              <p:cNvSpPr/>
              <p:nvPr/>
            </p:nvSpPr>
            <p:spPr>
              <a:xfrm>
                <a:off x="6906196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2" name="任意多边形: 形状 11871">
                <a:extLst>
                  <a:ext uri="{FF2B5EF4-FFF2-40B4-BE49-F238E27FC236}">
                    <a16:creationId xmlns:a16="http://schemas.microsoft.com/office/drawing/2014/main" id="{CA1B3C39-5754-69FA-CF08-73793A49DE42}"/>
                  </a:ext>
                </a:extLst>
              </p:cNvPr>
              <p:cNvSpPr/>
              <p:nvPr/>
            </p:nvSpPr>
            <p:spPr>
              <a:xfrm>
                <a:off x="6906196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3" name="任意多边形: 形状 11872">
                <a:extLst>
                  <a:ext uri="{FF2B5EF4-FFF2-40B4-BE49-F238E27FC236}">
                    <a16:creationId xmlns:a16="http://schemas.microsoft.com/office/drawing/2014/main" id="{9480B21D-29CD-62EB-3C27-DCCEC1147185}"/>
                  </a:ext>
                </a:extLst>
              </p:cNvPr>
              <p:cNvSpPr/>
              <p:nvPr/>
            </p:nvSpPr>
            <p:spPr>
              <a:xfrm>
                <a:off x="6906196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4" name="任意多边形: 形状 11873">
                <a:extLst>
                  <a:ext uri="{FF2B5EF4-FFF2-40B4-BE49-F238E27FC236}">
                    <a16:creationId xmlns:a16="http://schemas.microsoft.com/office/drawing/2014/main" id="{4A150607-E26E-BF88-0723-1D7359CD0CC8}"/>
                  </a:ext>
                </a:extLst>
              </p:cNvPr>
              <p:cNvSpPr/>
              <p:nvPr/>
            </p:nvSpPr>
            <p:spPr>
              <a:xfrm>
                <a:off x="6906196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5" name="任意多边形: 形状 11874">
                <a:extLst>
                  <a:ext uri="{FF2B5EF4-FFF2-40B4-BE49-F238E27FC236}">
                    <a16:creationId xmlns:a16="http://schemas.microsoft.com/office/drawing/2014/main" id="{08B7DFC9-13F1-92C6-CE9D-D52420EB625C}"/>
                  </a:ext>
                </a:extLst>
              </p:cNvPr>
              <p:cNvSpPr/>
              <p:nvPr/>
            </p:nvSpPr>
            <p:spPr>
              <a:xfrm>
                <a:off x="6906196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6" name="任意多边形: 形状 11875">
                <a:extLst>
                  <a:ext uri="{FF2B5EF4-FFF2-40B4-BE49-F238E27FC236}">
                    <a16:creationId xmlns:a16="http://schemas.microsoft.com/office/drawing/2014/main" id="{07A94D22-2BCD-2BEA-7D54-57E1689BD311}"/>
                  </a:ext>
                </a:extLst>
              </p:cNvPr>
              <p:cNvSpPr/>
              <p:nvPr/>
            </p:nvSpPr>
            <p:spPr>
              <a:xfrm>
                <a:off x="6906196" y="60560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7" name="任意多边形: 形状 11876">
                <a:extLst>
                  <a:ext uri="{FF2B5EF4-FFF2-40B4-BE49-F238E27FC236}">
                    <a16:creationId xmlns:a16="http://schemas.microsoft.com/office/drawing/2014/main" id="{1CFB7061-7E5B-8911-CC3A-3B55B3D44F78}"/>
                  </a:ext>
                </a:extLst>
              </p:cNvPr>
              <p:cNvSpPr/>
              <p:nvPr/>
            </p:nvSpPr>
            <p:spPr>
              <a:xfrm>
                <a:off x="6906196" y="61023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8" name="任意多边形: 形状 11877">
                <a:extLst>
                  <a:ext uri="{FF2B5EF4-FFF2-40B4-BE49-F238E27FC236}">
                    <a16:creationId xmlns:a16="http://schemas.microsoft.com/office/drawing/2014/main" id="{CFC4BDBE-D637-0F68-FFDB-E0D6D156548B}"/>
                  </a:ext>
                </a:extLst>
              </p:cNvPr>
              <p:cNvSpPr/>
              <p:nvPr/>
            </p:nvSpPr>
            <p:spPr>
              <a:xfrm>
                <a:off x="6906196" y="614857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9" name="任意多边形: 形状 11878">
                <a:extLst>
                  <a:ext uri="{FF2B5EF4-FFF2-40B4-BE49-F238E27FC236}">
                    <a16:creationId xmlns:a16="http://schemas.microsoft.com/office/drawing/2014/main" id="{378F1372-40C5-C916-DB5C-C9CA506A74BD}"/>
                  </a:ext>
                </a:extLst>
              </p:cNvPr>
              <p:cNvSpPr/>
              <p:nvPr/>
            </p:nvSpPr>
            <p:spPr>
              <a:xfrm>
                <a:off x="6906196" y="61947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0" name="任意多边形: 形状 11879">
                <a:extLst>
                  <a:ext uri="{FF2B5EF4-FFF2-40B4-BE49-F238E27FC236}">
                    <a16:creationId xmlns:a16="http://schemas.microsoft.com/office/drawing/2014/main" id="{2130FF52-EAA3-0526-F678-425178077338}"/>
                  </a:ext>
                </a:extLst>
              </p:cNvPr>
              <p:cNvSpPr/>
              <p:nvPr/>
            </p:nvSpPr>
            <p:spPr>
              <a:xfrm>
                <a:off x="6906196" y="62410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1" name="任意多边形: 形状 11880">
                <a:extLst>
                  <a:ext uri="{FF2B5EF4-FFF2-40B4-BE49-F238E27FC236}">
                    <a16:creationId xmlns:a16="http://schemas.microsoft.com/office/drawing/2014/main" id="{AEAB6516-169D-0F80-0C80-F2174C561CA2}"/>
                  </a:ext>
                </a:extLst>
              </p:cNvPr>
              <p:cNvSpPr/>
              <p:nvPr/>
            </p:nvSpPr>
            <p:spPr>
              <a:xfrm>
                <a:off x="686247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2" name="任意多边形: 形状 11881">
                <a:extLst>
                  <a:ext uri="{FF2B5EF4-FFF2-40B4-BE49-F238E27FC236}">
                    <a16:creationId xmlns:a16="http://schemas.microsoft.com/office/drawing/2014/main" id="{37395996-B983-7901-4FF2-618FF40627DF}"/>
                  </a:ext>
                </a:extLst>
              </p:cNvPr>
              <p:cNvSpPr/>
              <p:nvPr/>
            </p:nvSpPr>
            <p:spPr>
              <a:xfrm>
                <a:off x="686247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3" name="任意多边形: 形状 11882">
                <a:extLst>
                  <a:ext uri="{FF2B5EF4-FFF2-40B4-BE49-F238E27FC236}">
                    <a16:creationId xmlns:a16="http://schemas.microsoft.com/office/drawing/2014/main" id="{1CD323A1-76D4-1ADD-98CB-27F2BF9A6091}"/>
                  </a:ext>
                </a:extLst>
              </p:cNvPr>
              <p:cNvSpPr/>
              <p:nvPr/>
            </p:nvSpPr>
            <p:spPr>
              <a:xfrm>
                <a:off x="686247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4" name="任意多边形: 形状 11883">
                <a:extLst>
                  <a:ext uri="{FF2B5EF4-FFF2-40B4-BE49-F238E27FC236}">
                    <a16:creationId xmlns:a16="http://schemas.microsoft.com/office/drawing/2014/main" id="{E2CE1AD8-9865-0863-AAB2-B8BD328FE48F}"/>
                  </a:ext>
                </a:extLst>
              </p:cNvPr>
              <p:cNvSpPr/>
              <p:nvPr/>
            </p:nvSpPr>
            <p:spPr>
              <a:xfrm>
                <a:off x="686247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5" name="任意多边形: 形状 11884">
                <a:extLst>
                  <a:ext uri="{FF2B5EF4-FFF2-40B4-BE49-F238E27FC236}">
                    <a16:creationId xmlns:a16="http://schemas.microsoft.com/office/drawing/2014/main" id="{52BB0000-4EA2-2438-4E37-D0A15EFF69DB}"/>
                  </a:ext>
                </a:extLst>
              </p:cNvPr>
              <p:cNvSpPr/>
              <p:nvPr/>
            </p:nvSpPr>
            <p:spPr>
              <a:xfrm>
                <a:off x="686247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6" name="任意多边形: 形状 11885">
                <a:extLst>
                  <a:ext uri="{FF2B5EF4-FFF2-40B4-BE49-F238E27FC236}">
                    <a16:creationId xmlns:a16="http://schemas.microsoft.com/office/drawing/2014/main" id="{C78EDFB7-B718-3028-BFBE-702CAC88C037}"/>
                  </a:ext>
                </a:extLst>
              </p:cNvPr>
              <p:cNvSpPr/>
              <p:nvPr/>
            </p:nvSpPr>
            <p:spPr>
              <a:xfrm>
                <a:off x="6862476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7" name="任意多边形: 形状 11886">
                <a:extLst>
                  <a:ext uri="{FF2B5EF4-FFF2-40B4-BE49-F238E27FC236}">
                    <a16:creationId xmlns:a16="http://schemas.microsoft.com/office/drawing/2014/main" id="{701CF6C0-2371-1310-6776-ACCE49DBA4A1}"/>
                  </a:ext>
                </a:extLst>
              </p:cNvPr>
              <p:cNvSpPr/>
              <p:nvPr/>
            </p:nvSpPr>
            <p:spPr>
              <a:xfrm>
                <a:off x="6862476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8" name="任意多边形: 形状 11887">
                <a:extLst>
                  <a:ext uri="{FF2B5EF4-FFF2-40B4-BE49-F238E27FC236}">
                    <a16:creationId xmlns:a16="http://schemas.microsoft.com/office/drawing/2014/main" id="{F7810238-BF2D-B67B-31C4-789256713CD7}"/>
                  </a:ext>
                </a:extLst>
              </p:cNvPr>
              <p:cNvSpPr/>
              <p:nvPr/>
            </p:nvSpPr>
            <p:spPr>
              <a:xfrm>
                <a:off x="686247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9" name="任意多边形: 形状 11888">
                <a:extLst>
                  <a:ext uri="{FF2B5EF4-FFF2-40B4-BE49-F238E27FC236}">
                    <a16:creationId xmlns:a16="http://schemas.microsoft.com/office/drawing/2014/main" id="{E5F80A21-A582-6B92-53AC-13EBA18BB925}"/>
                  </a:ext>
                </a:extLst>
              </p:cNvPr>
              <p:cNvSpPr/>
              <p:nvPr/>
            </p:nvSpPr>
            <p:spPr>
              <a:xfrm>
                <a:off x="686247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0" name="任意多边形: 形状 11889">
                <a:extLst>
                  <a:ext uri="{FF2B5EF4-FFF2-40B4-BE49-F238E27FC236}">
                    <a16:creationId xmlns:a16="http://schemas.microsoft.com/office/drawing/2014/main" id="{821A3312-A511-3903-3618-647A9F04E789}"/>
                  </a:ext>
                </a:extLst>
              </p:cNvPr>
              <p:cNvSpPr/>
              <p:nvPr/>
            </p:nvSpPr>
            <p:spPr>
              <a:xfrm>
                <a:off x="686247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1" name="任意多边形: 形状 11890">
                <a:extLst>
                  <a:ext uri="{FF2B5EF4-FFF2-40B4-BE49-F238E27FC236}">
                    <a16:creationId xmlns:a16="http://schemas.microsoft.com/office/drawing/2014/main" id="{5C615D75-DA06-76FA-FDE3-77AE2FC10BB5}"/>
                  </a:ext>
                </a:extLst>
              </p:cNvPr>
              <p:cNvSpPr/>
              <p:nvPr/>
            </p:nvSpPr>
            <p:spPr>
              <a:xfrm>
                <a:off x="6862476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2" name="任意多边形: 形状 11891">
                <a:extLst>
                  <a:ext uri="{FF2B5EF4-FFF2-40B4-BE49-F238E27FC236}">
                    <a16:creationId xmlns:a16="http://schemas.microsoft.com/office/drawing/2014/main" id="{B5D15197-E107-DB82-46AC-2D30287DFB5F}"/>
                  </a:ext>
                </a:extLst>
              </p:cNvPr>
              <p:cNvSpPr/>
              <p:nvPr/>
            </p:nvSpPr>
            <p:spPr>
              <a:xfrm>
                <a:off x="6862476" y="587121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3" name="任意多边形: 形状 11892">
                <a:extLst>
                  <a:ext uri="{FF2B5EF4-FFF2-40B4-BE49-F238E27FC236}">
                    <a16:creationId xmlns:a16="http://schemas.microsoft.com/office/drawing/2014/main" id="{F0A94819-A81C-8ACC-F914-EE8B937ADC15}"/>
                  </a:ext>
                </a:extLst>
              </p:cNvPr>
              <p:cNvSpPr/>
              <p:nvPr/>
            </p:nvSpPr>
            <p:spPr>
              <a:xfrm>
                <a:off x="6862476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4" name="任意多边形: 形状 11893">
                <a:extLst>
                  <a:ext uri="{FF2B5EF4-FFF2-40B4-BE49-F238E27FC236}">
                    <a16:creationId xmlns:a16="http://schemas.microsoft.com/office/drawing/2014/main" id="{4C0796E8-DC87-377C-C82B-C3E0C5E11D9E}"/>
                  </a:ext>
                </a:extLst>
              </p:cNvPr>
              <p:cNvSpPr/>
              <p:nvPr/>
            </p:nvSpPr>
            <p:spPr>
              <a:xfrm>
                <a:off x="6862476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5" name="任意多边形: 形状 11894">
                <a:extLst>
                  <a:ext uri="{FF2B5EF4-FFF2-40B4-BE49-F238E27FC236}">
                    <a16:creationId xmlns:a16="http://schemas.microsoft.com/office/drawing/2014/main" id="{F4CD3C81-A8C6-8499-CBDA-C42483F9C073}"/>
                  </a:ext>
                </a:extLst>
              </p:cNvPr>
              <p:cNvSpPr/>
              <p:nvPr/>
            </p:nvSpPr>
            <p:spPr>
              <a:xfrm>
                <a:off x="6862476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6" name="任意多边形: 形状 11895">
                <a:extLst>
                  <a:ext uri="{FF2B5EF4-FFF2-40B4-BE49-F238E27FC236}">
                    <a16:creationId xmlns:a16="http://schemas.microsoft.com/office/drawing/2014/main" id="{A058DABA-A1B8-8C79-F6EA-7D31627ECDE6}"/>
                  </a:ext>
                </a:extLst>
              </p:cNvPr>
              <p:cNvSpPr/>
              <p:nvPr/>
            </p:nvSpPr>
            <p:spPr>
              <a:xfrm>
                <a:off x="6862476" y="60560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7" name="任意多边形: 形状 11896">
                <a:extLst>
                  <a:ext uri="{FF2B5EF4-FFF2-40B4-BE49-F238E27FC236}">
                    <a16:creationId xmlns:a16="http://schemas.microsoft.com/office/drawing/2014/main" id="{A88FF7E5-A8EA-3BF3-CA88-120795524064}"/>
                  </a:ext>
                </a:extLst>
              </p:cNvPr>
              <p:cNvSpPr/>
              <p:nvPr/>
            </p:nvSpPr>
            <p:spPr>
              <a:xfrm>
                <a:off x="6862476" y="61023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8" name="任意多边形: 形状 11897">
                <a:extLst>
                  <a:ext uri="{FF2B5EF4-FFF2-40B4-BE49-F238E27FC236}">
                    <a16:creationId xmlns:a16="http://schemas.microsoft.com/office/drawing/2014/main" id="{E31AB955-0587-6820-6EFD-1CA48674243C}"/>
                  </a:ext>
                </a:extLst>
              </p:cNvPr>
              <p:cNvSpPr/>
              <p:nvPr/>
            </p:nvSpPr>
            <p:spPr>
              <a:xfrm>
                <a:off x="6862476" y="61485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9" name="任意多边形: 形状 11898">
                <a:extLst>
                  <a:ext uri="{FF2B5EF4-FFF2-40B4-BE49-F238E27FC236}">
                    <a16:creationId xmlns:a16="http://schemas.microsoft.com/office/drawing/2014/main" id="{2CC9FB06-5411-8744-0FC7-4B0A62590625}"/>
                  </a:ext>
                </a:extLst>
              </p:cNvPr>
              <p:cNvSpPr/>
              <p:nvPr/>
            </p:nvSpPr>
            <p:spPr>
              <a:xfrm>
                <a:off x="6862476" y="61947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0" name="任意多边形: 形状 11899">
                <a:extLst>
                  <a:ext uri="{FF2B5EF4-FFF2-40B4-BE49-F238E27FC236}">
                    <a16:creationId xmlns:a16="http://schemas.microsoft.com/office/drawing/2014/main" id="{A0575753-4BD5-D574-77AF-5F7C6339A102}"/>
                  </a:ext>
                </a:extLst>
              </p:cNvPr>
              <p:cNvSpPr/>
              <p:nvPr/>
            </p:nvSpPr>
            <p:spPr>
              <a:xfrm>
                <a:off x="6862476" y="62410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1" name="任意多边形: 形状 11900">
                <a:extLst>
                  <a:ext uri="{FF2B5EF4-FFF2-40B4-BE49-F238E27FC236}">
                    <a16:creationId xmlns:a16="http://schemas.microsoft.com/office/drawing/2014/main" id="{7AEFAF88-D3A8-7B98-87DD-7DDD9009A8C8}"/>
                  </a:ext>
                </a:extLst>
              </p:cNvPr>
              <p:cNvSpPr/>
              <p:nvPr/>
            </p:nvSpPr>
            <p:spPr>
              <a:xfrm>
                <a:off x="7121937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2" name="任意多边形: 形状 11901">
                <a:extLst>
                  <a:ext uri="{FF2B5EF4-FFF2-40B4-BE49-F238E27FC236}">
                    <a16:creationId xmlns:a16="http://schemas.microsoft.com/office/drawing/2014/main" id="{CD99C1B7-A142-B985-4D0F-826B5D64D4DF}"/>
                  </a:ext>
                </a:extLst>
              </p:cNvPr>
              <p:cNvSpPr/>
              <p:nvPr/>
            </p:nvSpPr>
            <p:spPr>
              <a:xfrm>
                <a:off x="7121937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3" name="任意多边形: 形状 11902">
                <a:extLst>
                  <a:ext uri="{FF2B5EF4-FFF2-40B4-BE49-F238E27FC236}">
                    <a16:creationId xmlns:a16="http://schemas.microsoft.com/office/drawing/2014/main" id="{65117319-DF8E-D216-97CD-AF5E294B3F0D}"/>
                  </a:ext>
                </a:extLst>
              </p:cNvPr>
              <p:cNvSpPr/>
              <p:nvPr/>
            </p:nvSpPr>
            <p:spPr>
              <a:xfrm>
                <a:off x="7121937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4" name="任意多边形: 形状 11903">
                <a:extLst>
                  <a:ext uri="{FF2B5EF4-FFF2-40B4-BE49-F238E27FC236}">
                    <a16:creationId xmlns:a16="http://schemas.microsoft.com/office/drawing/2014/main" id="{45712A60-C747-D6A4-A510-D30BF5DE8641}"/>
                  </a:ext>
                </a:extLst>
              </p:cNvPr>
              <p:cNvSpPr/>
              <p:nvPr/>
            </p:nvSpPr>
            <p:spPr>
              <a:xfrm>
                <a:off x="7121937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5" name="任意多边形: 形状 11904">
                <a:extLst>
                  <a:ext uri="{FF2B5EF4-FFF2-40B4-BE49-F238E27FC236}">
                    <a16:creationId xmlns:a16="http://schemas.microsoft.com/office/drawing/2014/main" id="{7C41FAF3-E5DB-9D7B-6E29-242EAAAE7C45}"/>
                  </a:ext>
                </a:extLst>
              </p:cNvPr>
              <p:cNvSpPr/>
              <p:nvPr/>
            </p:nvSpPr>
            <p:spPr>
              <a:xfrm>
                <a:off x="7121937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6" name="任意多边形: 形状 11905">
                <a:extLst>
                  <a:ext uri="{FF2B5EF4-FFF2-40B4-BE49-F238E27FC236}">
                    <a16:creationId xmlns:a16="http://schemas.microsoft.com/office/drawing/2014/main" id="{26DE4698-984C-86D7-CE82-702BABA0E5DA}"/>
                  </a:ext>
                </a:extLst>
              </p:cNvPr>
              <p:cNvSpPr/>
              <p:nvPr/>
            </p:nvSpPr>
            <p:spPr>
              <a:xfrm>
                <a:off x="7121937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7" name="任意多边形: 形状 11906">
                <a:extLst>
                  <a:ext uri="{FF2B5EF4-FFF2-40B4-BE49-F238E27FC236}">
                    <a16:creationId xmlns:a16="http://schemas.microsoft.com/office/drawing/2014/main" id="{88E4CC17-A72B-522A-049C-21BA170B10DE}"/>
                  </a:ext>
                </a:extLst>
              </p:cNvPr>
              <p:cNvSpPr/>
              <p:nvPr/>
            </p:nvSpPr>
            <p:spPr>
              <a:xfrm>
                <a:off x="7121937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8" name="任意多边形: 形状 11907">
                <a:extLst>
                  <a:ext uri="{FF2B5EF4-FFF2-40B4-BE49-F238E27FC236}">
                    <a16:creationId xmlns:a16="http://schemas.microsoft.com/office/drawing/2014/main" id="{0367CCEE-F72A-4995-F674-15AAE45128F5}"/>
                  </a:ext>
                </a:extLst>
              </p:cNvPr>
              <p:cNvSpPr/>
              <p:nvPr/>
            </p:nvSpPr>
            <p:spPr>
              <a:xfrm>
                <a:off x="7121937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9" name="任意多边形: 形状 11908">
                <a:extLst>
                  <a:ext uri="{FF2B5EF4-FFF2-40B4-BE49-F238E27FC236}">
                    <a16:creationId xmlns:a16="http://schemas.microsoft.com/office/drawing/2014/main" id="{3515980B-2A11-0211-210B-88B58556F418}"/>
                  </a:ext>
                </a:extLst>
              </p:cNvPr>
              <p:cNvSpPr/>
              <p:nvPr/>
            </p:nvSpPr>
            <p:spPr>
              <a:xfrm>
                <a:off x="7121937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0" name="任意多边形: 形状 11909">
                <a:extLst>
                  <a:ext uri="{FF2B5EF4-FFF2-40B4-BE49-F238E27FC236}">
                    <a16:creationId xmlns:a16="http://schemas.microsoft.com/office/drawing/2014/main" id="{BFB1C379-99BD-EA3C-4540-5B0D514C5751}"/>
                  </a:ext>
                </a:extLst>
              </p:cNvPr>
              <p:cNvSpPr/>
              <p:nvPr/>
            </p:nvSpPr>
            <p:spPr>
              <a:xfrm>
                <a:off x="7121937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1" name="任意多边形: 形状 11910">
                <a:extLst>
                  <a:ext uri="{FF2B5EF4-FFF2-40B4-BE49-F238E27FC236}">
                    <a16:creationId xmlns:a16="http://schemas.microsoft.com/office/drawing/2014/main" id="{647B1A4E-F339-B5D6-458B-509F747D32FE}"/>
                  </a:ext>
                </a:extLst>
              </p:cNvPr>
              <p:cNvSpPr/>
              <p:nvPr/>
            </p:nvSpPr>
            <p:spPr>
              <a:xfrm>
                <a:off x="7078122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2" name="任意多边形: 形状 11911">
                <a:extLst>
                  <a:ext uri="{FF2B5EF4-FFF2-40B4-BE49-F238E27FC236}">
                    <a16:creationId xmlns:a16="http://schemas.microsoft.com/office/drawing/2014/main" id="{586626EF-7E67-DD57-AAF1-9F8F6A1CB5FF}"/>
                  </a:ext>
                </a:extLst>
              </p:cNvPr>
              <p:cNvSpPr/>
              <p:nvPr/>
            </p:nvSpPr>
            <p:spPr>
              <a:xfrm>
                <a:off x="7078122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3" name="任意多边形: 形状 11912">
                <a:extLst>
                  <a:ext uri="{FF2B5EF4-FFF2-40B4-BE49-F238E27FC236}">
                    <a16:creationId xmlns:a16="http://schemas.microsoft.com/office/drawing/2014/main" id="{870156C8-04FD-E090-F586-EBD017199BD9}"/>
                  </a:ext>
                </a:extLst>
              </p:cNvPr>
              <p:cNvSpPr/>
              <p:nvPr/>
            </p:nvSpPr>
            <p:spPr>
              <a:xfrm>
                <a:off x="7078122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4" name="任意多边形: 形状 11913">
                <a:extLst>
                  <a:ext uri="{FF2B5EF4-FFF2-40B4-BE49-F238E27FC236}">
                    <a16:creationId xmlns:a16="http://schemas.microsoft.com/office/drawing/2014/main" id="{F4CA049D-C5D4-7C7C-05A2-7FFA072351C5}"/>
                  </a:ext>
                </a:extLst>
              </p:cNvPr>
              <p:cNvSpPr/>
              <p:nvPr/>
            </p:nvSpPr>
            <p:spPr>
              <a:xfrm>
                <a:off x="7078122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5" name="任意多边形: 形状 11914">
                <a:extLst>
                  <a:ext uri="{FF2B5EF4-FFF2-40B4-BE49-F238E27FC236}">
                    <a16:creationId xmlns:a16="http://schemas.microsoft.com/office/drawing/2014/main" id="{7CC772C8-D20D-1343-A1A9-29C4E692796B}"/>
                  </a:ext>
                </a:extLst>
              </p:cNvPr>
              <p:cNvSpPr/>
              <p:nvPr/>
            </p:nvSpPr>
            <p:spPr>
              <a:xfrm>
                <a:off x="7078122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6" name="任意多边形: 形状 11915">
                <a:extLst>
                  <a:ext uri="{FF2B5EF4-FFF2-40B4-BE49-F238E27FC236}">
                    <a16:creationId xmlns:a16="http://schemas.microsoft.com/office/drawing/2014/main" id="{EE83B4A5-05EF-BC20-4D2E-0B1C0E92EED4}"/>
                  </a:ext>
                </a:extLst>
              </p:cNvPr>
              <p:cNvSpPr/>
              <p:nvPr/>
            </p:nvSpPr>
            <p:spPr>
              <a:xfrm>
                <a:off x="7078122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7" name="任意多边形: 形状 11916">
                <a:extLst>
                  <a:ext uri="{FF2B5EF4-FFF2-40B4-BE49-F238E27FC236}">
                    <a16:creationId xmlns:a16="http://schemas.microsoft.com/office/drawing/2014/main" id="{0C6A96C6-299D-E3A5-FC0C-329574448B66}"/>
                  </a:ext>
                </a:extLst>
              </p:cNvPr>
              <p:cNvSpPr/>
              <p:nvPr/>
            </p:nvSpPr>
            <p:spPr>
              <a:xfrm>
                <a:off x="7078122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8" name="任意多边形: 形状 11917">
                <a:extLst>
                  <a:ext uri="{FF2B5EF4-FFF2-40B4-BE49-F238E27FC236}">
                    <a16:creationId xmlns:a16="http://schemas.microsoft.com/office/drawing/2014/main" id="{9983F918-ADA4-9C92-186A-2B7F92134001}"/>
                  </a:ext>
                </a:extLst>
              </p:cNvPr>
              <p:cNvSpPr/>
              <p:nvPr/>
            </p:nvSpPr>
            <p:spPr>
              <a:xfrm>
                <a:off x="7078122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9" name="任意多边形: 形状 11918">
                <a:extLst>
                  <a:ext uri="{FF2B5EF4-FFF2-40B4-BE49-F238E27FC236}">
                    <a16:creationId xmlns:a16="http://schemas.microsoft.com/office/drawing/2014/main" id="{9DD3C68D-E3D9-B65A-780D-6145C41D6298}"/>
                  </a:ext>
                </a:extLst>
              </p:cNvPr>
              <p:cNvSpPr/>
              <p:nvPr/>
            </p:nvSpPr>
            <p:spPr>
              <a:xfrm>
                <a:off x="7078122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1" name="图形 14">
              <a:extLst>
                <a:ext uri="{FF2B5EF4-FFF2-40B4-BE49-F238E27FC236}">
                  <a16:creationId xmlns:a16="http://schemas.microsoft.com/office/drawing/2014/main" id="{EF0A3AB4-0A32-9CC8-C89B-0FC0518C7E47}"/>
                </a:ext>
              </a:extLst>
            </p:cNvPr>
            <p:cNvGrpSpPr/>
            <p:nvPr/>
          </p:nvGrpSpPr>
          <p:grpSpPr>
            <a:xfrm>
              <a:off x="6466617" y="4991862"/>
              <a:ext cx="1863566" cy="1367218"/>
              <a:chOff x="6466617" y="4991862"/>
              <a:chExt cx="1863566" cy="1367218"/>
            </a:xfrm>
          </p:grpSpPr>
          <p:sp>
            <p:nvSpPr>
              <p:cNvPr id="11179" name="任意多边形: 形状 11178">
                <a:extLst>
                  <a:ext uri="{FF2B5EF4-FFF2-40B4-BE49-F238E27FC236}">
                    <a16:creationId xmlns:a16="http://schemas.microsoft.com/office/drawing/2014/main" id="{0D6A1ADA-0B6F-A712-9D47-BAF6BB84DBD0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0" name="任意多边形: 形状 11179">
                <a:extLst>
                  <a:ext uri="{FF2B5EF4-FFF2-40B4-BE49-F238E27FC236}">
                    <a16:creationId xmlns:a16="http://schemas.microsoft.com/office/drawing/2014/main" id="{BE00DFD7-9574-DF1E-869C-05830CD579CE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1" name="任意多边形: 形状 11180">
                <a:extLst>
                  <a:ext uri="{FF2B5EF4-FFF2-40B4-BE49-F238E27FC236}">
                    <a16:creationId xmlns:a16="http://schemas.microsoft.com/office/drawing/2014/main" id="{CBD7EA62-901C-9319-CF4C-E3BF91F6722B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2" name="任意多边形: 形状 11181">
                <a:extLst>
                  <a:ext uri="{FF2B5EF4-FFF2-40B4-BE49-F238E27FC236}">
                    <a16:creationId xmlns:a16="http://schemas.microsoft.com/office/drawing/2014/main" id="{3C8C9697-3E47-70B6-C3A7-C20409CEC825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2" name="图形 14">
              <a:extLst>
                <a:ext uri="{FF2B5EF4-FFF2-40B4-BE49-F238E27FC236}">
                  <a16:creationId xmlns:a16="http://schemas.microsoft.com/office/drawing/2014/main" id="{23440044-211F-A3E0-6456-F440C8603CE2}"/>
                </a:ext>
              </a:extLst>
            </p:cNvPr>
            <p:cNvGrpSpPr/>
            <p:nvPr/>
          </p:nvGrpSpPr>
          <p:grpSpPr>
            <a:xfrm>
              <a:off x="8798212" y="5759196"/>
              <a:ext cx="1176081" cy="845248"/>
              <a:chOff x="8798212" y="5759196"/>
              <a:chExt cx="1176081" cy="845248"/>
            </a:xfrm>
          </p:grpSpPr>
          <p:sp>
            <p:nvSpPr>
              <p:cNvPr id="11175" name="任意多边形: 形状 11174">
                <a:extLst>
                  <a:ext uri="{FF2B5EF4-FFF2-40B4-BE49-F238E27FC236}">
                    <a16:creationId xmlns:a16="http://schemas.microsoft.com/office/drawing/2014/main" id="{FF8C8563-6616-51E7-359E-FBEA4CE044D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6" name="任意多边形: 形状 11175">
                <a:extLst>
                  <a:ext uri="{FF2B5EF4-FFF2-40B4-BE49-F238E27FC236}">
                    <a16:creationId xmlns:a16="http://schemas.microsoft.com/office/drawing/2014/main" id="{1B68B8A6-93A0-3ABB-3094-C06BD20D3A7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7" name="任意多边形: 形状 11176">
                <a:extLst>
                  <a:ext uri="{FF2B5EF4-FFF2-40B4-BE49-F238E27FC236}">
                    <a16:creationId xmlns:a16="http://schemas.microsoft.com/office/drawing/2014/main" id="{C53A4C14-B930-F62C-4E5A-049A9825F43A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8" name="任意多边形: 形状 11177">
                <a:extLst>
                  <a:ext uri="{FF2B5EF4-FFF2-40B4-BE49-F238E27FC236}">
                    <a16:creationId xmlns:a16="http://schemas.microsoft.com/office/drawing/2014/main" id="{33224637-8E13-2C53-82FD-63BBC2C2FFC5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3" name="图形 14">
              <a:extLst>
                <a:ext uri="{FF2B5EF4-FFF2-40B4-BE49-F238E27FC236}">
                  <a16:creationId xmlns:a16="http://schemas.microsoft.com/office/drawing/2014/main" id="{E79CD8A8-019E-F775-2753-C29C406FAAD1}"/>
                </a:ext>
              </a:extLst>
            </p:cNvPr>
            <p:cNvGrpSpPr/>
            <p:nvPr/>
          </p:nvGrpSpPr>
          <p:grpSpPr>
            <a:xfrm>
              <a:off x="7105650" y="4401360"/>
              <a:ext cx="1112161" cy="2003344"/>
              <a:chOff x="7105650" y="4401360"/>
              <a:chExt cx="1112161" cy="2003344"/>
            </a:xfrm>
          </p:grpSpPr>
          <p:sp>
            <p:nvSpPr>
              <p:cNvPr id="11131" name="任意多边形: 形状 11130">
                <a:extLst>
                  <a:ext uri="{FF2B5EF4-FFF2-40B4-BE49-F238E27FC236}">
                    <a16:creationId xmlns:a16="http://schemas.microsoft.com/office/drawing/2014/main" id="{E721483E-A3FB-7778-5A31-ED3FB477C039}"/>
                  </a:ext>
                </a:extLst>
              </p:cNvPr>
              <p:cNvSpPr/>
              <p:nvPr/>
            </p:nvSpPr>
            <p:spPr>
              <a:xfrm>
                <a:off x="8139779" y="4405201"/>
                <a:ext cx="76243" cy="116411"/>
              </a:xfrm>
              <a:custGeom>
                <a:avLst/>
                <a:gdLst>
                  <a:gd name="connsiteX0" fmla="*/ 72104 w 76243"/>
                  <a:gd name="connsiteY0" fmla="*/ 19637 h 116411"/>
                  <a:gd name="connsiteX1" fmla="*/ 58388 w 76243"/>
                  <a:gd name="connsiteY1" fmla="*/ 4873 h 116411"/>
                  <a:gd name="connsiteX2" fmla="*/ 44005 w 76243"/>
                  <a:gd name="connsiteY2" fmla="*/ 301 h 116411"/>
                  <a:gd name="connsiteX3" fmla="*/ 23146 w 76243"/>
                  <a:gd name="connsiteY3" fmla="*/ 4873 h 116411"/>
                  <a:gd name="connsiteX4" fmla="*/ 10477 w 76243"/>
                  <a:gd name="connsiteY4" fmla="*/ 18399 h 116411"/>
                  <a:gd name="connsiteX5" fmla="*/ 0 w 76243"/>
                  <a:gd name="connsiteY5" fmla="*/ 104124 h 116411"/>
                  <a:gd name="connsiteX6" fmla="*/ 31813 w 76243"/>
                  <a:gd name="connsiteY6" fmla="*/ 116411 h 116411"/>
                  <a:gd name="connsiteX7" fmla="*/ 68675 w 76243"/>
                  <a:gd name="connsiteY7" fmla="*/ 48212 h 116411"/>
                  <a:gd name="connsiteX8" fmla="*/ 74200 w 76243"/>
                  <a:gd name="connsiteY8" fmla="*/ 38020 h 116411"/>
                  <a:gd name="connsiteX9" fmla="*/ 72104 w 76243"/>
                  <a:gd name="connsiteY9" fmla="*/ 19637 h 11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43" h="116411">
                    <a:moveTo>
                      <a:pt x="72104" y="19637"/>
                    </a:moveTo>
                    <a:lnTo>
                      <a:pt x="58388" y="4873"/>
                    </a:lnTo>
                    <a:cubicBezTo>
                      <a:pt x="54692" y="977"/>
                      <a:pt x="49263" y="-747"/>
                      <a:pt x="44005" y="301"/>
                    </a:cubicBezTo>
                    <a:lnTo>
                      <a:pt x="23146" y="4873"/>
                    </a:lnTo>
                    <a:cubicBezTo>
                      <a:pt x="16459" y="6207"/>
                      <a:pt x="11363" y="11645"/>
                      <a:pt x="10477" y="18399"/>
                    </a:cubicBezTo>
                    <a:lnTo>
                      <a:pt x="0" y="104124"/>
                    </a:lnTo>
                    <a:lnTo>
                      <a:pt x="31813" y="116411"/>
                    </a:lnTo>
                    <a:cubicBezTo>
                      <a:pt x="70675" y="99456"/>
                      <a:pt x="68675" y="48212"/>
                      <a:pt x="68675" y="48212"/>
                    </a:cubicBezTo>
                    <a:lnTo>
                      <a:pt x="74200" y="38020"/>
                    </a:lnTo>
                    <a:cubicBezTo>
                      <a:pt x="77562" y="32086"/>
                      <a:pt x="76714" y="24657"/>
                      <a:pt x="72104" y="19637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2" name="任意多边形: 形状 11131">
                <a:extLst>
                  <a:ext uri="{FF2B5EF4-FFF2-40B4-BE49-F238E27FC236}">
                    <a16:creationId xmlns:a16="http://schemas.microsoft.com/office/drawing/2014/main" id="{2D44FE9B-6E9D-19DD-D1CD-8883313E73C0}"/>
                  </a:ext>
                </a:extLst>
              </p:cNvPr>
              <p:cNvSpPr/>
              <p:nvPr/>
            </p:nvSpPr>
            <p:spPr>
              <a:xfrm>
                <a:off x="7819644" y="4497609"/>
                <a:ext cx="361950" cy="282954"/>
              </a:xfrm>
              <a:custGeom>
                <a:avLst/>
                <a:gdLst>
                  <a:gd name="connsiteX0" fmla="*/ 7715 w 361950"/>
                  <a:gd name="connsiteY0" fmla="*/ 185261 h 282954"/>
                  <a:gd name="connsiteX1" fmla="*/ 56197 w 361950"/>
                  <a:gd name="connsiteY1" fmla="*/ 186690 h 282954"/>
                  <a:gd name="connsiteX2" fmla="*/ 109823 w 361950"/>
                  <a:gd name="connsiteY2" fmla="*/ 185071 h 282954"/>
                  <a:gd name="connsiteX3" fmla="*/ 160877 w 361950"/>
                  <a:gd name="connsiteY3" fmla="*/ 180499 h 282954"/>
                  <a:gd name="connsiteX4" fmla="*/ 182594 w 361950"/>
                  <a:gd name="connsiteY4" fmla="*/ 176308 h 282954"/>
                  <a:gd name="connsiteX5" fmla="*/ 189452 w 361950"/>
                  <a:gd name="connsiteY5" fmla="*/ 174117 h 282954"/>
                  <a:gd name="connsiteX6" fmla="*/ 190405 w 361950"/>
                  <a:gd name="connsiteY6" fmla="*/ 174117 h 282954"/>
                  <a:gd name="connsiteX7" fmla="*/ 204216 w 361950"/>
                  <a:gd name="connsiteY7" fmla="*/ 158305 h 282954"/>
                  <a:gd name="connsiteX8" fmla="*/ 219932 w 361950"/>
                  <a:gd name="connsiteY8" fmla="*/ 137255 h 282954"/>
                  <a:gd name="connsiteX9" fmla="*/ 251079 w 361950"/>
                  <a:gd name="connsiteY9" fmla="*/ 92297 h 282954"/>
                  <a:gd name="connsiteX10" fmla="*/ 313277 w 361950"/>
                  <a:gd name="connsiteY10" fmla="*/ 0 h 282954"/>
                  <a:gd name="connsiteX11" fmla="*/ 361950 w 361950"/>
                  <a:gd name="connsiteY11" fmla="*/ 25813 h 282954"/>
                  <a:gd name="connsiteX12" fmla="*/ 339280 w 361950"/>
                  <a:gd name="connsiteY12" fmla="*/ 78105 h 282954"/>
                  <a:gd name="connsiteX13" fmla="*/ 314611 w 361950"/>
                  <a:gd name="connsiteY13" fmla="*/ 129445 h 282954"/>
                  <a:gd name="connsiteX14" fmla="*/ 287369 w 361950"/>
                  <a:gd name="connsiteY14" fmla="*/ 180404 h 282954"/>
                  <a:gd name="connsiteX15" fmla="*/ 271939 w 361950"/>
                  <a:gd name="connsiteY15" fmla="*/ 206026 h 282954"/>
                  <a:gd name="connsiteX16" fmla="*/ 250793 w 361950"/>
                  <a:gd name="connsiteY16" fmla="*/ 234125 h 282954"/>
                  <a:gd name="connsiteX17" fmla="*/ 228981 w 361950"/>
                  <a:gd name="connsiteY17" fmla="*/ 250603 h 282954"/>
                  <a:gd name="connsiteX18" fmla="*/ 209931 w 361950"/>
                  <a:gd name="connsiteY18" fmla="*/ 259080 h 282954"/>
                  <a:gd name="connsiteX19" fmla="*/ 177165 w 361950"/>
                  <a:gd name="connsiteY19" fmla="*/ 268605 h 282954"/>
                  <a:gd name="connsiteX20" fmla="*/ 116872 w 361950"/>
                  <a:gd name="connsiteY20" fmla="*/ 278130 h 282954"/>
                  <a:gd name="connsiteX21" fmla="*/ 0 w 361950"/>
                  <a:gd name="connsiteY21" fmla="*/ 282702 h 28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1950" h="282954">
                    <a:moveTo>
                      <a:pt x="7715" y="185261"/>
                    </a:moveTo>
                    <a:cubicBezTo>
                      <a:pt x="7715" y="185261"/>
                      <a:pt x="38290" y="187071"/>
                      <a:pt x="56197" y="186690"/>
                    </a:cubicBezTo>
                    <a:cubicBezTo>
                      <a:pt x="74104" y="186309"/>
                      <a:pt x="92202" y="186118"/>
                      <a:pt x="109823" y="185071"/>
                    </a:cubicBezTo>
                    <a:cubicBezTo>
                      <a:pt x="127444" y="184023"/>
                      <a:pt x="144875" y="182689"/>
                      <a:pt x="160877" y="180499"/>
                    </a:cubicBezTo>
                    <a:cubicBezTo>
                      <a:pt x="168192" y="179518"/>
                      <a:pt x="175441" y="178117"/>
                      <a:pt x="182594" y="176308"/>
                    </a:cubicBezTo>
                    <a:lnTo>
                      <a:pt x="189452" y="174117"/>
                    </a:lnTo>
                    <a:cubicBezTo>
                      <a:pt x="191548" y="173164"/>
                      <a:pt x="189452" y="174784"/>
                      <a:pt x="190405" y="174117"/>
                    </a:cubicBezTo>
                    <a:cubicBezTo>
                      <a:pt x="195358" y="169164"/>
                      <a:pt x="199977" y="163887"/>
                      <a:pt x="204216" y="158305"/>
                    </a:cubicBezTo>
                    <a:cubicBezTo>
                      <a:pt x="209455" y="151638"/>
                      <a:pt x="214693" y="144494"/>
                      <a:pt x="219932" y="137255"/>
                    </a:cubicBezTo>
                    <a:cubicBezTo>
                      <a:pt x="230410" y="122682"/>
                      <a:pt x="240697" y="107537"/>
                      <a:pt x="251079" y="92297"/>
                    </a:cubicBezTo>
                    <a:lnTo>
                      <a:pt x="313277" y="0"/>
                    </a:lnTo>
                    <a:lnTo>
                      <a:pt x="361950" y="25813"/>
                    </a:lnTo>
                    <a:cubicBezTo>
                      <a:pt x="354806" y="43625"/>
                      <a:pt x="346996" y="60770"/>
                      <a:pt x="339280" y="78105"/>
                    </a:cubicBezTo>
                    <a:cubicBezTo>
                      <a:pt x="331565" y="95441"/>
                      <a:pt x="322993" y="112395"/>
                      <a:pt x="314611" y="129445"/>
                    </a:cubicBezTo>
                    <a:cubicBezTo>
                      <a:pt x="306229" y="146495"/>
                      <a:pt x="297085" y="163449"/>
                      <a:pt x="287369" y="180404"/>
                    </a:cubicBezTo>
                    <a:cubicBezTo>
                      <a:pt x="282511" y="188881"/>
                      <a:pt x="277844" y="197358"/>
                      <a:pt x="271939" y="206026"/>
                    </a:cubicBezTo>
                    <a:cubicBezTo>
                      <a:pt x="265747" y="216008"/>
                      <a:pt x="258670" y="225409"/>
                      <a:pt x="250793" y="234125"/>
                    </a:cubicBezTo>
                    <a:cubicBezTo>
                      <a:pt x="244440" y="240735"/>
                      <a:pt x="237077" y="246297"/>
                      <a:pt x="228981" y="250603"/>
                    </a:cubicBezTo>
                    <a:cubicBezTo>
                      <a:pt x="222847" y="253889"/>
                      <a:pt x="216475" y="256718"/>
                      <a:pt x="209931" y="259080"/>
                    </a:cubicBezTo>
                    <a:cubicBezTo>
                      <a:pt x="199244" y="263014"/>
                      <a:pt x="188300" y="266205"/>
                      <a:pt x="177165" y="268605"/>
                    </a:cubicBezTo>
                    <a:cubicBezTo>
                      <a:pt x="157296" y="273091"/>
                      <a:pt x="137160" y="276273"/>
                      <a:pt x="116872" y="278130"/>
                    </a:cubicBezTo>
                    <a:cubicBezTo>
                      <a:pt x="78048" y="282083"/>
                      <a:pt x="39014" y="283607"/>
                      <a:pt x="0" y="2827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3" name="任意多边形: 形状 11132">
                <a:extLst>
                  <a:ext uri="{FF2B5EF4-FFF2-40B4-BE49-F238E27FC236}">
                    <a16:creationId xmlns:a16="http://schemas.microsoft.com/office/drawing/2014/main" id="{1DD3D7E6-F509-06B9-A906-E185A1D884F6}"/>
                  </a:ext>
                </a:extLst>
              </p:cNvPr>
              <p:cNvSpPr/>
              <p:nvPr/>
            </p:nvSpPr>
            <p:spPr>
              <a:xfrm>
                <a:off x="7819739" y="4498181"/>
                <a:ext cx="362235" cy="282363"/>
              </a:xfrm>
              <a:custGeom>
                <a:avLst/>
                <a:gdLst>
                  <a:gd name="connsiteX0" fmla="*/ 362236 w 362235"/>
                  <a:gd name="connsiteY0" fmla="*/ 25432 h 282363"/>
                  <a:gd name="connsiteX1" fmla="*/ 339662 w 362235"/>
                  <a:gd name="connsiteY1" fmla="*/ 77629 h 282363"/>
                  <a:gd name="connsiteX2" fmla="*/ 314896 w 362235"/>
                  <a:gd name="connsiteY2" fmla="*/ 129064 h 282363"/>
                  <a:gd name="connsiteX3" fmla="*/ 287750 w 362235"/>
                  <a:gd name="connsiteY3" fmla="*/ 179927 h 282363"/>
                  <a:gd name="connsiteX4" fmla="*/ 272225 w 362235"/>
                  <a:gd name="connsiteY4" fmla="*/ 205550 h 282363"/>
                  <a:gd name="connsiteX5" fmla="*/ 251174 w 362235"/>
                  <a:gd name="connsiteY5" fmla="*/ 233648 h 282363"/>
                  <a:gd name="connsiteX6" fmla="*/ 228886 w 362235"/>
                  <a:gd name="connsiteY6" fmla="*/ 250031 h 282363"/>
                  <a:gd name="connsiteX7" fmla="*/ 209836 w 362235"/>
                  <a:gd name="connsiteY7" fmla="*/ 258604 h 282363"/>
                  <a:gd name="connsiteX8" fmla="*/ 177165 w 362235"/>
                  <a:gd name="connsiteY8" fmla="*/ 268129 h 282363"/>
                  <a:gd name="connsiteX9" fmla="*/ 116872 w 362235"/>
                  <a:gd name="connsiteY9" fmla="*/ 277654 h 282363"/>
                  <a:gd name="connsiteX10" fmla="*/ 91726 w 362235"/>
                  <a:gd name="connsiteY10" fmla="*/ 279845 h 282363"/>
                  <a:gd name="connsiteX11" fmla="*/ 0 w 362235"/>
                  <a:gd name="connsiteY11" fmla="*/ 282130 h 282363"/>
                  <a:gd name="connsiteX12" fmla="*/ 1524 w 362235"/>
                  <a:gd name="connsiteY12" fmla="*/ 262128 h 282363"/>
                  <a:gd name="connsiteX13" fmla="*/ 7525 w 362235"/>
                  <a:gd name="connsiteY13" fmla="*/ 185261 h 282363"/>
                  <a:gd name="connsiteX14" fmla="*/ 55912 w 362235"/>
                  <a:gd name="connsiteY14" fmla="*/ 186690 h 282363"/>
                  <a:gd name="connsiteX15" fmla="*/ 109633 w 362235"/>
                  <a:gd name="connsiteY15" fmla="*/ 185071 h 282363"/>
                  <a:gd name="connsiteX16" fmla="*/ 160687 w 362235"/>
                  <a:gd name="connsiteY16" fmla="*/ 180499 h 282363"/>
                  <a:gd name="connsiteX17" fmla="*/ 182404 w 362235"/>
                  <a:gd name="connsiteY17" fmla="*/ 176308 h 282363"/>
                  <a:gd name="connsiteX18" fmla="*/ 189262 w 362235"/>
                  <a:gd name="connsiteY18" fmla="*/ 174117 h 282363"/>
                  <a:gd name="connsiteX19" fmla="*/ 190214 w 362235"/>
                  <a:gd name="connsiteY19" fmla="*/ 174117 h 282363"/>
                  <a:gd name="connsiteX20" fmla="*/ 204025 w 362235"/>
                  <a:gd name="connsiteY20" fmla="*/ 158305 h 282363"/>
                  <a:gd name="connsiteX21" fmla="*/ 219646 w 362235"/>
                  <a:gd name="connsiteY21" fmla="*/ 137255 h 282363"/>
                  <a:gd name="connsiteX22" fmla="*/ 250888 w 362235"/>
                  <a:gd name="connsiteY22" fmla="*/ 92297 h 282363"/>
                  <a:gd name="connsiteX23" fmla="*/ 313087 w 362235"/>
                  <a:gd name="connsiteY23" fmla="*/ 0 h 28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62235" h="282363">
                    <a:moveTo>
                      <a:pt x="362236" y="25432"/>
                    </a:moveTo>
                    <a:cubicBezTo>
                      <a:pt x="355092" y="43148"/>
                      <a:pt x="347377" y="60293"/>
                      <a:pt x="339662" y="77629"/>
                    </a:cubicBezTo>
                    <a:cubicBezTo>
                      <a:pt x="331946" y="94964"/>
                      <a:pt x="323374" y="111919"/>
                      <a:pt x="314896" y="129064"/>
                    </a:cubicBezTo>
                    <a:cubicBezTo>
                      <a:pt x="306419" y="146209"/>
                      <a:pt x="297466" y="162973"/>
                      <a:pt x="287750" y="179927"/>
                    </a:cubicBezTo>
                    <a:cubicBezTo>
                      <a:pt x="282892" y="188404"/>
                      <a:pt x="278225" y="196882"/>
                      <a:pt x="272225" y="205550"/>
                    </a:cubicBezTo>
                    <a:cubicBezTo>
                      <a:pt x="266100" y="215551"/>
                      <a:pt x="259051" y="224961"/>
                      <a:pt x="251174" y="233648"/>
                    </a:cubicBezTo>
                    <a:cubicBezTo>
                      <a:pt x="244669" y="240268"/>
                      <a:pt x="237144" y="245793"/>
                      <a:pt x="228886" y="250031"/>
                    </a:cubicBezTo>
                    <a:cubicBezTo>
                      <a:pt x="222761" y="253365"/>
                      <a:pt x="216389" y="256232"/>
                      <a:pt x="209836" y="258604"/>
                    </a:cubicBezTo>
                    <a:cubicBezTo>
                      <a:pt x="199168" y="262490"/>
                      <a:pt x="188252" y="265671"/>
                      <a:pt x="177165" y="268129"/>
                    </a:cubicBezTo>
                    <a:cubicBezTo>
                      <a:pt x="157286" y="272567"/>
                      <a:pt x="137151" y="275749"/>
                      <a:pt x="116872" y="277654"/>
                    </a:cubicBezTo>
                    <a:cubicBezTo>
                      <a:pt x="108395" y="278511"/>
                      <a:pt x="100013" y="279178"/>
                      <a:pt x="91726" y="279845"/>
                    </a:cubicBezTo>
                    <a:cubicBezTo>
                      <a:pt x="61150" y="282035"/>
                      <a:pt x="31051" y="282797"/>
                      <a:pt x="0" y="282130"/>
                    </a:cubicBezTo>
                    <a:lnTo>
                      <a:pt x="1524" y="262128"/>
                    </a:lnTo>
                    <a:lnTo>
                      <a:pt x="7525" y="185261"/>
                    </a:lnTo>
                    <a:cubicBezTo>
                      <a:pt x="7525" y="185261"/>
                      <a:pt x="38005" y="187166"/>
                      <a:pt x="55912" y="186690"/>
                    </a:cubicBezTo>
                    <a:cubicBezTo>
                      <a:pt x="73819" y="186214"/>
                      <a:pt x="91916" y="186118"/>
                      <a:pt x="109633" y="185071"/>
                    </a:cubicBezTo>
                    <a:cubicBezTo>
                      <a:pt x="127349" y="184023"/>
                      <a:pt x="144685" y="182785"/>
                      <a:pt x="160687" y="180499"/>
                    </a:cubicBezTo>
                    <a:cubicBezTo>
                      <a:pt x="168011" y="179594"/>
                      <a:pt x="175270" y="178194"/>
                      <a:pt x="182404" y="176308"/>
                    </a:cubicBezTo>
                    <a:cubicBezTo>
                      <a:pt x="184737" y="175727"/>
                      <a:pt x="187023" y="175003"/>
                      <a:pt x="189262" y="174117"/>
                    </a:cubicBezTo>
                    <a:cubicBezTo>
                      <a:pt x="191357" y="173164"/>
                      <a:pt x="189262" y="174879"/>
                      <a:pt x="190214" y="174117"/>
                    </a:cubicBezTo>
                    <a:cubicBezTo>
                      <a:pt x="195167" y="169164"/>
                      <a:pt x="199787" y="163887"/>
                      <a:pt x="204025" y="158305"/>
                    </a:cubicBezTo>
                    <a:cubicBezTo>
                      <a:pt x="209264" y="151638"/>
                      <a:pt x="214503" y="144494"/>
                      <a:pt x="219646" y="137255"/>
                    </a:cubicBezTo>
                    <a:cubicBezTo>
                      <a:pt x="230124" y="122682"/>
                      <a:pt x="240506" y="107537"/>
                      <a:pt x="250888" y="92297"/>
                    </a:cubicBezTo>
                    <a:lnTo>
                      <a:pt x="313087" y="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4" name="任意多边形: 形状 11133">
                <a:extLst>
                  <a:ext uri="{FF2B5EF4-FFF2-40B4-BE49-F238E27FC236}">
                    <a16:creationId xmlns:a16="http://schemas.microsoft.com/office/drawing/2014/main" id="{AF7372B8-3907-546F-1915-041043E047B5}"/>
                  </a:ext>
                </a:extLst>
              </p:cNvPr>
              <p:cNvSpPr/>
              <p:nvPr/>
            </p:nvSpPr>
            <p:spPr>
              <a:xfrm>
                <a:off x="7819834" y="4742211"/>
                <a:ext cx="91725" cy="37761"/>
              </a:xfrm>
              <a:custGeom>
                <a:avLst/>
                <a:gdLst>
                  <a:gd name="connsiteX0" fmla="*/ 91726 w 91725"/>
                  <a:gd name="connsiteY0" fmla="*/ 35243 h 37761"/>
                  <a:gd name="connsiteX1" fmla="*/ 0 w 91725"/>
                  <a:gd name="connsiteY1" fmla="*/ 37529 h 37761"/>
                  <a:gd name="connsiteX2" fmla="*/ 1524 w 91725"/>
                  <a:gd name="connsiteY2" fmla="*/ 17526 h 37761"/>
                  <a:gd name="connsiteX3" fmla="*/ 8954 w 91725"/>
                  <a:gd name="connsiteY3" fmla="*/ 0 h 37761"/>
                  <a:gd name="connsiteX4" fmla="*/ 91726 w 91725"/>
                  <a:gd name="connsiteY4" fmla="*/ 35243 h 37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725" h="37761">
                    <a:moveTo>
                      <a:pt x="91726" y="35243"/>
                    </a:moveTo>
                    <a:cubicBezTo>
                      <a:pt x="61150" y="37433"/>
                      <a:pt x="31052" y="38195"/>
                      <a:pt x="0" y="37529"/>
                    </a:cubicBezTo>
                    <a:lnTo>
                      <a:pt x="1524" y="17526"/>
                    </a:lnTo>
                    <a:lnTo>
                      <a:pt x="8954" y="0"/>
                    </a:lnTo>
                    <a:cubicBezTo>
                      <a:pt x="40062" y="619"/>
                      <a:pt x="69723" y="13249"/>
                      <a:pt x="91726" y="3524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5" name="任意多边形: 形状 11134">
                <a:extLst>
                  <a:ext uri="{FF2B5EF4-FFF2-40B4-BE49-F238E27FC236}">
                    <a16:creationId xmlns:a16="http://schemas.microsoft.com/office/drawing/2014/main" id="{1471A499-B58A-879F-C42E-3413092DC518}"/>
                  </a:ext>
                </a:extLst>
              </p:cNvPr>
              <p:cNvSpPr/>
              <p:nvPr/>
            </p:nvSpPr>
            <p:spPr>
              <a:xfrm>
                <a:off x="7105650" y="6272900"/>
                <a:ext cx="213122" cy="131804"/>
              </a:xfrm>
              <a:custGeom>
                <a:avLst/>
                <a:gdLst>
                  <a:gd name="connsiteX0" fmla="*/ 212312 w 213122"/>
                  <a:gd name="connsiteY0" fmla="*/ 118374 h 131804"/>
                  <a:gd name="connsiteX1" fmla="*/ 131350 w 213122"/>
                  <a:gd name="connsiteY1" fmla="*/ 19219 h 131804"/>
                  <a:gd name="connsiteX2" fmla="*/ 125987 w 213122"/>
                  <a:gd name="connsiteY2" fmla="*/ 11304 h 131804"/>
                  <a:gd name="connsiteX3" fmla="*/ 125444 w 213122"/>
                  <a:gd name="connsiteY3" fmla="*/ 11218 h 131804"/>
                  <a:gd name="connsiteX4" fmla="*/ 52388 w 213122"/>
                  <a:gd name="connsiteY4" fmla="*/ 169 h 131804"/>
                  <a:gd name="connsiteX5" fmla="*/ 42863 w 213122"/>
                  <a:gd name="connsiteY5" fmla="*/ 3979 h 131804"/>
                  <a:gd name="connsiteX6" fmla="*/ 0 w 213122"/>
                  <a:gd name="connsiteY6" fmla="*/ 64844 h 131804"/>
                  <a:gd name="connsiteX7" fmla="*/ 19050 w 213122"/>
                  <a:gd name="connsiteY7" fmla="*/ 71797 h 131804"/>
                  <a:gd name="connsiteX8" fmla="*/ 29432 w 213122"/>
                  <a:gd name="connsiteY8" fmla="*/ 64558 h 131804"/>
                  <a:gd name="connsiteX9" fmla="*/ 34385 w 213122"/>
                  <a:gd name="connsiteY9" fmla="*/ 77417 h 131804"/>
                  <a:gd name="connsiteX10" fmla="*/ 208788 w 213122"/>
                  <a:gd name="connsiteY10" fmla="*/ 131805 h 131804"/>
                  <a:gd name="connsiteX11" fmla="*/ 212312 w 213122"/>
                  <a:gd name="connsiteY11" fmla="*/ 118374 h 13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122" h="131804">
                    <a:moveTo>
                      <a:pt x="212312" y="118374"/>
                    </a:moveTo>
                    <a:cubicBezTo>
                      <a:pt x="212312" y="118374"/>
                      <a:pt x="126587" y="59033"/>
                      <a:pt x="131350" y="19219"/>
                    </a:cubicBezTo>
                    <a:cubicBezTo>
                      <a:pt x="132055" y="15552"/>
                      <a:pt x="129654" y="12009"/>
                      <a:pt x="125987" y="11304"/>
                    </a:cubicBezTo>
                    <a:cubicBezTo>
                      <a:pt x="125806" y="11266"/>
                      <a:pt x="125625" y="11237"/>
                      <a:pt x="125444" y="11218"/>
                    </a:cubicBezTo>
                    <a:lnTo>
                      <a:pt x="52388" y="169"/>
                    </a:lnTo>
                    <a:cubicBezTo>
                      <a:pt x="48739" y="-526"/>
                      <a:pt x="45025" y="960"/>
                      <a:pt x="42863" y="3979"/>
                    </a:cubicBezTo>
                    <a:lnTo>
                      <a:pt x="0" y="64844"/>
                    </a:lnTo>
                    <a:lnTo>
                      <a:pt x="19050" y="71797"/>
                    </a:lnTo>
                    <a:lnTo>
                      <a:pt x="29432" y="64558"/>
                    </a:lnTo>
                    <a:lnTo>
                      <a:pt x="34385" y="77417"/>
                    </a:lnTo>
                    <a:cubicBezTo>
                      <a:pt x="139637" y="115517"/>
                      <a:pt x="185547" y="130852"/>
                      <a:pt x="208788" y="131805"/>
                    </a:cubicBezTo>
                    <a:cubicBezTo>
                      <a:pt x="215646" y="123613"/>
                      <a:pt x="212312" y="118374"/>
                      <a:pt x="212312" y="118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6" name="任意多边形: 形状 11135">
                <a:extLst>
                  <a:ext uri="{FF2B5EF4-FFF2-40B4-BE49-F238E27FC236}">
                    <a16:creationId xmlns:a16="http://schemas.microsoft.com/office/drawing/2014/main" id="{BCBC2434-3DA8-B6E7-2CDE-034789D43B77}"/>
                  </a:ext>
                </a:extLst>
              </p:cNvPr>
              <p:cNvSpPr/>
              <p:nvPr/>
            </p:nvSpPr>
            <p:spPr>
              <a:xfrm>
                <a:off x="7145178" y="5174075"/>
                <a:ext cx="658368" cy="1145286"/>
              </a:xfrm>
              <a:custGeom>
                <a:avLst/>
                <a:gdLst>
                  <a:gd name="connsiteX0" fmla="*/ 658368 w 658368"/>
                  <a:gd name="connsiteY0" fmla="*/ 97060 h 1145286"/>
                  <a:gd name="connsiteX1" fmla="*/ 646271 w 658368"/>
                  <a:gd name="connsiteY1" fmla="*/ 128302 h 1145286"/>
                  <a:gd name="connsiteX2" fmla="*/ 611124 w 658368"/>
                  <a:gd name="connsiteY2" fmla="*/ 218122 h 1145286"/>
                  <a:gd name="connsiteX3" fmla="*/ 578739 w 658368"/>
                  <a:gd name="connsiteY3" fmla="*/ 299180 h 1145286"/>
                  <a:gd name="connsiteX4" fmla="*/ 409385 w 658368"/>
                  <a:gd name="connsiteY4" fmla="*/ 681895 h 1145286"/>
                  <a:gd name="connsiteX5" fmla="*/ 91726 w 658368"/>
                  <a:gd name="connsiteY5" fmla="*/ 1145286 h 1145286"/>
                  <a:gd name="connsiteX6" fmla="*/ 0 w 658368"/>
                  <a:gd name="connsiteY6" fmla="*/ 1111758 h 1145286"/>
                  <a:gd name="connsiteX7" fmla="*/ 248507 w 658368"/>
                  <a:gd name="connsiteY7" fmla="*/ 640747 h 1145286"/>
                  <a:gd name="connsiteX8" fmla="*/ 331946 w 658368"/>
                  <a:gd name="connsiteY8" fmla="*/ 443865 h 1145286"/>
                  <a:gd name="connsiteX9" fmla="*/ 372713 w 658368"/>
                  <a:gd name="connsiteY9" fmla="*/ 330613 h 1145286"/>
                  <a:gd name="connsiteX10" fmla="*/ 390335 w 658368"/>
                  <a:gd name="connsiteY10" fmla="*/ 279463 h 1145286"/>
                  <a:gd name="connsiteX11" fmla="*/ 432149 w 658368"/>
                  <a:gd name="connsiteY11" fmla="*/ 153638 h 1145286"/>
                  <a:gd name="connsiteX12" fmla="*/ 436721 w 658368"/>
                  <a:gd name="connsiteY12" fmla="*/ 139541 h 1145286"/>
                  <a:gd name="connsiteX13" fmla="*/ 450818 w 658368"/>
                  <a:gd name="connsiteY13" fmla="*/ 95250 h 1145286"/>
                  <a:gd name="connsiteX14" fmla="*/ 480251 w 658368"/>
                  <a:gd name="connsiteY14" fmla="*/ 0 h 1145286"/>
                  <a:gd name="connsiteX15" fmla="*/ 480251 w 658368"/>
                  <a:gd name="connsiteY15" fmla="*/ 0 h 1145286"/>
                  <a:gd name="connsiteX16" fmla="*/ 562070 w 658368"/>
                  <a:gd name="connsiteY16" fmla="*/ 44577 h 114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368" h="1145286">
                    <a:moveTo>
                      <a:pt x="658368" y="97060"/>
                    </a:moveTo>
                    <a:cubicBezTo>
                      <a:pt x="658368" y="97060"/>
                      <a:pt x="653987" y="108490"/>
                      <a:pt x="646271" y="128302"/>
                    </a:cubicBezTo>
                    <a:cubicBezTo>
                      <a:pt x="637985" y="149733"/>
                      <a:pt x="625793" y="180975"/>
                      <a:pt x="611124" y="218122"/>
                    </a:cubicBezTo>
                    <a:cubicBezTo>
                      <a:pt x="601599" y="242887"/>
                      <a:pt x="590455" y="270319"/>
                      <a:pt x="578739" y="299180"/>
                    </a:cubicBezTo>
                    <a:cubicBezTo>
                      <a:pt x="524923" y="432530"/>
                      <a:pt x="455390" y="598360"/>
                      <a:pt x="409385" y="681895"/>
                    </a:cubicBezTo>
                    <a:cubicBezTo>
                      <a:pt x="321278" y="841724"/>
                      <a:pt x="91726" y="1145286"/>
                      <a:pt x="91726" y="1145286"/>
                    </a:cubicBezTo>
                    <a:lnTo>
                      <a:pt x="0" y="1111758"/>
                    </a:lnTo>
                    <a:cubicBezTo>
                      <a:pt x="0" y="1111758"/>
                      <a:pt x="165164" y="799147"/>
                      <a:pt x="248507" y="640747"/>
                    </a:cubicBezTo>
                    <a:cubicBezTo>
                      <a:pt x="280102" y="576786"/>
                      <a:pt x="307962" y="511045"/>
                      <a:pt x="331946" y="443865"/>
                    </a:cubicBezTo>
                    <a:cubicBezTo>
                      <a:pt x="345758" y="407003"/>
                      <a:pt x="359474" y="368617"/>
                      <a:pt x="372713" y="330613"/>
                    </a:cubicBezTo>
                    <a:cubicBezTo>
                      <a:pt x="378714" y="313468"/>
                      <a:pt x="384620" y="296323"/>
                      <a:pt x="390335" y="279463"/>
                    </a:cubicBezTo>
                    <a:cubicBezTo>
                      <a:pt x="405479" y="234886"/>
                      <a:pt x="419672" y="191929"/>
                      <a:pt x="432149" y="153638"/>
                    </a:cubicBezTo>
                    <a:cubicBezTo>
                      <a:pt x="433673" y="148876"/>
                      <a:pt x="435197" y="144113"/>
                      <a:pt x="436721" y="139541"/>
                    </a:cubicBezTo>
                    <a:cubicBezTo>
                      <a:pt x="441770" y="123825"/>
                      <a:pt x="446246" y="108966"/>
                      <a:pt x="450818" y="95250"/>
                    </a:cubicBezTo>
                    <a:cubicBezTo>
                      <a:pt x="468725" y="38862"/>
                      <a:pt x="479870" y="1714"/>
                      <a:pt x="480251" y="0"/>
                    </a:cubicBezTo>
                    <a:lnTo>
                      <a:pt x="480251" y="0"/>
                    </a:lnTo>
                    <a:lnTo>
                      <a:pt x="562070" y="4457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7" name="任意多边形: 形状 11136">
                <a:extLst>
                  <a:ext uri="{FF2B5EF4-FFF2-40B4-BE49-F238E27FC236}">
                    <a16:creationId xmlns:a16="http://schemas.microsoft.com/office/drawing/2014/main" id="{7600A017-A43B-AEBA-72C6-9E10841868ED}"/>
                  </a:ext>
                </a:extLst>
              </p:cNvPr>
              <p:cNvSpPr/>
              <p:nvPr/>
            </p:nvSpPr>
            <p:spPr>
              <a:xfrm>
                <a:off x="7518082" y="5269325"/>
                <a:ext cx="273367" cy="235362"/>
              </a:xfrm>
              <a:custGeom>
                <a:avLst/>
                <a:gdLst>
                  <a:gd name="connsiteX0" fmla="*/ 273367 w 273367"/>
                  <a:gd name="connsiteY0" fmla="*/ 33052 h 235362"/>
                  <a:gd name="connsiteX1" fmla="*/ 238220 w 273367"/>
                  <a:gd name="connsiteY1" fmla="*/ 122872 h 235362"/>
                  <a:gd name="connsiteX2" fmla="*/ 205835 w 273367"/>
                  <a:gd name="connsiteY2" fmla="*/ 203930 h 235362"/>
                  <a:gd name="connsiteX3" fmla="*/ 0 w 273367"/>
                  <a:gd name="connsiteY3" fmla="*/ 235363 h 235362"/>
                  <a:gd name="connsiteX4" fmla="*/ 17621 w 273367"/>
                  <a:gd name="connsiteY4" fmla="*/ 184213 h 235362"/>
                  <a:gd name="connsiteX5" fmla="*/ 59436 w 273367"/>
                  <a:gd name="connsiteY5" fmla="*/ 58388 h 235362"/>
                  <a:gd name="connsiteX6" fmla="*/ 64008 w 273367"/>
                  <a:gd name="connsiteY6" fmla="*/ 44291 h 235362"/>
                  <a:gd name="connsiteX7" fmla="*/ 78105 w 273367"/>
                  <a:gd name="connsiteY7" fmla="*/ 0 h 235362"/>
                  <a:gd name="connsiteX8" fmla="*/ 273367 w 273367"/>
                  <a:gd name="connsiteY8" fmla="*/ 33052 h 2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367" h="235362">
                    <a:moveTo>
                      <a:pt x="273367" y="33052"/>
                    </a:moveTo>
                    <a:cubicBezTo>
                      <a:pt x="265081" y="54483"/>
                      <a:pt x="252889" y="85725"/>
                      <a:pt x="238220" y="122872"/>
                    </a:cubicBezTo>
                    <a:cubicBezTo>
                      <a:pt x="228695" y="147638"/>
                      <a:pt x="217551" y="175070"/>
                      <a:pt x="205835" y="203930"/>
                    </a:cubicBezTo>
                    <a:cubicBezTo>
                      <a:pt x="130969" y="218980"/>
                      <a:pt x="54769" y="229171"/>
                      <a:pt x="0" y="235363"/>
                    </a:cubicBezTo>
                    <a:cubicBezTo>
                      <a:pt x="6001" y="218218"/>
                      <a:pt x="11906" y="201073"/>
                      <a:pt x="17621" y="184213"/>
                    </a:cubicBezTo>
                    <a:cubicBezTo>
                      <a:pt x="32766" y="139637"/>
                      <a:pt x="46958" y="96679"/>
                      <a:pt x="59436" y="58388"/>
                    </a:cubicBezTo>
                    <a:cubicBezTo>
                      <a:pt x="60960" y="53626"/>
                      <a:pt x="62484" y="48863"/>
                      <a:pt x="64008" y="44291"/>
                    </a:cubicBezTo>
                    <a:cubicBezTo>
                      <a:pt x="69056" y="28575"/>
                      <a:pt x="73533" y="13716"/>
                      <a:pt x="78105" y="0"/>
                    </a:cubicBezTo>
                    <a:cubicBezTo>
                      <a:pt x="133159" y="7525"/>
                      <a:pt x="206692" y="18764"/>
                      <a:pt x="273367" y="3305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8" name="任意多边形: 形状 11137">
                <a:extLst>
                  <a:ext uri="{FF2B5EF4-FFF2-40B4-BE49-F238E27FC236}">
                    <a16:creationId xmlns:a16="http://schemas.microsoft.com/office/drawing/2014/main" id="{8D3C9B65-8DAF-A629-5F28-E75C6D5BFA54}"/>
                  </a:ext>
                </a:extLst>
              </p:cNvPr>
              <p:cNvSpPr/>
              <p:nvPr/>
            </p:nvSpPr>
            <p:spPr>
              <a:xfrm>
                <a:off x="7510462" y="4680657"/>
                <a:ext cx="353307" cy="467510"/>
              </a:xfrm>
              <a:custGeom>
                <a:avLst/>
                <a:gdLst>
                  <a:gd name="connsiteX0" fmla="*/ 0 w 353307"/>
                  <a:gd name="connsiteY0" fmla="*/ 53268 h 467510"/>
                  <a:gd name="connsiteX1" fmla="*/ 0 w 353307"/>
                  <a:gd name="connsiteY1" fmla="*/ 53268 h 467510"/>
                  <a:gd name="connsiteX2" fmla="*/ 25241 w 353307"/>
                  <a:gd name="connsiteY2" fmla="*/ 199762 h 467510"/>
                  <a:gd name="connsiteX3" fmla="*/ 30004 w 353307"/>
                  <a:gd name="connsiteY3" fmla="*/ 313110 h 467510"/>
                  <a:gd name="connsiteX4" fmla="*/ 27908 w 353307"/>
                  <a:gd name="connsiteY4" fmla="*/ 403121 h 467510"/>
                  <a:gd name="connsiteX5" fmla="*/ 24575 w 353307"/>
                  <a:gd name="connsiteY5" fmla="*/ 452556 h 467510"/>
                  <a:gd name="connsiteX6" fmla="*/ 313944 w 353307"/>
                  <a:gd name="connsiteY6" fmla="*/ 467510 h 467510"/>
                  <a:gd name="connsiteX7" fmla="*/ 316801 w 353307"/>
                  <a:gd name="connsiteY7" fmla="*/ 2309 h 467510"/>
                  <a:gd name="connsiteX8" fmla="*/ 239268 w 353307"/>
                  <a:gd name="connsiteY8" fmla="*/ 499 h 467510"/>
                  <a:gd name="connsiteX9" fmla="*/ 222885 w 353307"/>
                  <a:gd name="connsiteY9" fmla="*/ 1547 h 467510"/>
                  <a:gd name="connsiteX10" fmla="*/ 93440 w 353307"/>
                  <a:gd name="connsiteY10" fmla="*/ 24217 h 467510"/>
                  <a:gd name="connsiteX11" fmla="*/ 70295 w 353307"/>
                  <a:gd name="connsiteY11" fmla="*/ 29932 h 467510"/>
                  <a:gd name="connsiteX12" fmla="*/ 0 w 353307"/>
                  <a:gd name="connsiteY12" fmla="*/ 53268 h 467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3307" h="467510">
                    <a:moveTo>
                      <a:pt x="0" y="53268"/>
                    </a:moveTo>
                    <a:cubicBezTo>
                      <a:pt x="0" y="53268"/>
                      <a:pt x="0" y="53268"/>
                      <a:pt x="0" y="53268"/>
                    </a:cubicBezTo>
                    <a:cubicBezTo>
                      <a:pt x="13183" y="101160"/>
                      <a:pt x="21641" y="150223"/>
                      <a:pt x="25241" y="199762"/>
                    </a:cubicBezTo>
                    <a:cubicBezTo>
                      <a:pt x="28575" y="239291"/>
                      <a:pt x="29813" y="278153"/>
                      <a:pt x="30004" y="313110"/>
                    </a:cubicBezTo>
                    <a:cubicBezTo>
                      <a:pt x="30194" y="348067"/>
                      <a:pt x="29051" y="379309"/>
                      <a:pt x="27908" y="403121"/>
                    </a:cubicBezTo>
                    <a:cubicBezTo>
                      <a:pt x="26384" y="433792"/>
                      <a:pt x="24575" y="452556"/>
                      <a:pt x="24575" y="452556"/>
                    </a:cubicBezTo>
                    <a:lnTo>
                      <a:pt x="313944" y="467510"/>
                    </a:lnTo>
                    <a:cubicBezTo>
                      <a:pt x="400812" y="153185"/>
                      <a:pt x="316801" y="2309"/>
                      <a:pt x="316801" y="2309"/>
                    </a:cubicBezTo>
                    <a:cubicBezTo>
                      <a:pt x="291017" y="52"/>
                      <a:pt x="265128" y="-548"/>
                      <a:pt x="239268" y="499"/>
                    </a:cubicBezTo>
                    <a:cubicBezTo>
                      <a:pt x="233934" y="499"/>
                      <a:pt x="228409" y="1071"/>
                      <a:pt x="222885" y="1547"/>
                    </a:cubicBezTo>
                    <a:cubicBezTo>
                      <a:pt x="179327" y="6557"/>
                      <a:pt x="136103" y="14130"/>
                      <a:pt x="93440" y="24217"/>
                    </a:cubicBezTo>
                    <a:cubicBezTo>
                      <a:pt x="85725" y="25931"/>
                      <a:pt x="77914" y="27931"/>
                      <a:pt x="70295" y="29932"/>
                    </a:cubicBezTo>
                    <a:cubicBezTo>
                      <a:pt x="32575" y="40219"/>
                      <a:pt x="0" y="53268"/>
                      <a:pt x="0" y="5326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9" name="任意多边形: 形状 11138">
                <a:extLst>
                  <a:ext uri="{FF2B5EF4-FFF2-40B4-BE49-F238E27FC236}">
                    <a16:creationId xmlns:a16="http://schemas.microsoft.com/office/drawing/2014/main" id="{A4A8B41B-45B6-E394-7415-56F930974538}"/>
                  </a:ext>
                </a:extLst>
              </p:cNvPr>
              <p:cNvSpPr/>
              <p:nvPr/>
            </p:nvSpPr>
            <p:spPr>
              <a:xfrm>
                <a:off x="7510653" y="4680705"/>
                <a:ext cx="353288" cy="467366"/>
              </a:xfrm>
              <a:custGeom>
                <a:avLst/>
                <a:gdLst>
                  <a:gd name="connsiteX0" fmla="*/ 313849 w 353288"/>
                  <a:gd name="connsiteY0" fmla="*/ 467366 h 467366"/>
                  <a:gd name="connsiteX1" fmla="*/ 24479 w 353288"/>
                  <a:gd name="connsiteY1" fmla="*/ 452507 h 467366"/>
                  <a:gd name="connsiteX2" fmla="*/ 27813 w 353288"/>
                  <a:gd name="connsiteY2" fmla="*/ 402977 h 467366"/>
                  <a:gd name="connsiteX3" fmla="*/ 28956 w 353288"/>
                  <a:gd name="connsiteY3" fmla="*/ 372783 h 467366"/>
                  <a:gd name="connsiteX4" fmla="*/ 29908 w 353288"/>
                  <a:gd name="connsiteY4" fmla="*/ 312966 h 467366"/>
                  <a:gd name="connsiteX5" fmla="*/ 29337 w 353288"/>
                  <a:gd name="connsiteY5" fmla="*/ 280200 h 467366"/>
                  <a:gd name="connsiteX6" fmla="*/ 29337 w 353288"/>
                  <a:gd name="connsiteY6" fmla="*/ 274771 h 467366"/>
                  <a:gd name="connsiteX7" fmla="*/ 26765 w 353288"/>
                  <a:gd name="connsiteY7" fmla="*/ 219716 h 467366"/>
                  <a:gd name="connsiteX8" fmla="*/ 25146 w 353288"/>
                  <a:gd name="connsiteY8" fmla="*/ 199714 h 467366"/>
                  <a:gd name="connsiteX9" fmla="*/ 23813 w 353288"/>
                  <a:gd name="connsiteY9" fmla="*/ 183902 h 467366"/>
                  <a:gd name="connsiteX10" fmla="*/ 18955 w 353288"/>
                  <a:gd name="connsiteY10" fmla="*/ 144088 h 467366"/>
                  <a:gd name="connsiteX11" fmla="*/ 17335 w 353288"/>
                  <a:gd name="connsiteY11" fmla="*/ 133325 h 467366"/>
                  <a:gd name="connsiteX12" fmla="*/ 14478 w 353288"/>
                  <a:gd name="connsiteY12" fmla="*/ 115608 h 467366"/>
                  <a:gd name="connsiteX13" fmla="*/ 0 w 353288"/>
                  <a:gd name="connsiteY13" fmla="*/ 53029 h 467366"/>
                  <a:gd name="connsiteX14" fmla="*/ 0 w 353288"/>
                  <a:gd name="connsiteY14" fmla="*/ 53029 h 467366"/>
                  <a:gd name="connsiteX15" fmla="*/ 70485 w 353288"/>
                  <a:gd name="connsiteY15" fmla="*/ 29883 h 467366"/>
                  <a:gd name="connsiteX16" fmla="*/ 93535 w 353288"/>
                  <a:gd name="connsiteY16" fmla="*/ 24168 h 467366"/>
                  <a:gd name="connsiteX17" fmla="*/ 222980 w 353288"/>
                  <a:gd name="connsiteY17" fmla="*/ 1499 h 467366"/>
                  <a:gd name="connsiteX18" fmla="*/ 239459 w 353288"/>
                  <a:gd name="connsiteY18" fmla="*/ 546 h 467366"/>
                  <a:gd name="connsiteX19" fmla="*/ 316992 w 353288"/>
                  <a:gd name="connsiteY19" fmla="*/ 2261 h 467366"/>
                  <a:gd name="connsiteX20" fmla="*/ 313849 w 353288"/>
                  <a:gd name="connsiteY20" fmla="*/ 467366 h 46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3288" h="467366">
                    <a:moveTo>
                      <a:pt x="313849" y="467366"/>
                    </a:moveTo>
                    <a:lnTo>
                      <a:pt x="24479" y="452507"/>
                    </a:lnTo>
                    <a:cubicBezTo>
                      <a:pt x="24479" y="452507"/>
                      <a:pt x="26289" y="433457"/>
                      <a:pt x="27813" y="402977"/>
                    </a:cubicBezTo>
                    <a:cubicBezTo>
                      <a:pt x="27813" y="394024"/>
                      <a:pt x="28575" y="383927"/>
                      <a:pt x="28956" y="372783"/>
                    </a:cubicBezTo>
                    <a:cubicBezTo>
                      <a:pt x="29527" y="354971"/>
                      <a:pt x="29908" y="334683"/>
                      <a:pt x="29908" y="312966"/>
                    </a:cubicBezTo>
                    <a:cubicBezTo>
                      <a:pt x="29908" y="302393"/>
                      <a:pt x="29908" y="291440"/>
                      <a:pt x="29337" y="280200"/>
                    </a:cubicBezTo>
                    <a:cubicBezTo>
                      <a:pt x="29337" y="278390"/>
                      <a:pt x="29337" y="276581"/>
                      <a:pt x="29337" y="274771"/>
                    </a:cubicBezTo>
                    <a:cubicBezTo>
                      <a:pt x="28861" y="256959"/>
                      <a:pt x="28004" y="238481"/>
                      <a:pt x="26765" y="219716"/>
                    </a:cubicBezTo>
                    <a:cubicBezTo>
                      <a:pt x="26194" y="213049"/>
                      <a:pt x="25717" y="206381"/>
                      <a:pt x="25146" y="199714"/>
                    </a:cubicBezTo>
                    <a:cubicBezTo>
                      <a:pt x="25146" y="194475"/>
                      <a:pt x="24289" y="189141"/>
                      <a:pt x="23813" y="183902"/>
                    </a:cubicBezTo>
                    <a:cubicBezTo>
                      <a:pt x="22384" y="170567"/>
                      <a:pt x="20860" y="157232"/>
                      <a:pt x="18955" y="144088"/>
                    </a:cubicBezTo>
                    <a:cubicBezTo>
                      <a:pt x="18479" y="140468"/>
                      <a:pt x="17907" y="136849"/>
                      <a:pt x="17335" y="133325"/>
                    </a:cubicBezTo>
                    <a:cubicBezTo>
                      <a:pt x="16478" y="127324"/>
                      <a:pt x="15526" y="121514"/>
                      <a:pt x="14478" y="115608"/>
                    </a:cubicBezTo>
                    <a:cubicBezTo>
                      <a:pt x="10782" y="94501"/>
                      <a:pt x="5944" y="73612"/>
                      <a:pt x="0" y="53029"/>
                    </a:cubicBezTo>
                    <a:lnTo>
                      <a:pt x="0" y="53029"/>
                    </a:lnTo>
                    <a:cubicBezTo>
                      <a:pt x="0" y="53029"/>
                      <a:pt x="32671" y="40265"/>
                      <a:pt x="70485" y="29883"/>
                    </a:cubicBezTo>
                    <a:cubicBezTo>
                      <a:pt x="78010" y="27883"/>
                      <a:pt x="85820" y="25883"/>
                      <a:pt x="93535" y="24168"/>
                    </a:cubicBezTo>
                    <a:cubicBezTo>
                      <a:pt x="136217" y="14138"/>
                      <a:pt x="179432" y="6566"/>
                      <a:pt x="222980" y="1499"/>
                    </a:cubicBezTo>
                    <a:cubicBezTo>
                      <a:pt x="228600" y="1499"/>
                      <a:pt x="234029" y="641"/>
                      <a:pt x="239459" y="546"/>
                    </a:cubicBezTo>
                    <a:cubicBezTo>
                      <a:pt x="265309" y="-559"/>
                      <a:pt x="291208" y="13"/>
                      <a:pt x="316992" y="2261"/>
                    </a:cubicBezTo>
                    <a:cubicBezTo>
                      <a:pt x="316992" y="2261"/>
                      <a:pt x="400717" y="152565"/>
                      <a:pt x="313849" y="4673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0" name="任意多边形: 形状 11139">
                <a:extLst>
                  <a:ext uri="{FF2B5EF4-FFF2-40B4-BE49-F238E27FC236}">
                    <a16:creationId xmlns:a16="http://schemas.microsoft.com/office/drawing/2014/main" id="{471D5AFF-A877-5F48-0965-79029AA7A4E8}"/>
                  </a:ext>
                </a:extLst>
              </p:cNvPr>
              <p:cNvSpPr/>
              <p:nvPr/>
            </p:nvSpPr>
            <p:spPr>
              <a:xfrm>
                <a:off x="7794498" y="5773631"/>
                <a:ext cx="209684" cy="140441"/>
              </a:xfrm>
              <a:custGeom>
                <a:avLst/>
                <a:gdLst>
                  <a:gd name="connsiteX0" fmla="*/ 208978 w 209684"/>
                  <a:gd name="connsiteY0" fmla="*/ 127487 h 140441"/>
                  <a:gd name="connsiteX1" fmla="*/ 133921 w 209684"/>
                  <a:gd name="connsiteY1" fmla="*/ 23855 h 140441"/>
                  <a:gd name="connsiteX2" fmla="*/ 128892 w 209684"/>
                  <a:gd name="connsiteY2" fmla="*/ 15559 h 140441"/>
                  <a:gd name="connsiteX3" fmla="*/ 128492 w 209684"/>
                  <a:gd name="connsiteY3" fmla="*/ 15473 h 140441"/>
                  <a:gd name="connsiteX4" fmla="*/ 56102 w 209684"/>
                  <a:gd name="connsiteY4" fmla="*/ 233 h 140441"/>
                  <a:gd name="connsiteX5" fmla="*/ 46577 w 209684"/>
                  <a:gd name="connsiteY5" fmla="*/ 3567 h 140441"/>
                  <a:gd name="connsiteX6" fmla="*/ 0 w 209684"/>
                  <a:gd name="connsiteY6" fmla="*/ 61574 h 140441"/>
                  <a:gd name="connsiteX7" fmla="*/ 19050 w 209684"/>
                  <a:gd name="connsiteY7" fmla="*/ 69670 h 140441"/>
                  <a:gd name="connsiteX8" fmla="*/ 29813 w 209684"/>
                  <a:gd name="connsiteY8" fmla="*/ 63003 h 140441"/>
                  <a:gd name="connsiteX9" fmla="*/ 34004 w 209684"/>
                  <a:gd name="connsiteY9" fmla="*/ 76052 h 140441"/>
                  <a:gd name="connsiteX10" fmla="*/ 205454 w 209684"/>
                  <a:gd name="connsiteY10" fmla="*/ 140441 h 140441"/>
                  <a:gd name="connsiteX11" fmla="*/ 208978 w 209684"/>
                  <a:gd name="connsiteY11" fmla="*/ 127487 h 14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684" h="140441">
                    <a:moveTo>
                      <a:pt x="208978" y="127487"/>
                    </a:moveTo>
                    <a:cubicBezTo>
                      <a:pt x="208978" y="127487"/>
                      <a:pt x="126301" y="63289"/>
                      <a:pt x="133921" y="23855"/>
                    </a:cubicBezTo>
                    <a:cubicBezTo>
                      <a:pt x="134826" y="20178"/>
                      <a:pt x="132578" y="16464"/>
                      <a:pt x="128892" y="15559"/>
                    </a:cubicBezTo>
                    <a:cubicBezTo>
                      <a:pt x="128759" y="15530"/>
                      <a:pt x="128626" y="15502"/>
                      <a:pt x="128492" y="15473"/>
                    </a:cubicBezTo>
                    <a:lnTo>
                      <a:pt x="56102" y="233"/>
                    </a:lnTo>
                    <a:cubicBezTo>
                      <a:pt x="52549" y="-567"/>
                      <a:pt x="48854" y="728"/>
                      <a:pt x="46577" y="3567"/>
                    </a:cubicBezTo>
                    <a:lnTo>
                      <a:pt x="0" y="61574"/>
                    </a:lnTo>
                    <a:lnTo>
                      <a:pt x="19050" y="69670"/>
                    </a:lnTo>
                    <a:lnTo>
                      <a:pt x="29813" y="63003"/>
                    </a:lnTo>
                    <a:lnTo>
                      <a:pt x="34004" y="76052"/>
                    </a:lnTo>
                    <a:cubicBezTo>
                      <a:pt x="136969" y="120153"/>
                      <a:pt x="181927" y="138155"/>
                      <a:pt x="205454" y="140441"/>
                    </a:cubicBezTo>
                    <a:cubicBezTo>
                      <a:pt x="212026" y="132631"/>
                      <a:pt x="208978" y="127487"/>
                      <a:pt x="208978" y="1274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1" name="任意多边形: 形状 11140">
                <a:extLst>
                  <a:ext uri="{FF2B5EF4-FFF2-40B4-BE49-F238E27FC236}">
                    <a16:creationId xmlns:a16="http://schemas.microsoft.com/office/drawing/2014/main" id="{AE64C218-E9A4-9AC7-173F-0866239BE577}"/>
                  </a:ext>
                </a:extLst>
              </p:cNvPr>
              <p:cNvSpPr/>
              <p:nvPr/>
            </p:nvSpPr>
            <p:spPr>
              <a:xfrm>
                <a:off x="7493132" y="5086350"/>
                <a:ext cx="724678" cy="723900"/>
              </a:xfrm>
              <a:custGeom>
                <a:avLst/>
                <a:gdLst>
                  <a:gd name="connsiteX0" fmla="*/ 180398 w 724678"/>
                  <a:gd name="connsiteY0" fmla="*/ 307562 h 723900"/>
                  <a:gd name="connsiteX1" fmla="*/ 187161 w 724678"/>
                  <a:gd name="connsiteY1" fmla="*/ 307562 h 723900"/>
                  <a:gd name="connsiteX2" fmla="*/ 534157 w 724678"/>
                  <a:gd name="connsiteY2" fmla="*/ 358045 h 723900"/>
                  <a:gd name="connsiteX3" fmla="*/ 336418 w 724678"/>
                  <a:gd name="connsiteY3" fmla="*/ 685800 h 723900"/>
                  <a:gd name="connsiteX4" fmla="*/ 435287 w 724678"/>
                  <a:gd name="connsiteY4" fmla="*/ 723900 h 723900"/>
                  <a:gd name="connsiteX5" fmla="*/ 713036 w 724678"/>
                  <a:gd name="connsiteY5" fmla="*/ 250412 h 723900"/>
                  <a:gd name="connsiteX6" fmla="*/ 325369 w 724678"/>
                  <a:gd name="connsiteY6" fmla="*/ 134112 h 723900"/>
                  <a:gd name="connsiteX7" fmla="*/ 335941 w 724678"/>
                  <a:gd name="connsiteY7" fmla="*/ 58674 h 723900"/>
                  <a:gd name="connsiteX8" fmla="*/ 38380 w 724678"/>
                  <a:gd name="connsiteY8" fmla="*/ 0 h 723900"/>
                  <a:gd name="connsiteX9" fmla="*/ 180398 w 724678"/>
                  <a:gd name="connsiteY9" fmla="*/ 307562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678" h="723900">
                    <a:moveTo>
                      <a:pt x="180398" y="307562"/>
                    </a:moveTo>
                    <a:lnTo>
                      <a:pt x="187161" y="307562"/>
                    </a:lnTo>
                    <a:lnTo>
                      <a:pt x="534157" y="358045"/>
                    </a:lnTo>
                    <a:lnTo>
                      <a:pt x="336418" y="685800"/>
                    </a:lnTo>
                    <a:lnTo>
                      <a:pt x="435287" y="723900"/>
                    </a:lnTo>
                    <a:cubicBezTo>
                      <a:pt x="435287" y="723900"/>
                      <a:pt x="792951" y="338328"/>
                      <a:pt x="713036" y="250412"/>
                    </a:cubicBezTo>
                    <a:cubicBezTo>
                      <a:pt x="647314" y="178118"/>
                      <a:pt x="325369" y="134112"/>
                      <a:pt x="325369" y="134112"/>
                    </a:cubicBezTo>
                    <a:lnTo>
                      <a:pt x="335941" y="58674"/>
                    </a:lnTo>
                    <a:lnTo>
                      <a:pt x="38380" y="0"/>
                    </a:lnTo>
                    <a:cubicBezTo>
                      <a:pt x="-88969" y="278321"/>
                      <a:pt x="137821" y="304800"/>
                      <a:pt x="180398" y="3075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2" name="任意多边形: 形状 11141">
                <a:extLst>
                  <a:ext uri="{FF2B5EF4-FFF2-40B4-BE49-F238E27FC236}">
                    <a16:creationId xmlns:a16="http://schemas.microsoft.com/office/drawing/2014/main" id="{1AF92FA0-8B44-3036-504C-600B2C1E7D5C}"/>
                  </a:ext>
                </a:extLst>
              </p:cNvPr>
              <p:cNvSpPr/>
              <p:nvPr/>
            </p:nvSpPr>
            <p:spPr>
              <a:xfrm>
                <a:off x="7521701" y="5094350"/>
                <a:ext cx="11334" cy="21240"/>
              </a:xfrm>
              <a:custGeom>
                <a:avLst/>
                <a:gdLst>
                  <a:gd name="connsiteX0" fmla="*/ 6287 w 11334"/>
                  <a:gd name="connsiteY0" fmla="*/ 21241 h 21240"/>
                  <a:gd name="connsiteX1" fmla="*/ 0 w 11334"/>
                  <a:gd name="connsiteY1" fmla="*/ 20003 h 21240"/>
                  <a:gd name="connsiteX2" fmla="*/ 5715 w 11334"/>
                  <a:gd name="connsiteY2" fmla="*/ 0 h 21240"/>
                  <a:gd name="connsiteX3" fmla="*/ 11335 w 11334"/>
                  <a:gd name="connsiteY3" fmla="*/ 1048 h 21240"/>
                  <a:gd name="connsiteX4" fmla="*/ 6287 w 11334"/>
                  <a:gd name="connsiteY4" fmla="*/ 21241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34" h="21240">
                    <a:moveTo>
                      <a:pt x="6287" y="21241"/>
                    </a:moveTo>
                    <a:lnTo>
                      <a:pt x="0" y="20003"/>
                    </a:lnTo>
                    <a:lnTo>
                      <a:pt x="5715" y="0"/>
                    </a:lnTo>
                    <a:lnTo>
                      <a:pt x="11335" y="1048"/>
                    </a:lnTo>
                    <a:lnTo>
                      <a:pt x="6287" y="2124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3" name="任意多边形: 形状 11142">
                <a:extLst>
                  <a:ext uri="{FF2B5EF4-FFF2-40B4-BE49-F238E27FC236}">
                    <a16:creationId xmlns:a16="http://schemas.microsoft.com/office/drawing/2014/main" id="{6D18A2EE-3AA2-6DDD-3920-77F036945099}"/>
                  </a:ext>
                </a:extLst>
              </p:cNvPr>
              <p:cNvSpPr/>
              <p:nvPr/>
            </p:nvSpPr>
            <p:spPr>
              <a:xfrm>
                <a:off x="7635049" y="5116163"/>
                <a:ext cx="131635" cy="44767"/>
              </a:xfrm>
              <a:custGeom>
                <a:avLst/>
                <a:gdLst>
                  <a:gd name="connsiteX0" fmla="*/ 127159 w 131635"/>
                  <a:gd name="connsiteY0" fmla="*/ 44767 h 44767"/>
                  <a:gd name="connsiteX1" fmla="*/ 0 w 131635"/>
                  <a:gd name="connsiteY1" fmla="*/ 20193 h 44767"/>
                  <a:gd name="connsiteX2" fmla="*/ 4953 w 131635"/>
                  <a:gd name="connsiteY2" fmla="*/ 0 h 44767"/>
                  <a:gd name="connsiteX3" fmla="*/ 131635 w 131635"/>
                  <a:gd name="connsiteY3" fmla="*/ 24575 h 44767"/>
                  <a:gd name="connsiteX4" fmla="*/ 127159 w 131635"/>
                  <a:gd name="connsiteY4" fmla="*/ 44767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5" h="44767">
                    <a:moveTo>
                      <a:pt x="127159" y="44767"/>
                    </a:moveTo>
                    <a:lnTo>
                      <a:pt x="0" y="20193"/>
                    </a:lnTo>
                    <a:lnTo>
                      <a:pt x="4953" y="0"/>
                    </a:lnTo>
                    <a:lnTo>
                      <a:pt x="131635" y="24575"/>
                    </a:lnTo>
                    <a:lnTo>
                      <a:pt x="127159" y="447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4" name="任意多边形: 形状 11143">
                <a:extLst>
                  <a:ext uri="{FF2B5EF4-FFF2-40B4-BE49-F238E27FC236}">
                    <a16:creationId xmlns:a16="http://schemas.microsoft.com/office/drawing/2014/main" id="{56530C5A-106C-375F-9790-D6D6B86140BB}"/>
                  </a:ext>
                </a:extLst>
              </p:cNvPr>
              <p:cNvSpPr/>
              <p:nvPr/>
            </p:nvSpPr>
            <p:spPr>
              <a:xfrm>
                <a:off x="7772209" y="5142642"/>
                <a:ext cx="58007" cy="30765"/>
              </a:xfrm>
              <a:custGeom>
                <a:avLst/>
                <a:gdLst>
                  <a:gd name="connsiteX0" fmla="*/ 4286 w 58007"/>
                  <a:gd name="connsiteY0" fmla="*/ 0 h 30765"/>
                  <a:gd name="connsiteX1" fmla="*/ 58007 w 58007"/>
                  <a:gd name="connsiteY1" fmla="*/ 10382 h 30765"/>
                  <a:gd name="connsiteX2" fmla="*/ 54388 w 58007"/>
                  <a:gd name="connsiteY2" fmla="*/ 30766 h 30765"/>
                  <a:gd name="connsiteX3" fmla="*/ 0 w 58007"/>
                  <a:gd name="connsiteY3" fmla="*/ 20193 h 30765"/>
                  <a:gd name="connsiteX4" fmla="*/ 4286 w 58007"/>
                  <a:gd name="connsiteY4" fmla="*/ 0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07" h="30765">
                    <a:moveTo>
                      <a:pt x="4286" y="0"/>
                    </a:moveTo>
                    <a:lnTo>
                      <a:pt x="58007" y="10382"/>
                    </a:lnTo>
                    <a:lnTo>
                      <a:pt x="54388" y="30766"/>
                    </a:lnTo>
                    <a:lnTo>
                      <a:pt x="0" y="20193"/>
                    </a:lnTo>
                    <a:lnTo>
                      <a:pt x="428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5" name="任意多边形: 形状 11144">
                <a:extLst>
                  <a:ext uri="{FF2B5EF4-FFF2-40B4-BE49-F238E27FC236}">
                    <a16:creationId xmlns:a16="http://schemas.microsoft.com/office/drawing/2014/main" id="{32C1D869-860F-F200-AC81-D08CFE184F7F}"/>
                  </a:ext>
                </a:extLst>
              </p:cNvPr>
              <p:cNvSpPr/>
              <p:nvPr/>
            </p:nvSpPr>
            <p:spPr>
              <a:xfrm>
                <a:off x="7537989" y="5097303"/>
                <a:ext cx="92297" cy="37052"/>
              </a:xfrm>
              <a:custGeom>
                <a:avLst/>
                <a:gdLst>
                  <a:gd name="connsiteX0" fmla="*/ 4858 w 92297"/>
                  <a:gd name="connsiteY0" fmla="*/ 0 h 37052"/>
                  <a:gd name="connsiteX1" fmla="*/ 92297 w 92297"/>
                  <a:gd name="connsiteY1" fmla="*/ 16954 h 37052"/>
                  <a:gd name="connsiteX2" fmla="*/ 87154 w 92297"/>
                  <a:gd name="connsiteY2" fmla="*/ 37052 h 37052"/>
                  <a:gd name="connsiteX3" fmla="*/ 0 w 92297"/>
                  <a:gd name="connsiteY3" fmla="*/ 20193 h 37052"/>
                  <a:gd name="connsiteX4" fmla="*/ 4858 w 92297"/>
                  <a:gd name="connsiteY4" fmla="*/ 0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97" h="37052">
                    <a:moveTo>
                      <a:pt x="4858" y="0"/>
                    </a:moveTo>
                    <a:lnTo>
                      <a:pt x="92297" y="16954"/>
                    </a:lnTo>
                    <a:lnTo>
                      <a:pt x="87154" y="37052"/>
                    </a:lnTo>
                    <a:lnTo>
                      <a:pt x="0" y="20193"/>
                    </a:lnTo>
                    <a:lnTo>
                      <a:pt x="4858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46" name="图形 14">
                <a:extLst>
                  <a:ext uri="{FF2B5EF4-FFF2-40B4-BE49-F238E27FC236}">
                    <a16:creationId xmlns:a16="http://schemas.microsoft.com/office/drawing/2014/main" id="{EEA4620B-03E7-9CB1-D825-E8D5AF156161}"/>
                  </a:ext>
                </a:extLst>
              </p:cNvPr>
              <p:cNvGrpSpPr/>
              <p:nvPr/>
            </p:nvGrpSpPr>
            <p:grpSpPr>
              <a:xfrm>
                <a:off x="7521701" y="5094350"/>
                <a:ext cx="308514" cy="79057"/>
                <a:chOff x="7521701" y="5094350"/>
                <a:chExt cx="308514" cy="79057"/>
              </a:xfrm>
              <a:solidFill>
                <a:srgbClr val="FFFFFF"/>
              </a:solidFill>
            </p:grpSpPr>
            <p:sp>
              <p:nvSpPr>
                <p:cNvPr id="11171" name="任意多边形: 形状 11170">
                  <a:extLst>
                    <a:ext uri="{FF2B5EF4-FFF2-40B4-BE49-F238E27FC236}">
                      <a16:creationId xmlns:a16="http://schemas.microsoft.com/office/drawing/2014/main" id="{A9DF1FFF-7E56-57F8-58CD-178BA187664B}"/>
                    </a:ext>
                  </a:extLst>
                </p:cNvPr>
                <p:cNvSpPr/>
                <p:nvPr/>
              </p:nvSpPr>
              <p:spPr>
                <a:xfrm>
                  <a:off x="7521701" y="5094350"/>
                  <a:ext cx="11334" cy="21240"/>
                </a:xfrm>
                <a:custGeom>
                  <a:avLst/>
                  <a:gdLst>
                    <a:gd name="connsiteX0" fmla="*/ 6287 w 11334"/>
                    <a:gd name="connsiteY0" fmla="*/ 21241 h 21240"/>
                    <a:gd name="connsiteX1" fmla="*/ 0 w 11334"/>
                    <a:gd name="connsiteY1" fmla="*/ 20003 h 21240"/>
                    <a:gd name="connsiteX2" fmla="*/ 5715 w 11334"/>
                    <a:gd name="connsiteY2" fmla="*/ 0 h 21240"/>
                    <a:gd name="connsiteX3" fmla="*/ 11335 w 11334"/>
                    <a:gd name="connsiteY3" fmla="*/ 1048 h 21240"/>
                    <a:gd name="connsiteX4" fmla="*/ 6287 w 11334"/>
                    <a:gd name="connsiteY4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" h="21240">
                      <a:moveTo>
                        <a:pt x="6287" y="21241"/>
                      </a:moveTo>
                      <a:lnTo>
                        <a:pt x="0" y="20003"/>
                      </a:lnTo>
                      <a:lnTo>
                        <a:pt x="5715" y="0"/>
                      </a:lnTo>
                      <a:lnTo>
                        <a:pt x="11335" y="1048"/>
                      </a:lnTo>
                      <a:lnTo>
                        <a:pt x="6287" y="212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2" name="任意多边形: 形状 11171">
                  <a:extLst>
                    <a:ext uri="{FF2B5EF4-FFF2-40B4-BE49-F238E27FC236}">
                      <a16:creationId xmlns:a16="http://schemas.microsoft.com/office/drawing/2014/main" id="{F1C72DED-7318-76C7-EE89-4795B3A46C60}"/>
                    </a:ext>
                  </a:extLst>
                </p:cNvPr>
                <p:cNvSpPr/>
                <p:nvPr/>
              </p:nvSpPr>
              <p:spPr>
                <a:xfrm>
                  <a:off x="7635049" y="5116163"/>
                  <a:ext cx="131635" cy="44767"/>
                </a:xfrm>
                <a:custGeom>
                  <a:avLst/>
                  <a:gdLst>
                    <a:gd name="connsiteX0" fmla="*/ 127159 w 131635"/>
                    <a:gd name="connsiteY0" fmla="*/ 44767 h 44767"/>
                    <a:gd name="connsiteX1" fmla="*/ 0 w 131635"/>
                    <a:gd name="connsiteY1" fmla="*/ 20193 h 44767"/>
                    <a:gd name="connsiteX2" fmla="*/ 4953 w 131635"/>
                    <a:gd name="connsiteY2" fmla="*/ 0 h 44767"/>
                    <a:gd name="connsiteX3" fmla="*/ 131635 w 131635"/>
                    <a:gd name="connsiteY3" fmla="*/ 24575 h 44767"/>
                    <a:gd name="connsiteX4" fmla="*/ 127159 w 131635"/>
                    <a:gd name="connsiteY4" fmla="*/ 44767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635" h="44767">
                      <a:moveTo>
                        <a:pt x="127159" y="44767"/>
                      </a:moveTo>
                      <a:lnTo>
                        <a:pt x="0" y="20193"/>
                      </a:lnTo>
                      <a:lnTo>
                        <a:pt x="4953" y="0"/>
                      </a:lnTo>
                      <a:lnTo>
                        <a:pt x="131635" y="24575"/>
                      </a:lnTo>
                      <a:lnTo>
                        <a:pt x="127159" y="447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3" name="任意多边形: 形状 11172">
                  <a:extLst>
                    <a:ext uri="{FF2B5EF4-FFF2-40B4-BE49-F238E27FC236}">
                      <a16:creationId xmlns:a16="http://schemas.microsoft.com/office/drawing/2014/main" id="{F8863A51-30D3-7DA3-2A23-D774A3569746}"/>
                    </a:ext>
                  </a:extLst>
                </p:cNvPr>
                <p:cNvSpPr/>
                <p:nvPr/>
              </p:nvSpPr>
              <p:spPr>
                <a:xfrm>
                  <a:off x="7772209" y="5142642"/>
                  <a:ext cx="58007" cy="30765"/>
                </a:xfrm>
                <a:custGeom>
                  <a:avLst/>
                  <a:gdLst>
                    <a:gd name="connsiteX0" fmla="*/ 4286 w 58007"/>
                    <a:gd name="connsiteY0" fmla="*/ 0 h 30765"/>
                    <a:gd name="connsiteX1" fmla="*/ 58007 w 58007"/>
                    <a:gd name="connsiteY1" fmla="*/ 10382 h 30765"/>
                    <a:gd name="connsiteX2" fmla="*/ 54388 w 58007"/>
                    <a:gd name="connsiteY2" fmla="*/ 30766 h 30765"/>
                    <a:gd name="connsiteX3" fmla="*/ 0 w 58007"/>
                    <a:gd name="connsiteY3" fmla="*/ 20193 h 30765"/>
                    <a:gd name="connsiteX4" fmla="*/ 4286 w 58007"/>
                    <a:gd name="connsiteY4" fmla="*/ 0 h 3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07" h="30765">
                      <a:moveTo>
                        <a:pt x="4286" y="0"/>
                      </a:moveTo>
                      <a:lnTo>
                        <a:pt x="58007" y="10382"/>
                      </a:lnTo>
                      <a:lnTo>
                        <a:pt x="54388" y="30766"/>
                      </a:lnTo>
                      <a:lnTo>
                        <a:pt x="0" y="20193"/>
                      </a:lnTo>
                      <a:lnTo>
                        <a:pt x="428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4" name="任意多边形: 形状 11173">
                  <a:extLst>
                    <a:ext uri="{FF2B5EF4-FFF2-40B4-BE49-F238E27FC236}">
                      <a16:creationId xmlns:a16="http://schemas.microsoft.com/office/drawing/2014/main" id="{6B77035D-D03F-646E-BCA1-A24E2FC4C041}"/>
                    </a:ext>
                  </a:extLst>
                </p:cNvPr>
                <p:cNvSpPr/>
                <p:nvPr/>
              </p:nvSpPr>
              <p:spPr>
                <a:xfrm>
                  <a:off x="7537989" y="5097303"/>
                  <a:ext cx="92297" cy="37052"/>
                </a:xfrm>
                <a:custGeom>
                  <a:avLst/>
                  <a:gdLst>
                    <a:gd name="connsiteX0" fmla="*/ 4858 w 92297"/>
                    <a:gd name="connsiteY0" fmla="*/ 0 h 37052"/>
                    <a:gd name="connsiteX1" fmla="*/ 92297 w 92297"/>
                    <a:gd name="connsiteY1" fmla="*/ 16954 h 37052"/>
                    <a:gd name="connsiteX2" fmla="*/ 87154 w 92297"/>
                    <a:gd name="connsiteY2" fmla="*/ 37052 h 37052"/>
                    <a:gd name="connsiteX3" fmla="*/ 0 w 92297"/>
                    <a:gd name="connsiteY3" fmla="*/ 20193 h 37052"/>
                    <a:gd name="connsiteX4" fmla="*/ 4858 w 92297"/>
                    <a:gd name="connsiteY4" fmla="*/ 0 h 37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297" h="37052">
                      <a:moveTo>
                        <a:pt x="4858" y="0"/>
                      </a:moveTo>
                      <a:lnTo>
                        <a:pt x="92297" y="16954"/>
                      </a:lnTo>
                      <a:lnTo>
                        <a:pt x="87154" y="37052"/>
                      </a:lnTo>
                      <a:lnTo>
                        <a:pt x="0" y="20193"/>
                      </a:lnTo>
                      <a:lnTo>
                        <a:pt x="485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47" name="任意多边形: 形状 11146">
                <a:extLst>
                  <a:ext uri="{FF2B5EF4-FFF2-40B4-BE49-F238E27FC236}">
                    <a16:creationId xmlns:a16="http://schemas.microsoft.com/office/drawing/2014/main" id="{C2A578A1-852F-DF7A-67F9-49DD36E5132F}"/>
                  </a:ext>
                </a:extLst>
              </p:cNvPr>
              <p:cNvSpPr/>
              <p:nvPr/>
            </p:nvSpPr>
            <p:spPr>
              <a:xfrm>
                <a:off x="7681974" y="5123551"/>
                <a:ext cx="47847" cy="31474"/>
              </a:xfrm>
              <a:custGeom>
                <a:avLst/>
                <a:gdLst>
                  <a:gd name="connsiteX0" fmla="*/ 38419 w 47847"/>
                  <a:gd name="connsiteY0" fmla="*/ 31474 h 31474"/>
                  <a:gd name="connsiteX1" fmla="*/ 37276 w 47847"/>
                  <a:gd name="connsiteY1" fmla="*/ 31474 h 31474"/>
                  <a:gd name="connsiteX2" fmla="*/ 5462 w 47847"/>
                  <a:gd name="connsiteY2" fmla="*/ 25759 h 31474"/>
                  <a:gd name="connsiteX3" fmla="*/ 1081 w 47847"/>
                  <a:gd name="connsiteY3" fmla="*/ 22902 h 31474"/>
                  <a:gd name="connsiteX4" fmla="*/ 224 w 47847"/>
                  <a:gd name="connsiteY4" fmla="*/ 17758 h 31474"/>
                  <a:gd name="connsiteX5" fmla="*/ 3367 w 47847"/>
                  <a:gd name="connsiteY5" fmla="*/ 4994 h 31474"/>
                  <a:gd name="connsiteX6" fmla="*/ 10987 w 47847"/>
                  <a:gd name="connsiteY6" fmla="*/ 137 h 31474"/>
                  <a:gd name="connsiteX7" fmla="*/ 42515 w 47847"/>
                  <a:gd name="connsiteY7" fmla="*/ 6233 h 31474"/>
                  <a:gd name="connsiteX8" fmla="*/ 46801 w 47847"/>
                  <a:gd name="connsiteY8" fmla="*/ 9090 h 31474"/>
                  <a:gd name="connsiteX9" fmla="*/ 47658 w 47847"/>
                  <a:gd name="connsiteY9" fmla="*/ 14139 h 31474"/>
                  <a:gd name="connsiteX10" fmla="*/ 47658 w 47847"/>
                  <a:gd name="connsiteY10" fmla="*/ 14139 h 31474"/>
                  <a:gd name="connsiteX11" fmla="*/ 44801 w 47847"/>
                  <a:gd name="connsiteY11" fmla="*/ 26426 h 31474"/>
                  <a:gd name="connsiteX12" fmla="*/ 38419 w 47847"/>
                  <a:gd name="connsiteY12" fmla="*/ 31474 h 31474"/>
                  <a:gd name="connsiteX13" fmla="*/ 9844 w 47847"/>
                  <a:gd name="connsiteY13" fmla="*/ 5471 h 31474"/>
                  <a:gd name="connsiteX14" fmla="*/ 8891 w 47847"/>
                  <a:gd name="connsiteY14" fmla="*/ 6233 h 31474"/>
                  <a:gd name="connsiteX15" fmla="*/ 5748 w 47847"/>
                  <a:gd name="connsiteY15" fmla="*/ 18996 h 31474"/>
                  <a:gd name="connsiteX16" fmla="*/ 5748 w 47847"/>
                  <a:gd name="connsiteY16" fmla="*/ 19758 h 31474"/>
                  <a:gd name="connsiteX17" fmla="*/ 6415 w 47847"/>
                  <a:gd name="connsiteY17" fmla="*/ 19758 h 31474"/>
                  <a:gd name="connsiteX18" fmla="*/ 38228 w 47847"/>
                  <a:gd name="connsiteY18" fmla="*/ 25473 h 31474"/>
                  <a:gd name="connsiteX19" fmla="*/ 39371 w 47847"/>
                  <a:gd name="connsiteY19" fmla="*/ 24711 h 31474"/>
                  <a:gd name="connsiteX20" fmla="*/ 42229 w 47847"/>
                  <a:gd name="connsiteY20" fmla="*/ 12424 h 31474"/>
                  <a:gd name="connsiteX21" fmla="*/ 42229 w 47847"/>
                  <a:gd name="connsiteY21" fmla="*/ 11662 h 31474"/>
                  <a:gd name="connsiteX22" fmla="*/ 41657 w 47847"/>
                  <a:gd name="connsiteY22" fmla="*/ 11662 h 31474"/>
                  <a:gd name="connsiteX23" fmla="*/ 10130 w 47847"/>
                  <a:gd name="connsiteY23" fmla="*/ 5471 h 3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7847" h="31474">
                    <a:moveTo>
                      <a:pt x="38419" y="31474"/>
                    </a:moveTo>
                    <a:lnTo>
                      <a:pt x="37276" y="31474"/>
                    </a:lnTo>
                    <a:lnTo>
                      <a:pt x="5462" y="25759"/>
                    </a:lnTo>
                    <a:cubicBezTo>
                      <a:pt x="3662" y="25473"/>
                      <a:pt x="2062" y="24435"/>
                      <a:pt x="1081" y="22902"/>
                    </a:cubicBezTo>
                    <a:cubicBezTo>
                      <a:pt x="52" y="21397"/>
                      <a:pt x="-262" y="19511"/>
                      <a:pt x="224" y="17758"/>
                    </a:cubicBezTo>
                    <a:lnTo>
                      <a:pt x="3367" y="4994"/>
                    </a:lnTo>
                    <a:cubicBezTo>
                      <a:pt x="4167" y="1575"/>
                      <a:pt x="7548" y="-578"/>
                      <a:pt x="10987" y="137"/>
                    </a:cubicBezTo>
                    <a:lnTo>
                      <a:pt x="42515" y="6233"/>
                    </a:lnTo>
                    <a:cubicBezTo>
                      <a:pt x="44286" y="6518"/>
                      <a:pt x="45858" y="7557"/>
                      <a:pt x="46801" y="9090"/>
                    </a:cubicBezTo>
                    <a:cubicBezTo>
                      <a:pt x="47782" y="10576"/>
                      <a:pt x="48087" y="12414"/>
                      <a:pt x="47658" y="14139"/>
                    </a:cubicBezTo>
                    <a:lnTo>
                      <a:pt x="47658" y="14139"/>
                    </a:lnTo>
                    <a:lnTo>
                      <a:pt x="44801" y="26426"/>
                    </a:lnTo>
                    <a:cubicBezTo>
                      <a:pt x="44096" y="29379"/>
                      <a:pt x="41457" y="31464"/>
                      <a:pt x="38419" y="31474"/>
                    </a:cubicBezTo>
                    <a:close/>
                    <a:moveTo>
                      <a:pt x="9844" y="5471"/>
                    </a:moveTo>
                    <a:cubicBezTo>
                      <a:pt x="9396" y="5499"/>
                      <a:pt x="9015" y="5804"/>
                      <a:pt x="8891" y="6233"/>
                    </a:cubicBezTo>
                    <a:lnTo>
                      <a:pt x="5748" y="18996"/>
                    </a:lnTo>
                    <a:cubicBezTo>
                      <a:pt x="5643" y="19234"/>
                      <a:pt x="5643" y="19511"/>
                      <a:pt x="5748" y="19758"/>
                    </a:cubicBezTo>
                    <a:cubicBezTo>
                      <a:pt x="5958" y="19844"/>
                      <a:pt x="6205" y="19844"/>
                      <a:pt x="6415" y="19758"/>
                    </a:cubicBezTo>
                    <a:lnTo>
                      <a:pt x="38228" y="25473"/>
                    </a:lnTo>
                    <a:cubicBezTo>
                      <a:pt x="38733" y="25502"/>
                      <a:pt x="39200" y="25188"/>
                      <a:pt x="39371" y="24711"/>
                    </a:cubicBezTo>
                    <a:lnTo>
                      <a:pt x="42229" y="12424"/>
                    </a:lnTo>
                    <a:cubicBezTo>
                      <a:pt x="42343" y="12186"/>
                      <a:pt x="42343" y="11900"/>
                      <a:pt x="42229" y="11662"/>
                    </a:cubicBezTo>
                    <a:cubicBezTo>
                      <a:pt x="42048" y="11557"/>
                      <a:pt x="41838" y="11557"/>
                      <a:pt x="41657" y="11662"/>
                    </a:cubicBezTo>
                    <a:lnTo>
                      <a:pt x="10130" y="547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8" name="任意多边形: 形状 11147">
                <a:extLst>
                  <a:ext uri="{FF2B5EF4-FFF2-40B4-BE49-F238E27FC236}">
                    <a16:creationId xmlns:a16="http://schemas.microsoft.com/office/drawing/2014/main" id="{2DC86D71-C5E7-E6AC-5362-62D088F600BF}"/>
                  </a:ext>
                </a:extLst>
              </p:cNvPr>
              <p:cNvSpPr/>
              <p:nvPr/>
            </p:nvSpPr>
            <p:spPr>
              <a:xfrm>
                <a:off x="7688250" y="5133527"/>
                <a:ext cx="15137" cy="7305"/>
              </a:xfrm>
              <a:custGeom>
                <a:avLst/>
                <a:gdLst>
                  <a:gd name="connsiteX0" fmla="*/ 12331 w 15137"/>
                  <a:gd name="connsiteY0" fmla="*/ 7305 h 7305"/>
                  <a:gd name="connsiteX1" fmla="*/ 11855 w 15137"/>
                  <a:gd name="connsiteY1" fmla="*/ 7305 h 7305"/>
                  <a:gd name="connsiteX2" fmla="*/ 2330 w 15137"/>
                  <a:gd name="connsiteY2" fmla="*/ 5591 h 7305"/>
                  <a:gd name="connsiteX3" fmla="*/ 34 w 15137"/>
                  <a:gd name="connsiteY3" fmla="*/ 2428 h 7305"/>
                  <a:gd name="connsiteX4" fmla="*/ 44 w 15137"/>
                  <a:gd name="connsiteY4" fmla="*/ 2352 h 7305"/>
                  <a:gd name="connsiteX5" fmla="*/ 3006 w 15137"/>
                  <a:gd name="connsiteY5" fmla="*/ 19 h 7305"/>
                  <a:gd name="connsiteX6" fmla="*/ 3282 w 15137"/>
                  <a:gd name="connsiteY6" fmla="*/ 66 h 7305"/>
                  <a:gd name="connsiteX7" fmla="*/ 12807 w 15137"/>
                  <a:gd name="connsiteY7" fmla="*/ 1781 h 7305"/>
                  <a:gd name="connsiteX8" fmla="*/ 15103 w 15137"/>
                  <a:gd name="connsiteY8" fmla="*/ 4933 h 7305"/>
                  <a:gd name="connsiteX9" fmla="*/ 15093 w 15137"/>
                  <a:gd name="connsiteY9" fmla="*/ 5019 h 7305"/>
                  <a:gd name="connsiteX10" fmla="*/ 12331 w 15137"/>
                  <a:gd name="connsiteY10" fmla="*/ 7305 h 7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37" h="7305">
                    <a:moveTo>
                      <a:pt x="12331" y="7305"/>
                    </a:moveTo>
                    <a:lnTo>
                      <a:pt x="11855" y="7305"/>
                    </a:lnTo>
                    <a:lnTo>
                      <a:pt x="2330" y="5591"/>
                    </a:lnTo>
                    <a:cubicBezTo>
                      <a:pt x="825" y="5352"/>
                      <a:pt x="-204" y="3943"/>
                      <a:pt x="34" y="2428"/>
                    </a:cubicBezTo>
                    <a:cubicBezTo>
                      <a:pt x="34" y="2409"/>
                      <a:pt x="34" y="2381"/>
                      <a:pt x="44" y="2352"/>
                    </a:cubicBezTo>
                    <a:cubicBezTo>
                      <a:pt x="215" y="885"/>
                      <a:pt x="1549" y="-153"/>
                      <a:pt x="3006" y="19"/>
                    </a:cubicBezTo>
                    <a:cubicBezTo>
                      <a:pt x="3101" y="28"/>
                      <a:pt x="3187" y="47"/>
                      <a:pt x="3282" y="66"/>
                    </a:cubicBezTo>
                    <a:lnTo>
                      <a:pt x="12807" y="1781"/>
                    </a:lnTo>
                    <a:cubicBezTo>
                      <a:pt x="14312" y="2019"/>
                      <a:pt x="15341" y="3428"/>
                      <a:pt x="15103" y="4933"/>
                    </a:cubicBezTo>
                    <a:cubicBezTo>
                      <a:pt x="15103" y="4962"/>
                      <a:pt x="15103" y="4991"/>
                      <a:pt x="15093" y="5019"/>
                    </a:cubicBezTo>
                    <a:cubicBezTo>
                      <a:pt x="14827" y="6334"/>
                      <a:pt x="13674" y="7286"/>
                      <a:pt x="12331" y="73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9" name="任意多边形: 形状 11148">
                <a:extLst>
                  <a:ext uri="{FF2B5EF4-FFF2-40B4-BE49-F238E27FC236}">
                    <a16:creationId xmlns:a16="http://schemas.microsoft.com/office/drawing/2014/main" id="{B8CB4D8B-1F58-44DE-7F9E-6A47F89C78AC}"/>
                  </a:ext>
                </a:extLst>
              </p:cNvPr>
              <p:cNvSpPr/>
              <p:nvPr/>
            </p:nvSpPr>
            <p:spPr>
              <a:xfrm>
                <a:off x="7627429" y="4573428"/>
                <a:ext cx="105361" cy="158803"/>
              </a:xfrm>
              <a:custGeom>
                <a:avLst/>
                <a:gdLst>
                  <a:gd name="connsiteX0" fmla="*/ 6572 w 105361"/>
                  <a:gd name="connsiteY0" fmla="*/ 0 h 158803"/>
                  <a:gd name="connsiteX1" fmla="*/ 82105 w 105361"/>
                  <a:gd name="connsiteY1" fmla="*/ 62675 h 158803"/>
                  <a:gd name="connsiteX2" fmla="*/ 102489 w 105361"/>
                  <a:gd name="connsiteY2" fmla="*/ 126873 h 158803"/>
                  <a:gd name="connsiteX3" fmla="*/ 92297 w 105361"/>
                  <a:gd name="connsiteY3" fmla="*/ 157544 h 158803"/>
                  <a:gd name="connsiteX4" fmla="*/ 0 w 105361"/>
                  <a:gd name="connsiteY4" fmla="*/ 124778 h 158803"/>
                  <a:gd name="connsiteX5" fmla="*/ 6572 w 105361"/>
                  <a:gd name="connsiteY5" fmla="*/ 0 h 15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361" h="158803">
                    <a:moveTo>
                      <a:pt x="6572" y="0"/>
                    </a:moveTo>
                    <a:lnTo>
                      <a:pt x="82105" y="62675"/>
                    </a:lnTo>
                    <a:cubicBezTo>
                      <a:pt x="74771" y="93345"/>
                      <a:pt x="87630" y="121634"/>
                      <a:pt x="102489" y="126873"/>
                    </a:cubicBezTo>
                    <a:cubicBezTo>
                      <a:pt x="102489" y="126873"/>
                      <a:pt x="113538" y="153162"/>
                      <a:pt x="92297" y="157544"/>
                    </a:cubicBezTo>
                    <a:cubicBezTo>
                      <a:pt x="49149" y="166497"/>
                      <a:pt x="0" y="124778"/>
                      <a:pt x="0" y="124778"/>
                    </a:cubicBezTo>
                    <a:cubicBezTo>
                      <a:pt x="22860" y="100298"/>
                      <a:pt x="14573" y="39148"/>
                      <a:pt x="6572" y="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0" name="任意多边形: 形状 11149">
                <a:extLst>
                  <a:ext uri="{FF2B5EF4-FFF2-40B4-BE49-F238E27FC236}">
                    <a16:creationId xmlns:a16="http://schemas.microsoft.com/office/drawing/2014/main" id="{8E84896C-417E-3DB9-D051-48705C18932F}"/>
                  </a:ext>
                </a:extLst>
              </p:cNvPr>
              <p:cNvSpPr/>
              <p:nvPr/>
            </p:nvSpPr>
            <p:spPr>
              <a:xfrm>
                <a:off x="7663363" y="4598955"/>
                <a:ext cx="46171" cy="58769"/>
              </a:xfrm>
              <a:custGeom>
                <a:avLst/>
                <a:gdLst>
                  <a:gd name="connsiteX0" fmla="*/ 1404 w 46171"/>
                  <a:gd name="connsiteY0" fmla="*/ 0 h 58769"/>
                  <a:gd name="connsiteX1" fmla="*/ 46172 w 46171"/>
                  <a:gd name="connsiteY1" fmla="*/ 37052 h 58769"/>
                  <a:gd name="connsiteX2" fmla="*/ 42362 w 46171"/>
                  <a:gd name="connsiteY2" fmla="*/ 58769 h 58769"/>
                  <a:gd name="connsiteX3" fmla="*/ 547 w 46171"/>
                  <a:gd name="connsiteY3" fmla="*/ 21146 h 58769"/>
                  <a:gd name="connsiteX4" fmla="*/ 1404 w 46171"/>
                  <a:gd name="connsiteY4" fmla="*/ 0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71" h="58769">
                    <a:moveTo>
                      <a:pt x="1404" y="0"/>
                    </a:moveTo>
                    <a:lnTo>
                      <a:pt x="46172" y="37052"/>
                    </a:lnTo>
                    <a:cubicBezTo>
                      <a:pt x="44276" y="44167"/>
                      <a:pt x="43000" y="51435"/>
                      <a:pt x="42362" y="58769"/>
                    </a:cubicBezTo>
                    <a:cubicBezTo>
                      <a:pt x="25598" y="56579"/>
                      <a:pt x="2452" y="38671"/>
                      <a:pt x="547" y="21146"/>
                    </a:cubicBezTo>
                    <a:cubicBezTo>
                      <a:pt x="-406" y="14097"/>
                      <a:pt x="-110" y="6944"/>
                      <a:pt x="140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1" name="任意多边形: 形状 11150">
                <a:extLst>
                  <a:ext uri="{FF2B5EF4-FFF2-40B4-BE49-F238E27FC236}">
                    <a16:creationId xmlns:a16="http://schemas.microsoft.com/office/drawing/2014/main" id="{55B7D0BD-8260-A7C7-CDB1-DDC92CC8D785}"/>
                  </a:ext>
                </a:extLst>
              </p:cNvPr>
              <p:cNvSpPr/>
              <p:nvPr/>
            </p:nvSpPr>
            <p:spPr>
              <a:xfrm>
                <a:off x="7682615" y="4446560"/>
                <a:ext cx="45004" cy="57735"/>
              </a:xfrm>
              <a:custGeom>
                <a:avLst/>
                <a:gdLst>
                  <a:gd name="connsiteX0" fmla="*/ 18156 w 45004"/>
                  <a:gd name="connsiteY0" fmla="*/ 3043 h 57735"/>
                  <a:gd name="connsiteX1" fmla="*/ 30443 w 45004"/>
                  <a:gd name="connsiteY1" fmla="*/ 57145 h 57735"/>
                  <a:gd name="connsiteX2" fmla="*/ 18156 w 45004"/>
                  <a:gd name="connsiteY2" fmla="*/ 3043 h 5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004" h="57735">
                    <a:moveTo>
                      <a:pt x="18156" y="3043"/>
                    </a:moveTo>
                    <a:cubicBezTo>
                      <a:pt x="36444" y="14473"/>
                      <a:pt x="61209" y="48858"/>
                      <a:pt x="30443" y="57145"/>
                    </a:cubicBezTo>
                    <a:cubicBezTo>
                      <a:pt x="-323" y="65432"/>
                      <a:pt x="-13372" y="-16579"/>
                      <a:pt x="18156" y="30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2" name="任意多边形: 形状 11151">
                <a:extLst>
                  <a:ext uri="{FF2B5EF4-FFF2-40B4-BE49-F238E27FC236}">
                    <a16:creationId xmlns:a16="http://schemas.microsoft.com/office/drawing/2014/main" id="{4C22775F-F4FE-1533-B17D-50D0E750558F}"/>
                  </a:ext>
                </a:extLst>
              </p:cNvPr>
              <p:cNvSpPr/>
              <p:nvPr/>
            </p:nvSpPr>
            <p:spPr>
              <a:xfrm>
                <a:off x="7591343" y="4450003"/>
                <a:ext cx="183030" cy="194817"/>
              </a:xfrm>
              <a:custGeom>
                <a:avLst/>
                <a:gdLst>
                  <a:gd name="connsiteX0" fmla="*/ 14940 w 183030"/>
                  <a:gd name="connsiteY0" fmla="*/ 117139 h 194817"/>
                  <a:gd name="connsiteX1" fmla="*/ 100665 w 183030"/>
                  <a:gd name="connsiteY1" fmla="*/ 193339 h 194817"/>
                  <a:gd name="connsiteX2" fmla="*/ 178389 w 183030"/>
                  <a:gd name="connsiteY2" fmla="*/ 96755 h 194817"/>
                  <a:gd name="connsiteX3" fmla="*/ 57517 w 183030"/>
                  <a:gd name="connsiteY3" fmla="*/ 1505 h 194817"/>
                  <a:gd name="connsiteX4" fmla="*/ 1691 w 183030"/>
                  <a:gd name="connsiteY4" fmla="*/ 88440 h 194817"/>
                  <a:gd name="connsiteX5" fmla="*/ 14940 w 183030"/>
                  <a:gd name="connsiteY5" fmla="*/ 117139 h 19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30" h="194817">
                    <a:moveTo>
                      <a:pt x="14940" y="117139"/>
                    </a:moveTo>
                    <a:cubicBezTo>
                      <a:pt x="46944" y="159239"/>
                      <a:pt x="63518" y="185623"/>
                      <a:pt x="100665" y="193339"/>
                    </a:cubicBezTo>
                    <a:cubicBezTo>
                      <a:pt x="156577" y="204768"/>
                      <a:pt x="197153" y="147809"/>
                      <a:pt x="178389" y="96755"/>
                    </a:cubicBezTo>
                    <a:cubicBezTo>
                      <a:pt x="161435" y="50844"/>
                      <a:pt x="111714" y="-10401"/>
                      <a:pt x="57517" y="1505"/>
                    </a:cubicBezTo>
                    <a:cubicBezTo>
                      <a:pt x="18093" y="10096"/>
                      <a:pt x="-6901" y="49016"/>
                      <a:pt x="1691" y="88440"/>
                    </a:cubicBezTo>
                    <a:cubicBezTo>
                      <a:pt x="3958" y="98860"/>
                      <a:pt x="8482" y="108652"/>
                      <a:pt x="14940" y="11713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3" name="任意多边形: 形状 11152">
                <a:extLst>
                  <a:ext uri="{FF2B5EF4-FFF2-40B4-BE49-F238E27FC236}">
                    <a16:creationId xmlns:a16="http://schemas.microsoft.com/office/drawing/2014/main" id="{6B35E937-AA92-8688-9B4F-7AC70F13C722}"/>
                  </a:ext>
                </a:extLst>
              </p:cNvPr>
              <p:cNvSpPr/>
              <p:nvPr/>
            </p:nvSpPr>
            <p:spPr>
              <a:xfrm>
                <a:off x="7543893" y="4476369"/>
                <a:ext cx="104480" cy="136716"/>
              </a:xfrm>
              <a:custGeom>
                <a:avLst/>
                <a:gdLst>
                  <a:gd name="connsiteX0" fmla="*/ 71820 w 104480"/>
                  <a:gd name="connsiteY0" fmla="*/ 44767 h 136716"/>
                  <a:gd name="connsiteX1" fmla="*/ 33720 w 104480"/>
                  <a:gd name="connsiteY1" fmla="*/ 0 h 136716"/>
                  <a:gd name="connsiteX2" fmla="*/ 6003 w 104480"/>
                  <a:gd name="connsiteY2" fmla="*/ 59912 h 136716"/>
                  <a:gd name="connsiteX3" fmla="*/ 103920 w 104480"/>
                  <a:gd name="connsiteY3" fmla="*/ 135350 h 136716"/>
                  <a:gd name="connsiteX4" fmla="*/ 63057 w 104480"/>
                  <a:gd name="connsiteY4" fmla="*/ 48006 h 136716"/>
                  <a:gd name="connsiteX5" fmla="*/ 71820 w 104480"/>
                  <a:gd name="connsiteY5" fmla="*/ 44767 h 13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480" h="136716">
                    <a:moveTo>
                      <a:pt x="71820" y="44767"/>
                    </a:moveTo>
                    <a:lnTo>
                      <a:pt x="33720" y="0"/>
                    </a:lnTo>
                    <a:cubicBezTo>
                      <a:pt x="33720" y="0"/>
                      <a:pt x="-17048" y="37338"/>
                      <a:pt x="6003" y="59912"/>
                    </a:cubicBezTo>
                    <a:cubicBezTo>
                      <a:pt x="-9142" y="95631"/>
                      <a:pt x="51151" y="145637"/>
                      <a:pt x="103920" y="135350"/>
                    </a:cubicBezTo>
                    <a:cubicBezTo>
                      <a:pt x="110111" y="103060"/>
                      <a:pt x="63057" y="48006"/>
                      <a:pt x="63057" y="48006"/>
                    </a:cubicBezTo>
                    <a:cubicBezTo>
                      <a:pt x="66029" y="47072"/>
                      <a:pt x="68953" y="45987"/>
                      <a:pt x="71820" y="447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4" name="任意多边形: 形状 11153">
                <a:extLst>
                  <a:ext uri="{FF2B5EF4-FFF2-40B4-BE49-F238E27FC236}">
                    <a16:creationId xmlns:a16="http://schemas.microsoft.com/office/drawing/2014/main" id="{62D1BE6F-5F27-DD2B-C586-06EC226B5098}"/>
                  </a:ext>
                </a:extLst>
              </p:cNvPr>
              <p:cNvSpPr/>
              <p:nvPr/>
            </p:nvSpPr>
            <p:spPr>
              <a:xfrm>
                <a:off x="7604114" y="4573903"/>
                <a:ext cx="61665" cy="51979"/>
              </a:xfrm>
              <a:custGeom>
                <a:avLst/>
                <a:gdLst>
                  <a:gd name="connsiteX0" fmla="*/ 9599 w 61665"/>
                  <a:gd name="connsiteY0" fmla="*/ 41149 h 51979"/>
                  <a:gd name="connsiteX1" fmla="*/ 46461 w 61665"/>
                  <a:gd name="connsiteY1" fmla="*/ 51627 h 51979"/>
                  <a:gd name="connsiteX2" fmla="*/ 55510 w 61665"/>
                  <a:gd name="connsiteY2" fmla="*/ 18956 h 51979"/>
                  <a:gd name="connsiteX3" fmla="*/ 10742 w 61665"/>
                  <a:gd name="connsiteY3" fmla="*/ 3049 h 51979"/>
                  <a:gd name="connsiteX4" fmla="*/ 3522 w 61665"/>
                  <a:gd name="connsiteY4" fmla="*/ 34701 h 51979"/>
                  <a:gd name="connsiteX5" fmla="*/ 9599 w 61665"/>
                  <a:gd name="connsiteY5" fmla="*/ 41149 h 5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665" h="51979">
                    <a:moveTo>
                      <a:pt x="9599" y="41149"/>
                    </a:moveTo>
                    <a:cubicBezTo>
                      <a:pt x="19991" y="49436"/>
                      <a:pt x="33269" y="53208"/>
                      <a:pt x="46461" y="51627"/>
                    </a:cubicBezTo>
                    <a:cubicBezTo>
                      <a:pt x="63891" y="49436"/>
                      <a:pt x="65511" y="32005"/>
                      <a:pt x="55510" y="18956"/>
                    </a:cubicBezTo>
                    <a:cubicBezTo>
                      <a:pt x="45508" y="5907"/>
                      <a:pt x="25601" y="-5714"/>
                      <a:pt x="10742" y="3049"/>
                    </a:cubicBezTo>
                    <a:cubicBezTo>
                      <a:pt x="7" y="9793"/>
                      <a:pt x="-3222" y="23966"/>
                      <a:pt x="3522" y="34701"/>
                    </a:cubicBezTo>
                    <a:cubicBezTo>
                      <a:pt x="5113" y="37225"/>
                      <a:pt x="7180" y="39416"/>
                      <a:pt x="9599" y="4114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5" name="任意多边形: 形状 11154">
                <a:extLst>
                  <a:ext uri="{FF2B5EF4-FFF2-40B4-BE49-F238E27FC236}">
                    <a16:creationId xmlns:a16="http://schemas.microsoft.com/office/drawing/2014/main" id="{5173DCCD-365A-5FF3-F7F8-75795E299227}"/>
                  </a:ext>
                </a:extLst>
              </p:cNvPr>
              <p:cNvSpPr/>
              <p:nvPr/>
            </p:nvSpPr>
            <p:spPr>
              <a:xfrm>
                <a:off x="7679078" y="4523773"/>
                <a:ext cx="12072" cy="14319"/>
              </a:xfrm>
              <a:custGeom>
                <a:avLst/>
                <a:gdLst>
                  <a:gd name="connsiteX0" fmla="*/ 1786 w 12072"/>
                  <a:gd name="connsiteY0" fmla="*/ 10127 h 14319"/>
                  <a:gd name="connsiteX1" fmla="*/ 10358 w 12072"/>
                  <a:gd name="connsiteY1" fmla="*/ 13746 h 14319"/>
                  <a:gd name="connsiteX2" fmla="*/ 10358 w 12072"/>
                  <a:gd name="connsiteY2" fmla="*/ 4221 h 14319"/>
                  <a:gd name="connsiteX3" fmla="*/ 1786 w 12072"/>
                  <a:gd name="connsiteY3" fmla="*/ 602 h 14319"/>
                  <a:gd name="connsiteX4" fmla="*/ 1786 w 12072"/>
                  <a:gd name="connsiteY4" fmla="*/ 10127 h 1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319">
                    <a:moveTo>
                      <a:pt x="1786" y="10127"/>
                    </a:moveTo>
                    <a:cubicBezTo>
                      <a:pt x="4167" y="13651"/>
                      <a:pt x="8072" y="15270"/>
                      <a:pt x="10358" y="13746"/>
                    </a:cubicBezTo>
                    <a:cubicBezTo>
                      <a:pt x="12644" y="12222"/>
                      <a:pt x="12644" y="7936"/>
                      <a:pt x="10358" y="4221"/>
                    </a:cubicBezTo>
                    <a:cubicBezTo>
                      <a:pt x="8072" y="507"/>
                      <a:pt x="4167" y="-922"/>
                      <a:pt x="1786" y="602"/>
                    </a:cubicBezTo>
                    <a:cubicBezTo>
                      <a:pt x="-595" y="2126"/>
                      <a:pt x="-595" y="6888"/>
                      <a:pt x="1786" y="101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6" name="任意多边形: 形状 11155">
                <a:extLst>
                  <a:ext uri="{FF2B5EF4-FFF2-40B4-BE49-F238E27FC236}">
                    <a16:creationId xmlns:a16="http://schemas.microsoft.com/office/drawing/2014/main" id="{51809813-8517-801D-931A-2BF9B104353D}"/>
                  </a:ext>
                </a:extLst>
              </p:cNvPr>
              <p:cNvSpPr/>
              <p:nvPr/>
            </p:nvSpPr>
            <p:spPr>
              <a:xfrm>
                <a:off x="7719369" y="4496681"/>
                <a:ext cx="12072" cy="14415"/>
              </a:xfrm>
              <a:custGeom>
                <a:avLst/>
                <a:gdLst>
                  <a:gd name="connsiteX0" fmla="*/ 1786 w 12072"/>
                  <a:gd name="connsiteY0" fmla="*/ 10168 h 14415"/>
                  <a:gd name="connsiteX1" fmla="*/ 10359 w 12072"/>
                  <a:gd name="connsiteY1" fmla="*/ 13787 h 14415"/>
                  <a:gd name="connsiteX2" fmla="*/ 10359 w 12072"/>
                  <a:gd name="connsiteY2" fmla="*/ 4262 h 14415"/>
                  <a:gd name="connsiteX3" fmla="*/ 1786 w 12072"/>
                  <a:gd name="connsiteY3" fmla="*/ 643 h 14415"/>
                  <a:gd name="connsiteX4" fmla="*/ 1786 w 12072"/>
                  <a:gd name="connsiteY4" fmla="*/ 10168 h 14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415">
                    <a:moveTo>
                      <a:pt x="1786" y="10168"/>
                    </a:moveTo>
                    <a:cubicBezTo>
                      <a:pt x="4263" y="13787"/>
                      <a:pt x="8072" y="15407"/>
                      <a:pt x="10359" y="13787"/>
                    </a:cubicBezTo>
                    <a:cubicBezTo>
                      <a:pt x="12644" y="12168"/>
                      <a:pt x="12644" y="7977"/>
                      <a:pt x="10359" y="4262"/>
                    </a:cubicBezTo>
                    <a:cubicBezTo>
                      <a:pt x="8072" y="548"/>
                      <a:pt x="4167" y="-976"/>
                      <a:pt x="1786" y="643"/>
                    </a:cubicBezTo>
                    <a:cubicBezTo>
                      <a:pt x="-595" y="2262"/>
                      <a:pt x="-595" y="6548"/>
                      <a:pt x="1786" y="101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7" name="任意多边形: 形状 11156">
                <a:extLst>
                  <a:ext uri="{FF2B5EF4-FFF2-40B4-BE49-F238E27FC236}">
                    <a16:creationId xmlns:a16="http://schemas.microsoft.com/office/drawing/2014/main" id="{6F13BFD5-A3DA-A1A3-B033-81FA095AA817}"/>
                  </a:ext>
                </a:extLst>
              </p:cNvPr>
              <p:cNvSpPr/>
              <p:nvPr/>
            </p:nvSpPr>
            <p:spPr>
              <a:xfrm>
                <a:off x="7709534" y="4517326"/>
                <a:ext cx="37052" cy="32194"/>
              </a:xfrm>
              <a:custGeom>
                <a:avLst/>
                <a:gdLst>
                  <a:gd name="connsiteX0" fmla="*/ 0 w 37052"/>
                  <a:gd name="connsiteY0" fmla="*/ 0 h 32194"/>
                  <a:gd name="connsiteX1" fmla="*/ 37052 w 37052"/>
                  <a:gd name="connsiteY1" fmla="*/ 17812 h 32194"/>
                  <a:gd name="connsiteX2" fmla="*/ 22003 w 37052"/>
                  <a:gd name="connsiteY2" fmla="*/ 32195 h 3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52" h="32194">
                    <a:moveTo>
                      <a:pt x="0" y="0"/>
                    </a:moveTo>
                    <a:cubicBezTo>
                      <a:pt x="11468" y="7630"/>
                      <a:pt x="23936" y="13621"/>
                      <a:pt x="37052" y="17812"/>
                    </a:cubicBezTo>
                    <a:cubicBezTo>
                      <a:pt x="34576" y="27337"/>
                      <a:pt x="22003" y="32195"/>
                      <a:pt x="22003" y="32195"/>
                    </a:cubicBezTo>
                    <a:close/>
                  </a:path>
                </a:pathLst>
              </a:custGeom>
              <a:solidFill>
                <a:srgbClr val="ED8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8" name="任意多边形: 形状 11157">
                <a:extLst>
                  <a:ext uri="{FF2B5EF4-FFF2-40B4-BE49-F238E27FC236}">
                    <a16:creationId xmlns:a16="http://schemas.microsoft.com/office/drawing/2014/main" id="{9F8D3031-5DE1-A956-0549-FB5DAF5F47A1}"/>
                  </a:ext>
                </a:extLst>
              </p:cNvPr>
              <p:cNvSpPr/>
              <p:nvPr/>
            </p:nvSpPr>
            <p:spPr>
              <a:xfrm>
                <a:off x="7693285" y="4569089"/>
                <a:ext cx="34062" cy="9869"/>
              </a:xfrm>
              <a:custGeom>
                <a:avLst/>
                <a:gdLst>
                  <a:gd name="connsiteX0" fmla="*/ 5105 w 34062"/>
                  <a:gd name="connsiteY0" fmla="*/ 4720 h 9869"/>
                  <a:gd name="connsiteX1" fmla="*/ 343 w 34062"/>
                  <a:gd name="connsiteY1" fmla="*/ 7768 h 9869"/>
                  <a:gd name="connsiteX2" fmla="*/ 343 w 34062"/>
                  <a:gd name="connsiteY2" fmla="*/ 9483 h 9869"/>
                  <a:gd name="connsiteX3" fmla="*/ 1953 w 34062"/>
                  <a:gd name="connsiteY3" fmla="*/ 9588 h 9869"/>
                  <a:gd name="connsiteX4" fmla="*/ 2057 w 34062"/>
                  <a:gd name="connsiteY4" fmla="*/ 9483 h 9869"/>
                  <a:gd name="connsiteX5" fmla="*/ 32347 w 34062"/>
                  <a:gd name="connsiteY5" fmla="*/ 3958 h 9869"/>
                  <a:gd name="connsiteX6" fmla="*/ 33947 w 34062"/>
                  <a:gd name="connsiteY6" fmla="*/ 3244 h 9869"/>
                  <a:gd name="connsiteX7" fmla="*/ 33966 w 34062"/>
                  <a:gd name="connsiteY7" fmla="*/ 3196 h 9869"/>
                  <a:gd name="connsiteX8" fmla="*/ 33299 w 34062"/>
                  <a:gd name="connsiteY8" fmla="*/ 1577 h 9869"/>
                  <a:gd name="connsiteX9" fmla="*/ 5105 w 34062"/>
                  <a:gd name="connsiteY9" fmla="*/ 4720 h 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062" h="9869">
                    <a:moveTo>
                      <a:pt x="5105" y="4720"/>
                    </a:moveTo>
                    <a:cubicBezTo>
                      <a:pt x="3438" y="5597"/>
                      <a:pt x="1838" y="6616"/>
                      <a:pt x="343" y="7768"/>
                    </a:cubicBezTo>
                    <a:cubicBezTo>
                      <a:pt x="-114" y="8245"/>
                      <a:pt x="-114" y="9007"/>
                      <a:pt x="343" y="9483"/>
                    </a:cubicBezTo>
                    <a:cubicBezTo>
                      <a:pt x="762" y="9959"/>
                      <a:pt x="1486" y="9997"/>
                      <a:pt x="1953" y="9588"/>
                    </a:cubicBezTo>
                    <a:cubicBezTo>
                      <a:pt x="1991" y="9550"/>
                      <a:pt x="2029" y="9521"/>
                      <a:pt x="2057" y="9483"/>
                    </a:cubicBezTo>
                    <a:cubicBezTo>
                      <a:pt x="10668" y="2854"/>
                      <a:pt x="21955" y="796"/>
                      <a:pt x="32347" y="3958"/>
                    </a:cubicBezTo>
                    <a:cubicBezTo>
                      <a:pt x="32985" y="4206"/>
                      <a:pt x="33699" y="3882"/>
                      <a:pt x="33947" y="3244"/>
                    </a:cubicBezTo>
                    <a:cubicBezTo>
                      <a:pt x="33957" y="3234"/>
                      <a:pt x="33957" y="3215"/>
                      <a:pt x="33966" y="3196"/>
                    </a:cubicBezTo>
                    <a:cubicBezTo>
                      <a:pt x="34233" y="2568"/>
                      <a:pt x="33928" y="1844"/>
                      <a:pt x="33299" y="1577"/>
                    </a:cubicBezTo>
                    <a:cubicBezTo>
                      <a:pt x="23870" y="-1328"/>
                      <a:pt x="13659" y="-185"/>
                      <a:pt x="5105" y="47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9" name="任意多边形: 形状 11158">
                <a:extLst>
                  <a:ext uri="{FF2B5EF4-FFF2-40B4-BE49-F238E27FC236}">
                    <a16:creationId xmlns:a16="http://schemas.microsoft.com/office/drawing/2014/main" id="{229B0E0D-DD55-13B4-9349-68F3C4F2A48F}"/>
                  </a:ext>
                </a:extLst>
              </p:cNvPr>
              <p:cNvSpPr/>
              <p:nvPr/>
            </p:nvSpPr>
            <p:spPr>
              <a:xfrm>
                <a:off x="7650937" y="4506753"/>
                <a:ext cx="22697" cy="15768"/>
              </a:xfrm>
              <a:custGeom>
                <a:avLst/>
                <a:gdLst>
                  <a:gd name="connsiteX0" fmla="*/ 2400 w 22697"/>
                  <a:gd name="connsiteY0" fmla="*/ 15716 h 15768"/>
                  <a:gd name="connsiteX1" fmla="*/ 4686 w 22697"/>
                  <a:gd name="connsiteY1" fmla="*/ 14573 h 15768"/>
                  <a:gd name="connsiteX2" fmla="*/ 20211 w 22697"/>
                  <a:gd name="connsiteY2" fmla="*/ 5048 h 15768"/>
                  <a:gd name="connsiteX3" fmla="*/ 22697 w 22697"/>
                  <a:gd name="connsiteY3" fmla="*/ 2772 h 15768"/>
                  <a:gd name="connsiteX4" fmla="*/ 22688 w 22697"/>
                  <a:gd name="connsiteY4" fmla="*/ 2477 h 15768"/>
                  <a:gd name="connsiteX5" fmla="*/ 20211 w 22697"/>
                  <a:gd name="connsiteY5" fmla="*/ 0 h 15768"/>
                  <a:gd name="connsiteX6" fmla="*/ 399 w 22697"/>
                  <a:gd name="connsiteY6" fmla="*/ 12097 h 15768"/>
                  <a:gd name="connsiteX7" fmla="*/ 1161 w 22697"/>
                  <a:gd name="connsiteY7" fmla="*/ 15621 h 15768"/>
                  <a:gd name="connsiteX8" fmla="*/ 2400 w 22697"/>
                  <a:gd name="connsiteY8" fmla="*/ 15716 h 1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97" h="15768">
                    <a:moveTo>
                      <a:pt x="2400" y="15716"/>
                    </a:moveTo>
                    <a:cubicBezTo>
                      <a:pt x="3314" y="15764"/>
                      <a:pt x="4181" y="15335"/>
                      <a:pt x="4686" y="14573"/>
                    </a:cubicBezTo>
                    <a:cubicBezTo>
                      <a:pt x="8086" y="9144"/>
                      <a:pt x="13829" y="5620"/>
                      <a:pt x="20211" y="5048"/>
                    </a:cubicBezTo>
                    <a:cubicBezTo>
                      <a:pt x="21526" y="5106"/>
                      <a:pt x="22640" y="4086"/>
                      <a:pt x="22697" y="2772"/>
                    </a:cubicBezTo>
                    <a:cubicBezTo>
                      <a:pt x="22697" y="2677"/>
                      <a:pt x="22697" y="2572"/>
                      <a:pt x="22688" y="2477"/>
                    </a:cubicBezTo>
                    <a:cubicBezTo>
                      <a:pt x="22688" y="1105"/>
                      <a:pt x="21583" y="0"/>
                      <a:pt x="20211" y="0"/>
                    </a:cubicBezTo>
                    <a:cubicBezTo>
                      <a:pt x="12048" y="610"/>
                      <a:pt x="4667" y="5106"/>
                      <a:pt x="399" y="12097"/>
                    </a:cubicBezTo>
                    <a:cubicBezTo>
                      <a:pt x="-353" y="13287"/>
                      <a:pt x="-10" y="14850"/>
                      <a:pt x="1161" y="15621"/>
                    </a:cubicBezTo>
                    <a:cubicBezTo>
                      <a:pt x="1552" y="15773"/>
                      <a:pt x="1990" y="15812"/>
                      <a:pt x="2400" y="157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0" name="任意多边形: 形状 11159">
                <a:extLst>
                  <a:ext uri="{FF2B5EF4-FFF2-40B4-BE49-F238E27FC236}">
                    <a16:creationId xmlns:a16="http://schemas.microsoft.com/office/drawing/2014/main" id="{8A3576AC-5EEB-273F-E86F-64CF8EED583E}"/>
                  </a:ext>
                </a:extLst>
              </p:cNvPr>
              <p:cNvSpPr/>
              <p:nvPr/>
            </p:nvSpPr>
            <p:spPr>
              <a:xfrm>
                <a:off x="7701236" y="4471036"/>
                <a:ext cx="20502" cy="18698"/>
              </a:xfrm>
              <a:custGeom>
                <a:avLst/>
                <a:gdLst>
                  <a:gd name="connsiteX0" fmla="*/ 20396 w 20502"/>
                  <a:gd name="connsiteY0" fmla="*/ 3332 h 18698"/>
                  <a:gd name="connsiteX1" fmla="*/ 20396 w 20502"/>
                  <a:gd name="connsiteY1" fmla="*/ 1808 h 18698"/>
                  <a:gd name="connsiteX2" fmla="*/ 17252 w 20502"/>
                  <a:gd name="connsiteY2" fmla="*/ 94 h 18698"/>
                  <a:gd name="connsiteX3" fmla="*/ 107 w 20502"/>
                  <a:gd name="connsiteY3" fmla="*/ 15334 h 18698"/>
                  <a:gd name="connsiteX4" fmla="*/ 1727 w 20502"/>
                  <a:gd name="connsiteY4" fmla="*/ 18573 h 18698"/>
                  <a:gd name="connsiteX5" fmla="*/ 4851 w 20502"/>
                  <a:gd name="connsiteY5" fmla="*/ 17001 h 18698"/>
                  <a:gd name="connsiteX6" fmla="*/ 4870 w 20502"/>
                  <a:gd name="connsiteY6" fmla="*/ 16953 h 18698"/>
                  <a:gd name="connsiteX7" fmla="*/ 18586 w 20502"/>
                  <a:gd name="connsiteY7" fmla="*/ 4952 h 18698"/>
                  <a:gd name="connsiteX8" fmla="*/ 20396 w 20502"/>
                  <a:gd name="connsiteY8" fmla="*/ 3332 h 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02" h="18698">
                    <a:moveTo>
                      <a:pt x="20396" y="3332"/>
                    </a:moveTo>
                    <a:cubicBezTo>
                      <a:pt x="20539" y="2837"/>
                      <a:pt x="20539" y="2304"/>
                      <a:pt x="20396" y="1808"/>
                    </a:cubicBezTo>
                    <a:cubicBezTo>
                      <a:pt x="19986" y="485"/>
                      <a:pt x="18596" y="-277"/>
                      <a:pt x="17252" y="94"/>
                    </a:cubicBezTo>
                    <a:cubicBezTo>
                      <a:pt x="9394" y="2075"/>
                      <a:pt x="2994" y="7762"/>
                      <a:pt x="107" y="15334"/>
                    </a:cubicBezTo>
                    <a:cubicBezTo>
                      <a:pt x="-283" y="16667"/>
                      <a:pt x="422" y="18077"/>
                      <a:pt x="1727" y="18573"/>
                    </a:cubicBezTo>
                    <a:cubicBezTo>
                      <a:pt x="3022" y="19001"/>
                      <a:pt x="4422" y="18296"/>
                      <a:pt x="4851" y="17001"/>
                    </a:cubicBezTo>
                    <a:cubicBezTo>
                      <a:pt x="4860" y="16982"/>
                      <a:pt x="4870" y="16972"/>
                      <a:pt x="4870" y="16953"/>
                    </a:cubicBezTo>
                    <a:cubicBezTo>
                      <a:pt x="7194" y="10943"/>
                      <a:pt x="12319" y="6457"/>
                      <a:pt x="18586" y="4952"/>
                    </a:cubicBezTo>
                    <a:cubicBezTo>
                      <a:pt x="19434" y="4761"/>
                      <a:pt x="20120" y="4152"/>
                      <a:pt x="20396" y="33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1" name="任意多边形: 形状 11160">
                <a:extLst>
                  <a:ext uri="{FF2B5EF4-FFF2-40B4-BE49-F238E27FC236}">
                    <a16:creationId xmlns:a16="http://schemas.microsoft.com/office/drawing/2014/main" id="{37745F65-14E2-7E34-33E0-8A2C5F8D7184}"/>
                  </a:ext>
                </a:extLst>
              </p:cNvPr>
              <p:cNvSpPr/>
              <p:nvPr/>
            </p:nvSpPr>
            <p:spPr>
              <a:xfrm>
                <a:off x="7538756" y="4401360"/>
                <a:ext cx="175298" cy="137906"/>
              </a:xfrm>
              <a:custGeom>
                <a:avLst/>
                <a:gdLst>
                  <a:gd name="connsiteX0" fmla="*/ 67909 w 175298"/>
                  <a:gd name="connsiteY0" fmla="*/ 123015 h 137906"/>
                  <a:gd name="connsiteX1" fmla="*/ 174684 w 175298"/>
                  <a:gd name="connsiteY1" fmla="*/ 32527 h 137906"/>
                  <a:gd name="connsiteX2" fmla="*/ 138298 w 175298"/>
                  <a:gd name="connsiteY2" fmla="*/ 3952 h 137906"/>
                  <a:gd name="connsiteX3" fmla="*/ 156110 w 175298"/>
                  <a:gd name="connsiteY3" fmla="*/ 16906 h 137906"/>
                  <a:gd name="connsiteX4" fmla="*/ 89435 w 175298"/>
                  <a:gd name="connsiteY4" fmla="*/ 13668 h 137906"/>
                  <a:gd name="connsiteX5" fmla="*/ 112581 w 175298"/>
                  <a:gd name="connsiteY5" fmla="*/ 24621 h 137906"/>
                  <a:gd name="connsiteX6" fmla="*/ 47335 w 175298"/>
                  <a:gd name="connsiteY6" fmla="*/ 56149 h 137906"/>
                  <a:gd name="connsiteX7" fmla="*/ 67909 w 175298"/>
                  <a:gd name="connsiteY7" fmla="*/ 123015 h 13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298" h="137906">
                    <a:moveTo>
                      <a:pt x="67909" y="123015"/>
                    </a:moveTo>
                    <a:cubicBezTo>
                      <a:pt x="67909" y="123015"/>
                      <a:pt x="168493" y="80724"/>
                      <a:pt x="174684" y="32527"/>
                    </a:cubicBezTo>
                    <a:cubicBezTo>
                      <a:pt x="180875" y="-15669"/>
                      <a:pt x="138298" y="3952"/>
                      <a:pt x="138298" y="3952"/>
                    </a:cubicBezTo>
                    <a:cubicBezTo>
                      <a:pt x="138298" y="3952"/>
                      <a:pt x="158015" y="2619"/>
                      <a:pt x="156110" y="16906"/>
                    </a:cubicBezTo>
                    <a:cubicBezTo>
                      <a:pt x="156110" y="16906"/>
                      <a:pt x="122106" y="-6240"/>
                      <a:pt x="89435" y="13668"/>
                    </a:cubicBezTo>
                    <a:cubicBezTo>
                      <a:pt x="98398" y="13677"/>
                      <a:pt x="106885" y="17697"/>
                      <a:pt x="112581" y="24621"/>
                    </a:cubicBezTo>
                    <a:cubicBezTo>
                      <a:pt x="88921" y="30594"/>
                      <a:pt x="66718" y="41319"/>
                      <a:pt x="47335" y="56149"/>
                    </a:cubicBezTo>
                    <a:cubicBezTo>
                      <a:pt x="13140" y="81867"/>
                      <a:pt x="-48868" y="173402"/>
                      <a:pt x="67909" y="12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2" name="任意多边形: 形状 11161">
                <a:extLst>
                  <a:ext uri="{FF2B5EF4-FFF2-40B4-BE49-F238E27FC236}">
                    <a16:creationId xmlns:a16="http://schemas.microsoft.com/office/drawing/2014/main" id="{EF67E5CD-710A-2A76-91BE-7D3D63787D0E}"/>
                  </a:ext>
                </a:extLst>
              </p:cNvPr>
              <p:cNvSpPr/>
              <p:nvPr/>
            </p:nvSpPr>
            <p:spPr>
              <a:xfrm>
                <a:off x="7654766" y="5192654"/>
                <a:ext cx="167544" cy="27045"/>
              </a:xfrm>
              <a:custGeom>
                <a:avLst/>
                <a:gdLst>
                  <a:gd name="connsiteX0" fmla="*/ 163925 w 167544"/>
                  <a:gd name="connsiteY0" fmla="*/ 27046 h 27045"/>
                  <a:gd name="connsiteX1" fmla="*/ 0 w 167544"/>
                  <a:gd name="connsiteY1" fmla="*/ 7996 h 27045"/>
                  <a:gd name="connsiteX2" fmla="*/ 167545 w 167544"/>
                  <a:gd name="connsiteY2" fmla="*/ 1138 h 27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7544" h="27045">
                    <a:moveTo>
                      <a:pt x="163925" y="27046"/>
                    </a:moveTo>
                    <a:lnTo>
                      <a:pt x="0" y="7996"/>
                    </a:lnTo>
                    <a:cubicBezTo>
                      <a:pt x="55531" y="662"/>
                      <a:pt x="111605" y="-1634"/>
                      <a:pt x="167545" y="113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3" name="任意多边形: 形状 11162">
                <a:extLst>
                  <a:ext uri="{FF2B5EF4-FFF2-40B4-BE49-F238E27FC236}">
                    <a16:creationId xmlns:a16="http://schemas.microsoft.com/office/drawing/2014/main" id="{73E7938D-1294-C8BD-E20A-D1D50FCE9174}"/>
                  </a:ext>
                </a:extLst>
              </p:cNvPr>
              <p:cNvSpPr/>
              <p:nvPr/>
            </p:nvSpPr>
            <p:spPr>
              <a:xfrm>
                <a:off x="7527893" y="4804505"/>
                <a:ext cx="17351" cy="95916"/>
              </a:xfrm>
              <a:custGeom>
                <a:avLst/>
                <a:gdLst>
                  <a:gd name="connsiteX0" fmla="*/ 9430 w 17351"/>
                  <a:gd name="connsiteY0" fmla="*/ 95917 h 95916"/>
                  <a:gd name="connsiteX1" fmla="*/ 7810 w 17351"/>
                  <a:gd name="connsiteY1" fmla="*/ 75914 h 95916"/>
                  <a:gd name="connsiteX2" fmla="*/ 6477 w 17351"/>
                  <a:gd name="connsiteY2" fmla="*/ 60103 h 95916"/>
                  <a:gd name="connsiteX3" fmla="*/ 1619 w 17351"/>
                  <a:gd name="connsiteY3" fmla="*/ 20288 h 95916"/>
                  <a:gd name="connsiteX4" fmla="*/ 0 w 17351"/>
                  <a:gd name="connsiteY4" fmla="*/ 9525 h 95916"/>
                  <a:gd name="connsiteX5" fmla="*/ 14383 w 17351"/>
                  <a:gd name="connsiteY5" fmla="*/ 0 h 95916"/>
                  <a:gd name="connsiteX6" fmla="*/ 9430 w 17351"/>
                  <a:gd name="connsiteY6" fmla="*/ 95917 h 9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51" h="95916">
                    <a:moveTo>
                      <a:pt x="9430" y="95917"/>
                    </a:moveTo>
                    <a:cubicBezTo>
                      <a:pt x="8858" y="89249"/>
                      <a:pt x="8382" y="82582"/>
                      <a:pt x="7810" y="75914"/>
                    </a:cubicBezTo>
                    <a:cubicBezTo>
                      <a:pt x="7810" y="70675"/>
                      <a:pt x="6953" y="65342"/>
                      <a:pt x="6477" y="60103"/>
                    </a:cubicBezTo>
                    <a:cubicBezTo>
                      <a:pt x="5048" y="46768"/>
                      <a:pt x="3524" y="33433"/>
                      <a:pt x="1619" y="20288"/>
                    </a:cubicBezTo>
                    <a:cubicBezTo>
                      <a:pt x="1143" y="16669"/>
                      <a:pt x="571" y="13049"/>
                      <a:pt x="0" y="9525"/>
                    </a:cubicBezTo>
                    <a:cubicBezTo>
                      <a:pt x="4515" y="5953"/>
                      <a:pt x="9325" y="2762"/>
                      <a:pt x="14383" y="0"/>
                    </a:cubicBezTo>
                    <a:cubicBezTo>
                      <a:pt x="19612" y="31956"/>
                      <a:pt x="17916" y="64665"/>
                      <a:pt x="9430" y="9591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4" name="任意多边形: 形状 11163">
                <a:extLst>
                  <a:ext uri="{FF2B5EF4-FFF2-40B4-BE49-F238E27FC236}">
                    <a16:creationId xmlns:a16="http://schemas.microsoft.com/office/drawing/2014/main" id="{DBC1395F-EDC9-149D-EBFA-B3B7D900915B}"/>
                  </a:ext>
                </a:extLst>
              </p:cNvPr>
              <p:cNvSpPr/>
              <p:nvPr/>
            </p:nvSpPr>
            <p:spPr>
              <a:xfrm>
                <a:off x="7235666" y="5133975"/>
                <a:ext cx="73595" cy="81915"/>
              </a:xfrm>
              <a:custGeom>
                <a:avLst/>
                <a:gdLst>
                  <a:gd name="connsiteX0" fmla="*/ 28575 w 73595"/>
                  <a:gd name="connsiteY0" fmla="*/ 0 h 81915"/>
                  <a:gd name="connsiteX1" fmla="*/ 0 w 73595"/>
                  <a:gd name="connsiteY1" fmla="*/ 66675 h 81915"/>
                  <a:gd name="connsiteX2" fmla="*/ 61627 w 73595"/>
                  <a:gd name="connsiteY2" fmla="*/ 81915 h 81915"/>
                  <a:gd name="connsiteX3" fmla="*/ 62294 w 73595"/>
                  <a:gd name="connsiteY3" fmla="*/ 4477 h 8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595" h="81915">
                    <a:moveTo>
                      <a:pt x="28575" y="0"/>
                    </a:moveTo>
                    <a:lnTo>
                      <a:pt x="0" y="66675"/>
                    </a:lnTo>
                    <a:lnTo>
                      <a:pt x="61627" y="81915"/>
                    </a:lnTo>
                    <a:cubicBezTo>
                      <a:pt x="61627" y="81915"/>
                      <a:pt x="88106" y="38005"/>
                      <a:pt x="62294" y="4477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5" name="任意多边形: 形状 11164">
                <a:extLst>
                  <a:ext uri="{FF2B5EF4-FFF2-40B4-BE49-F238E27FC236}">
                    <a16:creationId xmlns:a16="http://schemas.microsoft.com/office/drawing/2014/main" id="{4C41F91C-E5C9-C8DC-D853-FF2C9201895D}"/>
                  </a:ext>
                </a:extLst>
              </p:cNvPr>
              <p:cNvSpPr/>
              <p:nvPr/>
            </p:nvSpPr>
            <p:spPr>
              <a:xfrm>
                <a:off x="7235761" y="5201221"/>
                <a:ext cx="61626" cy="51911"/>
              </a:xfrm>
              <a:custGeom>
                <a:avLst/>
                <a:gdLst>
                  <a:gd name="connsiteX0" fmla="*/ 4381 w 61626"/>
                  <a:gd name="connsiteY0" fmla="*/ 51530 h 51911"/>
                  <a:gd name="connsiteX1" fmla="*/ 53054 w 61626"/>
                  <a:gd name="connsiteY1" fmla="*/ 51911 h 51911"/>
                  <a:gd name="connsiteX2" fmla="*/ 61627 w 61626"/>
                  <a:gd name="connsiteY2" fmla="*/ 15240 h 51911"/>
                  <a:gd name="connsiteX3" fmla="*/ 0 w 61626"/>
                  <a:gd name="connsiteY3" fmla="*/ 0 h 51911"/>
                  <a:gd name="connsiteX4" fmla="*/ 4381 w 61626"/>
                  <a:gd name="connsiteY4" fmla="*/ 51530 h 5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26" h="51911">
                    <a:moveTo>
                      <a:pt x="4381" y="51530"/>
                    </a:moveTo>
                    <a:lnTo>
                      <a:pt x="53054" y="51911"/>
                    </a:lnTo>
                    <a:lnTo>
                      <a:pt x="61627" y="15240"/>
                    </a:lnTo>
                    <a:lnTo>
                      <a:pt x="0" y="0"/>
                    </a:lnTo>
                    <a:lnTo>
                      <a:pt x="4381" y="51530"/>
                    </a:ln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6" name="任意多边形: 形状 11165">
                <a:extLst>
                  <a:ext uri="{FF2B5EF4-FFF2-40B4-BE49-F238E27FC236}">
                    <a16:creationId xmlns:a16="http://schemas.microsoft.com/office/drawing/2014/main" id="{074C37F1-D30D-302D-6EF3-A97C41E23841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7" name="任意多边形: 形状 11166">
                <a:extLst>
                  <a:ext uri="{FF2B5EF4-FFF2-40B4-BE49-F238E27FC236}">
                    <a16:creationId xmlns:a16="http://schemas.microsoft.com/office/drawing/2014/main" id="{97E24106-379A-0FB4-AE0E-3A4A8FDD4D26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8" name="任意多边形: 形状 11167">
                <a:extLst>
                  <a:ext uri="{FF2B5EF4-FFF2-40B4-BE49-F238E27FC236}">
                    <a16:creationId xmlns:a16="http://schemas.microsoft.com/office/drawing/2014/main" id="{60DCFBF3-C5FF-9D6A-B106-4237009735A0}"/>
                  </a:ext>
                </a:extLst>
              </p:cNvPr>
              <p:cNvSpPr/>
              <p:nvPr/>
            </p:nvSpPr>
            <p:spPr>
              <a:xfrm>
                <a:off x="7465885" y="4710874"/>
                <a:ext cx="275081" cy="201549"/>
              </a:xfrm>
              <a:custGeom>
                <a:avLst/>
                <a:gdLst>
                  <a:gd name="connsiteX0" fmla="*/ 203549 w 275081"/>
                  <a:gd name="connsiteY0" fmla="*/ 12763 h 201549"/>
                  <a:gd name="connsiteX1" fmla="*/ 224695 w 275081"/>
                  <a:gd name="connsiteY1" fmla="*/ 46006 h 201549"/>
                  <a:gd name="connsiteX2" fmla="*/ 9525 w 275081"/>
                  <a:gd name="connsiteY2" fmla="*/ 165068 h 201549"/>
                  <a:gd name="connsiteX3" fmla="*/ 0 w 275081"/>
                  <a:gd name="connsiteY3" fmla="*/ 193643 h 201549"/>
                  <a:gd name="connsiteX4" fmla="*/ 30099 w 275081"/>
                  <a:gd name="connsiteY4" fmla="*/ 201549 h 201549"/>
                  <a:gd name="connsiteX5" fmla="*/ 243649 w 275081"/>
                  <a:gd name="connsiteY5" fmla="*/ 47530 h 201549"/>
                  <a:gd name="connsiteX6" fmla="*/ 275082 w 275081"/>
                  <a:gd name="connsiteY6" fmla="*/ 12478 h 201549"/>
                  <a:gd name="connsiteX7" fmla="*/ 238030 w 275081"/>
                  <a:gd name="connsiteY7" fmla="*/ 0 h 20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5081" h="201549">
                    <a:moveTo>
                      <a:pt x="203549" y="12763"/>
                    </a:moveTo>
                    <a:lnTo>
                      <a:pt x="224695" y="46006"/>
                    </a:lnTo>
                    <a:cubicBezTo>
                      <a:pt x="224695" y="46006"/>
                      <a:pt x="150876" y="135541"/>
                      <a:pt x="9525" y="165068"/>
                    </a:cubicBezTo>
                    <a:lnTo>
                      <a:pt x="0" y="193643"/>
                    </a:lnTo>
                    <a:lnTo>
                      <a:pt x="30099" y="201549"/>
                    </a:lnTo>
                    <a:cubicBezTo>
                      <a:pt x="30099" y="201549"/>
                      <a:pt x="182499" y="162020"/>
                      <a:pt x="243649" y="47530"/>
                    </a:cubicBezTo>
                    <a:lnTo>
                      <a:pt x="275082" y="12478"/>
                    </a:lnTo>
                    <a:lnTo>
                      <a:pt x="23803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9" name="任意多边形: 形状 11168">
                <a:extLst>
                  <a:ext uri="{FF2B5EF4-FFF2-40B4-BE49-F238E27FC236}">
                    <a16:creationId xmlns:a16="http://schemas.microsoft.com/office/drawing/2014/main" id="{64C642BC-3206-0819-ED49-BE44824E9937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0" name="任意多边形: 形状 11169">
                <a:extLst>
                  <a:ext uri="{FF2B5EF4-FFF2-40B4-BE49-F238E27FC236}">
                    <a16:creationId xmlns:a16="http://schemas.microsoft.com/office/drawing/2014/main" id="{1C24A8AA-D5C9-8998-5478-F21E0184191B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4" name="图形 14">
              <a:extLst>
                <a:ext uri="{FF2B5EF4-FFF2-40B4-BE49-F238E27FC236}">
                  <a16:creationId xmlns:a16="http://schemas.microsoft.com/office/drawing/2014/main" id="{8231DF78-1FB7-D473-2DBD-1E1B9BCF7DF6}"/>
                </a:ext>
              </a:extLst>
            </p:cNvPr>
            <p:cNvGrpSpPr/>
            <p:nvPr/>
          </p:nvGrpSpPr>
          <p:grpSpPr>
            <a:xfrm>
              <a:off x="8133788" y="3801226"/>
              <a:ext cx="1433013" cy="1294364"/>
              <a:chOff x="8133788" y="3801226"/>
              <a:chExt cx="1433013" cy="1294364"/>
            </a:xfrm>
          </p:grpSpPr>
          <p:sp>
            <p:nvSpPr>
              <p:cNvPr id="11065" name="任意多边形: 形状 11064">
                <a:extLst>
                  <a:ext uri="{FF2B5EF4-FFF2-40B4-BE49-F238E27FC236}">
                    <a16:creationId xmlns:a16="http://schemas.microsoft.com/office/drawing/2014/main" id="{962B59F8-B70C-C414-AE6B-B6919109CB79}"/>
                  </a:ext>
                </a:extLst>
              </p:cNvPr>
              <p:cNvSpPr/>
              <p:nvPr/>
            </p:nvSpPr>
            <p:spPr>
              <a:xfrm>
                <a:off x="8312086" y="4107846"/>
                <a:ext cx="241173" cy="124396"/>
              </a:xfrm>
              <a:custGeom>
                <a:avLst/>
                <a:gdLst>
                  <a:gd name="connsiteX0" fmla="*/ 233648 w 241173"/>
                  <a:gd name="connsiteY0" fmla="*/ 0 h 124396"/>
                  <a:gd name="connsiteX1" fmla="*/ 104585 w 241173"/>
                  <a:gd name="connsiteY1" fmla="*/ 72866 h 124396"/>
                  <a:gd name="connsiteX2" fmla="*/ 6382 w 241173"/>
                  <a:gd name="connsiteY2" fmla="*/ 92678 h 124396"/>
                  <a:gd name="connsiteX3" fmla="*/ 0 w 241173"/>
                  <a:gd name="connsiteY3" fmla="*/ 124396 h 124396"/>
                  <a:gd name="connsiteX4" fmla="*/ 34862 w 241173"/>
                  <a:gd name="connsiteY4" fmla="*/ 119634 h 124396"/>
                  <a:gd name="connsiteX5" fmla="*/ 102679 w 241173"/>
                  <a:gd name="connsiteY5" fmla="*/ 97346 h 124396"/>
                  <a:gd name="connsiteX6" fmla="*/ 241173 w 241173"/>
                  <a:gd name="connsiteY6" fmla="*/ 15430 h 12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3" h="124396">
                    <a:moveTo>
                      <a:pt x="233648" y="0"/>
                    </a:moveTo>
                    <a:cubicBezTo>
                      <a:pt x="233648" y="0"/>
                      <a:pt x="169545" y="79438"/>
                      <a:pt x="104585" y="72866"/>
                    </a:cubicBezTo>
                    <a:cubicBezTo>
                      <a:pt x="39624" y="66294"/>
                      <a:pt x="6382" y="92678"/>
                      <a:pt x="6382" y="92678"/>
                    </a:cubicBezTo>
                    <a:lnTo>
                      <a:pt x="0" y="124396"/>
                    </a:lnTo>
                    <a:lnTo>
                      <a:pt x="34862" y="119634"/>
                    </a:lnTo>
                    <a:cubicBezTo>
                      <a:pt x="34862" y="119634"/>
                      <a:pt x="34862" y="94488"/>
                      <a:pt x="102679" y="97346"/>
                    </a:cubicBezTo>
                    <a:cubicBezTo>
                      <a:pt x="170497" y="100203"/>
                      <a:pt x="221361" y="41910"/>
                      <a:pt x="241173" y="1543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7" name="任意多边形: 形状 11086">
                <a:extLst>
                  <a:ext uri="{FF2B5EF4-FFF2-40B4-BE49-F238E27FC236}">
                    <a16:creationId xmlns:a16="http://schemas.microsoft.com/office/drawing/2014/main" id="{8A441ADB-BA45-A16A-3A80-A1A8C9838C97}"/>
                  </a:ext>
                </a:extLst>
              </p:cNvPr>
              <p:cNvSpPr/>
              <p:nvPr/>
            </p:nvSpPr>
            <p:spPr>
              <a:xfrm>
                <a:off x="8675084" y="3908713"/>
                <a:ext cx="333067" cy="302860"/>
              </a:xfrm>
              <a:custGeom>
                <a:avLst/>
                <a:gdLst>
                  <a:gd name="connsiteX0" fmla="*/ 330708 w 333067"/>
                  <a:gd name="connsiteY0" fmla="*/ 67117 h 302860"/>
                  <a:gd name="connsiteX1" fmla="*/ 329375 w 333067"/>
                  <a:gd name="connsiteY1" fmla="*/ 60831 h 302860"/>
                  <a:gd name="connsiteX2" fmla="*/ 326708 w 333067"/>
                  <a:gd name="connsiteY2" fmla="*/ 51877 h 302860"/>
                  <a:gd name="connsiteX3" fmla="*/ 311182 w 333067"/>
                  <a:gd name="connsiteY3" fmla="*/ 29303 h 302860"/>
                  <a:gd name="connsiteX4" fmla="*/ 282035 w 333067"/>
                  <a:gd name="connsiteY4" fmla="*/ 12158 h 302860"/>
                  <a:gd name="connsiteX5" fmla="*/ 239935 w 333067"/>
                  <a:gd name="connsiteY5" fmla="*/ 2633 h 302860"/>
                  <a:gd name="connsiteX6" fmla="*/ 203263 w 333067"/>
                  <a:gd name="connsiteY6" fmla="*/ 252 h 302860"/>
                  <a:gd name="connsiteX7" fmla="*/ 134112 w 333067"/>
                  <a:gd name="connsiteY7" fmla="*/ 2157 h 302860"/>
                  <a:gd name="connsiteX8" fmla="*/ 0 w 333067"/>
                  <a:gd name="connsiteY8" fmla="*/ 18254 h 302860"/>
                  <a:gd name="connsiteX9" fmla="*/ 16383 w 333067"/>
                  <a:gd name="connsiteY9" fmla="*/ 112075 h 302860"/>
                  <a:gd name="connsiteX10" fmla="*/ 141732 w 333067"/>
                  <a:gd name="connsiteY10" fmla="*/ 95311 h 302860"/>
                  <a:gd name="connsiteX11" fmla="*/ 203073 w 333067"/>
                  <a:gd name="connsiteY11" fmla="*/ 91215 h 302860"/>
                  <a:gd name="connsiteX12" fmla="*/ 231648 w 333067"/>
                  <a:gd name="connsiteY12" fmla="*/ 91215 h 302860"/>
                  <a:gd name="connsiteX13" fmla="*/ 248888 w 333067"/>
                  <a:gd name="connsiteY13" fmla="*/ 93120 h 302860"/>
                  <a:gd name="connsiteX14" fmla="*/ 248888 w 333067"/>
                  <a:gd name="connsiteY14" fmla="*/ 103598 h 302860"/>
                  <a:gd name="connsiteX15" fmla="*/ 238696 w 333067"/>
                  <a:gd name="connsiteY15" fmla="*/ 157605 h 302860"/>
                  <a:gd name="connsiteX16" fmla="*/ 192691 w 333067"/>
                  <a:gd name="connsiteY16" fmla="*/ 272762 h 302860"/>
                  <a:gd name="connsiteX17" fmla="*/ 237935 w 333067"/>
                  <a:gd name="connsiteY17" fmla="*/ 302861 h 302860"/>
                  <a:gd name="connsiteX18" fmla="*/ 310229 w 333067"/>
                  <a:gd name="connsiteY18" fmla="*/ 184751 h 302860"/>
                  <a:gd name="connsiteX19" fmla="*/ 331756 w 333067"/>
                  <a:gd name="connsiteY19" fmla="*/ 112265 h 302860"/>
                  <a:gd name="connsiteX20" fmla="*/ 330708 w 333067"/>
                  <a:gd name="connsiteY20" fmla="*/ 67117 h 30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33067" h="302860">
                    <a:moveTo>
                      <a:pt x="330708" y="67117"/>
                    </a:moveTo>
                    <a:lnTo>
                      <a:pt x="329375" y="60831"/>
                    </a:lnTo>
                    <a:cubicBezTo>
                      <a:pt x="328803" y="57764"/>
                      <a:pt x="327908" y="54763"/>
                      <a:pt x="326708" y="51877"/>
                    </a:cubicBezTo>
                    <a:cubicBezTo>
                      <a:pt x="323317" y="43276"/>
                      <a:pt x="318002" y="35551"/>
                      <a:pt x="311182" y="29303"/>
                    </a:cubicBezTo>
                    <a:cubicBezTo>
                      <a:pt x="302724" y="21673"/>
                      <a:pt x="292808" y="15844"/>
                      <a:pt x="282035" y="12158"/>
                    </a:cubicBezTo>
                    <a:cubicBezTo>
                      <a:pt x="268424" y="7338"/>
                      <a:pt x="254298" y="4138"/>
                      <a:pt x="239935" y="2633"/>
                    </a:cubicBezTo>
                    <a:cubicBezTo>
                      <a:pt x="227267" y="1204"/>
                      <a:pt x="215170" y="537"/>
                      <a:pt x="203263" y="252"/>
                    </a:cubicBezTo>
                    <a:cubicBezTo>
                      <a:pt x="179546" y="-415"/>
                      <a:pt x="156686" y="252"/>
                      <a:pt x="134112" y="2157"/>
                    </a:cubicBezTo>
                    <a:cubicBezTo>
                      <a:pt x="89154" y="5147"/>
                      <a:pt x="44387" y="10520"/>
                      <a:pt x="0" y="18254"/>
                    </a:cubicBezTo>
                    <a:lnTo>
                      <a:pt x="16383" y="112075"/>
                    </a:lnTo>
                    <a:cubicBezTo>
                      <a:pt x="57436" y="105598"/>
                      <a:pt x="100298" y="99597"/>
                      <a:pt x="141732" y="95311"/>
                    </a:cubicBezTo>
                    <a:cubicBezTo>
                      <a:pt x="162496" y="93120"/>
                      <a:pt x="183166" y="91882"/>
                      <a:pt x="203073" y="91215"/>
                    </a:cubicBezTo>
                    <a:cubicBezTo>
                      <a:pt x="212598" y="91215"/>
                      <a:pt x="222790" y="91215"/>
                      <a:pt x="231648" y="91215"/>
                    </a:cubicBezTo>
                    <a:cubicBezTo>
                      <a:pt x="237430" y="91520"/>
                      <a:pt x="243183" y="92158"/>
                      <a:pt x="248888" y="93120"/>
                    </a:cubicBezTo>
                    <a:cubicBezTo>
                      <a:pt x="249088" y="96606"/>
                      <a:pt x="249088" y="100112"/>
                      <a:pt x="248888" y="103598"/>
                    </a:cubicBezTo>
                    <a:cubicBezTo>
                      <a:pt x="247660" y="121943"/>
                      <a:pt x="244231" y="140069"/>
                      <a:pt x="238696" y="157605"/>
                    </a:cubicBezTo>
                    <a:cubicBezTo>
                      <a:pt x="226628" y="197219"/>
                      <a:pt x="211236" y="235738"/>
                      <a:pt x="192691" y="272762"/>
                    </a:cubicBezTo>
                    <a:lnTo>
                      <a:pt x="237935" y="302861"/>
                    </a:lnTo>
                    <a:cubicBezTo>
                      <a:pt x="266853" y="266656"/>
                      <a:pt x="291141" y="226975"/>
                      <a:pt x="310229" y="184751"/>
                    </a:cubicBezTo>
                    <a:cubicBezTo>
                      <a:pt x="320669" y="161681"/>
                      <a:pt x="327917" y="137297"/>
                      <a:pt x="331756" y="112265"/>
                    </a:cubicBezTo>
                    <a:cubicBezTo>
                      <a:pt x="333804" y="97254"/>
                      <a:pt x="333451" y="82014"/>
                      <a:pt x="330708" y="6711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8" name="任意多边形: 形状 11087">
                <a:extLst>
                  <a:ext uri="{FF2B5EF4-FFF2-40B4-BE49-F238E27FC236}">
                    <a16:creationId xmlns:a16="http://schemas.microsoft.com/office/drawing/2014/main" id="{45A1DB9F-972F-7DC9-59D1-8EAAFD6B5A82}"/>
                  </a:ext>
                </a:extLst>
              </p:cNvPr>
              <p:cNvSpPr/>
              <p:nvPr/>
            </p:nvSpPr>
            <p:spPr>
              <a:xfrm>
                <a:off x="8675941" y="3909817"/>
                <a:ext cx="332219" cy="301566"/>
              </a:xfrm>
              <a:custGeom>
                <a:avLst/>
                <a:gdLst>
                  <a:gd name="connsiteX0" fmla="*/ 330327 w 332219"/>
                  <a:gd name="connsiteY0" fmla="*/ 111066 h 301566"/>
                  <a:gd name="connsiteX1" fmla="*/ 313658 w 332219"/>
                  <a:gd name="connsiteY1" fmla="*/ 171931 h 301566"/>
                  <a:gd name="connsiteX2" fmla="*/ 308896 w 332219"/>
                  <a:gd name="connsiteY2" fmla="*/ 183551 h 301566"/>
                  <a:gd name="connsiteX3" fmla="*/ 236506 w 332219"/>
                  <a:gd name="connsiteY3" fmla="*/ 301566 h 301566"/>
                  <a:gd name="connsiteX4" fmla="*/ 191834 w 332219"/>
                  <a:gd name="connsiteY4" fmla="*/ 271658 h 301566"/>
                  <a:gd name="connsiteX5" fmla="*/ 238697 w 332219"/>
                  <a:gd name="connsiteY5" fmla="*/ 157358 h 301566"/>
                  <a:gd name="connsiteX6" fmla="*/ 247364 w 332219"/>
                  <a:gd name="connsiteY6" fmla="*/ 119258 h 301566"/>
                  <a:gd name="connsiteX7" fmla="*/ 248888 w 332219"/>
                  <a:gd name="connsiteY7" fmla="*/ 103637 h 301566"/>
                  <a:gd name="connsiteX8" fmla="*/ 248888 w 332219"/>
                  <a:gd name="connsiteY8" fmla="*/ 93159 h 301566"/>
                  <a:gd name="connsiteX9" fmla="*/ 231648 w 332219"/>
                  <a:gd name="connsiteY9" fmla="*/ 91254 h 301566"/>
                  <a:gd name="connsiteX10" fmla="*/ 203073 w 332219"/>
                  <a:gd name="connsiteY10" fmla="*/ 91254 h 301566"/>
                  <a:gd name="connsiteX11" fmla="*/ 200883 w 332219"/>
                  <a:gd name="connsiteY11" fmla="*/ 91254 h 301566"/>
                  <a:gd name="connsiteX12" fmla="*/ 141637 w 332219"/>
                  <a:gd name="connsiteY12" fmla="*/ 95255 h 301566"/>
                  <a:gd name="connsiteX13" fmla="*/ 20193 w 332219"/>
                  <a:gd name="connsiteY13" fmla="*/ 111542 h 301566"/>
                  <a:gd name="connsiteX14" fmla="*/ 16383 w 332219"/>
                  <a:gd name="connsiteY14" fmla="*/ 112114 h 301566"/>
                  <a:gd name="connsiteX15" fmla="*/ 0 w 332219"/>
                  <a:gd name="connsiteY15" fmla="*/ 18197 h 301566"/>
                  <a:gd name="connsiteX16" fmla="*/ 134017 w 332219"/>
                  <a:gd name="connsiteY16" fmla="*/ 2100 h 301566"/>
                  <a:gd name="connsiteX17" fmla="*/ 203264 w 332219"/>
                  <a:gd name="connsiteY17" fmla="*/ 195 h 301566"/>
                  <a:gd name="connsiteX18" fmla="*/ 239935 w 332219"/>
                  <a:gd name="connsiteY18" fmla="*/ 2576 h 301566"/>
                  <a:gd name="connsiteX19" fmla="*/ 282035 w 332219"/>
                  <a:gd name="connsiteY19" fmla="*/ 12101 h 301566"/>
                  <a:gd name="connsiteX20" fmla="*/ 311182 w 332219"/>
                  <a:gd name="connsiteY20" fmla="*/ 29246 h 301566"/>
                  <a:gd name="connsiteX21" fmla="*/ 326708 w 332219"/>
                  <a:gd name="connsiteY21" fmla="*/ 51821 h 301566"/>
                  <a:gd name="connsiteX22" fmla="*/ 329375 w 332219"/>
                  <a:gd name="connsiteY22" fmla="*/ 60774 h 301566"/>
                  <a:gd name="connsiteX23" fmla="*/ 330708 w 332219"/>
                  <a:gd name="connsiteY23" fmla="*/ 67061 h 301566"/>
                  <a:gd name="connsiteX24" fmla="*/ 330327 w 332219"/>
                  <a:gd name="connsiteY24" fmla="*/ 111066 h 30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2219" h="301566">
                    <a:moveTo>
                      <a:pt x="330327" y="111066"/>
                    </a:moveTo>
                    <a:cubicBezTo>
                      <a:pt x="327289" y="131964"/>
                      <a:pt x="321688" y="152405"/>
                      <a:pt x="313658" y="171931"/>
                    </a:cubicBezTo>
                    <a:cubicBezTo>
                      <a:pt x="312134" y="175836"/>
                      <a:pt x="310515" y="179741"/>
                      <a:pt x="308896" y="183551"/>
                    </a:cubicBezTo>
                    <a:cubicBezTo>
                      <a:pt x="289779" y="225747"/>
                      <a:pt x="265452" y="265400"/>
                      <a:pt x="236506" y="301566"/>
                    </a:cubicBezTo>
                    <a:lnTo>
                      <a:pt x="191834" y="271658"/>
                    </a:lnTo>
                    <a:cubicBezTo>
                      <a:pt x="210569" y="234910"/>
                      <a:pt x="226248" y="196677"/>
                      <a:pt x="238697" y="157358"/>
                    </a:cubicBezTo>
                    <a:cubicBezTo>
                      <a:pt x="242478" y="144880"/>
                      <a:pt x="245374" y="132145"/>
                      <a:pt x="247364" y="119258"/>
                    </a:cubicBezTo>
                    <a:cubicBezTo>
                      <a:pt x="248174" y="114086"/>
                      <a:pt x="248688" y="108866"/>
                      <a:pt x="248888" y="103637"/>
                    </a:cubicBezTo>
                    <a:cubicBezTo>
                      <a:pt x="249088" y="100150"/>
                      <a:pt x="249088" y="96645"/>
                      <a:pt x="248888" y="93159"/>
                    </a:cubicBezTo>
                    <a:cubicBezTo>
                      <a:pt x="243183" y="92197"/>
                      <a:pt x="237430" y="91559"/>
                      <a:pt x="231648" y="91254"/>
                    </a:cubicBezTo>
                    <a:cubicBezTo>
                      <a:pt x="222123" y="90683"/>
                      <a:pt x="212598" y="90683"/>
                      <a:pt x="203073" y="91254"/>
                    </a:cubicBezTo>
                    <a:lnTo>
                      <a:pt x="200883" y="91254"/>
                    </a:lnTo>
                    <a:cubicBezTo>
                      <a:pt x="181833" y="91921"/>
                      <a:pt x="161735" y="93254"/>
                      <a:pt x="141637" y="95255"/>
                    </a:cubicBezTo>
                    <a:cubicBezTo>
                      <a:pt x="101441" y="99446"/>
                      <a:pt x="60103" y="104780"/>
                      <a:pt x="20193" y="111542"/>
                    </a:cubicBezTo>
                    <a:lnTo>
                      <a:pt x="16383" y="112114"/>
                    </a:lnTo>
                    <a:lnTo>
                      <a:pt x="0" y="18197"/>
                    </a:lnTo>
                    <a:cubicBezTo>
                      <a:pt x="44358" y="10511"/>
                      <a:pt x="89097" y="5129"/>
                      <a:pt x="134017" y="2100"/>
                    </a:cubicBezTo>
                    <a:cubicBezTo>
                      <a:pt x="156686" y="671"/>
                      <a:pt x="179546" y="-472"/>
                      <a:pt x="203264" y="195"/>
                    </a:cubicBezTo>
                    <a:cubicBezTo>
                      <a:pt x="215170" y="195"/>
                      <a:pt x="227171" y="1148"/>
                      <a:pt x="239935" y="2576"/>
                    </a:cubicBezTo>
                    <a:cubicBezTo>
                      <a:pt x="254289" y="4129"/>
                      <a:pt x="268415" y="7329"/>
                      <a:pt x="282035" y="12101"/>
                    </a:cubicBezTo>
                    <a:cubicBezTo>
                      <a:pt x="292789" y="15826"/>
                      <a:pt x="302705" y="21655"/>
                      <a:pt x="311182" y="29246"/>
                    </a:cubicBezTo>
                    <a:cubicBezTo>
                      <a:pt x="318002" y="35495"/>
                      <a:pt x="323317" y="43219"/>
                      <a:pt x="326708" y="51821"/>
                    </a:cubicBezTo>
                    <a:cubicBezTo>
                      <a:pt x="327860" y="54726"/>
                      <a:pt x="328746" y="57717"/>
                      <a:pt x="329375" y="60774"/>
                    </a:cubicBezTo>
                    <a:lnTo>
                      <a:pt x="330708" y="67061"/>
                    </a:lnTo>
                    <a:cubicBezTo>
                      <a:pt x="332842" y="81662"/>
                      <a:pt x="332718" y="96502"/>
                      <a:pt x="330327" y="1110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9" name="任意多边形: 形状 11088">
                <a:extLst>
                  <a:ext uri="{FF2B5EF4-FFF2-40B4-BE49-F238E27FC236}">
                    <a16:creationId xmlns:a16="http://schemas.microsoft.com/office/drawing/2014/main" id="{6B4F5A01-9A52-96B7-EFD2-0FCB0EAB8268}"/>
                  </a:ext>
                </a:extLst>
              </p:cNvPr>
              <p:cNvSpPr/>
              <p:nvPr/>
            </p:nvSpPr>
            <p:spPr>
              <a:xfrm>
                <a:off x="8695277" y="3948779"/>
                <a:ext cx="180688" cy="72009"/>
              </a:xfrm>
              <a:custGeom>
                <a:avLst/>
                <a:gdLst>
                  <a:gd name="connsiteX0" fmla="*/ 180689 w 180688"/>
                  <a:gd name="connsiteY0" fmla="*/ 51721 h 72009"/>
                  <a:gd name="connsiteX1" fmla="*/ 121444 w 180688"/>
                  <a:gd name="connsiteY1" fmla="*/ 55721 h 72009"/>
                  <a:gd name="connsiteX2" fmla="*/ 0 w 180688"/>
                  <a:gd name="connsiteY2" fmla="*/ 72009 h 72009"/>
                  <a:gd name="connsiteX3" fmla="*/ 29527 w 180688"/>
                  <a:gd name="connsiteY3" fmla="*/ 0 h 72009"/>
                  <a:gd name="connsiteX4" fmla="*/ 180689 w 180688"/>
                  <a:gd name="connsiteY4" fmla="*/ 51721 h 7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688" h="72009">
                    <a:moveTo>
                      <a:pt x="180689" y="51721"/>
                    </a:moveTo>
                    <a:cubicBezTo>
                      <a:pt x="161639" y="52388"/>
                      <a:pt x="141541" y="53721"/>
                      <a:pt x="121444" y="55721"/>
                    </a:cubicBezTo>
                    <a:cubicBezTo>
                      <a:pt x="81248" y="59912"/>
                      <a:pt x="39909" y="65246"/>
                      <a:pt x="0" y="72009"/>
                    </a:cubicBezTo>
                    <a:cubicBezTo>
                      <a:pt x="14573" y="36195"/>
                      <a:pt x="29527" y="0"/>
                      <a:pt x="29527" y="0"/>
                    </a:cubicBezTo>
                    <a:cubicBezTo>
                      <a:pt x="82629" y="7953"/>
                      <a:pt x="133845" y="25479"/>
                      <a:pt x="180689" y="5172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0" name="任意多边形: 形状 11089">
                <a:extLst>
                  <a:ext uri="{FF2B5EF4-FFF2-40B4-BE49-F238E27FC236}">
                    <a16:creationId xmlns:a16="http://schemas.microsoft.com/office/drawing/2014/main" id="{230245ED-7C34-86E0-9A34-C8F9CC427ECB}"/>
                  </a:ext>
                </a:extLst>
              </p:cNvPr>
              <p:cNvSpPr/>
              <p:nvPr/>
            </p:nvSpPr>
            <p:spPr>
              <a:xfrm>
                <a:off x="8867775" y="4029075"/>
                <a:ext cx="121824" cy="182308"/>
              </a:xfrm>
              <a:custGeom>
                <a:avLst/>
                <a:gdLst>
                  <a:gd name="connsiteX0" fmla="*/ 121825 w 121824"/>
                  <a:gd name="connsiteY0" fmla="*/ 52673 h 182308"/>
                  <a:gd name="connsiteX1" fmla="*/ 117062 w 121824"/>
                  <a:gd name="connsiteY1" fmla="*/ 64294 h 182308"/>
                  <a:gd name="connsiteX2" fmla="*/ 44672 w 121824"/>
                  <a:gd name="connsiteY2" fmla="*/ 182309 h 182308"/>
                  <a:gd name="connsiteX3" fmla="*/ 0 w 121824"/>
                  <a:gd name="connsiteY3" fmla="*/ 152400 h 182308"/>
                  <a:gd name="connsiteX4" fmla="*/ 46863 w 121824"/>
                  <a:gd name="connsiteY4" fmla="*/ 38100 h 182308"/>
                  <a:gd name="connsiteX5" fmla="*/ 55531 w 121824"/>
                  <a:gd name="connsiteY5" fmla="*/ 0 h 182308"/>
                  <a:gd name="connsiteX6" fmla="*/ 121825 w 121824"/>
                  <a:gd name="connsiteY6" fmla="*/ 52673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24" h="182308">
                    <a:moveTo>
                      <a:pt x="121825" y="52673"/>
                    </a:moveTo>
                    <a:cubicBezTo>
                      <a:pt x="120301" y="56579"/>
                      <a:pt x="118681" y="60484"/>
                      <a:pt x="117062" y="64294"/>
                    </a:cubicBezTo>
                    <a:cubicBezTo>
                      <a:pt x="97945" y="106489"/>
                      <a:pt x="73619" y="146142"/>
                      <a:pt x="44672" y="182309"/>
                    </a:cubicBezTo>
                    <a:lnTo>
                      <a:pt x="0" y="152400"/>
                    </a:lnTo>
                    <a:cubicBezTo>
                      <a:pt x="18736" y="115653"/>
                      <a:pt x="34414" y="77419"/>
                      <a:pt x="46863" y="38100"/>
                    </a:cubicBezTo>
                    <a:cubicBezTo>
                      <a:pt x="50644" y="25622"/>
                      <a:pt x="53540" y="12887"/>
                      <a:pt x="55531" y="0"/>
                    </a:cubicBezTo>
                    <a:cubicBezTo>
                      <a:pt x="78981" y="15783"/>
                      <a:pt x="101146" y="33395"/>
                      <a:pt x="121825" y="5267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1" name="任意多边形: 形状 11090">
                <a:extLst>
                  <a:ext uri="{FF2B5EF4-FFF2-40B4-BE49-F238E27FC236}">
                    <a16:creationId xmlns:a16="http://schemas.microsoft.com/office/drawing/2014/main" id="{E393CE1C-14C5-A531-3169-64DE714B1AED}"/>
                  </a:ext>
                </a:extLst>
              </p:cNvPr>
              <p:cNvSpPr/>
              <p:nvPr/>
            </p:nvSpPr>
            <p:spPr>
              <a:xfrm>
                <a:off x="8370822" y="3991370"/>
                <a:ext cx="12274" cy="13735"/>
              </a:xfrm>
              <a:custGeom>
                <a:avLst/>
                <a:gdLst>
                  <a:gd name="connsiteX0" fmla="*/ 10034 w 12274"/>
                  <a:gd name="connsiteY0" fmla="*/ 3319 h 13735"/>
                  <a:gd name="connsiteX1" fmla="*/ 10892 w 12274"/>
                  <a:gd name="connsiteY1" fmla="*/ 12844 h 13735"/>
                  <a:gd name="connsiteX2" fmla="*/ 2224 w 12274"/>
                  <a:gd name="connsiteY2" fmla="*/ 9987 h 13735"/>
                  <a:gd name="connsiteX3" fmla="*/ 1462 w 12274"/>
                  <a:gd name="connsiteY3" fmla="*/ 938 h 13735"/>
                  <a:gd name="connsiteX4" fmla="*/ 10034 w 12274"/>
                  <a:gd name="connsiteY4" fmla="*/ 3319 h 1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4" h="13735">
                    <a:moveTo>
                      <a:pt x="10034" y="3319"/>
                    </a:moveTo>
                    <a:cubicBezTo>
                      <a:pt x="12701" y="6557"/>
                      <a:pt x="12987" y="10653"/>
                      <a:pt x="10892" y="12844"/>
                    </a:cubicBezTo>
                    <a:cubicBezTo>
                      <a:pt x="8796" y="15035"/>
                      <a:pt x="4891" y="12844"/>
                      <a:pt x="2224" y="9987"/>
                    </a:cubicBezTo>
                    <a:cubicBezTo>
                      <a:pt x="-443" y="7129"/>
                      <a:pt x="-729" y="2557"/>
                      <a:pt x="1462" y="938"/>
                    </a:cubicBezTo>
                    <a:cubicBezTo>
                      <a:pt x="3652" y="-681"/>
                      <a:pt x="7462" y="-396"/>
                      <a:pt x="10034" y="33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2" name="任意多边形: 形状 11091">
                <a:extLst>
                  <a:ext uri="{FF2B5EF4-FFF2-40B4-BE49-F238E27FC236}">
                    <a16:creationId xmlns:a16="http://schemas.microsoft.com/office/drawing/2014/main" id="{73EBA5D9-B5D4-4C63-F0A4-6FA05B6AD97A}"/>
                  </a:ext>
                </a:extLst>
              </p:cNvPr>
              <p:cNvSpPr/>
              <p:nvPr/>
            </p:nvSpPr>
            <p:spPr>
              <a:xfrm>
                <a:off x="8384190" y="4001738"/>
                <a:ext cx="24574" cy="40671"/>
              </a:xfrm>
              <a:custGeom>
                <a:avLst/>
                <a:gdLst>
                  <a:gd name="connsiteX0" fmla="*/ 0 w 24574"/>
                  <a:gd name="connsiteY0" fmla="*/ 0 h 40671"/>
                  <a:gd name="connsiteX1" fmla="*/ 6477 w 24574"/>
                  <a:gd name="connsiteY1" fmla="*/ 40672 h 40671"/>
                  <a:gd name="connsiteX2" fmla="*/ 24574 w 24574"/>
                  <a:gd name="connsiteY2" fmla="*/ 31147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574" h="40671">
                    <a:moveTo>
                      <a:pt x="0" y="0"/>
                    </a:moveTo>
                    <a:cubicBezTo>
                      <a:pt x="4029" y="13192"/>
                      <a:pt x="6210" y="26879"/>
                      <a:pt x="6477" y="40672"/>
                    </a:cubicBezTo>
                    <a:cubicBezTo>
                      <a:pt x="13611" y="40281"/>
                      <a:pt x="20212" y="36805"/>
                      <a:pt x="24574" y="31147"/>
                    </a:cubicBezTo>
                    <a:close/>
                  </a:path>
                </a:pathLst>
              </a:custGeom>
              <a:solidFill>
                <a:srgbClr val="DE57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3" name="任意多边形: 形状 11092">
                <a:extLst>
                  <a:ext uri="{FF2B5EF4-FFF2-40B4-BE49-F238E27FC236}">
                    <a16:creationId xmlns:a16="http://schemas.microsoft.com/office/drawing/2014/main" id="{EFAC691A-2D64-7C9D-47ED-8BA59BF9674F}"/>
                  </a:ext>
                </a:extLst>
              </p:cNvPr>
              <p:cNvSpPr/>
              <p:nvPr/>
            </p:nvSpPr>
            <p:spPr>
              <a:xfrm>
                <a:off x="8356428" y="3962779"/>
                <a:ext cx="22630" cy="14515"/>
              </a:xfrm>
              <a:custGeom>
                <a:avLst/>
                <a:gdLst>
                  <a:gd name="connsiteX0" fmla="*/ 22047 w 22630"/>
                  <a:gd name="connsiteY0" fmla="*/ 4097 h 14515"/>
                  <a:gd name="connsiteX1" fmla="*/ 22619 w 22630"/>
                  <a:gd name="connsiteY1" fmla="*/ 2383 h 14515"/>
                  <a:gd name="connsiteX2" fmla="*/ 20047 w 22630"/>
                  <a:gd name="connsiteY2" fmla="*/ 2 h 14515"/>
                  <a:gd name="connsiteX3" fmla="*/ 20047 w 22630"/>
                  <a:gd name="connsiteY3" fmla="*/ 2 h 14515"/>
                  <a:gd name="connsiteX4" fmla="*/ 330 w 22630"/>
                  <a:gd name="connsiteY4" fmla="*/ 10765 h 14515"/>
                  <a:gd name="connsiteX5" fmla="*/ 1187 w 22630"/>
                  <a:gd name="connsiteY5" fmla="*/ 14194 h 14515"/>
                  <a:gd name="connsiteX6" fmla="*/ 4521 w 22630"/>
                  <a:gd name="connsiteY6" fmla="*/ 13337 h 14515"/>
                  <a:gd name="connsiteX7" fmla="*/ 4521 w 22630"/>
                  <a:gd name="connsiteY7" fmla="*/ 13337 h 14515"/>
                  <a:gd name="connsiteX8" fmla="*/ 20333 w 22630"/>
                  <a:gd name="connsiteY8" fmla="*/ 4955 h 14515"/>
                  <a:gd name="connsiteX9" fmla="*/ 22047 w 22630"/>
                  <a:gd name="connsiteY9" fmla="*/ 4097 h 1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630" h="14515">
                    <a:moveTo>
                      <a:pt x="22047" y="4097"/>
                    </a:moveTo>
                    <a:cubicBezTo>
                      <a:pt x="22476" y="3631"/>
                      <a:pt x="22685" y="3011"/>
                      <a:pt x="22619" y="2383"/>
                    </a:cubicBezTo>
                    <a:cubicBezTo>
                      <a:pt x="22571" y="1021"/>
                      <a:pt x="21419" y="-46"/>
                      <a:pt x="20047" y="2"/>
                    </a:cubicBezTo>
                    <a:cubicBezTo>
                      <a:pt x="20047" y="2"/>
                      <a:pt x="20047" y="2"/>
                      <a:pt x="20047" y="2"/>
                    </a:cubicBezTo>
                    <a:cubicBezTo>
                      <a:pt x="12122" y="182"/>
                      <a:pt x="4769" y="4193"/>
                      <a:pt x="330" y="10765"/>
                    </a:cubicBezTo>
                    <a:cubicBezTo>
                      <a:pt x="-337" y="11955"/>
                      <a:pt x="35" y="13460"/>
                      <a:pt x="1187" y="14194"/>
                    </a:cubicBezTo>
                    <a:cubicBezTo>
                      <a:pt x="2350" y="14851"/>
                      <a:pt x="3826" y="14470"/>
                      <a:pt x="4521" y="13337"/>
                    </a:cubicBezTo>
                    <a:lnTo>
                      <a:pt x="4521" y="13337"/>
                    </a:lnTo>
                    <a:cubicBezTo>
                      <a:pt x="8122" y="8145"/>
                      <a:pt x="14017" y="5031"/>
                      <a:pt x="20333" y="4955"/>
                    </a:cubicBezTo>
                    <a:cubicBezTo>
                      <a:pt x="20999" y="4935"/>
                      <a:pt x="21628" y="4621"/>
                      <a:pt x="22047" y="40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4" name="任意多边形: 形状 11093">
                <a:extLst>
                  <a:ext uri="{FF2B5EF4-FFF2-40B4-BE49-F238E27FC236}">
                    <a16:creationId xmlns:a16="http://schemas.microsoft.com/office/drawing/2014/main" id="{53F180DD-0506-A83A-4544-F8551CC1A830}"/>
                  </a:ext>
                </a:extLst>
              </p:cNvPr>
              <p:cNvSpPr/>
              <p:nvPr/>
            </p:nvSpPr>
            <p:spPr>
              <a:xfrm>
                <a:off x="8475725" y="3943350"/>
                <a:ext cx="139968" cy="171546"/>
              </a:xfrm>
              <a:custGeom>
                <a:avLst/>
                <a:gdLst>
                  <a:gd name="connsiteX0" fmla="*/ 0 w 139968"/>
                  <a:gd name="connsiteY0" fmla="*/ 0 h 171546"/>
                  <a:gd name="connsiteX1" fmla="*/ 125921 w 139968"/>
                  <a:gd name="connsiteY1" fmla="*/ 44958 h 171546"/>
                  <a:gd name="connsiteX2" fmla="*/ 127159 w 139968"/>
                  <a:gd name="connsiteY2" fmla="*/ 134779 h 171546"/>
                  <a:gd name="connsiteX3" fmla="*/ 76581 w 139968"/>
                  <a:gd name="connsiteY3" fmla="*/ 152495 h 171546"/>
                  <a:gd name="connsiteX4" fmla="*/ 26003 w 139968"/>
                  <a:gd name="connsiteY4" fmla="*/ 91916 h 17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968" h="171546">
                    <a:moveTo>
                      <a:pt x="0" y="0"/>
                    </a:moveTo>
                    <a:cubicBezTo>
                      <a:pt x="31528" y="22669"/>
                      <a:pt x="91726" y="58579"/>
                      <a:pt x="125921" y="44958"/>
                    </a:cubicBezTo>
                    <a:cubicBezTo>
                      <a:pt x="125921" y="44958"/>
                      <a:pt x="156686" y="70580"/>
                      <a:pt x="127159" y="134779"/>
                    </a:cubicBezTo>
                    <a:cubicBezTo>
                      <a:pt x="94679" y="205454"/>
                      <a:pt x="76581" y="152495"/>
                      <a:pt x="76581" y="152495"/>
                    </a:cubicBezTo>
                    <a:cubicBezTo>
                      <a:pt x="85058" y="109633"/>
                      <a:pt x="56007" y="97536"/>
                      <a:pt x="26003" y="91916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5" name="任意多边形: 形状 11094">
                <a:extLst>
                  <a:ext uri="{FF2B5EF4-FFF2-40B4-BE49-F238E27FC236}">
                    <a16:creationId xmlns:a16="http://schemas.microsoft.com/office/drawing/2014/main" id="{6AEA1368-52AF-A33C-82F6-B0D147C6BC3E}"/>
                  </a:ext>
                </a:extLst>
              </p:cNvPr>
              <p:cNvSpPr/>
              <p:nvPr/>
            </p:nvSpPr>
            <p:spPr>
              <a:xfrm>
                <a:off x="8356903" y="3870000"/>
                <a:ext cx="173658" cy="192721"/>
              </a:xfrm>
              <a:custGeom>
                <a:avLst/>
                <a:gdLst>
                  <a:gd name="connsiteX0" fmla="*/ 128347 w 173658"/>
                  <a:gd name="connsiteY0" fmla="*/ 30963 h 192721"/>
                  <a:gd name="connsiteX1" fmla="*/ 173115 w 173658"/>
                  <a:gd name="connsiteY1" fmla="*/ 133547 h 192721"/>
                  <a:gd name="connsiteX2" fmla="*/ 61005 w 173658"/>
                  <a:gd name="connsiteY2" fmla="*/ 177267 h 192721"/>
                  <a:gd name="connsiteX3" fmla="*/ 8523 w 173658"/>
                  <a:gd name="connsiteY3" fmla="*/ 36011 h 192721"/>
                  <a:gd name="connsiteX4" fmla="*/ 104478 w 173658"/>
                  <a:gd name="connsiteY4" fmla="*/ 9027 h 192721"/>
                  <a:gd name="connsiteX5" fmla="*/ 128347 w 173658"/>
                  <a:gd name="connsiteY5" fmla="*/ 30963 h 19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658" h="192721">
                    <a:moveTo>
                      <a:pt x="128347" y="30963"/>
                    </a:moveTo>
                    <a:cubicBezTo>
                      <a:pt x="157779" y="73349"/>
                      <a:pt x="177210" y="96685"/>
                      <a:pt x="173115" y="133547"/>
                    </a:cubicBezTo>
                    <a:cubicBezTo>
                      <a:pt x="167114" y="189078"/>
                      <a:pt x="102534" y="209747"/>
                      <a:pt x="61005" y="177267"/>
                    </a:cubicBezTo>
                    <a:cubicBezTo>
                      <a:pt x="23572" y="147739"/>
                      <a:pt x="-18338" y="83350"/>
                      <a:pt x="8523" y="36011"/>
                    </a:cubicBezTo>
                    <a:cubicBezTo>
                      <a:pt x="27573" y="2064"/>
                      <a:pt x="70530" y="-10023"/>
                      <a:pt x="104478" y="9027"/>
                    </a:cubicBezTo>
                    <a:cubicBezTo>
                      <a:pt x="114031" y="14389"/>
                      <a:pt x="122204" y="21895"/>
                      <a:pt x="128347" y="30963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6" name="任意多边形: 形状 11095">
                <a:extLst>
                  <a:ext uri="{FF2B5EF4-FFF2-40B4-BE49-F238E27FC236}">
                    <a16:creationId xmlns:a16="http://schemas.microsoft.com/office/drawing/2014/main" id="{608312FD-A0E5-ECC2-884B-D2897C8F4DAD}"/>
                  </a:ext>
                </a:extLst>
              </p:cNvPr>
              <p:cNvSpPr/>
              <p:nvPr/>
            </p:nvSpPr>
            <p:spPr>
              <a:xfrm>
                <a:off x="8318454" y="3801226"/>
                <a:ext cx="220077" cy="202406"/>
              </a:xfrm>
              <a:custGeom>
                <a:avLst/>
                <a:gdLst>
                  <a:gd name="connsiteX0" fmla="*/ 214136 w 220077"/>
                  <a:gd name="connsiteY0" fmla="*/ 169651 h 202406"/>
                  <a:gd name="connsiteX1" fmla="*/ 92121 w 220077"/>
                  <a:gd name="connsiteY1" fmla="*/ 174794 h 202406"/>
                  <a:gd name="connsiteX2" fmla="*/ 18302 w 220077"/>
                  <a:gd name="connsiteY2" fmla="*/ 146219 h 202406"/>
                  <a:gd name="connsiteX3" fmla="*/ 21350 w 220077"/>
                  <a:gd name="connsiteY3" fmla="*/ 72020 h 202406"/>
                  <a:gd name="connsiteX4" fmla="*/ 165749 w 220077"/>
                  <a:gd name="connsiteY4" fmla="*/ 27062 h 202406"/>
                  <a:gd name="connsiteX5" fmla="*/ 214136 w 220077"/>
                  <a:gd name="connsiteY5" fmla="*/ 169651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077" h="202406">
                    <a:moveTo>
                      <a:pt x="214136" y="169651"/>
                    </a:moveTo>
                    <a:cubicBezTo>
                      <a:pt x="209659" y="193749"/>
                      <a:pt x="128411" y="226801"/>
                      <a:pt x="92121" y="174794"/>
                    </a:cubicBezTo>
                    <a:cubicBezTo>
                      <a:pt x="92121" y="174794"/>
                      <a:pt x="46020" y="174794"/>
                      <a:pt x="18302" y="146219"/>
                    </a:cubicBezTo>
                    <a:cubicBezTo>
                      <a:pt x="-9416" y="117644"/>
                      <a:pt x="-3415" y="88403"/>
                      <a:pt x="21350" y="72020"/>
                    </a:cubicBezTo>
                    <a:cubicBezTo>
                      <a:pt x="43258" y="57542"/>
                      <a:pt x="99836" y="-48853"/>
                      <a:pt x="165749" y="27062"/>
                    </a:cubicBezTo>
                    <a:cubicBezTo>
                      <a:pt x="237282" y="24585"/>
                      <a:pt x="219565" y="139742"/>
                      <a:pt x="214136" y="1696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7" name="任意多边形: 形状 11096">
                <a:extLst>
                  <a:ext uri="{FF2B5EF4-FFF2-40B4-BE49-F238E27FC236}">
                    <a16:creationId xmlns:a16="http://schemas.microsoft.com/office/drawing/2014/main" id="{2279F72A-D622-9C2C-DE77-CAF278C272B1}"/>
                  </a:ext>
                </a:extLst>
              </p:cNvPr>
              <p:cNvSpPr/>
              <p:nvPr/>
            </p:nvSpPr>
            <p:spPr>
              <a:xfrm>
                <a:off x="8312519" y="3862131"/>
                <a:ext cx="107082" cy="119223"/>
              </a:xfrm>
              <a:custGeom>
                <a:avLst/>
                <a:gdLst>
                  <a:gd name="connsiteX0" fmla="*/ 83387 w 107082"/>
                  <a:gd name="connsiteY0" fmla="*/ 66 h 119223"/>
                  <a:gd name="connsiteX1" fmla="*/ 16712 w 107082"/>
                  <a:gd name="connsiteY1" fmla="*/ 17401 h 119223"/>
                  <a:gd name="connsiteX2" fmla="*/ 8520 w 107082"/>
                  <a:gd name="connsiteY2" fmla="*/ 107889 h 119223"/>
                  <a:gd name="connsiteX3" fmla="*/ 27570 w 107082"/>
                  <a:gd name="connsiteY3" fmla="*/ 119224 h 119223"/>
                  <a:gd name="connsiteX4" fmla="*/ 13188 w 107082"/>
                  <a:gd name="connsiteY4" fmla="*/ 100174 h 119223"/>
                  <a:gd name="connsiteX5" fmla="*/ 48335 w 107082"/>
                  <a:gd name="connsiteY5" fmla="*/ 119224 h 119223"/>
                  <a:gd name="connsiteX6" fmla="*/ 41381 w 107082"/>
                  <a:gd name="connsiteY6" fmla="*/ 104269 h 119223"/>
                  <a:gd name="connsiteX7" fmla="*/ 93197 w 107082"/>
                  <a:gd name="connsiteY7" fmla="*/ 104269 h 119223"/>
                  <a:gd name="connsiteX8" fmla="*/ 83387 w 107082"/>
                  <a:gd name="connsiteY8" fmla="*/ 66 h 11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082" h="119223">
                    <a:moveTo>
                      <a:pt x="83387" y="66"/>
                    </a:moveTo>
                    <a:cubicBezTo>
                      <a:pt x="83387" y="66"/>
                      <a:pt x="40905" y="-2030"/>
                      <a:pt x="16712" y="17401"/>
                    </a:cubicBezTo>
                    <a:cubicBezTo>
                      <a:pt x="-7482" y="36832"/>
                      <a:pt x="-910" y="96649"/>
                      <a:pt x="8520" y="107889"/>
                    </a:cubicBezTo>
                    <a:cubicBezTo>
                      <a:pt x="13016" y="114156"/>
                      <a:pt x="19922" y="118262"/>
                      <a:pt x="27570" y="119224"/>
                    </a:cubicBezTo>
                    <a:cubicBezTo>
                      <a:pt x="27570" y="119224"/>
                      <a:pt x="13188" y="111699"/>
                      <a:pt x="13188" y="100174"/>
                    </a:cubicBezTo>
                    <a:cubicBezTo>
                      <a:pt x="13188" y="100174"/>
                      <a:pt x="19474" y="114937"/>
                      <a:pt x="48335" y="119224"/>
                    </a:cubicBezTo>
                    <a:cubicBezTo>
                      <a:pt x="43763" y="115633"/>
                      <a:pt x="41181" y="110080"/>
                      <a:pt x="41381" y="104269"/>
                    </a:cubicBezTo>
                    <a:cubicBezTo>
                      <a:pt x="41381" y="104269"/>
                      <a:pt x="57003" y="124558"/>
                      <a:pt x="93197" y="104269"/>
                    </a:cubicBezTo>
                    <a:cubicBezTo>
                      <a:pt x="129393" y="83981"/>
                      <a:pt x="83387" y="66"/>
                      <a:pt x="83387" y="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8" name="任意多边形: 形状 11097">
                <a:extLst>
                  <a:ext uri="{FF2B5EF4-FFF2-40B4-BE49-F238E27FC236}">
                    <a16:creationId xmlns:a16="http://schemas.microsoft.com/office/drawing/2014/main" id="{E673AF67-89A6-7055-338A-3D550865973B}"/>
                  </a:ext>
                </a:extLst>
              </p:cNvPr>
              <p:cNvSpPr/>
              <p:nvPr/>
            </p:nvSpPr>
            <p:spPr>
              <a:xfrm>
                <a:off x="8398989" y="3956907"/>
                <a:ext cx="43283" cy="60613"/>
              </a:xfrm>
              <a:custGeom>
                <a:avLst/>
                <a:gdLst>
                  <a:gd name="connsiteX0" fmla="*/ 33017 w 43283"/>
                  <a:gd name="connsiteY0" fmla="*/ 10159 h 60613"/>
                  <a:gd name="connsiteX1" fmla="*/ 43208 w 43283"/>
                  <a:gd name="connsiteY1" fmla="*/ 46259 h 60613"/>
                  <a:gd name="connsiteX2" fmla="*/ 16919 w 43283"/>
                  <a:gd name="connsiteY2" fmla="*/ 53784 h 60613"/>
                  <a:gd name="connsiteX3" fmla="*/ 2060 w 43283"/>
                  <a:gd name="connsiteY3" fmla="*/ 9874 h 60613"/>
                  <a:gd name="connsiteX4" fmla="*/ 33017 w 43283"/>
                  <a:gd name="connsiteY4" fmla="*/ 10159 h 6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83" h="60613">
                    <a:moveTo>
                      <a:pt x="33017" y="10159"/>
                    </a:moveTo>
                    <a:cubicBezTo>
                      <a:pt x="40275" y="20751"/>
                      <a:pt x="43856" y="33439"/>
                      <a:pt x="43208" y="46259"/>
                    </a:cubicBezTo>
                    <a:cubicBezTo>
                      <a:pt x="42161" y="63119"/>
                      <a:pt x="28064" y="64452"/>
                      <a:pt x="16919" y="53784"/>
                    </a:cubicBezTo>
                    <a:cubicBezTo>
                      <a:pt x="5775" y="43116"/>
                      <a:pt x="-4512" y="23971"/>
                      <a:pt x="2060" y="9874"/>
                    </a:cubicBezTo>
                    <a:cubicBezTo>
                      <a:pt x="8633" y="-4223"/>
                      <a:pt x="24063" y="-2413"/>
                      <a:pt x="33017" y="10159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9" name="任意多边形: 形状 11098">
                <a:extLst>
                  <a:ext uri="{FF2B5EF4-FFF2-40B4-BE49-F238E27FC236}">
                    <a16:creationId xmlns:a16="http://schemas.microsoft.com/office/drawing/2014/main" id="{DDDA037E-D810-89B8-BD2D-B02AF4EE54F4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0" name="任意多边形: 形状 11099">
                <a:extLst>
                  <a:ext uri="{FF2B5EF4-FFF2-40B4-BE49-F238E27FC236}">
                    <a16:creationId xmlns:a16="http://schemas.microsoft.com/office/drawing/2014/main" id="{D1832385-D222-B54B-1B07-C933A0DCF725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1" name="任意多边形: 形状 11100">
                <a:extLst>
                  <a:ext uri="{FF2B5EF4-FFF2-40B4-BE49-F238E27FC236}">
                    <a16:creationId xmlns:a16="http://schemas.microsoft.com/office/drawing/2014/main" id="{962AD0F0-5720-B401-91D4-F92CAB7C44C6}"/>
                  </a:ext>
                </a:extLst>
              </p:cNvPr>
              <p:cNvSpPr/>
              <p:nvPr/>
            </p:nvSpPr>
            <p:spPr>
              <a:xfrm>
                <a:off x="8494204" y="3922966"/>
                <a:ext cx="538733" cy="400621"/>
              </a:xfrm>
              <a:custGeom>
                <a:avLst/>
                <a:gdLst>
                  <a:gd name="connsiteX0" fmla="*/ 237363 w 538733"/>
                  <a:gd name="connsiteY0" fmla="*/ 400621 h 400621"/>
                  <a:gd name="connsiteX1" fmla="*/ 0 w 538733"/>
                  <a:gd name="connsiteY1" fmla="*/ 212408 h 400621"/>
                  <a:gd name="connsiteX2" fmla="*/ 188119 w 538733"/>
                  <a:gd name="connsiteY2" fmla="*/ 0 h 400621"/>
                  <a:gd name="connsiteX3" fmla="*/ 538734 w 538733"/>
                  <a:gd name="connsiteY3" fmla="*/ 304800 h 400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733" h="400621">
                    <a:moveTo>
                      <a:pt x="237363" y="400621"/>
                    </a:moveTo>
                    <a:cubicBezTo>
                      <a:pt x="237363" y="400621"/>
                      <a:pt x="124587" y="289846"/>
                      <a:pt x="0" y="212408"/>
                    </a:cubicBezTo>
                    <a:cubicBezTo>
                      <a:pt x="0" y="212408"/>
                      <a:pt x="82963" y="17431"/>
                      <a:pt x="188119" y="0"/>
                    </a:cubicBezTo>
                    <a:cubicBezTo>
                      <a:pt x="188119" y="0"/>
                      <a:pt x="459867" y="82105"/>
                      <a:pt x="538734" y="3048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2" name="任意多边形: 形状 11101">
                <a:extLst>
                  <a:ext uri="{FF2B5EF4-FFF2-40B4-BE49-F238E27FC236}">
                    <a16:creationId xmlns:a16="http://schemas.microsoft.com/office/drawing/2014/main" id="{15641A33-4FF3-C1C4-D793-A332E1DC3C04}"/>
                  </a:ext>
                </a:extLst>
              </p:cNvPr>
              <p:cNvSpPr/>
              <p:nvPr/>
            </p:nvSpPr>
            <p:spPr>
              <a:xfrm>
                <a:off x="8644604" y="4888325"/>
                <a:ext cx="101250" cy="131254"/>
              </a:xfrm>
              <a:custGeom>
                <a:avLst/>
                <a:gdLst>
                  <a:gd name="connsiteX0" fmla="*/ 101251 w 101250"/>
                  <a:gd name="connsiteY0" fmla="*/ 110585 h 131254"/>
                  <a:gd name="connsiteX1" fmla="*/ 52673 w 101250"/>
                  <a:gd name="connsiteY1" fmla="*/ 131254 h 131254"/>
                  <a:gd name="connsiteX2" fmla="*/ 0 w 101250"/>
                  <a:gd name="connsiteY2" fmla="*/ 20669 h 131254"/>
                  <a:gd name="connsiteX3" fmla="*/ 48673 w 101250"/>
                  <a:gd name="connsiteY3" fmla="*/ 0 h 131254"/>
                  <a:gd name="connsiteX4" fmla="*/ 101251 w 101250"/>
                  <a:gd name="connsiteY4" fmla="*/ 110585 h 13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50" h="131254">
                    <a:moveTo>
                      <a:pt x="101251" y="110585"/>
                    </a:moveTo>
                    <a:lnTo>
                      <a:pt x="52673" y="131254"/>
                    </a:lnTo>
                    <a:lnTo>
                      <a:pt x="0" y="20669"/>
                    </a:lnTo>
                    <a:lnTo>
                      <a:pt x="48673" y="0"/>
                    </a:lnTo>
                    <a:lnTo>
                      <a:pt x="101251" y="110585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3" name="任意多边形: 形状 11102">
                <a:extLst>
                  <a:ext uri="{FF2B5EF4-FFF2-40B4-BE49-F238E27FC236}">
                    <a16:creationId xmlns:a16="http://schemas.microsoft.com/office/drawing/2014/main" id="{2A78E5C3-FF30-7F8E-5648-39AEA8224AC9}"/>
                  </a:ext>
                </a:extLst>
              </p:cNvPr>
              <p:cNvSpPr/>
              <p:nvPr/>
            </p:nvSpPr>
            <p:spPr>
              <a:xfrm>
                <a:off x="8408266" y="4227480"/>
                <a:ext cx="624672" cy="736091"/>
              </a:xfrm>
              <a:custGeom>
                <a:avLst/>
                <a:gdLst>
                  <a:gd name="connsiteX0" fmla="*/ 624672 w 624672"/>
                  <a:gd name="connsiteY0" fmla="*/ 0 h 736091"/>
                  <a:gd name="connsiteX1" fmla="*/ 596097 w 624672"/>
                  <a:gd name="connsiteY1" fmla="*/ 304800 h 736091"/>
                  <a:gd name="connsiteX2" fmla="*/ 524850 w 624672"/>
                  <a:gd name="connsiteY2" fmla="*/ 332613 h 736091"/>
                  <a:gd name="connsiteX3" fmla="*/ 317681 w 624672"/>
                  <a:gd name="connsiteY3" fmla="*/ 356425 h 736091"/>
                  <a:gd name="connsiteX4" fmla="*/ 171949 w 624672"/>
                  <a:gd name="connsiteY4" fmla="*/ 365950 h 736091"/>
                  <a:gd name="connsiteX5" fmla="*/ 327873 w 624672"/>
                  <a:gd name="connsiteY5" fmla="*/ 725996 h 736091"/>
                  <a:gd name="connsiteX6" fmla="*/ 247101 w 624672"/>
                  <a:gd name="connsiteY6" fmla="*/ 736092 h 736091"/>
                  <a:gd name="connsiteX7" fmla="*/ 7262 w 624672"/>
                  <a:gd name="connsiteY7" fmla="*/ 343662 h 736091"/>
                  <a:gd name="connsiteX8" fmla="*/ 55553 w 624672"/>
                  <a:gd name="connsiteY8" fmla="*/ 215837 h 736091"/>
                  <a:gd name="connsiteX9" fmla="*/ 340732 w 624672"/>
                  <a:gd name="connsiteY9" fmla="*/ 148495 h 736091"/>
                  <a:gd name="connsiteX10" fmla="*/ 323396 w 624672"/>
                  <a:gd name="connsiteY10" fmla="*/ 96583 h 73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72" h="736091">
                    <a:moveTo>
                      <a:pt x="624672" y="0"/>
                    </a:moveTo>
                    <a:lnTo>
                      <a:pt x="596097" y="304800"/>
                    </a:lnTo>
                    <a:cubicBezTo>
                      <a:pt x="574323" y="318497"/>
                      <a:pt x="550149" y="327936"/>
                      <a:pt x="524850" y="332613"/>
                    </a:cubicBezTo>
                    <a:cubicBezTo>
                      <a:pt x="465414" y="346424"/>
                      <a:pt x="386166" y="352711"/>
                      <a:pt x="317681" y="356425"/>
                    </a:cubicBezTo>
                    <a:cubicBezTo>
                      <a:pt x="240815" y="360617"/>
                      <a:pt x="177664" y="361379"/>
                      <a:pt x="171949" y="365950"/>
                    </a:cubicBezTo>
                    <a:cubicBezTo>
                      <a:pt x="158614" y="376428"/>
                      <a:pt x="327873" y="725996"/>
                      <a:pt x="327873" y="725996"/>
                    </a:cubicBezTo>
                    <a:lnTo>
                      <a:pt x="247101" y="736092"/>
                    </a:lnTo>
                    <a:cubicBezTo>
                      <a:pt x="247101" y="736092"/>
                      <a:pt x="34789" y="444817"/>
                      <a:pt x="7262" y="343662"/>
                    </a:cubicBezTo>
                    <a:cubicBezTo>
                      <a:pt x="-2835" y="306324"/>
                      <a:pt x="-13026" y="259556"/>
                      <a:pt x="55553" y="215837"/>
                    </a:cubicBezTo>
                    <a:cubicBezTo>
                      <a:pt x="115942" y="177737"/>
                      <a:pt x="340732" y="148495"/>
                      <a:pt x="340732" y="148495"/>
                    </a:cubicBezTo>
                    <a:lnTo>
                      <a:pt x="323396" y="9658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4" name="任意多边形: 形状 11103">
                <a:extLst>
                  <a:ext uri="{FF2B5EF4-FFF2-40B4-BE49-F238E27FC236}">
                    <a16:creationId xmlns:a16="http://schemas.microsoft.com/office/drawing/2014/main" id="{2C94D1F8-0AC6-B58D-6368-5E2D39FF884E}"/>
                  </a:ext>
                </a:extLst>
              </p:cNvPr>
              <p:cNvSpPr/>
              <p:nvPr/>
            </p:nvSpPr>
            <p:spPr>
              <a:xfrm>
                <a:off x="8724781" y="4342828"/>
                <a:ext cx="208239" cy="240791"/>
              </a:xfrm>
              <a:custGeom>
                <a:avLst/>
                <a:gdLst>
                  <a:gd name="connsiteX0" fmla="*/ 208240 w 208239"/>
                  <a:gd name="connsiteY0" fmla="*/ 216979 h 240791"/>
                  <a:gd name="connsiteX1" fmla="*/ 1071 w 208239"/>
                  <a:gd name="connsiteY1" fmla="*/ 240792 h 240791"/>
                  <a:gd name="connsiteX2" fmla="*/ 48696 w 208239"/>
                  <a:gd name="connsiteY2" fmla="*/ 20574 h 240791"/>
                  <a:gd name="connsiteX3" fmla="*/ 129087 w 208239"/>
                  <a:gd name="connsiteY3" fmla="*/ 0 h 240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239" h="240791">
                    <a:moveTo>
                      <a:pt x="208240" y="216979"/>
                    </a:moveTo>
                    <a:cubicBezTo>
                      <a:pt x="148803" y="230791"/>
                      <a:pt x="69556" y="237077"/>
                      <a:pt x="1071" y="240792"/>
                    </a:cubicBezTo>
                    <a:cubicBezTo>
                      <a:pt x="-8454" y="128397"/>
                      <a:pt x="48696" y="20574"/>
                      <a:pt x="48696" y="20574"/>
                    </a:cubicBezTo>
                    <a:lnTo>
                      <a:pt x="129087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5" name="任意多边形: 形状 11104">
                <a:extLst>
                  <a:ext uri="{FF2B5EF4-FFF2-40B4-BE49-F238E27FC236}">
                    <a16:creationId xmlns:a16="http://schemas.microsoft.com/office/drawing/2014/main" id="{E3548C2A-033E-1201-9638-0D5F284E7B0C}"/>
                  </a:ext>
                </a:extLst>
              </p:cNvPr>
              <p:cNvSpPr/>
              <p:nvPr/>
            </p:nvSpPr>
            <p:spPr>
              <a:xfrm>
                <a:off x="9334500" y="4954142"/>
                <a:ext cx="128587" cy="77247"/>
              </a:xfrm>
              <a:custGeom>
                <a:avLst/>
                <a:gdLst>
                  <a:gd name="connsiteX0" fmla="*/ 119920 w 128587"/>
                  <a:gd name="connsiteY0" fmla="*/ 0 h 77247"/>
                  <a:gd name="connsiteX1" fmla="*/ 128588 w 128587"/>
                  <a:gd name="connsiteY1" fmla="*/ 52102 h 77247"/>
                  <a:gd name="connsiteX2" fmla="*/ 8668 w 128587"/>
                  <a:gd name="connsiteY2" fmla="*/ 77248 h 77247"/>
                  <a:gd name="connsiteX3" fmla="*/ 0 w 128587"/>
                  <a:gd name="connsiteY3" fmla="*/ 25051 h 77247"/>
                  <a:gd name="connsiteX4" fmla="*/ 119920 w 128587"/>
                  <a:gd name="connsiteY4" fmla="*/ 0 h 7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87" h="77247">
                    <a:moveTo>
                      <a:pt x="119920" y="0"/>
                    </a:moveTo>
                    <a:lnTo>
                      <a:pt x="128588" y="52102"/>
                    </a:lnTo>
                    <a:lnTo>
                      <a:pt x="8668" y="77248"/>
                    </a:lnTo>
                    <a:lnTo>
                      <a:pt x="0" y="25051"/>
                    </a:lnTo>
                    <a:lnTo>
                      <a:pt x="119920" y="0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6" name="任意多边形: 形状 11105">
                <a:extLst>
                  <a:ext uri="{FF2B5EF4-FFF2-40B4-BE49-F238E27FC236}">
                    <a16:creationId xmlns:a16="http://schemas.microsoft.com/office/drawing/2014/main" id="{509BBC0B-4F47-A3C5-1669-E794D650813E}"/>
                  </a:ext>
                </a:extLst>
              </p:cNvPr>
              <p:cNvSpPr/>
              <p:nvPr/>
            </p:nvSpPr>
            <p:spPr>
              <a:xfrm>
                <a:off x="9463468" y="5007935"/>
                <a:ext cx="17061" cy="31856"/>
              </a:xfrm>
              <a:custGeom>
                <a:avLst/>
                <a:gdLst>
                  <a:gd name="connsiteX0" fmla="*/ 2096 w 17061"/>
                  <a:gd name="connsiteY0" fmla="*/ 214 h 31856"/>
                  <a:gd name="connsiteX1" fmla="*/ 762 w 17061"/>
                  <a:gd name="connsiteY1" fmla="*/ 214 h 31856"/>
                  <a:gd name="connsiteX2" fmla="*/ 0 w 17061"/>
                  <a:gd name="connsiteY2" fmla="*/ 1357 h 31856"/>
                  <a:gd name="connsiteX3" fmla="*/ 7334 w 17061"/>
                  <a:gd name="connsiteY3" fmla="*/ 29932 h 31856"/>
                  <a:gd name="connsiteX4" fmla="*/ 11906 w 17061"/>
                  <a:gd name="connsiteY4" fmla="*/ 31837 h 31856"/>
                  <a:gd name="connsiteX5" fmla="*/ 16669 w 17061"/>
                  <a:gd name="connsiteY5" fmla="*/ 29075 h 31856"/>
                  <a:gd name="connsiteX6" fmla="*/ 11906 w 17061"/>
                  <a:gd name="connsiteY6" fmla="*/ 13740 h 31856"/>
                  <a:gd name="connsiteX7" fmla="*/ 2096 w 17061"/>
                  <a:gd name="connsiteY7" fmla="*/ 214 h 31856"/>
                  <a:gd name="connsiteX8" fmla="*/ 2667 w 17061"/>
                  <a:gd name="connsiteY8" fmla="*/ 4691 h 31856"/>
                  <a:gd name="connsiteX9" fmla="*/ 14383 w 17061"/>
                  <a:gd name="connsiteY9" fmla="*/ 27551 h 31856"/>
                  <a:gd name="connsiteX10" fmla="*/ 11906 w 17061"/>
                  <a:gd name="connsiteY10" fmla="*/ 28885 h 31856"/>
                  <a:gd name="connsiteX11" fmla="*/ 9049 w 17061"/>
                  <a:gd name="connsiteY11" fmla="*/ 27646 h 31856"/>
                  <a:gd name="connsiteX12" fmla="*/ 7620 w 17061"/>
                  <a:gd name="connsiteY12" fmla="*/ 25741 h 31856"/>
                  <a:gd name="connsiteX13" fmla="*/ 2667 w 17061"/>
                  <a:gd name="connsiteY13" fmla="*/ 4691 h 3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61" h="31856">
                    <a:moveTo>
                      <a:pt x="2096" y="214"/>
                    </a:moveTo>
                    <a:cubicBezTo>
                      <a:pt x="1695" y="-71"/>
                      <a:pt x="1162" y="-71"/>
                      <a:pt x="762" y="214"/>
                    </a:cubicBezTo>
                    <a:cubicBezTo>
                      <a:pt x="305" y="405"/>
                      <a:pt x="0" y="862"/>
                      <a:pt x="0" y="1357"/>
                    </a:cubicBezTo>
                    <a:cubicBezTo>
                      <a:pt x="0" y="2310"/>
                      <a:pt x="762" y="23551"/>
                      <a:pt x="7334" y="29932"/>
                    </a:cubicBezTo>
                    <a:cubicBezTo>
                      <a:pt x="8544" y="31152"/>
                      <a:pt x="10192" y="31837"/>
                      <a:pt x="11906" y="31837"/>
                    </a:cubicBezTo>
                    <a:cubicBezTo>
                      <a:pt x="13916" y="32018"/>
                      <a:pt x="15830" y="30913"/>
                      <a:pt x="16669" y="29075"/>
                    </a:cubicBezTo>
                    <a:cubicBezTo>
                      <a:pt x="18097" y="25551"/>
                      <a:pt x="15430" y="19550"/>
                      <a:pt x="11906" y="13740"/>
                    </a:cubicBezTo>
                    <a:cubicBezTo>
                      <a:pt x="9058" y="8939"/>
                      <a:pt x="5772" y="4415"/>
                      <a:pt x="2096" y="214"/>
                    </a:cubicBezTo>
                    <a:close/>
                    <a:moveTo>
                      <a:pt x="2667" y="4691"/>
                    </a:moveTo>
                    <a:cubicBezTo>
                      <a:pt x="9049" y="12311"/>
                      <a:pt x="16002" y="23741"/>
                      <a:pt x="14383" y="27551"/>
                    </a:cubicBezTo>
                    <a:cubicBezTo>
                      <a:pt x="14383" y="28123"/>
                      <a:pt x="13621" y="28789"/>
                      <a:pt x="11906" y="28885"/>
                    </a:cubicBezTo>
                    <a:cubicBezTo>
                      <a:pt x="10830" y="28866"/>
                      <a:pt x="9801" y="28418"/>
                      <a:pt x="9049" y="27646"/>
                    </a:cubicBezTo>
                    <a:cubicBezTo>
                      <a:pt x="8477" y="27094"/>
                      <a:pt x="7991" y="26446"/>
                      <a:pt x="7620" y="25741"/>
                    </a:cubicBezTo>
                    <a:cubicBezTo>
                      <a:pt x="4648" y="19102"/>
                      <a:pt x="2962" y="11959"/>
                      <a:pt x="2667" y="469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7" name="任意多边形: 形状 11106">
                <a:extLst>
                  <a:ext uri="{FF2B5EF4-FFF2-40B4-BE49-F238E27FC236}">
                    <a16:creationId xmlns:a16="http://schemas.microsoft.com/office/drawing/2014/main" id="{B3A98223-8B40-ADC8-81B3-B868453A0993}"/>
                  </a:ext>
                </a:extLst>
              </p:cNvPr>
              <p:cNvSpPr/>
              <p:nvPr/>
            </p:nvSpPr>
            <p:spPr>
              <a:xfrm>
                <a:off x="9450801" y="5007699"/>
                <a:ext cx="15286" cy="27254"/>
              </a:xfrm>
              <a:custGeom>
                <a:avLst/>
                <a:gdLst>
                  <a:gd name="connsiteX0" fmla="*/ 14381 w 15286"/>
                  <a:gd name="connsiteY0" fmla="*/ 164 h 27254"/>
                  <a:gd name="connsiteX1" fmla="*/ 13143 w 15286"/>
                  <a:gd name="connsiteY1" fmla="*/ 164 h 27254"/>
                  <a:gd name="connsiteX2" fmla="*/ 94 w 15286"/>
                  <a:gd name="connsiteY2" fmla="*/ 17786 h 27254"/>
                  <a:gd name="connsiteX3" fmla="*/ 1904 w 15286"/>
                  <a:gd name="connsiteY3" fmla="*/ 24834 h 27254"/>
                  <a:gd name="connsiteX4" fmla="*/ 7333 w 15286"/>
                  <a:gd name="connsiteY4" fmla="*/ 26930 h 27254"/>
                  <a:gd name="connsiteX5" fmla="*/ 15143 w 15286"/>
                  <a:gd name="connsiteY5" fmla="*/ 926 h 27254"/>
                  <a:gd name="connsiteX6" fmla="*/ 15143 w 15286"/>
                  <a:gd name="connsiteY6" fmla="*/ 450 h 27254"/>
                  <a:gd name="connsiteX7" fmla="*/ 14381 w 15286"/>
                  <a:gd name="connsiteY7" fmla="*/ 164 h 27254"/>
                  <a:gd name="connsiteX8" fmla="*/ 2570 w 15286"/>
                  <a:gd name="connsiteY8" fmla="*/ 18357 h 27254"/>
                  <a:gd name="connsiteX9" fmla="*/ 12762 w 15286"/>
                  <a:gd name="connsiteY9" fmla="*/ 3879 h 27254"/>
                  <a:gd name="connsiteX10" fmla="*/ 6380 w 15286"/>
                  <a:gd name="connsiteY10" fmla="*/ 24834 h 27254"/>
                  <a:gd name="connsiteX11" fmla="*/ 3904 w 15286"/>
                  <a:gd name="connsiteY11" fmla="*/ 23501 h 27254"/>
                  <a:gd name="connsiteX12" fmla="*/ 3904 w 15286"/>
                  <a:gd name="connsiteY12" fmla="*/ 22834 h 27254"/>
                  <a:gd name="connsiteX13" fmla="*/ 2570 w 15286"/>
                  <a:gd name="connsiteY13" fmla="*/ 18357 h 2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286" h="27254">
                    <a:moveTo>
                      <a:pt x="14381" y="164"/>
                    </a:moveTo>
                    <a:cubicBezTo>
                      <a:pt x="14000" y="-55"/>
                      <a:pt x="13524" y="-55"/>
                      <a:pt x="13143" y="164"/>
                    </a:cubicBezTo>
                    <a:cubicBezTo>
                      <a:pt x="13143" y="164"/>
                      <a:pt x="1237" y="9213"/>
                      <a:pt x="94" y="17786"/>
                    </a:cubicBezTo>
                    <a:cubicBezTo>
                      <a:pt x="-258" y="20281"/>
                      <a:pt x="389" y="22815"/>
                      <a:pt x="1904" y="24834"/>
                    </a:cubicBezTo>
                    <a:cubicBezTo>
                      <a:pt x="3999" y="27596"/>
                      <a:pt x="5999" y="27501"/>
                      <a:pt x="7333" y="26930"/>
                    </a:cubicBezTo>
                    <a:cubicBezTo>
                      <a:pt x="12953" y="24644"/>
                      <a:pt x="16001" y="7880"/>
                      <a:pt x="15143" y="926"/>
                    </a:cubicBezTo>
                    <a:cubicBezTo>
                      <a:pt x="15143" y="926"/>
                      <a:pt x="15143" y="926"/>
                      <a:pt x="15143" y="450"/>
                    </a:cubicBezTo>
                    <a:cubicBezTo>
                      <a:pt x="14943" y="250"/>
                      <a:pt x="14667" y="145"/>
                      <a:pt x="14381" y="164"/>
                    </a:cubicBezTo>
                    <a:close/>
                    <a:moveTo>
                      <a:pt x="2570" y="18357"/>
                    </a:moveTo>
                    <a:cubicBezTo>
                      <a:pt x="4351" y="12575"/>
                      <a:pt x="7914" y="7508"/>
                      <a:pt x="12762" y="3879"/>
                    </a:cubicBezTo>
                    <a:cubicBezTo>
                      <a:pt x="12762" y="11404"/>
                      <a:pt x="9714" y="22929"/>
                      <a:pt x="6380" y="24834"/>
                    </a:cubicBezTo>
                    <a:cubicBezTo>
                      <a:pt x="6380" y="24834"/>
                      <a:pt x="5237" y="25310"/>
                      <a:pt x="3904" y="23501"/>
                    </a:cubicBezTo>
                    <a:cubicBezTo>
                      <a:pt x="3856" y="23281"/>
                      <a:pt x="3856" y="23053"/>
                      <a:pt x="3904" y="22834"/>
                    </a:cubicBezTo>
                    <a:cubicBezTo>
                      <a:pt x="2932" y="21548"/>
                      <a:pt x="2456" y="19957"/>
                      <a:pt x="2570" y="1835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8" name="任意多边形: 形状 11107">
                <a:extLst>
                  <a:ext uri="{FF2B5EF4-FFF2-40B4-BE49-F238E27FC236}">
                    <a16:creationId xmlns:a16="http://schemas.microsoft.com/office/drawing/2014/main" id="{77484097-1F83-025B-2D03-D49A5AED49F0}"/>
                  </a:ext>
                </a:extLst>
              </p:cNvPr>
              <p:cNvSpPr/>
              <p:nvPr/>
            </p:nvSpPr>
            <p:spPr>
              <a:xfrm>
                <a:off x="9425590" y="4916828"/>
                <a:ext cx="141211" cy="178761"/>
              </a:xfrm>
              <a:custGeom>
                <a:avLst/>
                <a:gdLst>
                  <a:gd name="connsiteX0" fmla="*/ 30925 w 141211"/>
                  <a:gd name="connsiteY0" fmla="*/ 90654 h 178761"/>
                  <a:gd name="connsiteX1" fmla="*/ 636 w 141211"/>
                  <a:gd name="connsiteY1" fmla="*/ 41505 h 178761"/>
                  <a:gd name="connsiteX2" fmla="*/ 1398 w 141211"/>
                  <a:gd name="connsiteY2" fmla="*/ 35695 h 178761"/>
                  <a:gd name="connsiteX3" fmla="*/ 35878 w 141211"/>
                  <a:gd name="connsiteY3" fmla="*/ 2167 h 178761"/>
                  <a:gd name="connsiteX4" fmla="*/ 46784 w 141211"/>
                  <a:gd name="connsiteY4" fmla="*/ 2357 h 178761"/>
                  <a:gd name="connsiteX5" fmla="*/ 47880 w 141211"/>
                  <a:gd name="connsiteY5" fmla="*/ 3786 h 178761"/>
                  <a:gd name="connsiteX6" fmla="*/ 87028 w 141211"/>
                  <a:gd name="connsiteY6" fmla="*/ 70461 h 178761"/>
                  <a:gd name="connsiteX7" fmla="*/ 137129 w 141211"/>
                  <a:gd name="connsiteY7" fmla="*/ 148757 h 178761"/>
                  <a:gd name="connsiteX8" fmla="*/ 126556 w 141211"/>
                  <a:gd name="connsiteY8" fmla="*/ 177332 h 178761"/>
                  <a:gd name="connsiteX9" fmla="*/ 40831 w 141211"/>
                  <a:gd name="connsiteY9" fmla="*/ 99798 h 178761"/>
                  <a:gd name="connsiteX10" fmla="*/ 30925 w 141211"/>
                  <a:gd name="connsiteY10" fmla="*/ 90654 h 17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211" h="178761">
                    <a:moveTo>
                      <a:pt x="30925" y="90654"/>
                    </a:moveTo>
                    <a:lnTo>
                      <a:pt x="636" y="41505"/>
                    </a:lnTo>
                    <a:cubicBezTo>
                      <a:pt x="-441" y="39619"/>
                      <a:pt x="-126" y="37248"/>
                      <a:pt x="1398" y="35695"/>
                    </a:cubicBezTo>
                    <a:lnTo>
                      <a:pt x="35878" y="2167"/>
                    </a:lnTo>
                    <a:cubicBezTo>
                      <a:pt x="38945" y="-795"/>
                      <a:pt x="43822" y="-710"/>
                      <a:pt x="46784" y="2357"/>
                    </a:cubicBezTo>
                    <a:cubicBezTo>
                      <a:pt x="47204" y="2786"/>
                      <a:pt x="47575" y="3272"/>
                      <a:pt x="47880" y="3786"/>
                    </a:cubicBezTo>
                    <a:cubicBezTo>
                      <a:pt x="58548" y="21693"/>
                      <a:pt x="73312" y="47887"/>
                      <a:pt x="87028" y="70461"/>
                    </a:cubicBezTo>
                    <a:cubicBezTo>
                      <a:pt x="103030" y="96560"/>
                      <a:pt x="118365" y="118086"/>
                      <a:pt x="137129" y="148757"/>
                    </a:cubicBezTo>
                    <a:cubicBezTo>
                      <a:pt x="148559" y="167235"/>
                      <a:pt x="133033" y="183809"/>
                      <a:pt x="126556" y="177332"/>
                    </a:cubicBezTo>
                    <a:cubicBezTo>
                      <a:pt x="97124" y="146852"/>
                      <a:pt x="78931" y="118658"/>
                      <a:pt x="40831" y="99798"/>
                    </a:cubicBezTo>
                    <a:cubicBezTo>
                      <a:pt x="36754" y="97712"/>
                      <a:pt x="33335" y="94550"/>
                      <a:pt x="30925" y="906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9" name="任意多边形: 形状 11108">
                <a:extLst>
                  <a:ext uri="{FF2B5EF4-FFF2-40B4-BE49-F238E27FC236}">
                    <a16:creationId xmlns:a16="http://schemas.microsoft.com/office/drawing/2014/main" id="{D5D492A5-53EA-C4CC-4858-BFAB5813A625}"/>
                  </a:ext>
                </a:extLst>
              </p:cNvPr>
              <p:cNvSpPr/>
              <p:nvPr/>
            </p:nvSpPr>
            <p:spPr>
              <a:xfrm>
                <a:off x="8736520" y="4227480"/>
                <a:ext cx="687133" cy="831726"/>
              </a:xfrm>
              <a:custGeom>
                <a:avLst/>
                <a:gdLst>
                  <a:gd name="connsiteX0" fmla="*/ 296418 w 687133"/>
                  <a:gd name="connsiteY0" fmla="*/ 0 h 831726"/>
                  <a:gd name="connsiteX1" fmla="*/ 229743 w 687133"/>
                  <a:gd name="connsiteY1" fmla="*/ 345472 h 831726"/>
                  <a:gd name="connsiteX2" fmla="*/ 268986 w 687133"/>
                  <a:gd name="connsiteY2" fmla="*/ 666845 h 831726"/>
                  <a:gd name="connsiteX3" fmla="*/ 687133 w 687133"/>
                  <a:gd name="connsiteY3" fmla="*/ 728663 h 831726"/>
                  <a:gd name="connsiteX4" fmla="*/ 683990 w 687133"/>
                  <a:gd name="connsiteY4" fmla="*/ 820102 h 831726"/>
                  <a:gd name="connsiteX5" fmla="*/ 170783 w 687133"/>
                  <a:gd name="connsiteY5" fmla="*/ 809530 h 831726"/>
                  <a:gd name="connsiteX6" fmla="*/ 0 w 687133"/>
                  <a:gd name="connsiteY6" fmla="*/ 100393 h 8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133" h="831726">
                    <a:moveTo>
                      <a:pt x="296418" y="0"/>
                    </a:moveTo>
                    <a:cubicBezTo>
                      <a:pt x="296418" y="0"/>
                      <a:pt x="393287" y="248888"/>
                      <a:pt x="229743" y="345472"/>
                    </a:cubicBezTo>
                    <a:cubicBezTo>
                      <a:pt x="229743" y="345472"/>
                      <a:pt x="227647" y="633127"/>
                      <a:pt x="268986" y="666845"/>
                    </a:cubicBezTo>
                    <a:cubicBezTo>
                      <a:pt x="319183" y="707803"/>
                      <a:pt x="687133" y="728663"/>
                      <a:pt x="687133" y="728663"/>
                    </a:cubicBezTo>
                    <a:lnTo>
                      <a:pt x="683990" y="820102"/>
                    </a:lnTo>
                    <a:cubicBezTo>
                      <a:pt x="683990" y="820102"/>
                      <a:pt x="290036" y="852297"/>
                      <a:pt x="170783" y="809530"/>
                    </a:cubicBezTo>
                    <a:cubicBezTo>
                      <a:pt x="31052" y="759428"/>
                      <a:pt x="0" y="100393"/>
                      <a:pt x="0" y="1003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3" name="任意多边形: 形状 11112">
                <a:extLst>
                  <a:ext uri="{FF2B5EF4-FFF2-40B4-BE49-F238E27FC236}">
                    <a16:creationId xmlns:a16="http://schemas.microsoft.com/office/drawing/2014/main" id="{8D8A1817-98BF-DC85-EB30-866F94A14374}"/>
                  </a:ext>
                </a:extLst>
              </p:cNvPr>
              <p:cNvSpPr/>
              <p:nvPr/>
            </p:nvSpPr>
            <p:spPr>
              <a:xfrm>
                <a:off x="8921019" y="4362545"/>
                <a:ext cx="66770" cy="101060"/>
              </a:xfrm>
              <a:custGeom>
                <a:avLst/>
                <a:gdLst>
                  <a:gd name="connsiteX0" fmla="*/ 0 w 66770"/>
                  <a:gd name="connsiteY0" fmla="*/ 17717 h 101060"/>
                  <a:gd name="connsiteX1" fmla="*/ 58769 w 66770"/>
                  <a:gd name="connsiteY1" fmla="*/ 0 h 101060"/>
                  <a:gd name="connsiteX2" fmla="*/ 66770 w 66770"/>
                  <a:gd name="connsiteY2" fmla="*/ 77629 h 101060"/>
                  <a:gd name="connsiteX3" fmla="*/ 39529 w 66770"/>
                  <a:gd name="connsiteY3" fmla="*/ 101060 h 101060"/>
                  <a:gd name="connsiteX4" fmla="*/ 13716 w 66770"/>
                  <a:gd name="connsiteY4" fmla="*/ 92869 h 101060"/>
                  <a:gd name="connsiteX5" fmla="*/ 0 w 66770"/>
                  <a:gd name="connsiteY5" fmla="*/ 17717 h 10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70" h="101060">
                    <a:moveTo>
                      <a:pt x="0" y="17717"/>
                    </a:moveTo>
                    <a:lnTo>
                      <a:pt x="58769" y="0"/>
                    </a:lnTo>
                    <a:cubicBezTo>
                      <a:pt x="62960" y="25698"/>
                      <a:pt x="65637" y="51616"/>
                      <a:pt x="66770" y="77629"/>
                    </a:cubicBezTo>
                    <a:lnTo>
                      <a:pt x="39529" y="101060"/>
                    </a:lnTo>
                    <a:lnTo>
                      <a:pt x="13716" y="92869"/>
                    </a:lnTo>
                    <a:cubicBezTo>
                      <a:pt x="10582" y="67580"/>
                      <a:pt x="6001" y="42482"/>
                      <a:pt x="0" y="1771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4" name="任意多边形: 形状 11113">
                <a:extLst>
                  <a:ext uri="{FF2B5EF4-FFF2-40B4-BE49-F238E27FC236}">
                    <a16:creationId xmlns:a16="http://schemas.microsoft.com/office/drawing/2014/main" id="{C069502E-3161-8ABD-914C-EBA829CB8649}"/>
                  </a:ext>
                </a:extLst>
              </p:cNvPr>
              <p:cNvSpPr/>
              <p:nvPr/>
            </p:nvSpPr>
            <p:spPr>
              <a:xfrm>
                <a:off x="8729186" y="4323778"/>
                <a:ext cx="29432" cy="30956"/>
              </a:xfrm>
              <a:custGeom>
                <a:avLst/>
                <a:gdLst>
                  <a:gd name="connsiteX0" fmla="*/ 21812 w 29432"/>
                  <a:gd name="connsiteY0" fmla="*/ 0 h 30956"/>
                  <a:gd name="connsiteX1" fmla="*/ 29432 w 29432"/>
                  <a:gd name="connsiteY1" fmla="*/ 24193 h 30956"/>
                  <a:gd name="connsiteX2" fmla="*/ 7620 w 29432"/>
                  <a:gd name="connsiteY2" fmla="*/ 30956 h 30956"/>
                  <a:gd name="connsiteX3" fmla="*/ 0 w 29432"/>
                  <a:gd name="connsiteY3" fmla="*/ 6953 h 30956"/>
                  <a:gd name="connsiteX4" fmla="*/ 21812 w 29432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2" h="30956">
                    <a:moveTo>
                      <a:pt x="21812" y="0"/>
                    </a:moveTo>
                    <a:lnTo>
                      <a:pt x="29432" y="24193"/>
                    </a:lnTo>
                    <a:lnTo>
                      <a:pt x="7620" y="30956"/>
                    </a:lnTo>
                    <a:lnTo>
                      <a:pt x="0" y="6953"/>
                    </a:lnTo>
                    <a:lnTo>
                      <a:pt x="2181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5" name="任意多边形: 形状 11114">
                <a:extLst>
                  <a:ext uri="{FF2B5EF4-FFF2-40B4-BE49-F238E27FC236}">
                    <a16:creationId xmlns:a16="http://schemas.microsoft.com/office/drawing/2014/main" id="{D1877B8D-120F-B454-0672-F5CF9C9F99B7}"/>
                  </a:ext>
                </a:extLst>
              </p:cNvPr>
              <p:cNvSpPr/>
              <p:nvPr/>
            </p:nvSpPr>
            <p:spPr>
              <a:xfrm>
                <a:off x="8761475" y="4291583"/>
                <a:ext cx="98012" cy="52958"/>
              </a:xfrm>
              <a:custGeom>
                <a:avLst/>
                <a:gdLst>
                  <a:gd name="connsiteX0" fmla="*/ 89821 w 98012"/>
                  <a:gd name="connsiteY0" fmla="*/ 0 h 52958"/>
                  <a:gd name="connsiteX1" fmla="*/ 98012 w 98012"/>
                  <a:gd name="connsiteY1" fmla="*/ 25051 h 52958"/>
                  <a:gd name="connsiteX2" fmla="*/ 8001 w 98012"/>
                  <a:gd name="connsiteY2" fmla="*/ 52959 h 52958"/>
                  <a:gd name="connsiteX3" fmla="*/ 0 w 98012"/>
                  <a:gd name="connsiteY3" fmla="*/ 28766 h 52958"/>
                  <a:gd name="connsiteX4" fmla="*/ 89821 w 98012"/>
                  <a:gd name="connsiteY4" fmla="*/ 0 h 5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2" h="52958">
                    <a:moveTo>
                      <a:pt x="89821" y="0"/>
                    </a:moveTo>
                    <a:lnTo>
                      <a:pt x="98012" y="25051"/>
                    </a:lnTo>
                    <a:lnTo>
                      <a:pt x="8001" y="52959"/>
                    </a:lnTo>
                    <a:lnTo>
                      <a:pt x="0" y="28766"/>
                    </a:lnTo>
                    <a:lnTo>
                      <a:pt x="8982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6" name="任意多边形: 形状 11115">
                <a:extLst>
                  <a:ext uri="{FF2B5EF4-FFF2-40B4-BE49-F238E27FC236}">
                    <a16:creationId xmlns:a16="http://schemas.microsoft.com/office/drawing/2014/main" id="{878EC644-C14A-CF6F-9645-666E5B5F0CC1}"/>
                  </a:ext>
                </a:extLst>
              </p:cNvPr>
              <p:cNvSpPr/>
              <p:nvPr/>
            </p:nvSpPr>
            <p:spPr>
              <a:xfrm>
                <a:off x="8862917" y="4255674"/>
                <a:ext cx="108680" cy="57435"/>
              </a:xfrm>
              <a:custGeom>
                <a:avLst/>
                <a:gdLst>
                  <a:gd name="connsiteX0" fmla="*/ 100489 w 108680"/>
                  <a:gd name="connsiteY0" fmla="*/ 0 h 57435"/>
                  <a:gd name="connsiteX1" fmla="*/ 108680 w 108680"/>
                  <a:gd name="connsiteY1" fmla="*/ 26194 h 57435"/>
                  <a:gd name="connsiteX2" fmla="*/ 8001 w 108680"/>
                  <a:gd name="connsiteY2" fmla="*/ 57436 h 57435"/>
                  <a:gd name="connsiteX3" fmla="*/ 0 w 108680"/>
                  <a:gd name="connsiteY3" fmla="*/ 32195 h 57435"/>
                  <a:gd name="connsiteX4" fmla="*/ 100489 w 108680"/>
                  <a:gd name="connsiteY4" fmla="*/ 0 h 5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80" h="57435">
                    <a:moveTo>
                      <a:pt x="100489" y="0"/>
                    </a:moveTo>
                    <a:lnTo>
                      <a:pt x="108680" y="26194"/>
                    </a:lnTo>
                    <a:lnTo>
                      <a:pt x="8001" y="57436"/>
                    </a:lnTo>
                    <a:lnTo>
                      <a:pt x="0" y="32195"/>
                    </a:lnTo>
                    <a:lnTo>
                      <a:pt x="10048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7" name="任意多边形: 形状 11116">
                <a:extLst>
                  <a:ext uri="{FF2B5EF4-FFF2-40B4-BE49-F238E27FC236}">
                    <a16:creationId xmlns:a16="http://schemas.microsoft.com/office/drawing/2014/main" id="{5B27BE4E-DDD6-BDE4-C437-B149AB9B3012}"/>
                  </a:ext>
                </a:extLst>
              </p:cNvPr>
              <p:cNvSpPr/>
              <p:nvPr/>
            </p:nvSpPr>
            <p:spPr>
              <a:xfrm>
                <a:off x="8974931" y="4232243"/>
                <a:ext cx="70389" cy="46005"/>
              </a:xfrm>
              <a:custGeom>
                <a:avLst/>
                <a:gdLst>
                  <a:gd name="connsiteX0" fmla="*/ 70390 w 70389"/>
                  <a:gd name="connsiteY0" fmla="*/ 26765 h 46005"/>
                  <a:gd name="connsiteX1" fmla="*/ 8382 w 70389"/>
                  <a:gd name="connsiteY1" fmla="*/ 46006 h 46005"/>
                  <a:gd name="connsiteX2" fmla="*/ 8287 w 70389"/>
                  <a:gd name="connsiteY2" fmla="*/ 46006 h 46005"/>
                  <a:gd name="connsiteX3" fmla="*/ 0 w 70389"/>
                  <a:gd name="connsiteY3" fmla="*/ 19717 h 46005"/>
                  <a:gd name="connsiteX4" fmla="*/ 61531 w 70389"/>
                  <a:gd name="connsiteY4" fmla="*/ 0 h 46005"/>
                  <a:gd name="connsiteX5" fmla="*/ 70390 w 70389"/>
                  <a:gd name="connsiteY5" fmla="*/ 26765 h 4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9" h="46005">
                    <a:moveTo>
                      <a:pt x="70390" y="26765"/>
                    </a:moveTo>
                    <a:lnTo>
                      <a:pt x="8382" y="46006"/>
                    </a:lnTo>
                    <a:lnTo>
                      <a:pt x="8287" y="46006"/>
                    </a:lnTo>
                    <a:lnTo>
                      <a:pt x="0" y="19717"/>
                    </a:lnTo>
                    <a:lnTo>
                      <a:pt x="61531" y="0"/>
                    </a:lnTo>
                    <a:lnTo>
                      <a:pt x="70390" y="2676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18" name="图形 14">
                <a:extLst>
                  <a:ext uri="{FF2B5EF4-FFF2-40B4-BE49-F238E27FC236}">
                    <a16:creationId xmlns:a16="http://schemas.microsoft.com/office/drawing/2014/main" id="{8E7D2D92-67C7-4352-B038-7C27AA385DEA}"/>
                  </a:ext>
                </a:extLst>
              </p:cNvPr>
              <p:cNvGrpSpPr/>
              <p:nvPr/>
            </p:nvGrpSpPr>
            <p:grpSpPr>
              <a:xfrm>
                <a:off x="8729186" y="4232243"/>
                <a:ext cx="316134" cy="122491"/>
                <a:chOff x="8729186" y="4232243"/>
                <a:chExt cx="316134" cy="122491"/>
              </a:xfrm>
              <a:solidFill>
                <a:srgbClr val="FFFFFF"/>
              </a:solidFill>
            </p:grpSpPr>
            <p:sp>
              <p:nvSpPr>
                <p:cNvPr id="11127" name="任意多边形: 形状 11126">
                  <a:extLst>
                    <a:ext uri="{FF2B5EF4-FFF2-40B4-BE49-F238E27FC236}">
                      <a16:creationId xmlns:a16="http://schemas.microsoft.com/office/drawing/2014/main" id="{E35164BF-CEF2-1E11-BF63-071AC8974B1D}"/>
                    </a:ext>
                  </a:extLst>
                </p:cNvPr>
                <p:cNvSpPr/>
                <p:nvPr/>
              </p:nvSpPr>
              <p:spPr>
                <a:xfrm>
                  <a:off x="8729186" y="4323778"/>
                  <a:ext cx="29432" cy="30956"/>
                </a:xfrm>
                <a:custGeom>
                  <a:avLst/>
                  <a:gdLst>
                    <a:gd name="connsiteX0" fmla="*/ 21812 w 29432"/>
                    <a:gd name="connsiteY0" fmla="*/ 0 h 30956"/>
                    <a:gd name="connsiteX1" fmla="*/ 29432 w 29432"/>
                    <a:gd name="connsiteY1" fmla="*/ 24193 h 30956"/>
                    <a:gd name="connsiteX2" fmla="*/ 7620 w 29432"/>
                    <a:gd name="connsiteY2" fmla="*/ 30956 h 30956"/>
                    <a:gd name="connsiteX3" fmla="*/ 0 w 29432"/>
                    <a:gd name="connsiteY3" fmla="*/ 6953 h 30956"/>
                    <a:gd name="connsiteX4" fmla="*/ 21812 w 29432"/>
                    <a:gd name="connsiteY4" fmla="*/ 0 h 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32" h="30956">
                      <a:moveTo>
                        <a:pt x="21812" y="0"/>
                      </a:moveTo>
                      <a:lnTo>
                        <a:pt x="29432" y="24193"/>
                      </a:lnTo>
                      <a:lnTo>
                        <a:pt x="7620" y="30956"/>
                      </a:lnTo>
                      <a:lnTo>
                        <a:pt x="0" y="6953"/>
                      </a:lnTo>
                      <a:lnTo>
                        <a:pt x="218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8" name="任意多边形: 形状 11127">
                  <a:extLst>
                    <a:ext uri="{FF2B5EF4-FFF2-40B4-BE49-F238E27FC236}">
                      <a16:creationId xmlns:a16="http://schemas.microsoft.com/office/drawing/2014/main" id="{185B78B4-D8AF-8E58-70E1-2734DFD19088}"/>
                    </a:ext>
                  </a:extLst>
                </p:cNvPr>
                <p:cNvSpPr/>
                <p:nvPr/>
              </p:nvSpPr>
              <p:spPr>
                <a:xfrm>
                  <a:off x="8761475" y="4291583"/>
                  <a:ext cx="98012" cy="52958"/>
                </a:xfrm>
                <a:custGeom>
                  <a:avLst/>
                  <a:gdLst>
                    <a:gd name="connsiteX0" fmla="*/ 89821 w 98012"/>
                    <a:gd name="connsiteY0" fmla="*/ 0 h 52958"/>
                    <a:gd name="connsiteX1" fmla="*/ 98012 w 98012"/>
                    <a:gd name="connsiteY1" fmla="*/ 25051 h 52958"/>
                    <a:gd name="connsiteX2" fmla="*/ 8001 w 98012"/>
                    <a:gd name="connsiteY2" fmla="*/ 52959 h 52958"/>
                    <a:gd name="connsiteX3" fmla="*/ 0 w 98012"/>
                    <a:gd name="connsiteY3" fmla="*/ 28766 h 52958"/>
                    <a:gd name="connsiteX4" fmla="*/ 89821 w 98012"/>
                    <a:gd name="connsiteY4" fmla="*/ 0 h 52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012" h="52958">
                      <a:moveTo>
                        <a:pt x="89821" y="0"/>
                      </a:moveTo>
                      <a:lnTo>
                        <a:pt x="98012" y="25051"/>
                      </a:lnTo>
                      <a:lnTo>
                        <a:pt x="8001" y="52959"/>
                      </a:lnTo>
                      <a:lnTo>
                        <a:pt x="0" y="28766"/>
                      </a:lnTo>
                      <a:lnTo>
                        <a:pt x="898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9" name="任意多边形: 形状 11128">
                  <a:extLst>
                    <a:ext uri="{FF2B5EF4-FFF2-40B4-BE49-F238E27FC236}">
                      <a16:creationId xmlns:a16="http://schemas.microsoft.com/office/drawing/2014/main" id="{140FA672-F3FD-39B4-7533-369D110235AF}"/>
                    </a:ext>
                  </a:extLst>
                </p:cNvPr>
                <p:cNvSpPr/>
                <p:nvPr/>
              </p:nvSpPr>
              <p:spPr>
                <a:xfrm>
                  <a:off x="8862917" y="4255674"/>
                  <a:ext cx="108680" cy="57435"/>
                </a:xfrm>
                <a:custGeom>
                  <a:avLst/>
                  <a:gdLst>
                    <a:gd name="connsiteX0" fmla="*/ 100489 w 108680"/>
                    <a:gd name="connsiteY0" fmla="*/ 0 h 57435"/>
                    <a:gd name="connsiteX1" fmla="*/ 108680 w 108680"/>
                    <a:gd name="connsiteY1" fmla="*/ 26194 h 57435"/>
                    <a:gd name="connsiteX2" fmla="*/ 8001 w 108680"/>
                    <a:gd name="connsiteY2" fmla="*/ 57436 h 57435"/>
                    <a:gd name="connsiteX3" fmla="*/ 0 w 108680"/>
                    <a:gd name="connsiteY3" fmla="*/ 32195 h 57435"/>
                    <a:gd name="connsiteX4" fmla="*/ 100489 w 108680"/>
                    <a:gd name="connsiteY4" fmla="*/ 0 h 57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680" h="57435">
                      <a:moveTo>
                        <a:pt x="100489" y="0"/>
                      </a:moveTo>
                      <a:lnTo>
                        <a:pt x="108680" y="26194"/>
                      </a:lnTo>
                      <a:lnTo>
                        <a:pt x="8001" y="57436"/>
                      </a:lnTo>
                      <a:lnTo>
                        <a:pt x="0" y="32195"/>
                      </a:lnTo>
                      <a:lnTo>
                        <a:pt x="10048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30" name="任意多边形: 形状 11129">
                  <a:extLst>
                    <a:ext uri="{FF2B5EF4-FFF2-40B4-BE49-F238E27FC236}">
                      <a16:creationId xmlns:a16="http://schemas.microsoft.com/office/drawing/2014/main" id="{3540DD9C-EA0A-43CD-A40A-E38A5E7124BB}"/>
                    </a:ext>
                  </a:extLst>
                </p:cNvPr>
                <p:cNvSpPr/>
                <p:nvPr/>
              </p:nvSpPr>
              <p:spPr>
                <a:xfrm>
                  <a:off x="8974931" y="4232243"/>
                  <a:ext cx="70389" cy="46005"/>
                </a:xfrm>
                <a:custGeom>
                  <a:avLst/>
                  <a:gdLst>
                    <a:gd name="connsiteX0" fmla="*/ 70390 w 70389"/>
                    <a:gd name="connsiteY0" fmla="*/ 26765 h 46005"/>
                    <a:gd name="connsiteX1" fmla="*/ 8382 w 70389"/>
                    <a:gd name="connsiteY1" fmla="*/ 46006 h 46005"/>
                    <a:gd name="connsiteX2" fmla="*/ 8287 w 70389"/>
                    <a:gd name="connsiteY2" fmla="*/ 46006 h 46005"/>
                    <a:gd name="connsiteX3" fmla="*/ 0 w 70389"/>
                    <a:gd name="connsiteY3" fmla="*/ 19717 h 46005"/>
                    <a:gd name="connsiteX4" fmla="*/ 61531 w 70389"/>
                    <a:gd name="connsiteY4" fmla="*/ 0 h 46005"/>
                    <a:gd name="connsiteX5" fmla="*/ 70390 w 70389"/>
                    <a:gd name="connsiteY5" fmla="*/ 26765 h 46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389" h="46005">
                      <a:moveTo>
                        <a:pt x="70390" y="26765"/>
                      </a:moveTo>
                      <a:lnTo>
                        <a:pt x="8382" y="46006"/>
                      </a:lnTo>
                      <a:lnTo>
                        <a:pt x="8287" y="46006"/>
                      </a:lnTo>
                      <a:lnTo>
                        <a:pt x="0" y="19717"/>
                      </a:lnTo>
                      <a:lnTo>
                        <a:pt x="61531" y="0"/>
                      </a:lnTo>
                      <a:lnTo>
                        <a:pt x="70390" y="267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19" name="任意多边形: 形状 11118">
                <a:extLst>
                  <a:ext uri="{FF2B5EF4-FFF2-40B4-BE49-F238E27FC236}">
                    <a16:creationId xmlns:a16="http://schemas.microsoft.com/office/drawing/2014/main" id="{82CFF0FF-8586-4E83-6370-5C26C2FBB460}"/>
                  </a:ext>
                </a:extLst>
              </p:cNvPr>
              <p:cNvSpPr/>
              <p:nvPr/>
            </p:nvSpPr>
            <p:spPr>
              <a:xfrm>
                <a:off x="8649264" y="4993455"/>
                <a:ext cx="34033" cy="12530"/>
              </a:xfrm>
              <a:custGeom>
                <a:avLst/>
                <a:gdLst>
                  <a:gd name="connsiteX0" fmla="*/ 33059 w 34033"/>
                  <a:gd name="connsiteY0" fmla="*/ 10693 h 12530"/>
                  <a:gd name="connsiteX1" fmla="*/ 34012 w 34033"/>
                  <a:gd name="connsiteY1" fmla="*/ 9646 h 12530"/>
                  <a:gd name="connsiteX2" fmla="*/ 33345 w 34033"/>
                  <a:gd name="connsiteY2" fmla="*/ 8312 h 12530"/>
                  <a:gd name="connsiteX3" fmla="*/ 4770 w 34033"/>
                  <a:gd name="connsiteY3" fmla="*/ 406 h 12530"/>
                  <a:gd name="connsiteX4" fmla="*/ 864 w 34033"/>
                  <a:gd name="connsiteY4" fmla="*/ 3454 h 12530"/>
                  <a:gd name="connsiteX5" fmla="*/ 864 w 34033"/>
                  <a:gd name="connsiteY5" fmla="*/ 8979 h 12530"/>
                  <a:gd name="connsiteX6" fmla="*/ 16486 w 34033"/>
                  <a:gd name="connsiteY6" fmla="*/ 12503 h 12530"/>
                  <a:gd name="connsiteX7" fmla="*/ 33059 w 34033"/>
                  <a:gd name="connsiteY7" fmla="*/ 10693 h 12530"/>
                  <a:gd name="connsiteX8" fmla="*/ 28963 w 34033"/>
                  <a:gd name="connsiteY8" fmla="*/ 8884 h 12530"/>
                  <a:gd name="connsiteX9" fmla="*/ 3246 w 34033"/>
                  <a:gd name="connsiteY9" fmla="*/ 7455 h 12530"/>
                  <a:gd name="connsiteX10" fmla="*/ 3246 w 34033"/>
                  <a:gd name="connsiteY10" fmla="*/ 4693 h 12530"/>
                  <a:gd name="connsiteX11" fmla="*/ 5627 w 34033"/>
                  <a:gd name="connsiteY11" fmla="*/ 2883 h 12530"/>
                  <a:gd name="connsiteX12" fmla="*/ 8008 w 34033"/>
                  <a:gd name="connsiteY12" fmla="*/ 2883 h 12530"/>
                  <a:gd name="connsiteX13" fmla="*/ 28963 w 34033"/>
                  <a:gd name="connsiteY13" fmla="*/ 8884 h 1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33" h="12530">
                    <a:moveTo>
                      <a:pt x="33059" y="10693"/>
                    </a:moveTo>
                    <a:cubicBezTo>
                      <a:pt x="33554" y="10560"/>
                      <a:pt x="33916" y="10150"/>
                      <a:pt x="34012" y="9646"/>
                    </a:cubicBezTo>
                    <a:cubicBezTo>
                      <a:pt x="34116" y="9103"/>
                      <a:pt x="33840" y="8560"/>
                      <a:pt x="33345" y="8312"/>
                    </a:cubicBezTo>
                    <a:cubicBezTo>
                      <a:pt x="32583" y="8312"/>
                      <a:pt x="13819" y="-2165"/>
                      <a:pt x="4770" y="406"/>
                    </a:cubicBezTo>
                    <a:cubicBezTo>
                      <a:pt x="3112" y="864"/>
                      <a:pt x="1712" y="1959"/>
                      <a:pt x="864" y="3454"/>
                    </a:cubicBezTo>
                    <a:cubicBezTo>
                      <a:pt x="-288" y="5121"/>
                      <a:pt x="-288" y="7312"/>
                      <a:pt x="864" y="8979"/>
                    </a:cubicBezTo>
                    <a:cubicBezTo>
                      <a:pt x="3151" y="11932"/>
                      <a:pt x="9723" y="12694"/>
                      <a:pt x="16486" y="12503"/>
                    </a:cubicBezTo>
                    <a:cubicBezTo>
                      <a:pt x="22058" y="12427"/>
                      <a:pt x="27601" y="11817"/>
                      <a:pt x="33059" y="10693"/>
                    </a:cubicBezTo>
                    <a:close/>
                    <a:moveTo>
                      <a:pt x="28963" y="8884"/>
                    </a:moveTo>
                    <a:cubicBezTo>
                      <a:pt x="19438" y="10503"/>
                      <a:pt x="5818" y="10789"/>
                      <a:pt x="3246" y="7455"/>
                    </a:cubicBezTo>
                    <a:cubicBezTo>
                      <a:pt x="3246" y="6979"/>
                      <a:pt x="2579" y="6217"/>
                      <a:pt x="3246" y="4693"/>
                    </a:cubicBezTo>
                    <a:cubicBezTo>
                      <a:pt x="3712" y="3750"/>
                      <a:pt x="4589" y="3073"/>
                      <a:pt x="5627" y="2883"/>
                    </a:cubicBezTo>
                    <a:cubicBezTo>
                      <a:pt x="6418" y="2740"/>
                      <a:pt x="7218" y="2740"/>
                      <a:pt x="8008" y="2883"/>
                    </a:cubicBezTo>
                    <a:cubicBezTo>
                      <a:pt x="15314" y="3502"/>
                      <a:pt x="22439" y="5540"/>
                      <a:pt x="28963" y="88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0" name="任意多边形: 形状 11119">
                <a:extLst>
                  <a:ext uri="{FF2B5EF4-FFF2-40B4-BE49-F238E27FC236}">
                    <a16:creationId xmlns:a16="http://schemas.microsoft.com/office/drawing/2014/main" id="{A40667DD-B1CD-F598-9703-96C705F3517B}"/>
                  </a:ext>
                </a:extLst>
              </p:cNvPr>
              <p:cNvSpPr/>
              <p:nvPr/>
            </p:nvSpPr>
            <p:spPr>
              <a:xfrm>
                <a:off x="8662955" y="4980557"/>
                <a:ext cx="20345" cy="23496"/>
              </a:xfrm>
              <a:custGeom>
                <a:avLst/>
                <a:gdLst>
                  <a:gd name="connsiteX0" fmla="*/ 19844 w 20345"/>
                  <a:gd name="connsiteY0" fmla="*/ 23402 h 23496"/>
                  <a:gd name="connsiteX1" fmla="*/ 20321 w 20345"/>
                  <a:gd name="connsiteY1" fmla="*/ 22163 h 23496"/>
                  <a:gd name="connsiteX2" fmla="*/ 11653 w 20345"/>
                  <a:gd name="connsiteY2" fmla="*/ 2066 h 23496"/>
                  <a:gd name="connsiteX3" fmla="*/ 4605 w 20345"/>
                  <a:gd name="connsiteY3" fmla="*/ 65 h 23496"/>
                  <a:gd name="connsiteX4" fmla="*/ 32 w 20345"/>
                  <a:gd name="connsiteY4" fmla="*/ 3685 h 23496"/>
                  <a:gd name="connsiteX5" fmla="*/ 18606 w 20345"/>
                  <a:gd name="connsiteY5" fmla="*/ 23497 h 23496"/>
                  <a:gd name="connsiteX6" fmla="*/ 19082 w 20345"/>
                  <a:gd name="connsiteY6" fmla="*/ 23497 h 23496"/>
                  <a:gd name="connsiteX7" fmla="*/ 10319 w 20345"/>
                  <a:gd name="connsiteY7" fmla="*/ 4352 h 23496"/>
                  <a:gd name="connsiteX8" fmla="*/ 17654 w 20345"/>
                  <a:gd name="connsiteY8" fmla="*/ 20544 h 23496"/>
                  <a:gd name="connsiteX9" fmla="*/ 2699 w 20345"/>
                  <a:gd name="connsiteY9" fmla="*/ 4352 h 23496"/>
                  <a:gd name="connsiteX10" fmla="*/ 5176 w 20345"/>
                  <a:gd name="connsiteY10" fmla="*/ 2923 h 23496"/>
                  <a:gd name="connsiteX11" fmla="*/ 5938 w 20345"/>
                  <a:gd name="connsiteY11" fmla="*/ 2923 h 23496"/>
                  <a:gd name="connsiteX12" fmla="*/ 10129 w 20345"/>
                  <a:gd name="connsiteY12" fmla="*/ 397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" h="23496">
                    <a:moveTo>
                      <a:pt x="19844" y="23402"/>
                    </a:moveTo>
                    <a:cubicBezTo>
                      <a:pt x="20225" y="23116"/>
                      <a:pt x="20416" y="22630"/>
                      <a:pt x="20321" y="22163"/>
                    </a:cubicBezTo>
                    <a:cubicBezTo>
                      <a:pt x="19606" y="14724"/>
                      <a:pt x="16577" y="7695"/>
                      <a:pt x="11653" y="2066"/>
                    </a:cubicBezTo>
                    <a:cubicBezTo>
                      <a:pt x="9662" y="484"/>
                      <a:pt x="7128" y="-230"/>
                      <a:pt x="4605" y="65"/>
                    </a:cubicBezTo>
                    <a:cubicBezTo>
                      <a:pt x="1175" y="65"/>
                      <a:pt x="223" y="2256"/>
                      <a:pt x="32" y="3685"/>
                    </a:cubicBezTo>
                    <a:cubicBezTo>
                      <a:pt x="-729" y="9686"/>
                      <a:pt x="12129" y="20830"/>
                      <a:pt x="18606" y="23497"/>
                    </a:cubicBezTo>
                    <a:lnTo>
                      <a:pt x="19082" y="23497"/>
                    </a:lnTo>
                    <a:close/>
                    <a:moveTo>
                      <a:pt x="10319" y="4352"/>
                    </a:moveTo>
                    <a:cubicBezTo>
                      <a:pt x="14377" y="8866"/>
                      <a:pt x="16939" y="14524"/>
                      <a:pt x="17654" y="20544"/>
                    </a:cubicBezTo>
                    <a:cubicBezTo>
                      <a:pt x="11081" y="16734"/>
                      <a:pt x="2223" y="7971"/>
                      <a:pt x="2699" y="4352"/>
                    </a:cubicBezTo>
                    <a:cubicBezTo>
                      <a:pt x="2699" y="4352"/>
                      <a:pt x="2699" y="3208"/>
                      <a:pt x="5176" y="2923"/>
                    </a:cubicBezTo>
                    <a:lnTo>
                      <a:pt x="5938" y="2923"/>
                    </a:lnTo>
                    <a:cubicBezTo>
                      <a:pt x="7405" y="2837"/>
                      <a:pt x="8872" y="3199"/>
                      <a:pt x="10129" y="397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1" name="任意多边形: 形状 11120">
                <a:extLst>
                  <a:ext uri="{FF2B5EF4-FFF2-40B4-BE49-F238E27FC236}">
                    <a16:creationId xmlns:a16="http://schemas.microsoft.com/office/drawing/2014/main" id="{02A01512-2484-54C7-9841-165103C68B2E}"/>
                  </a:ext>
                </a:extLst>
              </p:cNvPr>
              <p:cNvSpPr/>
              <p:nvPr/>
            </p:nvSpPr>
            <p:spPr>
              <a:xfrm>
                <a:off x="8560783" y="4995286"/>
                <a:ext cx="200791" cy="63547"/>
              </a:xfrm>
              <a:custGeom>
                <a:avLst/>
                <a:gdLst>
                  <a:gd name="connsiteX0" fmla="*/ 126683 w 200791"/>
                  <a:gd name="connsiteY0" fmla="*/ 1338 h 63547"/>
                  <a:gd name="connsiteX1" fmla="*/ 184405 w 200791"/>
                  <a:gd name="connsiteY1" fmla="*/ 4 h 63547"/>
                  <a:gd name="connsiteX2" fmla="*/ 188977 w 200791"/>
                  <a:gd name="connsiteY2" fmla="*/ 3529 h 63547"/>
                  <a:gd name="connsiteX3" fmla="*/ 200597 w 200791"/>
                  <a:gd name="connsiteY3" fmla="*/ 50201 h 63547"/>
                  <a:gd name="connsiteX4" fmla="*/ 194692 w 200791"/>
                  <a:gd name="connsiteY4" fmla="*/ 59536 h 63547"/>
                  <a:gd name="connsiteX5" fmla="*/ 193168 w 200791"/>
                  <a:gd name="connsiteY5" fmla="*/ 59726 h 63547"/>
                  <a:gd name="connsiteX6" fmla="*/ 116110 w 200791"/>
                  <a:gd name="connsiteY6" fmla="*/ 59726 h 63547"/>
                  <a:gd name="connsiteX7" fmla="*/ 23242 w 200791"/>
                  <a:gd name="connsiteY7" fmla="*/ 63536 h 63547"/>
                  <a:gd name="connsiteX8" fmla="*/ 4192 w 200791"/>
                  <a:gd name="connsiteY8" fmla="*/ 40105 h 63547"/>
                  <a:gd name="connsiteX9" fmla="*/ 114301 w 200791"/>
                  <a:gd name="connsiteY9" fmla="*/ 5434 h 63547"/>
                  <a:gd name="connsiteX10" fmla="*/ 126683 w 200791"/>
                  <a:gd name="connsiteY10" fmla="*/ 1338 h 63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791" h="63547">
                    <a:moveTo>
                      <a:pt x="126683" y="1338"/>
                    </a:moveTo>
                    <a:lnTo>
                      <a:pt x="184405" y="4"/>
                    </a:lnTo>
                    <a:cubicBezTo>
                      <a:pt x="186586" y="-91"/>
                      <a:pt x="188510" y="1395"/>
                      <a:pt x="188977" y="3529"/>
                    </a:cubicBezTo>
                    <a:lnTo>
                      <a:pt x="200597" y="50201"/>
                    </a:lnTo>
                    <a:cubicBezTo>
                      <a:pt x="201550" y="54411"/>
                      <a:pt x="198902" y="58593"/>
                      <a:pt x="194692" y="59536"/>
                    </a:cubicBezTo>
                    <a:cubicBezTo>
                      <a:pt x="194196" y="59650"/>
                      <a:pt x="193682" y="59717"/>
                      <a:pt x="193168" y="59726"/>
                    </a:cubicBezTo>
                    <a:cubicBezTo>
                      <a:pt x="172308" y="59726"/>
                      <a:pt x="142209" y="59726"/>
                      <a:pt x="116110" y="59726"/>
                    </a:cubicBezTo>
                    <a:cubicBezTo>
                      <a:pt x="85440" y="60393"/>
                      <a:pt x="58960" y="62679"/>
                      <a:pt x="23242" y="63536"/>
                    </a:cubicBezTo>
                    <a:cubicBezTo>
                      <a:pt x="1525" y="64108"/>
                      <a:pt x="-5333" y="42295"/>
                      <a:pt x="4192" y="40105"/>
                    </a:cubicBezTo>
                    <a:cubicBezTo>
                      <a:pt x="45340" y="30008"/>
                      <a:pt x="79058" y="28294"/>
                      <a:pt x="114301" y="5434"/>
                    </a:cubicBezTo>
                    <a:cubicBezTo>
                      <a:pt x="117996" y="2995"/>
                      <a:pt x="122263" y="1585"/>
                      <a:pt x="126683" y="13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2" name="任意多边形: 形状 11121">
                <a:extLst>
                  <a:ext uri="{FF2B5EF4-FFF2-40B4-BE49-F238E27FC236}">
                    <a16:creationId xmlns:a16="http://schemas.microsoft.com/office/drawing/2014/main" id="{29697CF5-6B2E-E68B-17FB-38A740FF7CE0}"/>
                  </a:ext>
                </a:extLst>
              </p:cNvPr>
              <p:cNvSpPr/>
              <p:nvPr/>
            </p:nvSpPr>
            <p:spPr>
              <a:xfrm>
                <a:off x="8494204" y="3923061"/>
                <a:ext cx="538733" cy="400526"/>
              </a:xfrm>
              <a:custGeom>
                <a:avLst/>
                <a:gdLst>
                  <a:gd name="connsiteX0" fmla="*/ 538734 w 538733"/>
                  <a:gd name="connsiteY0" fmla="*/ 304514 h 400526"/>
                  <a:gd name="connsiteX1" fmla="*/ 237363 w 538733"/>
                  <a:gd name="connsiteY1" fmla="*/ 400526 h 400526"/>
                  <a:gd name="connsiteX2" fmla="*/ 110585 w 538733"/>
                  <a:gd name="connsiteY2" fmla="*/ 290608 h 400526"/>
                  <a:gd name="connsiteX3" fmla="*/ 66675 w 538733"/>
                  <a:gd name="connsiteY3" fmla="*/ 257461 h 400526"/>
                  <a:gd name="connsiteX4" fmla="*/ 0 w 538733"/>
                  <a:gd name="connsiteY4" fmla="*/ 212312 h 400526"/>
                  <a:gd name="connsiteX5" fmla="*/ 188214 w 538733"/>
                  <a:gd name="connsiteY5" fmla="*/ 0 h 400526"/>
                  <a:gd name="connsiteX6" fmla="*/ 538734 w 538733"/>
                  <a:gd name="connsiteY6" fmla="*/ 304514 h 4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733" h="400526">
                    <a:moveTo>
                      <a:pt x="538734" y="304514"/>
                    </a:moveTo>
                    <a:lnTo>
                      <a:pt x="237363" y="400526"/>
                    </a:lnTo>
                    <a:cubicBezTo>
                      <a:pt x="237363" y="400526"/>
                      <a:pt x="184213" y="348424"/>
                      <a:pt x="110585" y="290608"/>
                    </a:cubicBezTo>
                    <a:cubicBezTo>
                      <a:pt x="96584" y="279654"/>
                      <a:pt x="82010" y="268510"/>
                      <a:pt x="66675" y="257461"/>
                    </a:cubicBezTo>
                    <a:cubicBezTo>
                      <a:pt x="45244" y="241840"/>
                      <a:pt x="22765" y="226504"/>
                      <a:pt x="0" y="212312"/>
                    </a:cubicBezTo>
                    <a:cubicBezTo>
                      <a:pt x="0" y="212312"/>
                      <a:pt x="83058" y="17335"/>
                      <a:pt x="188214" y="0"/>
                    </a:cubicBezTo>
                    <a:cubicBezTo>
                      <a:pt x="188119" y="0"/>
                      <a:pt x="459867" y="82010"/>
                      <a:pt x="538734" y="3045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3" name="任意多边形: 形状 11122">
                <a:extLst>
                  <a:ext uri="{FF2B5EF4-FFF2-40B4-BE49-F238E27FC236}">
                    <a16:creationId xmlns:a16="http://schemas.microsoft.com/office/drawing/2014/main" id="{3E635A30-FB23-F660-57A0-E448AF6FCC74}"/>
                  </a:ext>
                </a:extLst>
              </p:cNvPr>
              <p:cNvSpPr/>
              <p:nvPr/>
            </p:nvSpPr>
            <p:spPr>
              <a:xfrm>
                <a:off x="8560879" y="4162710"/>
                <a:ext cx="43910" cy="50958"/>
              </a:xfrm>
              <a:custGeom>
                <a:avLst/>
                <a:gdLst>
                  <a:gd name="connsiteX0" fmla="*/ 43910 w 43910"/>
                  <a:gd name="connsiteY0" fmla="*/ 50959 h 50958"/>
                  <a:gd name="connsiteX1" fmla="*/ 0 w 43910"/>
                  <a:gd name="connsiteY1" fmla="*/ 17812 h 50958"/>
                  <a:gd name="connsiteX2" fmla="*/ 5905 w 43910"/>
                  <a:gd name="connsiteY2" fmla="*/ 0 h 50958"/>
                  <a:gd name="connsiteX3" fmla="*/ 43910 w 43910"/>
                  <a:gd name="connsiteY3" fmla="*/ 50959 h 5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50958">
                    <a:moveTo>
                      <a:pt x="43910" y="50959"/>
                    </a:moveTo>
                    <a:cubicBezTo>
                      <a:pt x="29909" y="40005"/>
                      <a:pt x="15335" y="28861"/>
                      <a:pt x="0" y="17812"/>
                    </a:cubicBezTo>
                    <a:lnTo>
                      <a:pt x="5905" y="0"/>
                    </a:lnTo>
                    <a:cubicBezTo>
                      <a:pt x="21936" y="14192"/>
                      <a:pt x="34880" y="31537"/>
                      <a:pt x="43910" y="5095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4" name="任意多边形: 形状 11123">
                <a:extLst>
                  <a:ext uri="{FF2B5EF4-FFF2-40B4-BE49-F238E27FC236}">
                    <a16:creationId xmlns:a16="http://schemas.microsoft.com/office/drawing/2014/main" id="{9C742A7D-D87E-FF00-504D-188DCAE8CDA1}"/>
                  </a:ext>
                </a:extLst>
              </p:cNvPr>
              <p:cNvSpPr/>
              <p:nvPr/>
            </p:nvSpPr>
            <p:spPr>
              <a:xfrm>
                <a:off x="8133788" y="4411760"/>
                <a:ext cx="104384" cy="83457"/>
              </a:xfrm>
              <a:custGeom>
                <a:avLst/>
                <a:gdLst>
                  <a:gd name="connsiteX0" fmla="*/ 35614 w 104384"/>
                  <a:gd name="connsiteY0" fmla="*/ 791 h 83457"/>
                  <a:gd name="connsiteX1" fmla="*/ 14849 w 104384"/>
                  <a:gd name="connsiteY1" fmla="*/ 5744 h 83457"/>
                  <a:gd name="connsiteX2" fmla="*/ 4848 w 104384"/>
                  <a:gd name="connsiteY2" fmla="*/ 16412 h 83457"/>
                  <a:gd name="connsiteX3" fmla="*/ 181 w 104384"/>
                  <a:gd name="connsiteY3" fmla="*/ 44987 h 83457"/>
                  <a:gd name="connsiteX4" fmla="*/ 8277 w 104384"/>
                  <a:gd name="connsiteY4" fmla="*/ 59370 h 83457"/>
                  <a:gd name="connsiteX5" fmla="*/ 23517 w 104384"/>
                  <a:gd name="connsiteY5" fmla="*/ 65371 h 83457"/>
                  <a:gd name="connsiteX6" fmla="*/ 104384 w 104384"/>
                  <a:gd name="connsiteY6" fmla="*/ 76610 h 83457"/>
                  <a:gd name="connsiteX7" fmla="*/ 88382 w 104384"/>
                  <a:gd name="connsiteY7" fmla="*/ 34224 h 83457"/>
                  <a:gd name="connsiteX8" fmla="*/ 57045 w 104384"/>
                  <a:gd name="connsiteY8" fmla="*/ 5649 h 83457"/>
                  <a:gd name="connsiteX9" fmla="*/ 35614 w 104384"/>
                  <a:gd name="connsiteY9" fmla="*/ 791 h 8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384" h="83457">
                    <a:moveTo>
                      <a:pt x="35614" y="791"/>
                    </a:moveTo>
                    <a:lnTo>
                      <a:pt x="14849" y="5744"/>
                    </a:lnTo>
                    <a:cubicBezTo>
                      <a:pt x="9658" y="6944"/>
                      <a:pt x="5715" y="11154"/>
                      <a:pt x="4848" y="16412"/>
                    </a:cubicBezTo>
                    <a:lnTo>
                      <a:pt x="181" y="44987"/>
                    </a:lnTo>
                    <a:cubicBezTo>
                      <a:pt x="-839" y="51093"/>
                      <a:pt x="2533" y="57074"/>
                      <a:pt x="8277" y="59370"/>
                    </a:cubicBezTo>
                    <a:lnTo>
                      <a:pt x="23517" y="65371"/>
                    </a:lnTo>
                    <a:cubicBezTo>
                      <a:pt x="23517" y="65371"/>
                      <a:pt x="67332" y="96994"/>
                      <a:pt x="104384" y="76610"/>
                    </a:cubicBezTo>
                    <a:lnTo>
                      <a:pt x="88382" y="34224"/>
                    </a:lnTo>
                    <a:lnTo>
                      <a:pt x="57045" y="5649"/>
                    </a:lnTo>
                    <a:cubicBezTo>
                      <a:pt x="51130" y="620"/>
                      <a:pt x="43119" y="-1200"/>
                      <a:pt x="35614" y="791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5" name="任意多边形: 形状 11124">
                <a:extLst>
                  <a:ext uri="{FF2B5EF4-FFF2-40B4-BE49-F238E27FC236}">
                    <a16:creationId xmlns:a16="http://schemas.microsoft.com/office/drawing/2014/main" id="{7B7F7FFA-D8D8-F91B-CA79-F8BB3AA981B7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6" name="任意多边形: 形状 11125">
                <a:extLst>
                  <a:ext uri="{FF2B5EF4-FFF2-40B4-BE49-F238E27FC236}">
                    <a16:creationId xmlns:a16="http://schemas.microsoft.com/office/drawing/2014/main" id="{BE8F6C1A-BCA7-A9DF-C5EC-91680361A105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60" name="图形 14">
              <a:extLst>
                <a:ext uri="{FF2B5EF4-FFF2-40B4-BE49-F238E27FC236}">
                  <a16:creationId xmlns:a16="http://schemas.microsoft.com/office/drawing/2014/main" id="{CFC93627-A19E-F674-144C-E9C1CA51953D}"/>
                </a:ext>
              </a:extLst>
            </p:cNvPr>
            <p:cNvGrpSpPr/>
            <p:nvPr/>
          </p:nvGrpSpPr>
          <p:grpSpPr>
            <a:xfrm>
              <a:off x="6710834" y="5045773"/>
              <a:ext cx="3015429" cy="1687117"/>
              <a:chOff x="6710834" y="5045773"/>
              <a:chExt cx="3015429" cy="1687117"/>
            </a:xfrm>
          </p:grpSpPr>
          <p:sp>
            <p:nvSpPr>
              <p:cNvPr id="11061" name="任意多边形: 形状 11060">
                <a:extLst>
                  <a:ext uri="{FF2B5EF4-FFF2-40B4-BE49-F238E27FC236}">
                    <a16:creationId xmlns:a16="http://schemas.microsoft.com/office/drawing/2014/main" id="{1FB603AC-4580-D152-B1BC-16E5AA0E31DD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920555" cy="1624774"/>
              </a:xfrm>
              <a:custGeom>
                <a:avLst/>
                <a:gdLst>
                  <a:gd name="connsiteX0" fmla="*/ 0 w 2920555"/>
                  <a:gd name="connsiteY0" fmla="*/ 1624775 h 1624774"/>
                  <a:gd name="connsiteX1" fmla="*/ 1608582 w 2920555"/>
                  <a:gd name="connsiteY1" fmla="*/ 1624775 h 1624774"/>
                  <a:gd name="connsiteX2" fmla="*/ 2459927 w 2920555"/>
                  <a:gd name="connsiteY2" fmla="*/ 937069 h 1624774"/>
                  <a:gd name="connsiteX3" fmla="*/ 2497265 w 2920555"/>
                  <a:gd name="connsiteY3" fmla="*/ 983266 h 1624774"/>
                  <a:gd name="connsiteX4" fmla="*/ 2706910 w 2920555"/>
                  <a:gd name="connsiteY4" fmla="*/ 983266 h 1624774"/>
                  <a:gd name="connsiteX5" fmla="*/ 2920556 w 2920555"/>
                  <a:gd name="connsiteY5" fmla="*/ 0 h 1624774"/>
                  <a:gd name="connsiteX6" fmla="*/ 2710720 w 2920555"/>
                  <a:gd name="connsiteY6" fmla="*/ 381 h 1624774"/>
                  <a:gd name="connsiteX7" fmla="*/ 2710815 w 2920555"/>
                  <a:gd name="connsiteY7" fmla="*/ 0 h 1624774"/>
                  <a:gd name="connsiteX8" fmla="*/ 1704594 w 2920555"/>
                  <a:gd name="connsiteY8" fmla="*/ 2000 h 1624774"/>
                  <a:gd name="connsiteX9" fmla="*/ 1824704 w 2920555"/>
                  <a:gd name="connsiteY9" fmla="*/ 150685 h 1624774"/>
                  <a:gd name="connsiteX10" fmla="*/ 0 w 2920555"/>
                  <a:gd name="connsiteY10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20555" h="1624774">
                    <a:moveTo>
                      <a:pt x="0" y="1624775"/>
                    </a:moveTo>
                    <a:lnTo>
                      <a:pt x="1608582" y="1624775"/>
                    </a:lnTo>
                    <a:lnTo>
                      <a:pt x="2459927" y="937069"/>
                    </a:lnTo>
                    <a:lnTo>
                      <a:pt x="2497265" y="983266"/>
                    </a:lnTo>
                    <a:lnTo>
                      <a:pt x="2706910" y="983266"/>
                    </a:lnTo>
                    <a:lnTo>
                      <a:pt x="2920556" y="0"/>
                    </a:lnTo>
                    <a:lnTo>
                      <a:pt x="2710720" y="381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2" name="任意多边形: 形状 11061">
                <a:extLst>
                  <a:ext uri="{FF2B5EF4-FFF2-40B4-BE49-F238E27FC236}">
                    <a16:creationId xmlns:a16="http://schemas.microsoft.com/office/drawing/2014/main" id="{AB6ECC53-2B85-9BA8-AD46-01A330CFE0F3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710814" cy="1624774"/>
              </a:xfrm>
              <a:custGeom>
                <a:avLst/>
                <a:gdLst>
                  <a:gd name="connsiteX0" fmla="*/ 0 w 2710814"/>
                  <a:gd name="connsiteY0" fmla="*/ 1624775 h 1624774"/>
                  <a:gd name="connsiteX1" fmla="*/ 1398937 w 2710814"/>
                  <a:gd name="connsiteY1" fmla="*/ 1624775 h 1624774"/>
                  <a:gd name="connsiteX2" fmla="*/ 2377059 w 2710814"/>
                  <a:gd name="connsiteY2" fmla="*/ 834580 h 1624774"/>
                  <a:gd name="connsiteX3" fmla="*/ 2497265 w 2710814"/>
                  <a:gd name="connsiteY3" fmla="*/ 983266 h 1624774"/>
                  <a:gd name="connsiteX4" fmla="*/ 2710815 w 2710814"/>
                  <a:gd name="connsiteY4" fmla="*/ 0 h 1624774"/>
                  <a:gd name="connsiteX5" fmla="*/ 1704594 w 2710814"/>
                  <a:gd name="connsiteY5" fmla="*/ 2000 h 1624774"/>
                  <a:gd name="connsiteX6" fmla="*/ 1824704 w 2710814"/>
                  <a:gd name="connsiteY6" fmla="*/ 150685 h 1624774"/>
                  <a:gd name="connsiteX7" fmla="*/ 0 w 2710814"/>
                  <a:gd name="connsiteY7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4" h="1624774">
                    <a:moveTo>
                      <a:pt x="0" y="1624775"/>
                    </a:moveTo>
                    <a:lnTo>
                      <a:pt x="1398937" y="1624775"/>
                    </a:lnTo>
                    <a:lnTo>
                      <a:pt x="2377059" y="834580"/>
                    </a:lnTo>
                    <a:lnTo>
                      <a:pt x="2497265" y="983266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3" name="任意多边形: 形状 11062">
                <a:extLst>
                  <a:ext uri="{FF2B5EF4-FFF2-40B4-BE49-F238E27FC236}">
                    <a16:creationId xmlns:a16="http://schemas.microsoft.com/office/drawing/2014/main" id="{CAC3C3F3-4347-7AA4-6126-CF893AF58C69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4" name="任意多边形: 形状 11063">
                <a:extLst>
                  <a:ext uri="{FF2B5EF4-FFF2-40B4-BE49-F238E27FC236}">
                    <a16:creationId xmlns:a16="http://schemas.microsoft.com/office/drawing/2014/main" id="{F35F29DB-4CEE-C5C1-41C3-BE8E2E40B348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086" name="组合 11085">
            <a:extLst>
              <a:ext uri="{FF2B5EF4-FFF2-40B4-BE49-F238E27FC236}">
                <a16:creationId xmlns:a16="http://schemas.microsoft.com/office/drawing/2014/main" id="{34AE0B6D-F6EA-3315-6678-C69AB0928743}"/>
              </a:ext>
            </a:extLst>
          </p:cNvPr>
          <p:cNvGrpSpPr/>
          <p:nvPr/>
        </p:nvGrpSpPr>
        <p:grpSpPr>
          <a:xfrm>
            <a:off x="104155" y="502410"/>
            <a:ext cx="619712" cy="240114"/>
            <a:chOff x="177800" y="177800"/>
            <a:chExt cx="1117370" cy="432939"/>
          </a:xfrm>
          <a:gradFill flip="none" rotWithShape="1">
            <a:gsLst>
              <a:gs pos="100000">
                <a:srgbClr val="407BFF">
                  <a:alpha val="0"/>
                </a:srgbClr>
              </a:gs>
              <a:gs pos="0">
                <a:srgbClr val="0042D6"/>
              </a:gs>
            </a:gsLst>
            <a:lin ang="10800000" scaled="1"/>
            <a:tileRect/>
          </a:gradFill>
        </p:grpSpPr>
        <p:grpSp>
          <p:nvGrpSpPr>
            <p:cNvPr id="11071" name="组合 11070">
              <a:extLst>
                <a:ext uri="{FF2B5EF4-FFF2-40B4-BE49-F238E27FC236}">
                  <a16:creationId xmlns:a16="http://schemas.microsoft.com/office/drawing/2014/main" id="{CB6CBFF1-F41A-0CF3-3263-1AFAD06E05AB}"/>
                </a:ext>
              </a:extLst>
            </p:cNvPr>
            <p:cNvGrpSpPr/>
            <p:nvPr/>
          </p:nvGrpSpPr>
          <p:grpSpPr>
            <a:xfrm>
              <a:off x="177800" y="177800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58" name="椭圆 11057">
                <a:extLst>
                  <a:ext uri="{FF2B5EF4-FFF2-40B4-BE49-F238E27FC236}">
                    <a16:creationId xmlns:a16="http://schemas.microsoft.com/office/drawing/2014/main" id="{09E5C7F8-F1E0-CC04-D525-D86B6121431F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6" name="椭圆 11065">
                <a:extLst>
                  <a:ext uri="{FF2B5EF4-FFF2-40B4-BE49-F238E27FC236}">
                    <a16:creationId xmlns:a16="http://schemas.microsoft.com/office/drawing/2014/main" id="{B8590964-264A-D92E-D64F-186CCA64362C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7" name="椭圆 11066">
                <a:extLst>
                  <a:ext uri="{FF2B5EF4-FFF2-40B4-BE49-F238E27FC236}">
                    <a16:creationId xmlns:a16="http://schemas.microsoft.com/office/drawing/2014/main" id="{0B17D6C4-EC95-1921-24EA-416BFE664F0A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8" name="椭圆 11067">
                <a:extLst>
                  <a:ext uri="{FF2B5EF4-FFF2-40B4-BE49-F238E27FC236}">
                    <a16:creationId xmlns:a16="http://schemas.microsoft.com/office/drawing/2014/main" id="{6848668D-F569-BB9C-A2F6-9B2D18252CE6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9" name="椭圆 11068">
                <a:extLst>
                  <a:ext uri="{FF2B5EF4-FFF2-40B4-BE49-F238E27FC236}">
                    <a16:creationId xmlns:a16="http://schemas.microsoft.com/office/drawing/2014/main" id="{FC8A7205-FCC6-C0F7-C360-3DB76D6CA46A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0" name="椭圆 11069">
                <a:extLst>
                  <a:ext uri="{FF2B5EF4-FFF2-40B4-BE49-F238E27FC236}">
                    <a16:creationId xmlns:a16="http://schemas.microsoft.com/office/drawing/2014/main" id="{248CFE62-B9D0-939B-0DA2-2BDB8F122047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2" name="组合 11071">
              <a:extLst>
                <a:ext uri="{FF2B5EF4-FFF2-40B4-BE49-F238E27FC236}">
                  <a16:creationId xmlns:a16="http://schemas.microsoft.com/office/drawing/2014/main" id="{0955BBB9-3AC6-0A10-EDFE-57A35053D7E8}"/>
                </a:ext>
              </a:extLst>
            </p:cNvPr>
            <p:cNvGrpSpPr/>
            <p:nvPr/>
          </p:nvGrpSpPr>
          <p:grpSpPr>
            <a:xfrm>
              <a:off x="177800" y="335532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73" name="椭圆 11072">
                <a:extLst>
                  <a:ext uri="{FF2B5EF4-FFF2-40B4-BE49-F238E27FC236}">
                    <a16:creationId xmlns:a16="http://schemas.microsoft.com/office/drawing/2014/main" id="{BC1E76B3-27A8-2EC9-8E0D-1EE9546A891E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4" name="椭圆 11073">
                <a:extLst>
                  <a:ext uri="{FF2B5EF4-FFF2-40B4-BE49-F238E27FC236}">
                    <a16:creationId xmlns:a16="http://schemas.microsoft.com/office/drawing/2014/main" id="{5403F309-D4F1-ECEB-A8AD-8D6650E225E9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5" name="椭圆 11074">
                <a:extLst>
                  <a:ext uri="{FF2B5EF4-FFF2-40B4-BE49-F238E27FC236}">
                    <a16:creationId xmlns:a16="http://schemas.microsoft.com/office/drawing/2014/main" id="{A4B78685-416B-04D1-0132-CC4F7BDCACE0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6" name="椭圆 11075">
                <a:extLst>
                  <a:ext uri="{FF2B5EF4-FFF2-40B4-BE49-F238E27FC236}">
                    <a16:creationId xmlns:a16="http://schemas.microsoft.com/office/drawing/2014/main" id="{63A01183-A3B1-094D-9878-0F02B20EA013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7" name="椭圆 11076">
                <a:extLst>
                  <a:ext uri="{FF2B5EF4-FFF2-40B4-BE49-F238E27FC236}">
                    <a16:creationId xmlns:a16="http://schemas.microsoft.com/office/drawing/2014/main" id="{8FA9CBB4-D483-70E0-FCD5-AFBD32A6408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8" name="椭圆 11077">
                <a:extLst>
                  <a:ext uri="{FF2B5EF4-FFF2-40B4-BE49-F238E27FC236}">
                    <a16:creationId xmlns:a16="http://schemas.microsoft.com/office/drawing/2014/main" id="{72780B80-DFF0-B04C-4517-DD0667391D46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9" name="组合 11078">
              <a:extLst>
                <a:ext uri="{FF2B5EF4-FFF2-40B4-BE49-F238E27FC236}">
                  <a16:creationId xmlns:a16="http://schemas.microsoft.com/office/drawing/2014/main" id="{EA3CAFF5-CCDE-EA85-81D2-C76C772B3D90}"/>
                </a:ext>
              </a:extLst>
            </p:cNvPr>
            <p:cNvGrpSpPr/>
            <p:nvPr/>
          </p:nvGrpSpPr>
          <p:grpSpPr>
            <a:xfrm>
              <a:off x="177800" y="493264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80" name="椭圆 11079">
                <a:extLst>
                  <a:ext uri="{FF2B5EF4-FFF2-40B4-BE49-F238E27FC236}">
                    <a16:creationId xmlns:a16="http://schemas.microsoft.com/office/drawing/2014/main" id="{22F7391C-5514-4365-4AC3-8C3AC6F92C99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1" name="椭圆 11080">
                <a:extLst>
                  <a:ext uri="{FF2B5EF4-FFF2-40B4-BE49-F238E27FC236}">
                    <a16:creationId xmlns:a16="http://schemas.microsoft.com/office/drawing/2014/main" id="{C453088D-03EA-3DEF-3C39-32B284A588BB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2" name="椭圆 11081">
                <a:extLst>
                  <a:ext uri="{FF2B5EF4-FFF2-40B4-BE49-F238E27FC236}">
                    <a16:creationId xmlns:a16="http://schemas.microsoft.com/office/drawing/2014/main" id="{B2076950-970A-3246-5BAA-FC40B25BCE72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3" name="椭圆 11082">
                <a:extLst>
                  <a:ext uri="{FF2B5EF4-FFF2-40B4-BE49-F238E27FC236}">
                    <a16:creationId xmlns:a16="http://schemas.microsoft.com/office/drawing/2014/main" id="{BD41F177-C480-4943-0AF0-E6DFFD449297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4" name="椭圆 11083">
                <a:extLst>
                  <a:ext uri="{FF2B5EF4-FFF2-40B4-BE49-F238E27FC236}">
                    <a16:creationId xmlns:a16="http://schemas.microsoft.com/office/drawing/2014/main" id="{E05C8692-1E4B-2A0A-C879-A55B91DD219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5" name="椭圆 11084">
                <a:extLst>
                  <a:ext uri="{FF2B5EF4-FFF2-40B4-BE49-F238E27FC236}">
                    <a16:creationId xmlns:a16="http://schemas.microsoft.com/office/drawing/2014/main" id="{F5C61406-58D8-A300-EC26-4D0BF0C8E4D9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110" name="椭圆 11109">
            <a:extLst>
              <a:ext uri="{FF2B5EF4-FFF2-40B4-BE49-F238E27FC236}">
                <a16:creationId xmlns:a16="http://schemas.microsoft.com/office/drawing/2014/main" id="{3445ED66-63D8-3200-B00A-6F9CF9764BEC}"/>
              </a:ext>
            </a:extLst>
          </p:cNvPr>
          <p:cNvSpPr/>
          <p:nvPr/>
        </p:nvSpPr>
        <p:spPr>
          <a:xfrm>
            <a:off x="6265224" y="5925607"/>
            <a:ext cx="441297" cy="441297"/>
          </a:xfrm>
          <a:prstGeom prst="ellipse">
            <a:avLst/>
          </a:prstGeom>
          <a:solidFill>
            <a:srgbClr val="407BFF">
              <a:alpha val="10000"/>
            </a:srgbClr>
          </a:solidFill>
          <a:ln w="2540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1" name="椭圆 11110">
            <a:extLst>
              <a:ext uri="{FF2B5EF4-FFF2-40B4-BE49-F238E27FC236}">
                <a16:creationId xmlns:a16="http://schemas.microsoft.com/office/drawing/2014/main" id="{4492ED8F-5448-BDF0-2C9F-96B5792B4CB4}"/>
              </a:ext>
            </a:extLst>
          </p:cNvPr>
          <p:cNvSpPr/>
          <p:nvPr/>
        </p:nvSpPr>
        <p:spPr>
          <a:xfrm>
            <a:off x="724209" y="6297919"/>
            <a:ext cx="1676316" cy="1676316"/>
          </a:xfrm>
          <a:prstGeom prst="ellipse">
            <a:avLst/>
          </a:prstGeom>
          <a:noFill/>
          <a:ln w="635000">
            <a:solidFill>
              <a:srgbClr val="0143D7">
                <a:alpha val="2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2" name="椭圆 11111">
            <a:extLst>
              <a:ext uri="{FF2B5EF4-FFF2-40B4-BE49-F238E27FC236}">
                <a16:creationId xmlns:a16="http://schemas.microsoft.com/office/drawing/2014/main" id="{6E901DFA-0DC1-FBB4-CF8C-E3B51836F3BE}"/>
              </a:ext>
            </a:extLst>
          </p:cNvPr>
          <p:cNvSpPr/>
          <p:nvPr/>
        </p:nvSpPr>
        <p:spPr>
          <a:xfrm>
            <a:off x="4864263" y="-363757"/>
            <a:ext cx="768142" cy="768142"/>
          </a:xfrm>
          <a:prstGeom prst="ellipse">
            <a:avLst/>
          </a:prstGeom>
          <a:noFill/>
          <a:ln w="254000">
            <a:solidFill>
              <a:srgbClr val="0143D7">
                <a:alpha val="1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43" name="文本框 11042">
            <a:extLst>
              <a:ext uri="{FF2B5EF4-FFF2-40B4-BE49-F238E27FC236}">
                <a16:creationId xmlns:a16="http://schemas.microsoft.com/office/drawing/2014/main" id="{10077F8A-36F7-BB47-4718-3DC554A353FD}"/>
              </a:ext>
            </a:extLst>
          </p:cNvPr>
          <p:cNvSpPr txBox="1"/>
          <p:nvPr/>
        </p:nvSpPr>
        <p:spPr>
          <a:xfrm>
            <a:off x="2853334" y="2357532"/>
            <a:ext cx="1214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407BFF">
                    <a:alpha val="50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PART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1305865" y="285355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364958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371B159-982E-FC6E-D370-5FA8D26A1EF4}"/>
              </a:ext>
            </a:extLst>
          </p:cNvPr>
          <p:cNvSpPr txBox="1"/>
          <p:nvPr/>
        </p:nvSpPr>
        <p:spPr>
          <a:xfrm>
            <a:off x="1305865" y="3924145"/>
            <a:ext cx="450618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0316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" name="泪滴形 1">
            <a:extLst>
              <a:ext uri="{FF2B5EF4-FFF2-40B4-BE49-F238E27FC236}">
                <a16:creationId xmlns:a16="http://schemas.microsoft.com/office/drawing/2014/main" id="{808514C5-6636-B6B1-7B8F-912A0FD5324B}"/>
              </a:ext>
            </a:extLst>
          </p:cNvPr>
          <p:cNvSpPr/>
          <p:nvPr/>
        </p:nvSpPr>
        <p:spPr>
          <a:xfrm rot="8035252">
            <a:off x="2357746" y="1602232"/>
            <a:ext cx="3553491" cy="3551299"/>
          </a:xfrm>
          <a:prstGeom prst="teardrop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C4443489-A4A3-0D73-5022-343356A220DF}"/>
              </a:ext>
            </a:extLst>
          </p:cNvPr>
          <p:cNvSpPr/>
          <p:nvPr/>
        </p:nvSpPr>
        <p:spPr>
          <a:xfrm rot="8035252">
            <a:off x="5384861" y="3026335"/>
            <a:ext cx="2373302" cy="2371837"/>
          </a:xfrm>
          <a:prstGeom prst="teardrop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A3EA89F-260F-E543-1EFE-DAD148871EBE}"/>
              </a:ext>
            </a:extLst>
          </p:cNvPr>
          <p:cNvSpPr/>
          <p:nvPr/>
        </p:nvSpPr>
        <p:spPr>
          <a:xfrm>
            <a:off x="4894665" y="1675724"/>
            <a:ext cx="1151773" cy="1152484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rgbClr val="006600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05C0F41-D6E7-8CBE-EFEF-A53F16D8E21A}"/>
              </a:ext>
            </a:extLst>
          </p:cNvPr>
          <p:cNvSpPr/>
          <p:nvPr/>
        </p:nvSpPr>
        <p:spPr>
          <a:xfrm>
            <a:off x="6893107" y="3037515"/>
            <a:ext cx="895766" cy="896319"/>
          </a:xfrm>
          <a:prstGeom prst="ellipse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5941132A-1E9A-48BC-F30C-BA67C89EE4AC}"/>
              </a:ext>
            </a:extLst>
          </p:cNvPr>
          <p:cNvSpPr txBox="1"/>
          <p:nvPr/>
        </p:nvSpPr>
        <p:spPr>
          <a:xfrm>
            <a:off x="5118465" y="2002921"/>
            <a:ext cx="821059" cy="50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66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266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3C7A5C65-595B-40CC-7FBE-AC5BB9D7C8A7}"/>
              </a:ext>
            </a:extLst>
          </p:cNvPr>
          <p:cNvSpPr txBox="1"/>
          <p:nvPr/>
        </p:nvSpPr>
        <p:spPr>
          <a:xfrm>
            <a:off x="6991592" y="3265010"/>
            <a:ext cx="756938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  <a:endParaRPr lang="zh-CN" altLang="en-US" sz="23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A207469-E624-B227-0E75-13F6EFADA8A9}"/>
              </a:ext>
            </a:extLst>
          </p:cNvPr>
          <p:cNvGrpSpPr/>
          <p:nvPr/>
        </p:nvGrpSpPr>
        <p:grpSpPr>
          <a:xfrm>
            <a:off x="3016707" y="2911879"/>
            <a:ext cx="2235567" cy="1021955"/>
            <a:chOff x="-94764" y="1931934"/>
            <a:chExt cx="2235567" cy="10219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C5B8243-D671-E169-9C38-BED7609C1C6D}"/>
                </a:ext>
              </a:extLst>
            </p:cNvPr>
            <p:cNvSpPr txBox="1"/>
            <p:nvPr/>
          </p:nvSpPr>
          <p:spPr>
            <a:xfrm>
              <a:off x="-94764" y="2190603"/>
              <a:ext cx="2028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99303B2-7DE0-A0B1-BF00-95AD7B04ABF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242C463-C501-82DB-806C-F6AE3B023009}"/>
              </a:ext>
            </a:extLst>
          </p:cNvPr>
          <p:cNvGrpSpPr/>
          <p:nvPr/>
        </p:nvGrpSpPr>
        <p:grpSpPr>
          <a:xfrm>
            <a:off x="5651747" y="3939932"/>
            <a:ext cx="2235567" cy="1021955"/>
            <a:chOff x="-94764" y="1931934"/>
            <a:chExt cx="2235567" cy="10219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9155F60-6185-EE02-9BCF-E0CD42F34F6A}"/>
                </a:ext>
              </a:extLst>
            </p:cNvPr>
            <p:cNvSpPr txBox="1"/>
            <p:nvPr/>
          </p:nvSpPr>
          <p:spPr>
            <a:xfrm>
              <a:off x="-94764" y="2190603"/>
              <a:ext cx="2028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899DFFC-72C8-5328-0DAE-BEBF4BBC41C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F2D7D22-CB5B-B194-BF70-6ED70EF80D08}"/>
              </a:ext>
            </a:extLst>
          </p:cNvPr>
          <p:cNvGrpSpPr/>
          <p:nvPr/>
        </p:nvGrpSpPr>
        <p:grpSpPr>
          <a:xfrm>
            <a:off x="6270238" y="1807708"/>
            <a:ext cx="2859096" cy="791122"/>
            <a:chOff x="-94764" y="1931934"/>
            <a:chExt cx="2859096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FCCF98B-5DB6-BF36-B069-9B127C991C5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B112C99-86DE-EA54-8E1B-652F3F075FF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B59C653-B2C5-104C-14F0-550817A96203}"/>
              </a:ext>
            </a:extLst>
          </p:cNvPr>
          <p:cNvGrpSpPr/>
          <p:nvPr/>
        </p:nvGrpSpPr>
        <p:grpSpPr>
          <a:xfrm>
            <a:off x="8036026" y="3035588"/>
            <a:ext cx="2859096" cy="791122"/>
            <a:chOff x="-94764" y="1931934"/>
            <a:chExt cx="2859096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50BFD73-C783-3F78-1E0C-240F51DE5F0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A86208C-2EB6-7456-84D5-D5671335835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129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" name="泪滴形 1">
            <a:extLst>
              <a:ext uri="{FF2B5EF4-FFF2-40B4-BE49-F238E27FC236}">
                <a16:creationId xmlns:a16="http://schemas.microsoft.com/office/drawing/2014/main" id="{3118EA52-A6DF-59FC-8072-718EFAF3096E}"/>
              </a:ext>
            </a:extLst>
          </p:cNvPr>
          <p:cNvSpPr/>
          <p:nvPr/>
        </p:nvSpPr>
        <p:spPr>
          <a:xfrm>
            <a:off x="6198201" y="1774225"/>
            <a:ext cx="1756375" cy="1756375"/>
          </a:xfrm>
          <a:prstGeom prst="teardrop">
            <a:avLst/>
          </a:prstGeom>
          <a:solidFill>
            <a:srgbClr val="014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31F069A7-7A80-9189-D1EC-BCC190E1392C}"/>
              </a:ext>
            </a:extLst>
          </p:cNvPr>
          <p:cNvSpPr/>
          <p:nvPr/>
        </p:nvSpPr>
        <p:spPr>
          <a:xfrm flipH="1">
            <a:off x="4238418" y="1774225"/>
            <a:ext cx="1756375" cy="1756375"/>
          </a:xfrm>
          <a:prstGeom prst="teardrop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7AF5CA38-E2E7-198B-222C-AB217A8DC879}"/>
              </a:ext>
            </a:extLst>
          </p:cNvPr>
          <p:cNvSpPr/>
          <p:nvPr/>
        </p:nvSpPr>
        <p:spPr>
          <a:xfrm flipH="1" flipV="1">
            <a:off x="4238418" y="3697400"/>
            <a:ext cx="1756375" cy="1756375"/>
          </a:xfrm>
          <a:prstGeom prst="teardrop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泪滴形 5">
            <a:extLst>
              <a:ext uri="{FF2B5EF4-FFF2-40B4-BE49-F238E27FC236}">
                <a16:creationId xmlns:a16="http://schemas.microsoft.com/office/drawing/2014/main" id="{D700FC72-C9BA-6B17-8B5F-72D5B80A3EB8}"/>
              </a:ext>
            </a:extLst>
          </p:cNvPr>
          <p:cNvSpPr/>
          <p:nvPr/>
        </p:nvSpPr>
        <p:spPr>
          <a:xfrm flipV="1">
            <a:off x="6198201" y="3697400"/>
            <a:ext cx="1756375" cy="1756375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BC25D4A-B158-4276-2287-F0E165718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022" y="2213515"/>
            <a:ext cx="744149" cy="744150"/>
          </a:xfrm>
          <a:prstGeom prst="ellipse">
            <a:avLst/>
          </a:prstGeom>
          <a:solidFill>
            <a:schemeClr val="bg2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6FD7A6-51AC-80A9-2DAA-354DFDBB2667}"/>
              </a:ext>
            </a:extLst>
          </p:cNvPr>
          <p:cNvSpPr txBox="1"/>
          <p:nvPr/>
        </p:nvSpPr>
        <p:spPr>
          <a:xfrm>
            <a:off x="4825651" y="2324116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90491F77-7B10-0EFE-308B-910E38FFB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2241" y="2213515"/>
            <a:ext cx="744149" cy="744150"/>
          </a:xfrm>
          <a:prstGeom prst="ellipse">
            <a:avLst/>
          </a:prstGeom>
          <a:solidFill>
            <a:schemeClr val="bg2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FB02D9-F72A-848C-B5A9-1085BD082EE1}"/>
              </a:ext>
            </a:extLst>
          </p:cNvPr>
          <p:cNvSpPr txBox="1"/>
          <p:nvPr/>
        </p:nvSpPr>
        <p:spPr>
          <a:xfrm>
            <a:off x="6812517" y="2324116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7D67BDAF-1CEE-418A-06B7-88F60FAE9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022" y="4185667"/>
            <a:ext cx="744149" cy="744150"/>
          </a:xfrm>
          <a:prstGeom prst="ellipse">
            <a:avLst/>
          </a:prstGeom>
          <a:solidFill>
            <a:schemeClr val="bg2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9339EBD-25CF-2281-8846-6462A846D683}"/>
              </a:ext>
            </a:extLst>
          </p:cNvPr>
          <p:cNvSpPr txBox="1"/>
          <p:nvPr/>
        </p:nvSpPr>
        <p:spPr>
          <a:xfrm>
            <a:off x="4789142" y="4296268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60B6E153-CAA9-946B-BC16-D12F8B8F1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2241" y="4185667"/>
            <a:ext cx="744149" cy="744150"/>
          </a:xfrm>
          <a:prstGeom prst="ellipse">
            <a:avLst/>
          </a:prstGeom>
          <a:solidFill>
            <a:schemeClr val="bg2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FC6B281-5A88-ACDB-1081-746F0B0FBC84}"/>
              </a:ext>
            </a:extLst>
          </p:cNvPr>
          <p:cNvSpPr txBox="1"/>
          <p:nvPr/>
        </p:nvSpPr>
        <p:spPr>
          <a:xfrm>
            <a:off x="6820602" y="4296268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7274795-33D9-344E-F132-B09AED4E36AA}"/>
              </a:ext>
            </a:extLst>
          </p:cNvPr>
          <p:cNvGrpSpPr/>
          <p:nvPr/>
        </p:nvGrpSpPr>
        <p:grpSpPr>
          <a:xfrm>
            <a:off x="8157984" y="1928555"/>
            <a:ext cx="2859096" cy="791122"/>
            <a:chOff x="-94764" y="1931934"/>
            <a:chExt cx="2859096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E6A8F72-0E8A-0554-86D9-492A71F2F1D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66AB4E5-3617-9120-12B7-46B2F1F635E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E7FC68C-36EB-BE27-963B-7958B7529B3E}"/>
              </a:ext>
            </a:extLst>
          </p:cNvPr>
          <p:cNvGrpSpPr/>
          <p:nvPr/>
        </p:nvGrpSpPr>
        <p:grpSpPr>
          <a:xfrm>
            <a:off x="1160602" y="1928555"/>
            <a:ext cx="2874408" cy="791122"/>
            <a:chOff x="-94764" y="1931934"/>
            <a:chExt cx="2874408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D4075D6-134D-EF12-D8A7-6810950B780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5D1AFD9-C84C-136C-D1AC-DB15E0B470A9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045247F-0680-400F-8C65-7CA2B79191D9}"/>
              </a:ext>
            </a:extLst>
          </p:cNvPr>
          <p:cNvGrpSpPr/>
          <p:nvPr/>
        </p:nvGrpSpPr>
        <p:grpSpPr>
          <a:xfrm>
            <a:off x="8157984" y="4478956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ADD0585-588A-CC8D-0252-72184BE9270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A0B903C-40CA-BCD7-244F-7B389E60753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F5709B2-D1BE-B416-8162-9FF9C75B404C}"/>
              </a:ext>
            </a:extLst>
          </p:cNvPr>
          <p:cNvGrpSpPr/>
          <p:nvPr/>
        </p:nvGrpSpPr>
        <p:grpSpPr>
          <a:xfrm>
            <a:off x="1160602" y="4478956"/>
            <a:ext cx="2874408" cy="791122"/>
            <a:chOff x="-94764" y="1931934"/>
            <a:chExt cx="2874408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C6BDC8-22AB-783A-50E6-2C8EF57F9A4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CD21773-64D3-9CBC-60AC-2BBC350B50B4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498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A953DEAD-D5A3-1DFB-DB9E-04B4B6E5FD68}"/>
              </a:ext>
            </a:extLst>
          </p:cNvPr>
          <p:cNvSpPr>
            <a:spLocks noEditPoints="1"/>
          </p:cNvSpPr>
          <p:nvPr/>
        </p:nvSpPr>
        <p:spPr bwMode="auto">
          <a:xfrm>
            <a:off x="7530659" y="751709"/>
            <a:ext cx="4659462" cy="2570427"/>
          </a:xfrm>
          <a:custGeom>
            <a:avLst/>
            <a:gdLst>
              <a:gd name="T0" fmla="*/ 2828538 w 1158"/>
              <a:gd name="T1" fmla="*/ 0 h 637"/>
              <a:gd name="T2" fmla="*/ 2342525 w 1158"/>
              <a:gd name="T3" fmla="*/ 1830410 h 637"/>
              <a:gd name="T4" fmla="*/ 787885 w 1158"/>
              <a:gd name="T5" fmla="*/ 1830410 h 637"/>
              <a:gd name="T6" fmla="*/ 555444 w 1158"/>
              <a:gd name="T7" fmla="*/ 1830410 h 637"/>
              <a:gd name="T8" fmla="*/ 326022 w 1158"/>
              <a:gd name="T9" fmla="*/ 1600474 h 637"/>
              <a:gd name="T10" fmla="*/ 323003 w 1158"/>
              <a:gd name="T11" fmla="*/ 1600474 h 637"/>
              <a:gd name="T12" fmla="*/ 323003 w 1158"/>
              <a:gd name="T13" fmla="*/ 1370538 h 637"/>
              <a:gd name="T14" fmla="*/ 323003 w 1158"/>
              <a:gd name="T15" fmla="*/ 901590 h 637"/>
              <a:gd name="T16" fmla="*/ 552425 w 1158"/>
              <a:gd name="T17" fmla="*/ 629298 h 637"/>
              <a:gd name="T18" fmla="*/ 277722 w 1158"/>
              <a:gd name="T19" fmla="*/ 350955 h 637"/>
              <a:gd name="T20" fmla="*/ 0 w 1158"/>
              <a:gd name="T21" fmla="*/ 629298 h 637"/>
              <a:gd name="T22" fmla="*/ 229423 w 1158"/>
              <a:gd name="T23" fmla="*/ 901590 h 637"/>
              <a:gd name="T24" fmla="*/ 229423 w 1158"/>
              <a:gd name="T25" fmla="*/ 1600474 h 637"/>
              <a:gd name="T26" fmla="*/ 229423 w 1158"/>
              <a:gd name="T27" fmla="*/ 1600474 h 637"/>
              <a:gd name="T28" fmla="*/ 555444 w 1158"/>
              <a:gd name="T29" fmla="*/ 1927225 h 637"/>
              <a:gd name="T30" fmla="*/ 579594 w 1158"/>
              <a:gd name="T31" fmla="*/ 1924200 h 637"/>
              <a:gd name="T32" fmla="*/ 2342525 w 1158"/>
              <a:gd name="T33" fmla="*/ 1924200 h 637"/>
              <a:gd name="T34" fmla="*/ 2828538 w 1158"/>
              <a:gd name="T35" fmla="*/ 562738 h 637"/>
              <a:gd name="T36" fmla="*/ 3495675 w 1158"/>
              <a:gd name="T37" fmla="*/ 562738 h 637"/>
              <a:gd name="T38" fmla="*/ 3495675 w 1158"/>
              <a:gd name="T39" fmla="*/ 0 h 637"/>
              <a:gd name="T40" fmla="*/ 2828538 w 1158"/>
              <a:gd name="T41" fmla="*/ 0 h 637"/>
              <a:gd name="T42" fmla="*/ 96599 w 1158"/>
              <a:gd name="T43" fmla="*/ 629298 h 637"/>
              <a:gd name="T44" fmla="*/ 277722 w 1158"/>
              <a:gd name="T45" fmla="*/ 447770 h 637"/>
              <a:gd name="T46" fmla="*/ 458845 w 1158"/>
              <a:gd name="T47" fmla="*/ 629298 h 637"/>
              <a:gd name="T48" fmla="*/ 277722 w 1158"/>
              <a:gd name="T49" fmla="*/ 810826 h 637"/>
              <a:gd name="T50" fmla="*/ 96599 w 1158"/>
              <a:gd name="T51" fmla="*/ 629298 h 63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58" h="637">
                <a:moveTo>
                  <a:pt x="937" y="0"/>
                </a:moveTo>
                <a:cubicBezTo>
                  <a:pt x="776" y="605"/>
                  <a:pt x="776" y="605"/>
                  <a:pt x="776" y="605"/>
                </a:cubicBezTo>
                <a:cubicBezTo>
                  <a:pt x="261" y="605"/>
                  <a:pt x="261" y="605"/>
                  <a:pt x="261" y="605"/>
                </a:cubicBezTo>
                <a:cubicBezTo>
                  <a:pt x="184" y="605"/>
                  <a:pt x="184" y="605"/>
                  <a:pt x="184" y="605"/>
                </a:cubicBezTo>
                <a:cubicBezTo>
                  <a:pt x="142" y="605"/>
                  <a:pt x="108" y="571"/>
                  <a:pt x="108" y="529"/>
                </a:cubicBezTo>
                <a:cubicBezTo>
                  <a:pt x="107" y="529"/>
                  <a:pt x="107" y="529"/>
                  <a:pt x="107" y="529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298"/>
                  <a:pt x="107" y="298"/>
                  <a:pt x="107" y="298"/>
                </a:cubicBezTo>
                <a:cubicBezTo>
                  <a:pt x="150" y="290"/>
                  <a:pt x="183" y="253"/>
                  <a:pt x="183" y="208"/>
                </a:cubicBezTo>
                <a:cubicBezTo>
                  <a:pt x="183" y="157"/>
                  <a:pt x="142" y="116"/>
                  <a:pt x="92" y="116"/>
                </a:cubicBezTo>
                <a:cubicBezTo>
                  <a:pt x="41" y="116"/>
                  <a:pt x="0" y="157"/>
                  <a:pt x="0" y="208"/>
                </a:cubicBezTo>
                <a:cubicBezTo>
                  <a:pt x="0" y="253"/>
                  <a:pt x="33" y="290"/>
                  <a:pt x="76" y="298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88"/>
                  <a:pt x="125" y="637"/>
                  <a:pt x="184" y="637"/>
                </a:cubicBezTo>
                <a:cubicBezTo>
                  <a:pt x="187" y="637"/>
                  <a:pt x="190" y="637"/>
                  <a:pt x="192" y="636"/>
                </a:cubicBezTo>
                <a:cubicBezTo>
                  <a:pt x="776" y="636"/>
                  <a:pt x="776" y="636"/>
                  <a:pt x="776" y="636"/>
                </a:cubicBezTo>
                <a:cubicBezTo>
                  <a:pt x="937" y="186"/>
                  <a:pt x="937" y="186"/>
                  <a:pt x="937" y="186"/>
                </a:cubicBezTo>
                <a:cubicBezTo>
                  <a:pt x="1158" y="186"/>
                  <a:pt x="1158" y="186"/>
                  <a:pt x="1158" y="186"/>
                </a:cubicBezTo>
                <a:cubicBezTo>
                  <a:pt x="1158" y="0"/>
                  <a:pt x="1158" y="0"/>
                  <a:pt x="1158" y="0"/>
                </a:cubicBezTo>
                <a:lnTo>
                  <a:pt x="937" y="0"/>
                </a:lnTo>
                <a:close/>
                <a:moveTo>
                  <a:pt x="32" y="208"/>
                </a:moveTo>
                <a:cubicBezTo>
                  <a:pt x="32" y="175"/>
                  <a:pt x="59" y="148"/>
                  <a:pt x="92" y="148"/>
                </a:cubicBezTo>
                <a:cubicBezTo>
                  <a:pt x="125" y="148"/>
                  <a:pt x="152" y="175"/>
                  <a:pt x="152" y="208"/>
                </a:cubicBezTo>
                <a:cubicBezTo>
                  <a:pt x="152" y="241"/>
                  <a:pt x="125" y="268"/>
                  <a:pt x="92" y="268"/>
                </a:cubicBezTo>
                <a:cubicBezTo>
                  <a:pt x="59" y="268"/>
                  <a:pt x="32" y="241"/>
                  <a:pt x="32" y="208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BC9D11DA-B309-BD7E-8BD0-A94E5CE0D47E}"/>
              </a:ext>
            </a:extLst>
          </p:cNvPr>
          <p:cNvSpPr>
            <a:spLocks noEditPoints="1"/>
          </p:cNvSpPr>
          <p:nvPr/>
        </p:nvSpPr>
        <p:spPr bwMode="auto">
          <a:xfrm>
            <a:off x="4551312" y="1446190"/>
            <a:ext cx="7638809" cy="2098263"/>
          </a:xfrm>
          <a:custGeom>
            <a:avLst/>
            <a:gdLst>
              <a:gd name="T0" fmla="*/ 5063933 w 1899"/>
              <a:gd name="T1" fmla="*/ 447760 h 520"/>
              <a:gd name="T2" fmla="*/ 4578061 w 1899"/>
              <a:gd name="T3" fmla="*/ 1479424 h 520"/>
              <a:gd name="T4" fmla="*/ 784638 w 1899"/>
              <a:gd name="T5" fmla="*/ 1479424 h 520"/>
              <a:gd name="T6" fmla="*/ 787656 w 1899"/>
              <a:gd name="T7" fmla="*/ 1479424 h 520"/>
              <a:gd name="T8" fmla="*/ 555282 w 1899"/>
              <a:gd name="T9" fmla="*/ 1479424 h 520"/>
              <a:gd name="T10" fmla="*/ 325927 w 1899"/>
              <a:gd name="T11" fmla="*/ 1246468 h 520"/>
              <a:gd name="T12" fmla="*/ 322909 w 1899"/>
              <a:gd name="T13" fmla="*/ 1246468 h 520"/>
              <a:gd name="T14" fmla="*/ 322909 w 1899"/>
              <a:gd name="T15" fmla="*/ 1016537 h 520"/>
              <a:gd name="T16" fmla="*/ 322909 w 1899"/>
              <a:gd name="T17" fmla="*/ 1016537 h 520"/>
              <a:gd name="T18" fmla="*/ 322909 w 1899"/>
              <a:gd name="T19" fmla="*/ 547599 h 520"/>
              <a:gd name="T20" fmla="*/ 552264 w 1899"/>
              <a:gd name="T21" fmla="*/ 275312 h 520"/>
              <a:gd name="T22" fmla="*/ 277641 w 1899"/>
              <a:gd name="T23" fmla="*/ 0 h 520"/>
              <a:gd name="T24" fmla="*/ 0 w 1899"/>
              <a:gd name="T25" fmla="*/ 275312 h 520"/>
              <a:gd name="T26" fmla="*/ 229356 w 1899"/>
              <a:gd name="T27" fmla="*/ 547599 h 520"/>
              <a:gd name="T28" fmla="*/ 229356 w 1899"/>
              <a:gd name="T29" fmla="*/ 1246468 h 520"/>
              <a:gd name="T30" fmla="*/ 229356 w 1899"/>
              <a:gd name="T31" fmla="*/ 1246468 h 520"/>
              <a:gd name="T32" fmla="*/ 555282 w 1899"/>
              <a:gd name="T33" fmla="*/ 1573212 h 520"/>
              <a:gd name="T34" fmla="*/ 4578061 w 1899"/>
              <a:gd name="T35" fmla="*/ 1573212 h 520"/>
              <a:gd name="T36" fmla="*/ 5063933 w 1899"/>
              <a:gd name="T37" fmla="*/ 1010486 h 520"/>
              <a:gd name="T38" fmla="*/ 5730875 w 1899"/>
              <a:gd name="T39" fmla="*/ 1010486 h 520"/>
              <a:gd name="T40" fmla="*/ 5730875 w 1899"/>
              <a:gd name="T41" fmla="*/ 447760 h 520"/>
              <a:gd name="T42" fmla="*/ 5063933 w 1899"/>
              <a:gd name="T43" fmla="*/ 447760 h 520"/>
              <a:gd name="T44" fmla="*/ 96571 w 1899"/>
              <a:gd name="T45" fmla="*/ 275312 h 520"/>
              <a:gd name="T46" fmla="*/ 277641 w 1899"/>
              <a:gd name="T47" fmla="*/ 93788 h 520"/>
              <a:gd name="T48" fmla="*/ 458711 w 1899"/>
              <a:gd name="T49" fmla="*/ 275312 h 520"/>
              <a:gd name="T50" fmla="*/ 277641 w 1899"/>
              <a:gd name="T51" fmla="*/ 456837 h 520"/>
              <a:gd name="T52" fmla="*/ 96571 w 1899"/>
              <a:gd name="T53" fmla="*/ 275312 h 52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899" h="520">
                <a:moveTo>
                  <a:pt x="1678" y="148"/>
                </a:moveTo>
                <a:cubicBezTo>
                  <a:pt x="1517" y="489"/>
                  <a:pt x="1517" y="489"/>
                  <a:pt x="1517" y="489"/>
                </a:cubicBezTo>
                <a:cubicBezTo>
                  <a:pt x="260" y="489"/>
                  <a:pt x="260" y="489"/>
                  <a:pt x="260" y="489"/>
                </a:cubicBezTo>
                <a:cubicBezTo>
                  <a:pt x="260" y="489"/>
                  <a:pt x="261" y="489"/>
                  <a:pt x="261" y="489"/>
                </a:cubicBezTo>
                <a:cubicBezTo>
                  <a:pt x="184" y="489"/>
                  <a:pt x="184" y="489"/>
                  <a:pt x="184" y="489"/>
                </a:cubicBezTo>
                <a:cubicBezTo>
                  <a:pt x="142" y="489"/>
                  <a:pt x="108" y="455"/>
                  <a:pt x="108" y="412"/>
                </a:cubicBezTo>
                <a:cubicBezTo>
                  <a:pt x="107" y="412"/>
                  <a:pt x="107" y="412"/>
                  <a:pt x="107" y="412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50" y="174"/>
                  <a:pt x="183" y="136"/>
                  <a:pt x="183" y="91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1"/>
                </a:cubicBezTo>
                <a:cubicBezTo>
                  <a:pt x="0" y="136"/>
                  <a:pt x="33" y="174"/>
                  <a:pt x="76" y="181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72"/>
                  <a:pt x="125" y="520"/>
                  <a:pt x="184" y="520"/>
                </a:cubicBezTo>
                <a:cubicBezTo>
                  <a:pt x="1517" y="520"/>
                  <a:pt x="1517" y="520"/>
                  <a:pt x="1517" y="520"/>
                </a:cubicBezTo>
                <a:cubicBezTo>
                  <a:pt x="1678" y="334"/>
                  <a:pt x="1678" y="334"/>
                  <a:pt x="1678" y="334"/>
                </a:cubicBezTo>
                <a:cubicBezTo>
                  <a:pt x="1899" y="334"/>
                  <a:pt x="1899" y="334"/>
                  <a:pt x="1899" y="334"/>
                </a:cubicBezTo>
                <a:cubicBezTo>
                  <a:pt x="1899" y="148"/>
                  <a:pt x="1899" y="148"/>
                  <a:pt x="1899" y="148"/>
                </a:cubicBezTo>
                <a:lnTo>
                  <a:pt x="1678" y="148"/>
                </a:lnTo>
                <a:close/>
                <a:moveTo>
                  <a:pt x="32" y="91"/>
                </a:moveTo>
                <a:cubicBezTo>
                  <a:pt x="32" y="58"/>
                  <a:pt x="59" y="31"/>
                  <a:pt x="92" y="31"/>
                </a:cubicBezTo>
                <a:cubicBezTo>
                  <a:pt x="125" y="31"/>
                  <a:pt x="152" y="58"/>
                  <a:pt x="152" y="91"/>
                </a:cubicBezTo>
                <a:cubicBezTo>
                  <a:pt x="152" y="125"/>
                  <a:pt x="125" y="151"/>
                  <a:pt x="92" y="151"/>
                </a:cubicBezTo>
                <a:cubicBezTo>
                  <a:pt x="59" y="151"/>
                  <a:pt x="32" y="125"/>
                  <a:pt x="32" y="91"/>
                </a:cubicBezTo>
                <a:close/>
              </a:path>
            </a:pathLst>
          </a:custGeom>
          <a:solidFill>
            <a:srgbClr val="0143D7"/>
          </a:solidFill>
          <a:ln>
            <a:noFill/>
          </a:ln>
        </p:spPr>
        <p:txBody>
          <a:bodyPr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9B3F7622-470A-514D-DB13-55FDD1102FB0}"/>
              </a:ext>
            </a:extLst>
          </p:cNvPr>
          <p:cNvSpPr>
            <a:spLocks noEditPoints="1"/>
          </p:cNvSpPr>
          <p:nvPr/>
        </p:nvSpPr>
        <p:spPr bwMode="auto">
          <a:xfrm>
            <a:off x="3074333" y="3334840"/>
            <a:ext cx="9115786" cy="749531"/>
          </a:xfrm>
          <a:custGeom>
            <a:avLst/>
            <a:gdLst>
              <a:gd name="T0" fmla="*/ 6171956 w 2266"/>
              <a:gd name="T1" fmla="*/ 0 h 186"/>
              <a:gd name="T2" fmla="*/ 5686047 w 2266"/>
              <a:gd name="T3" fmla="*/ 232646 h 186"/>
              <a:gd name="T4" fmla="*/ 546271 w 2266"/>
              <a:gd name="T5" fmla="*/ 232646 h 186"/>
              <a:gd name="T6" fmla="*/ 274645 w 2266"/>
              <a:gd name="T7" fmla="*/ 6043 h 186"/>
              <a:gd name="T8" fmla="*/ 0 w 2266"/>
              <a:gd name="T9" fmla="*/ 280988 h 186"/>
              <a:gd name="T10" fmla="*/ 274645 w 2266"/>
              <a:gd name="T11" fmla="*/ 555932 h 186"/>
              <a:gd name="T12" fmla="*/ 546271 w 2266"/>
              <a:gd name="T13" fmla="*/ 326308 h 186"/>
              <a:gd name="T14" fmla="*/ 5686047 w 2266"/>
              <a:gd name="T15" fmla="*/ 326308 h 186"/>
              <a:gd name="T16" fmla="*/ 6171956 w 2266"/>
              <a:gd name="T17" fmla="*/ 561975 h 186"/>
              <a:gd name="T18" fmla="*/ 6838950 w 2266"/>
              <a:gd name="T19" fmla="*/ 561975 h 186"/>
              <a:gd name="T20" fmla="*/ 6838950 w 2266"/>
              <a:gd name="T21" fmla="*/ 0 h 186"/>
              <a:gd name="T22" fmla="*/ 6171956 w 2266"/>
              <a:gd name="T23" fmla="*/ 0 h 186"/>
              <a:gd name="T24" fmla="*/ 274645 w 2266"/>
              <a:gd name="T25" fmla="*/ 462270 h 186"/>
              <a:gd name="T26" fmla="*/ 93560 w 2266"/>
              <a:gd name="T27" fmla="*/ 280988 h 186"/>
              <a:gd name="T28" fmla="*/ 274645 w 2266"/>
              <a:gd name="T29" fmla="*/ 99705 h 186"/>
              <a:gd name="T30" fmla="*/ 455729 w 2266"/>
              <a:gd name="T31" fmla="*/ 280988 h 186"/>
              <a:gd name="T32" fmla="*/ 274645 w 2266"/>
              <a:gd name="T33" fmla="*/ 462270 h 18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266" h="186">
                <a:moveTo>
                  <a:pt x="2045" y="0"/>
                </a:moveTo>
                <a:cubicBezTo>
                  <a:pt x="1884" y="77"/>
                  <a:pt x="1884" y="77"/>
                  <a:pt x="1884" y="77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74" y="34"/>
                  <a:pt x="136" y="2"/>
                  <a:pt x="91" y="2"/>
                </a:cubicBezTo>
                <a:cubicBezTo>
                  <a:pt x="41" y="2"/>
                  <a:pt x="0" y="43"/>
                  <a:pt x="0" y="93"/>
                </a:cubicBezTo>
                <a:cubicBezTo>
                  <a:pt x="0" y="143"/>
                  <a:pt x="41" y="184"/>
                  <a:pt x="91" y="184"/>
                </a:cubicBezTo>
                <a:cubicBezTo>
                  <a:pt x="136" y="184"/>
                  <a:pt x="174" y="152"/>
                  <a:pt x="181" y="108"/>
                </a:cubicBezTo>
                <a:cubicBezTo>
                  <a:pt x="1884" y="108"/>
                  <a:pt x="1884" y="108"/>
                  <a:pt x="1884" y="108"/>
                </a:cubicBezTo>
                <a:cubicBezTo>
                  <a:pt x="2045" y="186"/>
                  <a:pt x="2045" y="186"/>
                  <a:pt x="2045" y="186"/>
                </a:cubicBezTo>
                <a:cubicBezTo>
                  <a:pt x="2266" y="186"/>
                  <a:pt x="2266" y="186"/>
                  <a:pt x="2266" y="186"/>
                </a:cubicBezTo>
                <a:cubicBezTo>
                  <a:pt x="2266" y="0"/>
                  <a:pt x="2266" y="0"/>
                  <a:pt x="2266" y="0"/>
                </a:cubicBezTo>
                <a:lnTo>
                  <a:pt x="2045" y="0"/>
                </a:lnTo>
                <a:close/>
                <a:moveTo>
                  <a:pt x="91" y="153"/>
                </a:moveTo>
                <a:cubicBezTo>
                  <a:pt x="58" y="153"/>
                  <a:pt x="31" y="126"/>
                  <a:pt x="31" y="93"/>
                </a:cubicBezTo>
                <a:cubicBezTo>
                  <a:pt x="31" y="60"/>
                  <a:pt x="58" y="33"/>
                  <a:pt x="91" y="33"/>
                </a:cubicBezTo>
                <a:cubicBezTo>
                  <a:pt x="124" y="33"/>
                  <a:pt x="151" y="60"/>
                  <a:pt x="151" y="93"/>
                </a:cubicBezTo>
                <a:cubicBezTo>
                  <a:pt x="151" y="126"/>
                  <a:pt x="124" y="153"/>
                  <a:pt x="91" y="15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DB8D2332-FEE7-6690-8157-139DAC9E6C01}"/>
              </a:ext>
            </a:extLst>
          </p:cNvPr>
          <p:cNvSpPr>
            <a:spLocks noEditPoints="1"/>
          </p:cNvSpPr>
          <p:nvPr/>
        </p:nvSpPr>
        <p:spPr bwMode="auto">
          <a:xfrm>
            <a:off x="4551312" y="3870521"/>
            <a:ext cx="7638809" cy="2098264"/>
          </a:xfrm>
          <a:custGeom>
            <a:avLst/>
            <a:gdLst>
              <a:gd name="T0" fmla="*/ 5063933 w 1899"/>
              <a:gd name="T1" fmla="*/ 565752 h 520"/>
              <a:gd name="T2" fmla="*/ 4578061 w 1899"/>
              <a:gd name="T3" fmla="*/ 0 h 520"/>
              <a:gd name="T4" fmla="*/ 555282 w 1899"/>
              <a:gd name="T5" fmla="*/ 0 h 520"/>
              <a:gd name="T6" fmla="*/ 229356 w 1899"/>
              <a:gd name="T7" fmla="*/ 326744 h 520"/>
              <a:gd name="T8" fmla="*/ 229356 w 1899"/>
              <a:gd name="T9" fmla="*/ 326744 h 520"/>
              <a:gd name="T10" fmla="*/ 229356 w 1899"/>
              <a:gd name="T11" fmla="*/ 1025614 h 520"/>
              <a:gd name="T12" fmla="*/ 0 w 1899"/>
              <a:gd name="T13" fmla="*/ 1297901 h 520"/>
              <a:gd name="T14" fmla="*/ 277641 w 1899"/>
              <a:gd name="T15" fmla="*/ 1573213 h 520"/>
              <a:gd name="T16" fmla="*/ 552264 w 1899"/>
              <a:gd name="T17" fmla="*/ 1297901 h 520"/>
              <a:gd name="T18" fmla="*/ 322909 w 1899"/>
              <a:gd name="T19" fmla="*/ 1025614 h 520"/>
              <a:gd name="T20" fmla="*/ 322909 w 1899"/>
              <a:gd name="T21" fmla="*/ 556675 h 520"/>
              <a:gd name="T22" fmla="*/ 322909 w 1899"/>
              <a:gd name="T23" fmla="*/ 556675 h 520"/>
              <a:gd name="T24" fmla="*/ 322909 w 1899"/>
              <a:gd name="T25" fmla="*/ 326744 h 520"/>
              <a:gd name="T26" fmla="*/ 325927 w 1899"/>
              <a:gd name="T27" fmla="*/ 326744 h 520"/>
              <a:gd name="T28" fmla="*/ 555282 w 1899"/>
              <a:gd name="T29" fmla="*/ 96813 h 520"/>
              <a:gd name="T30" fmla="*/ 787656 w 1899"/>
              <a:gd name="T31" fmla="*/ 96813 h 520"/>
              <a:gd name="T32" fmla="*/ 784638 w 1899"/>
              <a:gd name="T33" fmla="*/ 93788 h 520"/>
              <a:gd name="T34" fmla="*/ 4578061 w 1899"/>
              <a:gd name="T35" fmla="*/ 93788 h 520"/>
              <a:gd name="T36" fmla="*/ 5063933 w 1899"/>
              <a:gd name="T37" fmla="*/ 1128478 h 520"/>
              <a:gd name="T38" fmla="*/ 5730875 w 1899"/>
              <a:gd name="T39" fmla="*/ 1128478 h 520"/>
              <a:gd name="T40" fmla="*/ 5730875 w 1899"/>
              <a:gd name="T41" fmla="*/ 565752 h 520"/>
              <a:gd name="T42" fmla="*/ 5063933 w 1899"/>
              <a:gd name="T43" fmla="*/ 565752 h 520"/>
              <a:gd name="T44" fmla="*/ 458711 w 1899"/>
              <a:gd name="T45" fmla="*/ 1297901 h 520"/>
              <a:gd name="T46" fmla="*/ 277641 w 1899"/>
              <a:gd name="T47" fmla="*/ 1479425 h 520"/>
              <a:gd name="T48" fmla="*/ 96571 w 1899"/>
              <a:gd name="T49" fmla="*/ 1297901 h 520"/>
              <a:gd name="T50" fmla="*/ 277641 w 1899"/>
              <a:gd name="T51" fmla="*/ 1116376 h 520"/>
              <a:gd name="T52" fmla="*/ 458711 w 1899"/>
              <a:gd name="T53" fmla="*/ 1297901 h 52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899" h="520">
                <a:moveTo>
                  <a:pt x="1678" y="187"/>
                </a:moveTo>
                <a:cubicBezTo>
                  <a:pt x="1517" y="0"/>
                  <a:pt x="1517" y="0"/>
                  <a:pt x="1517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1517" y="31"/>
                  <a:pt x="1517" y="31"/>
                  <a:pt x="1517" y="31"/>
                </a:cubicBezTo>
                <a:cubicBezTo>
                  <a:pt x="1678" y="373"/>
                  <a:pt x="1678" y="373"/>
                  <a:pt x="1678" y="373"/>
                </a:cubicBezTo>
                <a:cubicBezTo>
                  <a:pt x="1899" y="373"/>
                  <a:pt x="1899" y="373"/>
                  <a:pt x="1899" y="373"/>
                </a:cubicBezTo>
                <a:cubicBezTo>
                  <a:pt x="1899" y="187"/>
                  <a:pt x="1899" y="187"/>
                  <a:pt x="1899" y="187"/>
                </a:cubicBezTo>
                <a:lnTo>
                  <a:pt x="1678" y="187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8C5FAA69-0CEF-0018-9E12-B7C5A9FED276}"/>
              </a:ext>
            </a:extLst>
          </p:cNvPr>
          <p:cNvSpPr>
            <a:spLocks noEditPoints="1"/>
          </p:cNvSpPr>
          <p:nvPr/>
        </p:nvSpPr>
        <p:spPr bwMode="auto">
          <a:xfrm>
            <a:off x="7530659" y="4097074"/>
            <a:ext cx="4659462" cy="2570427"/>
          </a:xfrm>
          <a:custGeom>
            <a:avLst/>
            <a:gdLst>
              <a:gd name="T0" fmla="*/ 2828538 w 1158"/>
              <a:gd name="T1" fmla="*/ 1364487 h 637"/>
              <a:gd name="T2" fmla="*/ 2342525 w 1158"/>
              <a:gd name="T3" fmla="*/ 0 h 637"/>
              <a:gd name="T4" fmla="*/ 555444 w 1158"/>
              <a:gd name="T5" fmla="*/ 0 h 637"/>
              <a:gd name="T6" fmla="*/ 229423 w 1158"/>
              <a:gd name="T7" fmla="*/ 326751 h 637"/>
              <a:gd name="T8" fmla="*/ 229423 w 1158"/>
              <a:gd name="T9" fmla="*/ 326751 h 637"/>
              <a:gd name="T10" fmla="*/ 229423 w 1158"/>
              <a:gd name="T11" fmla="*/ 1025635 h 637"/>
              <a:gd name="T12" fmla="*/ 0 w 1158"/>
              <a:gd name="T13" fmla="*/ 1297927 h 637"/>
              <a:gd name="T14" fmla="*/ 277722 w 1158"/>
              <a:gd name="T15" fmla="*/ 1573245 h 637"/>
              <a:gd name="T16" fmla="*/ 552425 w 1158"/>
              <a:gd name="T17" fmla="*/ 1297927 h 637"/>
              <a:gd name="T18" fmla="*/ 323003 w 1158"/>
              <a:gd name="T19" fmla="*/ 1025635 h 637"/>
              <a:gd name="T20" fmla="*/ 323003 w 1158"/>
              <a:gd name="T21" fmla="*/ 556687 h 637"/>
              <a:gd name="T22" fmla="*/ 323003 w 1158"/>
              <a:gd name="T23" fmla="*/ 326751 h 637"/>
              <a:gd name="T24" fmla="*/ 326022 w 1158"/>
              <a:gd name="T25" fmla="*/ 326751 h 637"/>
              <a:gd name="T26" fmla="*/ 555444 w 1158"/>
              <a:gd name="T27" fmla="*/ 96815 h 637"/>
              <a:gd name="T28" fmla="*/ 787885 w 1158"/>
              <a:gd name="T29" fmla="*/ 96815 h 637"/>
              <a:gd name="T30" fmla="*/ 784867 w 1158"/>
              <a:gd name="T31" fmla="*/ 93790 h 637"/>
              <a:gd name="T32" fmla="*/ 2342525 w 1158"/>
              <a:gd name="T33" fmla="*/ 93790 h 637"/>
              <a:gd name="T34" fmla="*/ 2828538 w 1158"/>
              <a:gd name="T35" fmla="*/ 1927225 h 637"/>
              <a:gd name="T36" fmla="*/ 3495675 w 1158"/>
              <a:gd name="T37" fmla="*/ 1927225 h 637"/>
              <a:gd name="T38" fmla="*/ 3495675 w 1158"/>
              <a:gd name="T39" fmla="*/ 1364487 h 637"/>
              <a:gd name="T40" fmla="*/ 2828538 w 1158"/>
              <a:gd name="T41" fmla="*/ 1364487 h 637"/>
              <a:gd name="T42" fmla="*/ 458845 w 1158"/>
              <a:gd name="T43" fmla="*/ 1297927 h 637"/>
              <a:gd name="T44" fmla="*/ 277722 w 1158"/>
              <a:gd name="T45" fmla="*/ 1479455 h 637"/>
              <a:gd name="T46" fmla="*/ 96599 w 1158"/>
              <a:gd name="T47" fmla="*/ 1297927 h 637"/>
              <a:gd name="T48" fmla="*/ 277722 w 1158"/>
              <a:gd name="T49" fmla="*/ 1116399 h 637"/>
              <a:gd name="T50" fmla="*/ 458845 w 1158"/>
              <a:gd name="T51" fmla="*/ 1297927 h 63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58" h="637">
                <a:moveTo>
                  <a:pt x="937" y="451"/>
                </a:moveTo>
                <a:cubicBezTo>
                  <a:pt x="776" y="0"/>
                  <a:pt x="776" y="0"/>
                  <a:pt x="776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776" y="31"/>
                  <a:pt x="776" y="31"/>
                  <a:pt x="776" y="31"/>
                </a:cubicBezTo>
                <a:cubicBezTo>
                  <a:pt x="937" y="637"/>
                  <a:pt x="937" y="637"/>
                  <a:pt x="937" y="637"/>
                </a:cubicBezTo>
                <a:cubicBezTo>
                  <a:pt x="1158" y="637"/>
                  <a:pt x="1158" y="637"/>
                  <a:pt x="1158" y="637"/>
                </a:cubicBezTo>
                <a:cubicBezTo>
                  <a:pt x="1158" y="451"/>
                  <a:pt x="1158" y="451"/>
                  <a:pt x="1158" y="451"/>
                </a:cubicBezTo>
                <a:lnTo>
                  <a:pt x="937" y="451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Text Box 16">
            <a:extLst>
              <a:ext uri="{FF2B5EF4-FFF2-40B4-BE49-F238E27FC236}">
                <a16:creationId xmlns:a16="http://schemas.microsoft.com/office/drawing/2014/main" id="{ABC02B84-8ECA-3E15-E881-E98B5ABB5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5995" y="1587620"/>
            <a:ext cx="356188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zh-CN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14" name="Text Box 17">
            <a:extLst>
              <a:ext uri="{FF2B5EF4-FFF2-40B4-BE49-F238E27FC236}">
                <a16:creationId xmlns:a16="http://schemas.microsoft.com/office/drawing/2014/main" id="{85A9C309-A8A7-D646-661E-D08685AC4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8375" y="5382287"/>
            <a:ext cx="356188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zh-CN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15" name="Text Box 18">
            <a:extLst>
              <a:ext uri="{FF2B5EF4-FFF2-40B4-BE49-F238E27FC236}">
                <a16:creationId xmlns:a16="http://schemas.microsoft.com/office/drawing/2014/main" id="{389A239C-DC3B-5EF1-D82A-7222F7C39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6186" y="1369535"/>
            <a:ext cx="356188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zh-CN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B04AFA06-7A45-44D9-DA1C-02373AA80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6186" y="5618148"/>
            <a:ext cx="356188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zh-CN" sz="2399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</a:p>
        </p:txBody>
      </p:sp>
      <p:sp>
        <p:nvSpPr>
          <p:cNvPr id="17" name="Text Box 20">
            <a:extLst>
              <a:ext uri="{FF2B5EF4-FFF2-40B4-BE49-F238E27FC236}">
                <a16:creationId xmlns:a16="http://schemas.microsoft.com/office/drawing/2014/main" id="{A58980AC-39F7-ED48-BC8E-41E15118A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4785" y="3479236"/>
            <a:ext cx="356188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zh-CN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ACE47AD-634B-33E0-05EA-1D6117D39C44}"/>
              </a:ext>
            </a:extLst>
          </p:cNvPr>
          <p:cNvGrpSpPr/>
          <p:nvPr/>
        </p:nvGrpSpPr>
        <p:grpSpPr>
          <a:xfrm>
            <a:off x="5295092" y="2005418"/>
            <a:ext cx="2235567" cy="1021955"/>
            <a:chOff x="-94764" y="1931934"/>
            <a:chExt cx="2235567" cy="10219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190D4E1-59EF-BB1C-79C2-4B86D7F75571}"/>
                </a:ext>
              </a:extLst>
            </p:cNvPr>
            <p:cNvSpPr txBox="1"/>
            <p:nvPr/>
          </p:nvSpPr>
          <p:spPr>
            <a:xfrm>
              <a:off x="-94764" y="2190603"/>
              <a:ext cx="19816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8693229-9640-C904-1707-D8B81235DE3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73806A6-3827-F013-CCAD-78E915DCCFBA}"/>
              </a:ext>
            </a:extLst>
          </p:cNvPr>
          <p:cNvGrpSpPr/>
          <p:nvPr/>
        </p:nvGrpSpPr>
        <p:grpSpPr>
          <a:xfrm>
            <a:off x="8370716" y="2005418"/>
            <a:ext cx="2235567" cy="1021955"/>
            <a:chOff x="-94764" y="1931934"/>
            <a:chExt cx="2235567" cy="10219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62E9CA-2841-F1F9-C763-0EAE4A7AA46A}"/>
                </a:ext>
              </a:extLst>
            </p:cNvPr>
            <p:cNvSpPr txBox="1"/>
            <p:nvPr/>
          </p:nvSpPr>
          <p:spPr>
            <a:xfrm>
              <a:off x="-94764" y="2190603"/>
              <a:ext cx="19816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4C11F78-A317-DFD3-77AC-FCF4139E14B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5159C2B-F74A-1D30-AD95-C5DD2F5E2A71}"/>
              </a:ext>
            </a:extLst>
          </p:cNvPr>
          <p:cNvGrpSpPr/>
          <p:nvPr/>
        </p:nvGrpSpPr>
        <p:grpSpPr>
          <a:xfrm>
            <a:off x="5295092" y="4241631"/>
            <a:ext cx="2235567" cy="1021955"/>
            <a:chOff x="-94764" y="1931934"/>
            <a:chExt cx="2235567" cy="10219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7C662CC-8FAA-E28D-A53E-B3EEC10D0542}"/>
                </a:ext>
              </a:extLst>
            </p:cNvPr>
            <p:cNvSpPr txBox="1"/>
            <p:nvPr/>
          </p:nvSpPr>
          <p:spPr>
            <a:xfrm>
              <a:off x="-94764" y="2190603"/>
              <a:ext cx="19816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15BD0D2-7585-639C-9E12-E7A7A9748B1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DBA1A9B-A398-BC3B-3F15-802A289B9518}"/>
              </a:ext>
            </a:extLst>
          </p:cNvPr>
          <p:cNvGrpSpPr/>
          <p:nvPr/>
        </p:nvGrpSpPr>
        <p:grpSpPr>
          <a:xfrm>
            <a:off x="8370715" y="4443691"/>
            <a:ext cx="2235567" cy="1021955"/>
            <a:chOff x="-94764" y="1931934"/>
            <a:chExt cx="2235567" cy="10219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9DDBCB8-491D-2062-A978-2EF632372BC6}"/>
                </a:ext>
              </a:extLst>
            </p:cNvPr>
            <p:cNvSpPr txBox="1"/>
            <p:nvPr/>
          </p:nvSpPr>
          <p:spPr>
            <a:xfrm>
              <a:off x="-94764" y="2190603"/>
              <a:ext cx="19816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9C5B31F-DBB4-5F5D-7F1E-D2BCA512912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57E43E7-F699-C50B-5876-4DFDB01C32C4}"/>
              </a:ext>
            </a:extLst>
          </p:cNvPr>
          <p:cNvGrpSpPr/>
          <p:nvPr/>
        </p:nvGrpSpPr>
        <p:grpSpPr>
          <a:xfrm>
            <a:off x="711786" y="3238500"/>
            <a:ext cx="2235567" cy="1021955"/>
            <a:chOff x="544077" y="1931934"/>
            <a:chExt cx="2235567" cy="10219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91CB096-3F08-E8F1-BFD0-6A92916BCA86}"/>
                </a:ext>
              </a:extLst>
            </p:cNvPr>
            <p:cNvSpPr txBox="1"/>
            <p:nvPr/>
          </p:nvSpPr>
          <p:spPr>
            <a:xfrm>
              <a:off x="685990" y="2190603"/>
              <a:ext cx="20783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5B29154-D7BB-8331-BCDF-8418C6C3B356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522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EF550070-A317-C701-86E5-7A88DFE6BE3B}"/>
              </a:ext>
            </a:extLst>
          </p:cNvPr>
          <p:cNvSpPr/>
          <p:nvPr/>
        </p:nvSpPr>
        <p:spPr>
          <a:xfrm>
            <a:off x="1141467" y="2552701"/>
            <a:ext cx="2911787" cy="30099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407BFF">
                  <a:alpha val="20000"/>
                </a:srgbClr>
              </a:gs>
              <a:gs pos="100000">
                <a:srgbClr val="407BFF">
                  <a:alpha val="0"/>
                </a:srgb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A9DB9DB-5AF1-330D-A9A2-ED3F2786653F}"/>
              </a:ext>
            </a:extLst>
          </p:cNvPr>
          <p:cNvSpPr/>
          <p:nvPr/>
        </p:nvSpPr>
        <p:spPr>
          <a:xfrm>
            <a:off x="1141467" y="1774454"/>
            <a:ext cx="3095532" cy="778246"/>
          </a:xfrm>
          <a:prstGeom prst="parallelogram">
            <a:avLst/>
          </a:prstGeom>
          <a:solidFill>
            <a:srgbClr val="407B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F8585F-1442-87D5-E823-CAB147465945}"/>
              </a:ext>
            </a:extLst>
          </p:cNvPr>
          <p:cNvSpPr txBox="1"/>
          <p:nvPr/>
        </p:nvSpPr>
        <p:spPr>
          <a:xfrm>
            <a:off x="1626869" y="3047357"/>
            <a:ext cx="19816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18B57C-345F-8AD8-4660-A1BA78CDF42F}"/>
              </a:ext>
            </a:extLst>
          </p:cNvPr>
          <p:cNvSpPr txBox="1"/>
          <p:nvPr/>
        </p:nvSpPr>
        <p:spPr>
          <a:xfrm>
            <a:off x="1817687" y="202186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9AD412-3916-FB4D-BAD9-CDA7F1C8804D}"/>
              </a:ext>
            </a:extLst>
          </p:cNvPr>
          <p:cNvSpPr txBox="1"/>
          <p:nvPr/>
        </p:nvSpPr>
        <p:spPr>
          <a:xfrm>
            <a:off x="1626869" y="4207246"/>
            <a:ext cx="19816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CD9DED8-5ADE-FD6D-03B7-9A5B8CA1D6DE}"/>
              </a:ext>
            </a:extLst>
          </p:cNvPr>
          <p:cNvGrpSpPr/>
          <p:nvPr/>
        </p:nvGrpSpPr>
        <p:grpSpPr>
          <a:xfrm>
            <a:off x="1522804" y="1992090"/>
            <a:ext cx="630263" cy="383638"/>
            <a:chOff x="1522804" y="1992090"/>
            <a:chExt cx="630263" cy="383638"/>
          </a:xfrm>
          <a:solidFill>
            <a:schemeClr val="bg1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672A8D8-4DDB-A6B1-891F-69F8AEC96ACF}"/>
                </a:ext>
              </a:extLst>
            </p:cNvPr>
            <p:cNvSpPr/>
            <p:nvPr/>
          </p:nvSpPr>
          <p:spPr>
            <a:xfrm>
              <a:off x="1522804" y="1992090"/>
              <a:ext cx="411041" cy="383638"/>
            </a:xfrm>
            <a:custGeom>
              <a:avLst/>
              <a:gdLst>
                <a:gd name="connsiteX0" fmla="*/ 369937 w 411041"/>
                <a:gd name="connsiteY0" fmla="*/ 260326 h 383638"/>
                <a:gd name="connsiteX1" fmla="*/ 41104 w 411041"/>
                <a:gd name="connsiteY1" fmla="*/ 260326 h 383638"/>
                <a:gd name="connsiteX2" fmla="*/ 41104 w 411041"/>
                <a:gd name="connsiteY2" fmla="*/ 41104 h 383638"/>
                <a:gd name="connsiteX3" fmla="*/ 369937 w 411041"/>
                <a:gd name="connsiteY3" fmla="*/ 41104 h 383638"/>
                <a:gd name="connsiteX4" fmla="*/ 369937 w 411041"/>
                <a:gd name="connsiteY4" fmla="*/ 260326 h 383638"/>
                <a:gd name="connsiteX5" fmla="*/ 383639 w 411041"/>
                <a:gd name="connsiteY5" fmla="*/ 0 h 383638"/>
                <a:gd name="connsiteX6" fmla="*/ 27403 w 411041"/>
                <a:gd name="connsiteY6" fmla="*/ 0 h 383638"/>
                <a:gd name="connsiteX7" fmla="*/ 0 w 411041"/>
                <a:gd name="connsiteY7" fmla="*/ 27403 h 383638"/>
                <a:gd name="connsiteX8" fmla="*/ 0 w 411041"/>
                <a:gd name="connsiteY8" fmla="*/ 274028 h 383638"/>
                <a:gd name="connsiteX9" fmla="*/ 27403 w 411041"/>
                <a:gd name="connsiteY9" fmla="*/ 301430 h 383638"/>
                <a:gd name="connsiteX10" fmla="*/ 164417 w 411041"/>
                <a:gd name="connsiteY10" fmla="*/ 301430 h 383638"/>
                <a:gd name="connsiteX11" fmla="*/ 164417 w 411041"/>
                <a:gd name="connsiteY11" fmla="*/ 342534 h 383638"/>
                <a:gd name="connsiteX12" fmla="*/ 102760 w 411041"/>
                <a:gd name="connsiteY12" fmla="*/ 342534 h 383638"/>
                <a:gd name="connsiteX13" fmla="*/ 102760 w 411041"/>
                <a:gd name="connsiteY13" fmla="*/ 383639 h 383638"/>
                <a:gd name="connsiteX14" fmla="*/ 308281 w 411041"/>
                <a:gd name="connsiteY14" fmla="*/ 383639 h 383638"/>
                <a:gd name="connsiteX15" fmla="*/ 308281 w 411041"/>
                <a:gd name="connsiteY15" fmla="*/ 342534 h 383638"/>
                <a:gd name="connsiteX16" fmla="*/ 246625 w 411041"/>
                <a:gd name="connsiteY16" fmla="*/ 342534 h 383638"/>
                <a:gd name="connsiteX17" fmla="*/ 246625 w 411041"/>
                <a:gd name="connsiteY17" fmla="*/ 301430 h 383638"/>
                <a:gd name="connsiteX18" fmla="*/ 383639 w 411041"/>
                <a:gd name="connsiteY18" fmla="*/ 301430 h 383638"/>
                <a:gd name="connsiteX19" fmla="*/ 411041 w 411041"/>
                <a:gd name="connsiteY19" fmla="*/ 274028 h 383638"/>
                <a:gd name="connsiteX20" fmla="*/ 411041 w 411041"/>
                <a:gd name="connsiteY20" fmla="*/ 27403 h 383638"/>
                <a:gd name="connsiteX21" fmla="*/ 383639 w 411041"/>
                <a:gd name="connsiteY21" fmla="*/ 0 h 38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1041" h="383638">
                  <a:moveTo>
                    <a:pt x="369937" y="260326"/>
                  </a:moveTo>
                  <a:lnTo>
                    <a:pt x="41104" y="260326"/>
                  </a:lnTo>
                  <a:lnTo>
                    <a:pt x="41104" y="41104"/>
                  </a:lnTo>
                  <a:lnTo>
                    <a:pt x="369937" y="41104"/>
                  </a:lnTo>
                  <a:lnTo>
                    <a:pt x="369937" y="260326"/>
                  </a:lnTo>
                  <a:close/>
                  <a:moveTo>
                    <a:pt x="383639" y="0"/>
                  </a:moveTo>
                  <a:lnTo>
                    <a:pt x="27403" y="0"/>
                  </a:lnTo>
                  <a:cubicBezTo>
                    <a:pt x="12331" y="0"/>
                    <a:pt x="0" y="12331"/>
                    <a:pt x="0" y="27403"/>
                  </a:cubicBezTo>
                  <a:lnTo>
                    <a:pt x="0" y="274028"/>
                  </a:lnTo>
                  <a:cubicBezTo>
                    <a:pt x="0" y="289099"/>
                    <a:pt x="12331" y="301430"/>
                    <a:pt x="27403" y="301430"/>
                  </a:cubicBezTo>
                  <a:lnTo>
                    <a:pt x="164417" y="301430"/>
                  </a:lnTo>
                  <a:lnTo>
                    <a:pt x="164417" y="342534"/>
                  </a:lnTo>
                  <a:lnTo>
                    <a:pt x="102760" y="342534"/>
                  </a:lnTo>
                  <a:lnTo>
                    <a:pt x="102760" y="383639"/>
                  </a:lnTo>
                  <a:lnTo>
                    <a:pt x="308281" y="383639"/>
                  </a:lnTo>
                  <a:lnTo>
                    <a:pt x="308281" y="342534"/>
                  </a:lnTo>
                  <a:lnTo>
                    <a:pt x="246625" y="342534"/>
                  </a:lnTo>
                  <a:lnTo>
                    <a:pt x="246625" y="301430"/>
                  </a:lnTo>
                  <a:lnTo>
                    <a:pt x="383639" y="301430"/>
                  </a:lnTo>
                  <a:cubicBezTo>
                    <a:pt x="398710" y="301430"/>
                    <a:pt x="411041" y="289099"/>
                    <a:pt x="411041" y="274028"/>
                  </a:cubicBezTo>
                  <a:lnTo>
                    <a:pt x="411041" y="27403"/>
                  </a:lnTo>
                  <a:cubicBezTo>
                    <a:pt x="411041" y="12331"/>
                    <a:pt x="398710" y="0"/>
                    <a:pt x="38363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2FB9BFD-1E36-512E-558B-E1D351B63BC7}"/>
                </a:ext>
              </a:extLst>
            </p:cNvPr>
            <p:cNvSpPr/>
            <p:nvPr/>
          </p:nvSpPr>
          <p:spPr>
            <a:xfrm>
              <a:off x="1961248" y="1992090"/>
              <a:ext cx="191819" cy="383638"/>
            </a:xfrm>
            <a:custGeom>
              <a:avLst/>
              <a:gdLst>
                <a:gd name="connsiteX0" fmla="*/ 164417 w 191819"/>
                <a:gd name="connsiteY0" fmla="*/ 68507 h 383638"/>
                <a:gd name="connsiteX1" fmla="*/ 27403 w 191819"/>
                <a:gd name="connsiteY1" fmla="*/ 68507 h 383638"/>
                <a:gd name="connsiteX2" fmla="*/ 27403 w 191819"/>
                <a:gd name="connsiteY2" fmla="*/ 27403 h 383638"/>
                <a:gd name="connsiteX3" fmla="*/ 164417 w 191819"/>
                <a:gd name="connsiteY3" fmla="*/ 27403 h 383638"/>
                <a:gd name="connsiteX4" fmla="*/ 164417 w 191819"/>
                <a:gd name="connsiteY4" fmla="*/ 68507 h 383638"/>
                <a:gd name="connsiteX5" fmla="*/ 164417 w 191819"/>
                <a:gd name="connsiteY5" fmla="*/ 137014 h 383638"/>
                <a:gd name="connsiteX6" fmla="*/ 27403 w 191819"/>
                <a:gd name="connsiteY6" fmla="*/ 137014 h 383638"/>
                <a:gd name="connsiteX7" fmla="*/ 27403 w 191819"/>
                <a:gd name="connsiteY7" fmla="*/ 95910 h 383638"/>
                <a:gd name="connsiteX8" fmla="*/ 164417 w 191819"/>
                <a:gd name="connsiteY8" fmla="*/ 95910 h 383638"/>
                <a:gd name="connsiteX9" fmla="*/ 164417 w 191819"/>
                <a:gd name="connsiteY9" fmla="*/ 137014 h 383638"/>
                <a:gd name="connsiteX10" fmla="*/ 95910 w 191819"/>
                <a:gd name="connsiteY10" fmla="*/ 342534 h 383638"/>
                <a:gd name="connsiteX11" fmla="*/ 75358 w 191819"/>
                <a:gd name="connsiteY11" fmla="*/ 321982 h 383638"/>
                <a:gd name="connsiteX12" fmla="*/ 95910 w 191819"/>
                <a:gd name="connsiteY12" fmla="*/ 301430 h 383638"/>
                <a:gd name="connsiteX13" fmla="*/ 116462 w 191819"/>
                <a:gd name="connsiteY13" fmla="*/ 321982 h 383638"/>
                <a:gd name="connsiteX14" fmla="*/ 95910 w 191819"/>
                <a:gd name="connsiteY14" fmla="*/ 342534 h 383638"/>
                <a:gd name="connsiteX15" fmla="*/ 164417 w 191819"/>
                <a:gd name="connsiteY15" fmla="*/ 0 h 383638"/>
                <a:gd name="connsiteX16" fmla="*/ 27403 w 191819"/>
                <a:gd name="connsiteY16" fmla="*/ 0 h 383638"/>
                <a:gd name="connsiteX17" fmla="*/ 0 w 191819"/>
                <a:gd name="connsiteY17" fmla="*/ 27403 h 383638"/>
                <a:gd name="connsiteX18" fmla="*/ 0 w 191819"/>
                <a:gd name="connsiteY18" fmla="*/ 356236 h 383638"/>
                <a:gd name="connsiteX19" fmla="*/ 27403 w 191819"/>
                <a:gd name="connsiteY19" fmla="*/ 383639 h 383638"/>
                <a:gd name="connsiteX20" fmla="*/ 164417 w 191819"/>
                <a:gd name="connsiteY20" fmla="*/ 383639 h 383638"/>
                <a:gd name="connsiteX21" fmla="*/ 191819 w 191819"/>
                <a:gd name="connsiteY21" fmla="*/ 356236 h 383638"/>
                <a:gd name="connsiteX22" fmla="*/ 191819 w 191819"/>
                <a:gd name="connsiteY22" fmla="*/ 27403 h 383638"/>
                <a:gd name="connsiteX23" fmla="*/ 164417 w 191819"/>
                <a:gd name="connsiteY23" fmla="*/ 0 h 38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1819" h="383638">
                  <a:moveTo>
                    <a:pt x="164417" y="68507"/>
                  </a:moveTo>
                  <a:lnTo>
                    <a:pt x="27403" y="68507"/>
                  </a:lnTo>
                  <a:lnTo>
                    <a:pt x="27403" y="27403"/>
                  </a:lnTo>
                  <a:lnTo>
                    <a:pt x="164417" y="27403"/>
                  </a:lnTo>
                  <a:lnTo>
                    <a:pt x="164417" y="68507"/>
                  </a:lnTo>
                  <a:close/>
                  <a:moveTo>
                    <a:pt x="164417" y="137014"/>
                  </a:moveTo>
                  <a:lnTo>
                    <a:pt x="27403" y="137014"/>
                  </a:lnTo>
                  <a:lnTo>
                    <a:pt x="27403" y="95910"/>
                  </a:lnTo>
                  <a:lnTo>
                    <a:pt x="164417" y="95910"/>
                  </a:lnTo>
                  <a:lnTo>
                    <a:pt x="164417" y="137014"/>
                  </a:lnTo>
                  <a:close/>
                  <a:moveTo>
                    <a:pt x="95910" y="342534"/>
                  </a:moveTo>
                  <a:cubicBezTo>
                    <a:pt x="84263" y="342534"/>
                    <a:pt x="75358" y="333628"/>
                    <a:pt x="75358" y="321982"/>
                  </a:cubicBezTo>
                  <a:cubicBezTo>
                    <a:pt x="75358" y="310336"/>
                    <a:pt x="84263" y="301430"/>
                    <a:pt x="95910" y="301430"/>
                  </a:cubicBezTo>
                  <a:cubicBezTo>
                    <a:pt x="107556" y="301430"/>
                    <a:pt x="116462" y="310336"/>
                    <a:pt x="116462" y="321982"/>
                  </a:cubicBezTo>
                  <a:cubicBezTo>
                    <a:pt x="116462" y="333628"/>
                    <a:pt x="107556" y="342534"/>
                    <a:pt x="95910" y="342534"/>
                  </a:cubicBezTo>
                  <a:close/>
                  <a:moveTo>
                    <a:pt x="164417" y="0"/>
                  </a:moveTo>
                  <a:lnTo>
                    <a:pt x="27403" y="0"/>
                  </a:lnTo>
                  <a:cubicBezTo>
                    <a:pt x="12331" y="0"/>
                    <a:pt x="0" y="12331"/>
                    <a:pt x="0" y="27403"/>
                  </a:cubicBezTo>
                  <a:lnTo>
                    <a:pt x="0" y="356236"/>
                  </a:lnTo>
                  <a:cubicBezTo>
                    <a:pt x="0" y="371307"/>
                    <a:pt x="12331" y="383639"/>
                    <a:pt x="27403" y="383639"/>
                  </a:cubicBezTo>
                  <a:lnTo>
                    <a:pt x="164417" y="383639"/>
                  </a:lnTo>
                  <a:cubicBezTo>
                    <a:pt x="179488" y="383639"/>
                    <a:pt x="191819" y="371307"/>
                    <a:pt x="191819" y="356236"/>
                  </a:cubicBezTo>
                  <a:lnTo>
                    <a:pt x="191819" y="27403"/>
                  </a:lnTo>
                  <a:cubicBezTo>
                    <a:pt x="191819" y="12331"/>
                    <a:pt x="179488" y="0"/>
                    <a:pt x="164417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26711341-3593-AE35-347E-62F745B7C9D0}"/>
              </a:ext>
            </a:extLst>
          </p:cNvPr>
          <p:cNvSpPr/>
          <p:nvPr/>
        </p:nvSpPr>
        <p:spPr>
          <a:xfrm>
            <a:off x="4535092" y="2552701"/>
            <a:ext cx="2911787" cy="30099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407BFF">
                  <a:alpha val="20000"/>
                </a:srgbClr>
              </a:gs>
              <a:gs pos="100000">
                <a:srgbClr val="407BFF">
                  <a:alpha val="0"/>
                </a:srgb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BE098C44-D764-0E4C-455D-1D63BFEB0958}"/>
              </a:ext>
            </a:extLst>
          </p:cNvPr>
          <p:cNvSpPr/>
          <p:nvPr/>
        </p:nvSpPr>
        <p:spPr>
          <a:xfrm>
            <a:off x="4535092" y="1774454"/>
            <a:ext cx="3095532" cy="778246"/>
          </a:xfrm>
          <a:prstGeom prst="parallelogram">
            <a:avLst/>
          </a:prstGeom>
          <a:solidFill>
            <a:srgbClr val="0143D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9FEF62C-C300-AE9C-9A98-426D5536E7F3}"/>
              </a:ext>
            </a:extLst>
          </p:cNvPr>
          <p:cNvSpPr txBox="1"/>
          <p:nvPr/>
        </p:nvSpPr>
        <p:spPr>
          <a:xfrm>
            <a:off x="5020494" y="3047357"/>
            <a:ext cx="19816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D7AA7F3-C44B-8EBC-5669-52B573277C74}"/>
              </a:ext>
            </a:extLst>
          </p:cNvPr>
          <p:cNvSpPr txBox="1"/>
          <p:nvPr/>
        </p:nvSpPr>
        <p:spPr>
          <a:xfrm>
            <a:off x="5211312" y="202186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696DF1C-957E-7F7E-D105-30E4395B2E1C}"/>
              </a:ext>
            </a:extLst>
          </p:cNvPr>
          <p:cNvSpPr txBox="1"/>
          <p:nvPr/>
        </p:nvSpPr>
        <p:spPr>
          <a:xfrm>
            <a:off x="5020494" y="4207246"/>
            <a:ext cx="19816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0CD1DF4-57C8-752C-84BC-AB7B06464578}"/>
              </a:ext>
            </a:extLst>
          </p:cNvPr>
          <p:cNvSpPr/>
          <p:nvPr/>
        </p:nvSpPr>
        <p:spPr>
          <a:xfrm>
            <a:off x="7928717" y="2552701"/>
            <a:ext cx="2911787" cy="30099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407BFF">
                  <a:alpha val="20000"/>
                </a:srgbClr>
              </a:gs>
              <a:gs pos="100000">
                <a:srgbClr val="407BFF">
                  <a:alpha val="0"/>
                </a:srgb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BD8A4BB5-06D5-C473-B9D4-6035594BC88C}"/>
              </a:ext>
            </a:extLst>
          </p:cNvPr>
          <p:cNvSpPr/>
          <p:nvPr/>
        </p:nvSpPr>
        <p:spPr>
          <a:xfrm>
            <a:off x="7928717" y="1774454"/>
            <a:ext cx="3095532" cy="778246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1D5F269-6456-B262-04A9-90599F306F62}"/>
              </a:ext>
            </a:extLst>
          </p:cNvPr>
          <p:cNvSpPr txBox="1"/>
          <p:nvPr/>
        </p:nvSpPr>
        <p:spPr>
          <a:xfrm>
            <a:off x="8414119" y="3047357"/>
            <a:ext cx="19816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E9E82F0-D43E-75EA-985E-B57B818B38E1}"/>
              </a:ext>
            </a:extLst>
          </p:cNvPr>
          <p:cNvSpPr txBox="1"/>
          <p:nvPr/>
        </p:nvSpPr>
        <p:spPr>
          <a:xfrm>
            <a:off x="8604937" y="202186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DC5F791-B33F-5691-5A02-43642152CA55}"/>
              </a:ext>
            </a:extLst>
          </p:cNvPr>
          <p:cNvSpPr txBox="1"/>
          <p:nvPr/>
        </p:nvSpPr>
        <p:spPr>
          <a:xfrm>
            <a:off x="8414119" y="4207246"/>
            <a:ext cx="19816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47BAFDA-2796-6D65-8295-0B44E60F188D}"/>
              </a:ext>
            </a:extLst>
          </p:cNvPr>
          <p:cNvGrpSpPr/>
          <p:nvPr/>
        </p:nvGrpSpPr>
        <p:grpSpPr>
          <a:xfrm>
            <a:off x="4958171" y="1928671"/>
            <a:ext cx="510476" cy="510476"/>
            <a:chOff x="4902727" y="1645622"/>
            <a:chExt cx="752475" cy="75247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64404FE-D887-0991-0092-8D0DE094F107}"/>
                </a:ext>
              </a:extLst>
            </p:cNvPr>
            <p:cNvSpPr/>
            <p:nvPr/>
          </p:nvSpPr>
          <p:spPr>
            <a:xfrm>
              <a:off x="5168475" y="164562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92E1F8F-206D-5841-D673-828BFB9718D1}"/>
                </a:ext>
              </a:extLst>
            </p:cNvPr>
            <p:cNvSpPr/>
            <p:nvPr/>
          </p:nvSpPr>
          <p:spPr>
            <a:xfrm>
              <a:off x="4902727" y="167419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C6B46A5-D239-2DB6-798C-9C831D438077}"/>
                </a:ext>
              </a:extLst>
            </p:cNvPr>
            <p:cNvSpPr/>
            <p:nvPr/>
          </p:nvSpPr>
          <p:spPr>
            <a:xfrm>
              <a:off x="5036077" y="180754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7" name="图形 45" descr="书籍 纯色填充">
            <a:extLst>
              <a:ext uri="{FF2B5EF4-FFF2-40B4-BE49-F238E27FC236}">
                <a16:creationId xmlns:a16="http://schemas.microsoft.com/office/drawing/2014/main" id="{C35C2F5B-EE28-0236-5EF1-C9EC182E7961}"/>
              </a:ext>
            </a:extLst>
          </p:cNvPr>
          <p:cNvSpPr/>
          <p:nvPr/>
        </p:nvSpPr>
        <p:spPr>
          <a:xfrm>
            <a:off x="8380199" y="1974206"/>
            <a:ext cx="449476" cy="419406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00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7E6EE8A7-35C9-532F-AEA7-B9D0E5FA344E}"/>
              </a:ext>
            </a:extLst>
          </p:cNvPr>
          <p:cNvGrpSpPr/>
          <p:nvPr/>
        </p:nvGrpSpPr>
        <p:grpSpPr>
          <a:xfrm>
            <a:off x="6401812" y="0"/>
            <a:ext cx="5790189" cy="6858000"/>
            <a:chOff x="6401812" y="0"/>
            <a:chExt cx="5790189" cy="68580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9402702-07A6-70FF-8422-1214D8B4F5B7}"/>
                </a:ext>
              </a:extLst>
            </p:cNvPr>
            <p:cNvSpPr/>
            <p:nvPr/>
          </p:nvSpPr>
          <p:spPr>
            <a:xfrm>
              <a:off x="6401812" y="1"/>
              <a:ext cx="5790189" cy="6857997"/>
            </a:xfrm>
            <a:custGeom>
              <a:avLst/>
              <a:gdLst>
                <a:gd name="connsiteX0" fmla="*/ 755739 w 5790189"/>
                <a:gd name="connsiteY0" fmla="*/ 0 h 6857997"/>
                <a:gd name="connsiteX1" fmla="*/ 5790189 w 5790189"/>
                <a:gd name="connsiteY1" fmla="*/ 0 h 6857997"/>
                <a:gd name="connsiteX2" fmla="*/ 5790189 w 5790189"/>
                <a:gd name="connsiteY2" fmla="*/ 6857997 h 6857997"/>
                <a:gd name="connsiteX3" fmla="*/ 1313893 w 5790189"/>
                <a:gd name="connsiteY3" fmla="*/ 6857997 h 6857997"/>
                <a:gd name="connsiteX4" fmla="*/ 1160274 w 5790189"/>
                <a:gd name="connsiteY4" fmla="*/ 6642538 h 6857997"/>
                <a:gd name="connsiteX5" fmla="*/ 0 w 5790189"/>
                <a:gd name="connsiteY5" fmla="*/ 2978150 h 6857997"/>
                <a:gd name="connsiteX6" fmla="*/ 665286 w 5790189"/>
                <a:gd name="connsiteY6" fmla="*/ 169361 h 68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0189" h="6857997">
                  <a:moveTo>
                    <a:pt x="755739" y="0"/>
                  </a:moveTo>
                  <a:lnTo>
                    <a:pt x="5790189" y="0"/>
                  </a:lnTo>
                  <a:lnTo>
                    <a:pt x="5790189" y="6857997"/>
                  </a:lnTo>
                  <a:lnTo>
                    <a:pt x="1313893" y="6857997"/>
                  </a:lnTo>
                  <a:lnTo>
                    <a:pt x="1160274" y="6642538"/>
                  </a:lnTo>
                  <a:cubicBezTo>
                    <a:pt x="416699" y="5534005"/>
                    <a:pt x="0" y="4291034"/>
                    <a:pt x="0" y="2978150"/>
                  </a:cubicBezTo>
                  <a:cubicBezTo>
                    <a:pt x="0" y="1993487"/>
                    <a:pt x="234394" y="1048150"/>
                    <a:pt x="665286" y="169361"/>
                  </a:cubicBezTo>
                  <a:close/>
                </a:path>
              </a:pathLst>
            </a:custGeom>
            <a:gradFill>
              <a:gsLst>
                <a:gs pos="0">
                  <a:srgbClr val="407BFF">
                    <a:alpha val="25000"/>
                  </a:srgbClr>
                </a:gs>
                <a:gs pos="100000">
                  <a:srgbClr val="0042D6">
                    <a:alpha val="0"/>
                  </a:srgb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6723C7D-D2FA-6A3C-3B4C-BC0CCBCE7BC2}"/>
                </a:ext>
              </a:extLst>
            </p:cNvPr>
            <p:cNvSpPr/>
            <p:nvPr/>
          </p:nvSpPr>
          <p:spPr>
            <a:xfrm>
              <a:off x="6569932" y="0"/>
              <a:ext cx="5622069" cy="6858000"/>
            </a:xfrm>
            <a:custGeom>
              <a:avLst/>
              <a:gdLst>
                <a:gd name="connsiteX0" fmla="*/ 1067102 w 5622069"/>
                <a:gd name="connsiteY0" fmla="*/ 0 h 6858000"/>
                <a:gd name="connsiteX1" fmla="*/ 5622069 w 5622069"/>
                <a:gd name="connsiteY1" fmla="*/ 0 h 6858000"/>
                <a:gd name="connsiteX2" fmla="*/ 5622069 w 5622069"/>
                <a:gd name="connsiteY2" fmla="*/ 6858000 h 6858000"/>
                <a:gd name="connsiteX3" fmla="*/ 1067102 w 5622069"/>
                <a:gd name="connsiteY3" fmla="*/ 6858000 h 6858000"/>
                <a:gd name="connsiteX4" fmla="*/ 942338 w 5622069"/>
                <a:gd name="connsiteY4" fmla="*/ 6667578 h 6858000"/>
                <a:gd name="connsiteX5" fmla="*/ 0 w 5622069"/>
                <a:gd name="connsiteY5" fmla="*/ 3429000 h 6858000"/>
                <a:gd name="connsiteX6" fmla="*/ 942338 w 5622069"/>
                <a:gd name="connsiteY6" fmla="*/ 19042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2069" h="6858000">
                  <a:moveTo>
                    <a:pt x="1067102" y="0"/>
                  </a:moveTo>
                  <a:lnTo>
                    <a:pt x="5622069" y="0"/>
                  </a:lnTo>
                  <a:lnTo>
                    <a:pt x="5622069" y="6858000"/>
                  </a:lnTo>
                  <a:lnTo>
                    <a:pt x="1067102" y="6858000"/>
                  </a:lnTo>
                  <a:lnTo>
                    <a:pt x="942338" y="6667578"/>
                  </a:lnTo>
                  <a:cubicBezTo>
                    <a:pt x="338430" y="5687859"/>
                    <a:pt x="0" y="4589324"/>
                    <a:pt x="0" y="3429000"/>
                  </a:cubicBezTo>
                  <a:cubicBezTo>
                    <a:pt x="0" y="2268676"/>
                    <a:pt x="338430" y="1170141"/>
                    <a:pt x="942338" y="190423"/>
                  </a:cubicBezTo>
                  <a:close/>
                </a:path>
              </a:pathLst>
            </a:custGeom>
            <a:gradFill>
              <a:gsLst>
                <a:gs pos="32000">
                  <a:srgbClr val="407BFF"/>
                </a:gs>
                <a:gs pos="74000">
                  <a:srgbClr val="0042D6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041" name="文本框 11040">
            <a:extLst>
              <a:ext uri="{FF2B5EF4-FFF2-40B4-BE49-F238E27FC236}">
                <a16:creationId xmlns:a16="http://schemas.microsoft.com/office/drawing/2014/main" id="{F921766F-B8F1-4231-DBBF-13387B6170B2}"/>
              </a:ext>
            </a:extLst>
          </p:cNvPr>
          <p:cNvSpPr txBox="1"/>
          <p:nvPr/>
        </p:nvSpPr>
        <p:spPr>
          <a:xfrm>
            <a:off x="1342503" y="1570896"/>
            <a:ext cx="195602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8000" b="0" i="1" dirty="0">
                <a:solidFill>
                  <a:srgbClr val="407BFF"/>
                </a:solidFill>
              </a:rPr>
              <a:t>04</a:t>
            </a:r>
          </a:p>
        </p:txBody>
      </p:sp>
      <p:grpSp>
        <p:nvGrpSpPr>
          <p:cNvPr id="11049" name="组合 11048">
            <a:extLst>
              <a:ext uri="{FF2B5EF4-FFF2-40B4-BE49-F238E27FC236}">
                <a16:creationId xmlns:a16="http://schemas.microsoft.com/office/drawing/2014/main" id="{B8EF2657-D02A-8B18-B7D6-6B81384A2D13}"/>
              </a:ext>
            </a:extLst>
          </p:cNvPr>
          <p:cNvGrpSpPr/>
          <p:nvPr/>
        </p:nvGrpSpPr>
        <p:grpSpPr>
          <a:xfrm>
            <a:off x="6893496" y="647699"/>
            <a:ext cx="5092428" cy="5018326"/>
            <a:chOff x="6314279" y="2959713"/>
            <a:chExt cx="3828893" cy="3773177"/>
          </a:xfrm>
        </p:grpSpPr>
        <p:grpSp>
          <p:nvGrpSpPr>
            <p:cNvPr id="11050" name="图形 14">
              <a:extLst>
                <a:ext uri="{FF2B5EF4-FFF2-40B4-BE49-F238E27FC236}">
                  <a16:creationId xmlns:a16="http://schemas.microsoft.com/office/drawing/2014/main" id="{E83B6B84-2DF6-2BFF-7DDD-9823A270A842}"/>
                </a:ext>
              </a:extLst>
            </p:cNvPr>
            <p:cNvGrpSpPr/>
            <p:nvPr/>
          </p:nvGrpSpPr>
          <p:grpSpPr>
            <a:xfrm>
              <a:off x="6314279" y="2959713"/>
              <a:ext cx="3828893" cy="3616918"/>
              <a:chOff x="6314279" y="2959713"/>
              <a:chExt cx="3828893" cy="3616918"/>
            </a:xfrm>
          </p:grpSpPr>
          <p:sp>
            <p:nvSpPr>
              <p:cNvPr id="11183" name="任意多边形: 形状 11182">
                <a:extLst>
                  <a:ext uri="{FF2B5EF4-FFF2-40B4-BE49-F238E27FC236}">
                    <a16:creationId xmlns:a16="http://schemas.microsoft.com/office/drawing/2014/main" id="{9992F6ED-2D15-D1B3-7068-4B4954A12DBE}"/>
                  </a:ext>
                </a:extLst>
              </p:cNvPr>
              <p:cNvSpPr/>
              <p:nvPr/>
            </p:nvSpPr>
            <p:spPr>
              <a:xfrm>
                <a:off x="6314279" y="6389357"/>
                <a:ext cx="3693606" cy="34375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4" name="任意多边形: 形状 11183">
                <a:extLst>
                  <a:ext uri="{FF2B5EF4-FFF2-40B4-BE49-F238E27FC236}">
                    <a16:creationId xmlns:a16="http://schemas.microsoft.com/office/drawing/2014/main" id="{C3B24795-23F5-CCD3-D8CF-9329F16741F2}"/>
                  </a:ext>
                </a:extLst>
              </p:cNvPr>
              <p:cNvSpPr/>
              <p:nvPr/>
            </p:nvSpPr>
            <p:spPr>
              <a:xfrm>
                <a:off x="9827704" y="6548342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5" name="任意多边形: 形状 11184">
                <a:extLst>
                  <a:ext uri="{FF2B5EF4-FFF2-40B4-BE49-F238E27FC236}">
                    <a16:creationId xmlns:a16="http://schemas.microsoft.com/office/drawing/2014/main" id="{2FF242C2-7081-8195-1922-117D3D3B86AF}"/>
                  </a:ext>
                </a:extLst>
              </p:cNvPr>
              <p:cNvSpPr/>
              <p:nvPr/>
            </p:nvSpPr>
            <p:spPr>
              <a:xfrm>
                <a:off x="8929973" y="6574250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6" name="任意多边形: 形状 11185">
                <a:extLst>
                  <a:ext uri="{FF2B5EF4-FFF2-40B4-BE49-F238E27FC236}">
                    <a16:creationId xmlns:a16="http://schemas.microsoft.com/office/drawing/2014/main" id="{9B73F114-42F6-9BA7-BA0A-D89C29FA6E71}"/>
                  </a:ext>
                </a:extLst>
              </p:cNvPr>
              <p:cNvSpPr/>
              <p:nvPr/>
            </p:nvSpPr>
            <p:spPr>
              <a:xfrm>
                <a:off x="9635394" y="6459950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7" name="任意多边形: 形状 11186">
                <a:extLst>
                  <a:ext uri="{FF2B5EF4-FFF2-40B4-BE49-F238E27FC236}">
                    <a16:creationId xmlns:a16="http://schemas.microsoft.com/office/drawing/2014/main" id="{75D5D3BC-CB02-4299-98CE-ED816F13FDEA}"/>
                  </a:ext>
                </a:extLst>
              </p:cNvPr>
              <p:cNvSpPr/>
              <p:nvPr/>
            </p:nvSpPr>
            <p:spPr>
              <a:xfrm>
                <a:off x="6357556" y="6475952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8" name="任意多边形: 形状 11187">
                <a:extLst>
                  <a:ext uri="{FF2B5EF4-FFF2-40B4-BE49-F238E27FC236}">
                    <a16:creationId xmlns:a16="http://schemas.microsoft.com/office/drawing/2014/main" id="{3D0BF42C-F9E4-BC76-EF08-FD3EE15A2D8D}"/>
                  </a:ext>
                </a:extLst>
              </p:cNvPr>
              <p:cNvSpPr/>
              <p:nvPr/>
            </p:nvSpPr>
            <p:spPr>
              <a:xfrm>
                <a:off x="6853809" y="6475952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9" name="任意多边形: 形状 11188">
                <a:extLst>
                  <a:ext uri="{FF2B5EF4-FFF2-40B4-BE49-F238E27FC236}">
                    <a16:creationId xmlns:a16="http://schemas.microsoft.com/office/drawing/2014/main" id="{786C087A-4067-F58F-3E4C-D853ED8247DB}"/>
                  </a:ext>
                </a:extLst>
              </p:cNvPr>
              <p:cNvSpPr/>
              <p:nvPr/>
            </p:nvSpPr>
            <p:spPr>
              <a:xfrm>
                <a:off x="7110126" y="6516147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0" name="任意多边形: 形状 11189">
                <a:extLst>
                  <a:ext uri="{FF2B5EF4-FFF2-40B4-BE49-F238E27FC236}">
                    <a16:creationId xmlns:a16="http://schemas.microsoft.com/office/drawing/2014/main" id="{72849EC5-0B03-553E-5157-578A857EB374}"/>
                  </a:ext>
                </a:extLst>
              </p:cNvPr>
              <p:cNvSpPr/>
              <p:nvPr/>
            </p:nvSpPr>
            <p:spPr>
              <a:xfrm>
                <a:off x="9337289" y="4302497"/>
                <a:ext cx="455338" cy="263364"/>
              </a:xfrm>
              <a:custGeom>
                <a:avLst/>
                <a:gdLst>
                  <a:gd name="connsiteX0" fmla="*/ 0 w 455338"/>
                  <a:gd name="connsiteY0" fmla="*/ 212882 h 263364"/>
                  <a:gd name="connsiteX1" fmla="*/ 50102 w 455338"/>
                  <a:gd name="connsiteY1" fmla="*/ 162781 h 263364"/>
                  <a:gd name="connsiteX2" fmla="*/ 64485 w 455338"/>
                  <a:gd name="connsiteY2" fmla="*/ 164972 h 263364"/>
                  <a:gd name="connsiteX3" fmla="*/ 63342 w 455338"/>
                  <a:gd name="connsiteY3" fmla="*/ 149541 h 263364"/>
                  <a:gd name="connsiteX4" fmla="*/ 169069 w 455338"/>
                  <a:gd name="connsiteY4" fmla="*/ 43052 h 263364"/>
                  <a:gd name="connsiteX5" fmla="*/ 169450 w 455338"/>
                  <a:gd name="connsiteY5" fmla="*/ 43052 h 263364"/>
                  <a:gd name="connsiteX6" fmla="*/ 188976 w 455338"/>
                  <a:gd name="connsiteY6" fmla="*/ 44957 h 263364"/>
                  <a:gd name="connsiteX7" fmla="*/ 316154 w 455338"/>
                  <a:gd name="connsiteY7" fmla="*/ 13248 h 263364"/>
                  <a:gd name="connsiteX8" fmla="*/ 361093 w 455338"/>
                  <a:gd name="connsiteY8" fmla="*/ 92201 h 263364"/>
                  <a:gd name="connsiteX9" fmla="*/ 362617 w 455338"/>
                  <a:gd name="connsiteY9" fmla="*/ 92201 h 263364"/>
                  <a:gd name="connsiteX10" fmla="*/ 455048 w 455338"/>
                  <a:gd name="connsiteY10" fmla="*/ 170649 h 263364"/>
                  <a:gd name="connsiteX11" fmla="*/ 376600 w 455338"/>
                  <a:gd name="connsiteY11" fmla="*/ 263079 h 263364"/>
                  <a:gd name="connsiteX12" fmla="*/ 362617 w 455338"/>
                  <a:gd name="connsiteY12" fmla="*/ 263079 h 263364"/>
                  <a:gd name="connsiteX13" fmla="*/ 48673 w 455338"/>
                  <a:gd name="connsiteY13" fmla="*/ 263079 h 263364"/>
                  <a:gd name="connsiteX14" fmla="*/ 0 w 455338"/>
                  <a:gd name="connsiteY14" fmla="*/ 212882 h 263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338" h="263364">
                    <a:moveTo>
                      <a:pt x="0" y="212882"/>
                    </a:moveTo>
                    <a:cubicBezTo>
                      <a:pt x="48" y="185231"/>
                      <a:pt x="22451" y="162838"/>
                      <a:pt x="50102" y="162781"/>
                    </a:cubicBezTo>
                    <a:cubicBezTo>
                      <a:pt x="54979" y="162771"/>
                      <a:pt x="59827" y="163505"/>
                      <a:pt x="64485" y="164972"/>
                    </a:cubicBezTo>
                    <a:cubicBezTo>
                      <a:pt x="63770" y="159857"/>
                      <a:pt x="63380" y="154704"/>
                      <a:pt x="63342" y="149541"/>
                    </a:cubicBezTo>
                    <a:cubicBezTo>
                      <a:pt x="63132" y="90943"/>
                      <a:pt x="110471" y="43261"/>
                      <a:pt x="169069" y="43052"/>
                    </a:cubicBezTo>
                    <a:cubicBezTo>
                      <a:pt x="169193" y="43052"/>
                      <a:pt x="169326" y="43052"/>
                      <a:pt x="169450" y="43052"/>
                    </a:cubicBezTo>
                    <a:cubicBezTo>
                      <a:pt x="176003" y="43052"/>
                      <a:pt x="182547" y="43690"/>
                      <a:pt x="188976" y="44957"/>
                    </a:cubicBezTo>
                    <a:cubicBezTo>
                      <a:pt x="215342" y="1084"/>
                      <a:pt x="272273" y="-13108"/>
                      <a:pt x="316154" y="13248"/>
                    </a:cubicBezTo>
                    <a:cubicBezTo>
                      <a:pt x="343891" y="29917"/>
                      <a:pt x="360922" y="59844"/>
                      <a:pt x="361093" y="92201"/>
                    </a:cubicBezTo>
                    <a:lnTo>
                      <a:pt x="362617" y="92201"/>
                    </a:lnTo>
                    <a:cubicBezTo>
                      <a:pt x="409804" y="88343"/>
                      <a:pt x="451190" y="123462"/>
                      <a:pt x="455048" y="170649"/>
                    </a:cubicBezTo>
                    <a:cubicBezTo>
                      <a:pt x="458915" y="217835"/>
                      <a:pt x="423787" y="259212"/>
                      <a:pt x="376600" y="263079"/>
                    </a:cubicBezTo>
                    <a:cubicBezTo>
                      <a:pt x="371952" y="263460"/>
                      <a:pt x="367275" y="263460"/>
                      <a:pt x="362617" y="263079"/>
                    </a:cubicBezTo>
                    <a:lnTo>
                      <a:pt x="48673" y="263079"/>
                    </a:lnTo>
                    <a:cubicBezTo>
                      <a:pt x="21508" y="262355"/>
                      <a:pt x="-114" y="240057"/>
                      <a:pt x="0" y="21288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1" name="任意多边形: 形状 11190">
                <a:extLst>
                  <a:ext uri="{FF2B5EF4-FFF2-40B4-BE49-F238E27FC236}">
                    <a16:creationId xmlns:a16="http://schemas.microsoft.com/office/drawing/2014/main" id="{72C913DD-EE5C-1042-0AEF-CA98D2E1FEB6}"/>
                  </a:ext>
                </a:extLst>
              </p:cNvPr>
              <p:cNvSpPr/>
              <p:nvPr/>
            </p:nvSpPr>
            <p:spPr>
              <a:xfrm>
                <a:off x="6709885" y="4170824"/>
                <a:ext cx="440688" cy="261634"/>
              </a:xfrm>
              <a:custGeom>
                <a:avLst/>
                <a:gdLst>
                  <a:gd name="connsiteX0" fmla="*/ 0 w 440688"/>
                  <a:gd name="connsiteY0" fmla="*/ 211438 h 261634"/>
                  <a:gd name="connsiteX1" fmla="*/ 50102 w 440688"/>
                  <a:gd name="connsiteY1" fmla="*/ 161337 h 261634"/>
                  <a:gd name="connsiteX2" fmla="*/ 64485 w 440688"/>
                  <a:gd name="connsiteY2" fmla="*/ 163432 h 261634"/>
                  <a:gd name="connsiteX3" fmla="*/ 63342 w 440688"/>
                  <a:gd name="connsiteY3" fmla="*/ 148097 h 261634"/>
                  <a:gd name="connsiteX4" fmla="*/ 169450 w 440688"/>
                  <a:gd name="connsiteY4" fmla="*/ 41988 h 261634"/>
                  <a:gd name="connsiteX5" fmla="*/ 188976 w 440688"/>
                  <a:gd name="connsiteY5" fmla="*/ 43893 h 261634"/>
                  <a:gd name="connsiteX6" fmla="*/ 316564 w 440688"/>
                  <a:gd name="connsiteY6" fmla="*/ 13899 h 261634"/>
                  <a:gd name="connsiteX7" fmla="*/ 360426 w 440688"/>
                  <a:gd name="connsiteY7" fmla="*/ 90756 h 261634"/>
                  <a:gd name="connsiteX8" fmla="*/ 361950 w 440688"/>
                  <a:gd name="connsiteY8" fmla="*/ 90756 h 261634"/>
                  <a:gd name="connsiteX9" fmla="*/ 440398 w 440688"/>
                  <a:gd name="connsiteY9" fmla="*/ 183187 h 261634"/>
                  <a:gd name="connsiteX10" fmla="*/ 361950 w 440688"/>
                  <a:gd name="connsiteY10" fmla="*/ 261635 h 261634"/>
                  <a:gd name="connsiteX11" fmla="*/ 48673 w 440688"/>
                  <a:gd name="connsiteY11" fmla="*/ 261635 h 261634"/>
                  <a:gd name="connsiteX12" fmla="*/ 0 w 440688"/>
                  <a:gd name="connsiteY12" fmla="*/ 211438 h 26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0688" h="261634">
                    <a:moveTo>
                      <a:pt x="0" y="211438"/>
                    </a:moveTo>
                    <a:cubicBezTo>
                      <a:pt x="0" y="183768"/>
                      <a:pt x="22432" y="161337"/>
                      <a:pt x="50102" y="161337"/>
                    </a:cubicBezTo>
                    <a:cubicBezTo>
                      <a:pt x="54971" y="161356"/>
                      <a:pt x="59814" y="162060"/>
                      <a:pt x="64485" y="163432"/>
                    </a:cubicBezTo>
                    <a:cubicBezTo>
                      <a:pt x="63715" y="158355"/>
                      <a:pt x="63333" y="153231"/>
                      <a:pt x="63342" y="148097"/>
                    </a:cubicBezTo>
                    <a:cubicBezTo>
                      <a:pt x="63342" y="89499"/>
                      <a:pt x="110852" y="41988"/>
                      <a:pt x="169450" y="41988"/>
                    </a:cubicBezTo>
                    <a:cubicBezTo>
                      <a:pt x="176003" y="41998"/>
                      <a:pt x="182547" y="42636"/>
                      <a:pt x="188976" y="43893"/>
                    </a:cubicBezTo>
                    <a:cubicBezTo>
                      <a:pt x="215923" y="374"/>
                      <a:pt x="273054" y="-13047"/>
                      <a:pt x="316564" y="13899"/>
                    </a:cubicBezTo>
                    <a:cubicBezTo>
                      <a:pt x="343262" y="30434"/>
                      <a:pt x="359769" y="59362"/>
                      <a:pt x="360426" y="90756"/>
                    </a:cubicBezTo>
                    <a:lnTo>
                      <a:pt x="361950" y="90756"/>
                    </a:lnTo>
                    <a:cubicBezTo>
                      <a:pt x="409137" y="94623"/>
                      <a:pt x="444256" y="136000"/>
                      <a:pt x="440398" y="183187"/>
                    </a:cubicBezTo>
                    <a:cubicBezTo>
                      <a:pt x="436969" y="225011"/>
                      <a:pt x="403775" y="258215"/>
                      <a:pt x="361950" y="261635"/>
                    </a:cubicBezTo>
                    <a:lnTo>
                      <a:pt x="48673" y="261635"/>
                    </a:lnTo>
                    <a:cubicBezTo>
                      <a:pt x="21503" y="260911"/>
                      <a:pt x="-113" y="238613"/>
                      <a:pt x="0" y="211438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2" name="任意多边形: 形状 11191">
                <a:extLst>
                  <a:ext uri="{FF2B5EF4-FFF2-40B4-BE49-F238E27FC236}">
                    <a16:creationId xmlns:a16="http://schemas.microsoft.com/office/drawing/2014/main" id="{FC4E72A9-E674-AF9F-64FE-8C7C9E860F72}"/>
                  </a:ext>
                </a:extLst>
              </p:cNvPr>
              <p:cNvSpPr/>
              <p:nvPr/>
            </p:nvSpPr>
            <p:spPr>
              <a:xfrm>
                <a:off x="7053903" y="2959713"/>
                <a:ext cx="720661" cy="309494"/>
              </a:xfrm>
              <a:custGeom>
                <a:avLst/>
                <a:gdLst>
                  <a:gd name="connsiteX0" fmla="*/ 667226 w 720661"/>
                  <a:gd name="connsiteY0" fmla="*/ 202624 h 309494"/>
                  <a:gd name="connsiteX1" fmla="*/ 484537 w 720661"/>
                  <a:gd name="connsiteY1" fmla="*/ 202624 h 309494"/>
                  <a:gd name="connsiteX2" fmla="*/ 485394 w 720661"/>
                  <a:gd name="connsiteY2" fmla="*/ 189289 h 309494"/>
                  <a:gd name="connsiteX3" fmla="*/ 365379 w 720661"/>
                  <a:gd name="connsiteY3" fmla="*/ 69274 h 309494"/>
                  <a:gd name="connsiteX4" fmla="*/ 360997 w 720661"/>
                  <a:gd name="connsiteY4" fmla="*/ 69274 h 309494"/>
                  <a:gd name="connsiteX5" fmla="*/ 224314 w 720661"/>
                  <a:gd name="connsiteY5" fmla="*/ 6696 h 309494"/>
                  <a:gd name="connsiteX6" fmla="*/ 155067 w 720661"/>
                  <a:gd name="connsiteY6" fmla="*/ 106326 h 309494"/>
                  <a:gd name="connsiteX7" fmla="*/ 155067 w 720661"/>
                  <a:gd name="connsiteY7" fmla="*/ 106326 h 309494"/>
                  <a:gd name="connsiteX8" fmla="*/ 58293 w 720661"/>
                  <a:gd name="connsiteY8" fmla="*/ 202624 h 309494"/>
                  <a:gd name="connsiteX9" fmla="*/ 53435 w 720661"/>
                  <a:gd name="connsiteY9" fmla="*/ 202624 h 309494"/>
                  <a:gd name="connsiteX10" fmla="*/ 0 w 720661"/>
                  <a:gd name="connsiteY10" fmla="*/ 256059 h 309494"/>
                  <a:gd name="connsiteX11" fmla="*/ 53435 w 720661"/>
                  <a:gd name="connsiteY11" fmla="*/ 309494 h 309494"/>
                  <a:gd name="connsiteX12" fmla="*/ 667226 w 720661"/>
                  <a:gd name="connsiteY12" fmla="*/ 309494 h 309494"/>
                  <a:gd name="connsiteX13" fmla="*/ 720662 w 720661"/>
                  <a:gd name="connsiteY13" fmla="*/ 256059 h 309494"/>
                  <a:gd name="connsiteX14" fmla="*/ 667226 w 720661"/>
                  <a:gd name="connsiteY14" fmla="*/ 202624 h 30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0661" h="309494">
                    <a:moveTo>
                      <a:pt x="667226" y="202624"/>
                    </a:moveTo>
                    <a:lnTo>
                      <a:pt x="484537" y="202624"/>
                    </a:lnTo>
                    <a:cubicBezTo>
                      <a:pt x="485061" y="198197"/>
                      <a:pt x="485346" y="193745"/>
                      <a:pt x="485394" y="189289"/>
                    </a:cubicBezTo>
                    <a:cubicBezTo>
                      <a:pt x="485232" y="123072"/>
                      <a:pt x="431597" y="69431"/>
                      <a:pt x="365379" y="69274"/>
                    </a:cubicBezTo>
                    <a:lnTo>
                      <a:pt x="360997" y="69274"/>
                    </a:lnTo>
                    <a:cubicBezTo>
                      <a:pt x="340528" y="14249"/>
                      <a:pt x="279340" y="-13768"/>
                      <a:pt x="224314" y="6696"/>
                    </a:cubicBezTo>
                    <a:cubicBezTo>
                      <a:pt x="182680" y="22179"/>
                      <a:pt x="155067" y="61912"/>
                      <a:pt x="155067" y="106326"/>
                    </a:cubicBezTo>
                    <a:lnTo>
                      <a:pt x="155067" y="106326"/>
                    </a:lnTo>
                    <a:cubicBezTo>
                      <a:pt x="102803" y="108668"/>
                      <a:pt x="60893" y="150372"/>
                      <a:pt x="58293" y="202624"/>
                    </a:cubicBezTo>
                    <a:lnTo>
                      <a:pt x="53435" y="202624"/>
                    </a:lnTo>
                    <a:cubicBezTo>
                      <a:pt x="23927" y="202624"/>
                      <a:pt x="0" y="226548"/>
                      <a:pt x="0" y="256059"/>
                    </a:cubicBezTo>
                    <a:cubicBezTo>
                      <a:pt x="0" y="285567"/>
                      <a:pt x="23927" y="309494"/>
                      <a:pt x="53435" y="309494"/>
                    </a:cubicBezTo>
                    <a:lnTo>
                      <a:pt x="667226" y="309494"/>
                    </a:lnTo>
                    <a:cubicBezTo>
                      <a:pt x="696735" y="309494"/>
                      <a:pt x="720662" y="285567"/>
                      <a:pt x="720662" y="256059"/>
                    </a:cubicBezTo>
                    <a:cubicBezTo>
                      <a:pt x="720662" y="226548"/>
                      <a:pt x="696735" y="202624"/>
                      <a:pt x="667226" y="202624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93" name="任意多边形: 形状 11192">
                <a:extLst>
                  <a:ext uri="{FF2B5EF4-FFF2-40B4-BE49-F238E27FC236}">
                    <a16:creationId xmlns:a16="http://schemas.microsoft.com/office/drawing/2014/main" id="{0B5CC572-7F3B-086D-3142-95EE4868ED95}"/>
                  </a:ext>
                </a:extLst>
              </p:cNvPr>
              <p:cNvSpPr/>
              <p:nvPr/>
            </p:nvSpPr>
            <p:spPr>
              <a:xfrm>
                <a:off x="8494619" y="3269207"/>
                <a:ext cx="556236" cy="322593"/>
              </a:xfrm>
              <a:custGeom>
                <a:avLst/>
                <a:gdLst>
                  <a:gd name="connsiteX0" fmla="*/ 473393 w 556236"/>
                  <a:gd name="connsiteY0" fmla="*/ 75897 h 322593"/>
                  <a:gd name="connsiteX1" fmla="*/ 251355 w 556236"/>
                  <a:gd name="connsiteY1" fmla="*/ 24439 h 322593"/>
                  <a:gd name="connsiteX2" fmla="*/ 198501 w 556236"/>
                  <a:gd name="connsiteY2" fmla="*/ 78183 h 322593"/>
                  <a:gd name="connsiteX3" fmla="*/ 175260 w 556236"/>
                  <a:gd name="connsiteY3" fmla="*/ 74944 h 322593"/>
                  <a:gd name="connsiteX4" fmla="*/ 88773 w 556236"/>
                  <a:gd name="connsiteY4" fmla="*/ 161241 h 322593"/>
                  <a:gd name="connsiteX5" fmla="*/ 88773 w 556236"/>
                  <a:gd name="connsiteY5" fmla="*/ 161336 h 322593"/>
                  <a:gd name="connsiteX6" fmla="*/ 88773 w 556236"/>
                  <a:gd name="connsiteY6" fmla="*/ 161336 h 322593"/>
                  <a:gd name="connsiteX7" fmla="*/ 43148 w 556236"/>
                  <a:gd name="connsiteY7" fmla="*/ 161336 h 322593"/>
                  <a:gd name="connsiteX8" fmla="*/ 0 w 556236"/>
                  <a:gd name="connsiteY8" fmla="*/ 204484 h 322593"/>
                  <a:gd name="connsiteX9" fmla="*/ 43148 w 556236"/>
                  <a:gd name="connsiteY9" fmla="*/ 247632 h 322593"/>
                  <a:gd name="connsiteX10" fmla="*/ 200501 w 556236"/>
                  <a:gd name="connsiteY10" fmla="*/ 247632 h 322593"/>
                  <a:gd name="connsiteX11" fmla="*/ 422739 w 556236"/>
                  <a:gd name="connsiteY11" fmla="*/ 297610 h 322593"/>
                  <a:gd name="connsiteX12" fmla="*/ 451866 w 556236"/>
                  <a:gd name="connsiteY12" fmla="*/ 274017 h 322593"/>
                  <a:gd name="connsiteX13" fmla="*/ 460153 w 556236"/>
                  <a:gd name="connsiteY13" fmla="*/ 274017 h 322593"/>
                  <a:gd name="connsiteX14" fmla="*/ 556165 w 556236"/>
                  <a:gd name="connsiteY14" fmla="*/ 170527 h 322593"/>
                  <a:gd name="connsiteX15" fmla="*/ 473393 w 556236"/>
                  <a:gd name="connsiteY15" fmla="*/ 75897 h 32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6236" h="322593">
                    <a:moveTo>
                      <a:pt x="473393" y="75897"/>
                    </a:moveTo>
                    <a:cubicBezTo>
                      <a:pt x="426291" y="374"/>
                      <a:pt x="326879" y="-22664"/>
                      <a:pt x="251355" y="24439"/>
                    </a:cubicBezTo>
                    <a:cubicBezTo>
                      <a:pt x="229743" y="37923"/>
                      <a:pt x="211627" y="56342"/>
                      <a:pt x="198501" y="78183"/>
                    </a:cubicBezTo>
                    <a:cubicBezTo>
                      <a:pt x="190938" y="76030"/>
                      <a:pt x="183118" y="74944"/>
                      <a:pt x="175260" y="74944"/>
                    </a:cubicBezTo>
                    <a:cubicBezTo>
                      <a:pt x="127549" y="74887"/>
                      <a:pt x="88830" y="113530"/>
                      <a:pt x="88773" y="161241"/>
                    </a:cubicBezTo>
                    <a:cubicBezTo>
                      <a:pt x="88773" y="161269"/>
                      <a:pt x="88773" y="161307"/>
                      <a:pt x="88773" y="161336"/>
                    </a:cubicBezTo>
                    <a:lnTo>
                      <a:pt x="88773" y="161336"/>
                    </a:lnTo>
                    <a:lnTo>
                      <a:pt x="43148" y="161336"/>
                    </a:lnTo>
                    <a:cubicBezTo>
                      <a:pt x="19317" y="161336"/>
                      <a:pt x="0" y="180652"/>
                      <a:pt x="0" y="204484"/>
                    </a:cubicBezTo>
                    <a:cubicBezTo>
                      <a:pt x="0" y="228316"/>
                      <a:pt x="19317" y="247632"/>
                      <a:pt x="43148" y="247632"/>
                    </a:cubicBezTo>
                    <a:lnTo>
                      <a:pt x="200501" y="247632"/>
                    </a:lnTo>
                    <a:cubicBezTo>
                      <a:pt x="248069" y="322804"/>
                      <a:pt x="347567" y="345178"/>
                      <a:pt x="422739" y="297610"/>
                    </a:cubicBezTo>
                    <a:cubicBezTo>
                      <a:pt x="433331" y="290904"/>
                      <a:pt x="443103" y="282989"/>
                      <a:pt x="451866" y="274017"/>
                    </a:cubicBezTo>
                    <a:cubicBezTo>
                      <a:pt x="454628" y="274159"/>
                      <a:pt x="457391" y="274159"/>
                      <a:pt x="460153" y="274017"/>
                    </a:cubicBezTo>
                    <a:cubicBezTo>
                      <a:pt x="515246" y="271950"/>
                      <a:pt x="558232" y="225620"/>
                      <a:pt x="556165" y="170527"/>
                    </a:cubicBezTo>
                    <a:cubicBezTo>
                      <a:pt x="554403" y="123388"/>
                      <a:pt x="519875" y="83917"/>
                      <a:pt x="473393" y="7589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4" name="任意多边形: 形状 11193">
                <a:extLst>
                  <a:ext uri="{FF2B5EF4-FFF2-40B4-BE49-F238E27FC236}">
                    <a16:creationId xmlns:a16="http://schemas.microsoft.com/office/drawing/2014/main" id="{4F0E3E4B-3F68-AE7E-2DD4-3996E4F60587}"/>
                  </a:ext>
                </a:extLst>
              </p:cNvPr>
              <p:cNvSpPr/>
              <p:nvPr/>
            </p:nvSpPr>
            <p:spPr>
              <a:xfrm>
                <a:off x="7916513" y="4268446"/>
                <a:ext cx="560069" cy="322604"/>
              </a:xfrm>
              <a:custGeom>
                <a:avLst/>
                <a:gdLst>
                  <a:gd name="connsiteX0" fmla="*/ 473297 w 560069"/>
                  <a:gd name="connsiteY0" fmla="*/ 75906 h 322604"/>
                  <a:gd name="connsiteX1" fmla="*/ 251412 w 560069"/>
                  <a:gd name="connsiteY1" fmla="*/ 24395 h 322604"/>
                  <a:gd name="connsiteX2" fmla="*/ 198501 w 560069"/>
                  <a:gd name="connsiteY2" fmla="*/ 78192 h 322604"/>
                  <a:gd name="connsiteX3" fmla="*/ 92011 w 560069"/>
                  <a:gd name="connsiteY3" fmla="*/ 137819 h 322604"/>
                  <a:gd name="connsiteX4" fmla="*/ 88773 w 560069"/>
                  <a:gd name="connsiteY4" fmla="*/ 161345 h 322604"/>
                  <a:gd name="connsiteX5" fmla="*/ 88773 w 560069"/>
                  <a:gd name="connsiteY5" fmla="*/ 161345 h 322604"/>
                  <a:gd name="connsiteX6" fmla="*/ 43148 w 560069"/>
                  <a:gd name="connsiteY6" fmla="*/ 161345 h 322604"/>
                  <a:gd name="connsiteX7" fmla="*/ 0 w 560069"/>
                  <a:gd name="connsiteY7" fmla="*/ 204494 h 322604"/>
                  <a:gd name="connsiteX8" fmla="*/ 43148 w 560069"/>
                  <a:gd name="connsiteY8" fmla="*/ 247642 h 322604"/>
                  <a:gd name="connsiteX9" fmla="*/ 200501 w 560069"/>
                  <a:gd name="connsiteY9" fmla="*/ 247642 h 322604"/>
                  <a:gd name="connsiteX10" fmla="*/ 422881 w 560069"/>
                  <a:gd name="connsiteY10" fmla="*/ 297582 h 322604"/>
                  <a:gd name="connsiteX11" fmla="*/ 451866 w 560069"/>
                  <a:gd name="connsiteY11" fmla="*/ 274121 h 322604"/>
                  <a:gd name="connsiteX12" fmla="*/ 460153 w 560069"/>
                  <a:gd name="connsiteY12" fmla="*/ 274121 h 322604"/>
                  <a:gd name="connsiteX13" fmla="*/ 560070 w 560069"/>
                  <a:gd name="connsiteY13" fmla="*/ 174395 h 322604"/>
                  <a:gd name="connsiteX14" fmla="*/ 473297 w 560069"/>
                  <a:gd name="connsiteY14" fmla="*/ 75335 h 32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0069" h="322604">
                    <a:moveTo>
                      <a:pt x="473297" y="75906"/>
                    </a:moveTo>
                    <a:cubicBezTo>
                      <a:pt x="426253" y="411"/>
                      <a:pt x="326908" y="-22659"/>
                      <a:pt x="251412" y="24395"/>
                    </a:cubicBezTo>
                    <a:cubicBezTo>
                      <a:pt x="229762" y="37882"/>
                      <a:pt x="211626" y="56323"/>
                      <a:pt x="198501" y="78192"/>
                    </a:cubicBezTo>
                    <a:cubicBezTo>
                      <a:pt x="152629" y="65248"/>
                      <a:pt x="104956" y="91946"/>
                      <a:pt x="92011" y="137819"/>
                    </a:cubicBezTo>
                    <a:cubicBezTo>
                      <a:pt x="89859" y="145467"/>
                      <a:pt x="88763" y="153392"/>
                      <a:pt x="88773" y="161345"/>
                    </a:cubicBezTo>
                    <a:lnTo>
                      <a:pt x="88773" y="161345"/>
                    </a:lnTo>
                    <a:lnTo>
                      <a:pt x="43148" y="161345"/>
                    </a:lnTo>
                    <a:cubicBezTo>
                      <a:pt x="19317" y="161345"/>
                      <a:pt x="0" y="180662"/>
                      <a:pt x="0" y="204494"/>
                    </a:cubicBezTo>
                    <a:cubicBezTo>
                      <a:pt x="0" y="228325"/>
                      <a:pt x="19317" y="247642"/>
                      <a:pt x="43148" y="247642"/>
                    </a:cubicBezTo>
                    <a:lnTo>
                      <a:pt x="200501" y="247642"/>
                    </a:lnTo>
                    <a:cubicBezTo>
                      <a:pt x="248117" y="322842"/>
                      <a:pt x="347682" y="345197"/>
                      <a:pt x="422881" y="297582"/>
                    </a:cubicBezTo>
                    <a:cubicBezTo>
                      <a:pt x="433416" y="290904"/>
                      <a:pt x="443141" y="283037"/>
                      <a:pt x="451866" y="274121"/>
                    </a:cubicBezTo>
                    <a:cubicBezTo>
                      <a:pt x="454628" y="274121"/>
                      <a:pt x="457295" y="274121"/>
                      <a:pt x="460153" y="274121"/>
                    </a:cubicBezTo>
                    <a:cubicBezTo>
                      <a:pt x="515283" y="274169"/>
                      <a:pt x="560013" y="229516"/>
                      <a:pt x="560070" y="174395"/>
                    </a:cubicBezTo>
                    <a:cubicBezTo>
                      <a:pt x="560108" y="124274"/>
                      <a:pt x="522989" y="81888"/>
                      <a:pt x="473297" y="75335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5" name="任意多边形: 形状 11194">
                <a:extLst>
                  <a:ext uri="{FF2B5EF4-FFF2-40B4-BE49-F238E27FC236}">
                    <a16:creationId xmlns:a16="http://schemas.microsoft.com/office/drawing/2014/main" id="{A1292B07-B48B-8AE5-965F-C428007D21CA}"/>
                  </a:ext>
                </a:extLst>
              </p:cNvPr>
              <p:cNvSpPr/>
              <p:nvPr/>
            </p:nvSpPr>
            <p:spPr>
              <a:xfrm>
                <a:off x="6395465" y="4368736"/>
                <a:ext cx="3639216" cy="2024919"/>
              </a:xfrm>
              <a:custGeom>
                <a:avLst/>
                <a:gdLst>
                  <a:gd name="connsiteX0" fmla="*/ 0 w 3639216"/>
                  <a:gd name="connsiteY0" fmla="*/ 2024920 h 2024919"/>
                  <a:gd name="connsiteX1" fmla="*/ 0 w 3639216"/>
                  <a:gd name="connsiteY1" fmla="*/ 1569625 h 2024919"/>
                  <a:gd name="connsiteX2" fmla="*/ 38862 w 3639216"/>
                  <a:gd name="connsiteY2" fmla="*/ 1569625 h 2024919"/>
                  <a:gd name="connsiteX3" fmla="*/ 38862 w 3639216"/>
                  <a:gd name="connsiteY3" fmla="*/ 1352740 h 2024919"/>
                  <a:gd name="connsiteX4" fmla="*/ 95822 w 3639216"/>
                  <a:gd name="connsiteY4" fmla="*/ 1352740 h 2024919"/>
                  <a:gd name="connsiteX5" fmla="*/ 95822 w 3639216"/>
                  <a:gd name="connsiteY5" fmla="*/ 598551 h 2024919"/>
                  <a:gd name="connsiteX6" fmla="*/ 178118 w 3639216"/>
                  <a:gd name="connsiteY6" fmla="*/ 598551 h 2024919"/>
                  <a:gd name="connsiteX7" fmla="*/ 178118 w 3639216"/>
                  <a:gd name="connsiteY7" fmla="*/ 501205 h 2024919"/>
                  <a:gd name="connsiteX8" fmla="*/ 353663 w 3639216"/>
                  <a:gd name="connsiteY8" fmla="*/ 419290 h 2024919"/>
                  <a:gd name="connsiteX9" fmla="*/ 353663 w 3639216"/>
                  <a:gd name="connsiteY9" fmla="*/ 321183 h 2024919"/>
                  <a:gd name="connsiteX10" fmla="*/ 378047 w 3639216"/>
                  <a:gd name="connsiteY10" fmla="*/ 321183 h 2024919"/>
                  <a:gd name="connsiteX11" fmla="*/ 378047 w 3639216"/>
                  <a:gd name="connsiteY11" fmla="*/ 598551 h 2024919"/>
                  <a:gd name="connsiteX12" fmla="*/ 412051 w 3639216"/>
                  <a:gd name="connsiteY12" fmla="*/ 598551 h 2024919"/>
                  <a:gd name="connsiteX13" fmla="*/ 412051 w 3639216"/>
                  <a:gd name="connsiteY13" fmla="*/ 1352740 h 2024919"/>
                  <a:gd name="connsiteX14" fmla="*/ 446151 w 3639216"/>
                  <a:gd name="connsiteY14" fmla="*/ 1352740 h 2024919"/>
                  <a:gd name="connsiteX15" fmla="*/ 446151 w 3639216"/>
                  <a:gd name="connsiteY15" fmla="*/ 956215 h 2024919"/>
                  <a:gd name="connsiteX16" fmla="*/ 538639 w 3639216"/>
                  <a:gd name="connsiteY16" fmla="*/ 956215 h 2024919"/>
                  <a:gd name="connsiteX17" fmla="*/ 538639 w 3639216"/>
                  <a:gd name="connsiteY17" fmla="*/ 751808 h 2024919"/>
                  <a:gd name="connsiteX18" fmla="*/ 564356 w 3639216"/>
                  <a:gd name="connsiteY18" fmla="*/ 751808 h 2024919"/>
                  <a:gd name="connsiteX19" fmla="*/ 564356 w 3639216"/>
                  <a:gd name="connsiteY19" fmla="*/ 1352740 h 2024919"/>
                  <a:gd name="connsiteX20" fmla="*/ 634651 w 3639216"/>
                  <a:gd name="connsiteY20" fmla="*/ 1352740 h 2024919"/>
                  <a:gd name="connsiteX21" fmla="*/ 634651 w 3639216"/>
                  <a:gd name="connsiteY21" fmla="*/ 1124045 h 2024919"/>
                  <a:gd name="connsiteX22" fmla="*/ 680847 w 3639216"/>
                  <a:gd name="connsiteY22" fmla="*/ 1124045 h 2024919"/>
                  <a:gd name="connsiteX23" fmla="*/ 680847 w 3639216"/>
                  <a:gd name="connsiteY23" fmla="*/ 1065657 h 2024919"/>
                  <a:gd name="connsiteX24" fmla="*/ 787908 w 3639216"/>
                  <a:gd name="connsiteY24" fmla="*/ 1065657 h 2024919"/>
                  <a:gd name="connsiteX25" fmla="*/ 787908 w 3639216"/>
                  <a:gd name="connsiteY25" fmla="*/ 866204 h 2024919"/>
                  <a:gd name="connsiteX26" fmla="*/ 846487 w 3639216"/>
                  <a:gd name="connsiteY26" fmla="*/ 866204 h 2024919"/>
                  <a:gd name="connsiteX27" fmla="*/ 846487 w 3639216"/>
                  <a:gd name="connsiteY27" fmla="*/ 725043 h 2024919"/>
                  <a:gd name="connsiteX28" fmla="*/ 918591 w 3639216"/>
                  <a:gd name="connsiteY28" fmla="*/ 725043 h 2024919"/>
                  <a:gd name="connsiteX29" fmla="*/ 918591 w 3639216"/>
                  <a:gd name="connsiteY29" fmla="*/ 519493 h 2024919"/>
                  <a:gd name="connsiteX30" fmla="*/ 944309 w 3639216"/>
                  <a:gd name="connsiteY30" fmla="*/ 519493 h 2024919"/>
                  <a:gd name="connsiteX31" fmla="*/ 944309 w 3639216"/>
                  <a:gd name="connsiteY31" fmla="*/ 725043 h 2024919"/>
                  <a:gd name="connsiteX32" fmla="*/ 1016318 w 3639216"/>
                  <a:gd name="connsiteY32" fmla="*/ 725043 h 2024919"/>
                  <a:gd name="connsiteX33" fmla="*/ 1016318 w 3639216"/>
                  <a:gd name="connsiteY33" fmla="*/ 866204 h 2024919"/>
                  <a:gd name="connsiteX34" fmla="*/ 1074992 w 3639216"/>
                  <a:gd name="connsiteY34" fmla="*/ 866204 h 2024919"/>
                  <a:gd name="connsiteX35" fmla="*/ 1074992 w 3639216"/>
                  <a:gd name="connsiteY35" fmla="*/ 1065657 h 2024919"/>
                  <a:gd name="connsiteX36" fmla="*/ 1182053 w 3639216"/>
                  <a:gd name="connsiteY36" fmla="*/ 1065657 h 2024919"/>
                  <a:gd name="connsiteX37" fmla="*/ 1182053 w 3639216"/>
                  <a:gd name="connsiteY37" fmla="*/ 1124045 h 2024919"/>
                  <a:gd name="connsiteX38" fmla="*/ 1228249 w 3639216"/>
                  <a:gd name="connsiteY38" fmla="*/ 1124045 h 2024919"/>
                  <a:gd name="connsiteX39" fmla="*/ 1228249 w 3639216"/>
                  <a:gd name="connsiteY39" fmla="*/ 1352740 h 2024919"/>
                  <a:gd name="connsiteX40" fmla="*/ 1283113 w 3639216"/>
                  <a:gd name="connsiteY40" fmla="*/ 1352740 h 2024919"/>
                  <a:gd name="connsiteX41" fmla="*/ 1283113 w 3639216"/>
                  <a:gd name="connsiteY41" fmla="*/ 1065657 h 2024919"/>
                  <a:gd name="connsiteX42" fmla="*/ 1390079 w 3639216"/>
                  <a:gd name="connsiteY42" fmla="*/ 1065657 h 2024919"/>
                  <a:gd name="connsiteX43" fmla="*/ 1390079 w 3639216"/>
                  <a:gd name="connsiteY43" fmla="*/ 447675 h 2024919"/>
                  <a:gd name="connsiteX44" fmla="*/ 1424178 w 3639216"/>
                  <a:gd name="connsiteY44" fmla="*/ 447675 h 2024919"/>
                  <a:gd name="connsiteX45" fmla="*/ 1424178 w 3639216"/>
                  <a:gd name="connsiteY45" fmla="*/ 379571 h 2024919"/>
                  <a:gd name="connsiteX46" fmla="*/ 1652873 w 3639216"/>
                  <a:gd name="connsiteY46" fmla="*/ 379571 h 2024919"/>
                  <a:gd name="connsiteX47" fmla="*/ 1652873 w 3639216"/>
                  <a:gd name="connsiteY47" fmla="*/ 447675 h 2024919"/>
                  <a:gd name="connsiteX48" fmla="*/ 1701546 w 3639216"/>
                  <a:gd name="connsiteY48" fmla="*/ 447675 h 2024919"/>
                  <a:gd name="connsiteX49" fmla="*/ 1701546 w 3639216"/>
                  <a:gd name="connsiteY49" fmla="*/ 895350 h 2024919"/>
                  <a:gd name="connsiteX50" fmla="*/ 1896142 w 3639216"/>
                  <a:gd name="connsiteY50" fmla="*/ 895350 h 2024919"/>
                  <a:gd name="connsiteX51" fmla="*/ 1896142 w 3639216"/>
                  <a:gd name="connsiteY51" fmla="*/ 939165 h 2024919"/>
                  <a:gd name="connsiteX52" fmla="*/ 1969199 w 3639216"/>
                  <a:gd name="connsiteY52" fmla="*/ 939165 h 2024919"/>
                  <a:gd name="connsiteX53" fmla="*/ 1969199 w 3639216"/>
                  <a:gd name="connsiteY53" fmla="*/ 973169 h 2024919"/>
                  <a:gd name="connsiteX54" fmla="*/ 1896142 w 3639216"/>
                  <a:gd name="connsiteY54" fmla="*/ 973169 h 2024919"/>
                  <a:gd name="connsiteX55" fmla="*/ 1896142 w 3639216"/>
                  <a:gd name="connsiteY55" fmla="*/ 1148334 h 2024919"/>
                  <a:gd name="connsiteX56" fmla="*/ 2100548 w 3639216"/>
                  <a:gd name="connsiteY56" fmla="*/ 1148334 h 2024919"/>
                  <a:gd name="connsiteX57" fmla="*/ 2100548 w 3639216"/>
                  <a:gd name="connsiteY57" fmla="*/ 564451 h 2024919"/>
                  <a:gd name="connsiteX58" fmla="*/ 2144363 w 3639216"/>
                  <a:gd name="connsiteY58" fmla="*/ 564451 h 2024919"/>
                  <a:gd name="connsiteX59" fmla="*/ 2144363 w 3639216"/>
                  <a:gd name="connsiteY59" fmla="*/ 440436 h 2024919"/>
                  <a:gd name="connsiteX60" fmla="*/ 2239232 w 3639216"/>
                  <a:gd name="connsiteY60" fmla="*/ 440436 h 2024919"/>
                  <a:gd name="connsiteX61" fmla="*/ 2239232 w 3639216"/>
                  <a:gd name="connsiteY61" fmla="*/ 0 h 2024919"/>
                  <a:gd name="connsiteX62" fmla="*/ 2265998 w 3639216"/>
                  <a:gd name="connsiteY62" fmla="*/ 0 h 2024919"/>
                  <a:gd name="connsiteX63" fmla="*/ 2265998 w 3639216"/>
                  <a:gd name="connsiteY63" fmla="*/ 440436 h 2024919"/>
                  <a:gd name="connsiteX64" fmla="*/ 2334101 w 3639216"/>
                  <a:gd name="connsiteY64" fmla="*/ 440436 h 2024919"/>
                  <a:gd name="connsiteX65" fmla="*/ 2334101 w 3639216"/>
                  <a:gd name="connsiteY65" fmla="*/ 564451 h 2024919"/>
                  <a:gd name="connsiteX66" fmla="*/ 2733485 w 3639216"/>
                  <a:gd name="connsiteY66" fmla="*/ 564451 h 2024919"/>
                  <a:gd name="connsiteX67" fmla="*/ 2733485 w 3639216"/>
                  <a:gd name="connsiteY67" fmla="*/ 523589 h 2024919"/>
                  <a:gd name="connsiteX68" fmla="*/ 2757773 w 3639216"/>
                  <a:gd name="connsiteY68" fmla="*/ 523589 h 2024919"/>
                  <a:gd name="connsiteX69" fmla="*/ 2757773 w 3639216"/>
                  <a:gd name="connsiteY69" fmla="*/ 800957 h 2024919"/>
                  <a:gd name="connsiteX70" fmla="*/ 2791873 w 3639216"/>
                  <a:gd name="connsiteY70" fmla="*/ 800957 h 2024919"/>
                  <a:gd name="connsiteX71" fmla="*/ 2791873 w 3639216"/>
                  <a:gd name="connsiteY71" fmla="*/ 805815 h 2024919"/>
                  <a:gd name="connsiteX72" fmla="*/ 2812352 w 3639216"/>
                  <a:gd name="connsiteY72" fmla="*/ 805815 h 2024919"/>
                  <a:gd name="connsiteX73" fmla="*/ 2812352 w 3639216"/>
                  <a:gd name="connsiteY73" fmla="*/ 1083183 h 2024919"/>
                  <a:gd name="connsiteX74" fmla="*/ 2846356 w 3639216"/>
                  <a:gd name="connsiteY74" fmla="*/ 1083183 h 2024919"/>
                  <a:gd name="connsiteX75" fmla="*/ 2846356 w 3639216"/>
                  <a:gd name="connsiteY75" fmla="*/ 1158621 h 2024919"/>
                  <a:gd name="connsiteX76" fmla="*/ 2918365 w 3639216"/>
                  <a:gd name="connsiteY76" fmla="*/ 1158621 h 2024919"/>
                  <a:gd name="connsiteX77" fmla="*/ 2918365 w 3639216"/>
                  <a:gd name="connsiteY77" fmla="*/ 954310 h 2024919"/>
                  <a:gd name="connsiteX78" fmla="*/ 2944178 w 3639216"/>
                  <a:gd name="connsiteY78" fmla="*/ 954310 h 2024919"/>
                  <a:gd name="connsiteX79" fmla="*/ 2944178 w 3639216"/>
                  <a:gd name="connsiteY79" fmla="*/ 1440847 h 2024919"/>
                  <a:gd name="connsiteX80" fmla="*/ 2972943 w 3639216"/>
                  <a:gd name="connsiteY80" fmla="*/ 1440847 h 2024919"/>
                  <a:gd name="connsiteX81" fmla="*/ 2972943 w 3639216"/>
                  <a:gd name="connsiteY81" fmla="*/ 1236440 h 2024919"/>
                  <a:gd name="connsiteX82" fmla="*/ 2998661 w 3639216"/>
                  <a:gd name="connsiteY82" fmla="*/ 1236440 h 2024919"/>
                  <a:gd name="connsiteX83" fmla="*/ 2998661 w 3639216"/>
                  <a:gd name="connsiteY83" fmla="*/ 1555242 h 2024919"/>
                  <a:gd name="connsiteX84" fmla="*/ 3014377 w 3639216"/>
                  <a:gd name="connsiteY84" fmla="*/ 1555242 h 2024919"/>
                  <a:gd name="connsiteX85" fmla="*/ 3014377 w 3639216"/>
                  <a:gd name="connsiteY85" fmla="*/ 1326547 h 2024919"/>
                  <a:gd name="connsiteX86" fmla="*/ 3060573 w 3639216"/>
                  <a:gd name="connsiteY86" fmla="*/ 1326547 h 2024919"/>
                  <a:gd name="connsiteX87" fmla="*/ 3060573 w 3639216"/>
                  <a:gd name="connsiteY87" fmla="*/ 1268158 h 2024919"/>
                  <a:gd name="connsiteX88" fmla="*/ 3167634 w 3639216"/>
                  <a:gd name="connsiteY88" fmla="*/ 1268158 h 2024919"/>
                  <a:gd name="connsiteX89" fmla="*/ 3167634 w 3639216"/>
                  <a:gd name="connsiteY89" fmla="*/ 1068610 h 2024919"/>
                  <a:gd name="connsiteX90" fmla="*/ 3226308 w 3639216"/>
                  <a:gd name="connsiteY90" fmla="*/ 1068610 h 2024919"/>
                  <a:gd name="connsiteX91" fmla="*/ 3226308 w 3639216"/>
                  <a:gd name="connsiteY91" fmla="*/ 927545 h 2024919"/>
                  <a:gd name="connsiteX92" fmla="*/ 3298317 w 3639216"/>
                  <a:gd name="connsiteY92" fmla="*/ 927545 h 2024919"/>
                  <a:gd name="connsiteX93" fmla="*/ 3298317 w 3639216"/>
                  <a:gd name="connsiteY93" fmla="*/ 721900 h 2024919"/>
                  <a:gd name="connsiteX94" fmla="*/ 3324035 w 3639216"/>
                  <a:gd name="connsiteY94" fmla="*/ 721900 h 2024919"/>
                  <a:gd name="connsiteX95" fmla="*/ 3324035 w 3639216"/>
                  <a:gd name="connsiteY95" fmla="*/ 927545 h 2024919"/>
                  <a:gd name="connsiteX96" fmla="*/ 3396139 w 3639216"/>
                  <a:gd name="connsiteY96" fmla="*/ 927545 h 2024919"/>
                  <a:gd name="connsiteX97" fmla="*/ 3396139 w 3639216"/>
                  <a:gd name="connsiteY97" fmla="*/ 1068610 h 2024919"/>
                  <a:gd name="connsiteX98" fmla="*/ 3454718 w 3639216"/>
                  <a:gd name="connsiteY98" fmla="*/ 1068610 h 2024919"/>
                  <a:gd name="connsiteX99" fmla="*/ 3454718 w 3639216"/>
                  <a:gd name="connsiteY99" fmla="*/ 1268158 h 2024919"/>
                  <a:gd name="connsiteX100" fmla="*/ 3561779 w 3639216"/>
                  <a:gd name="connsiteY100" fmla="*/ 1268158 h 2024919"/>
                  <a:gd name="connsiteX101" fmla="*/ 3561779 w 3639216"/>
                  <a:gd name="connsiteY101" fmla="*/ 1326547 h 2024919"/>
                  <a:gd name="connsiteX102" fmla="*/ 3608070 w 3639216"/>
                  <a:gd name="connsiteY102" fmla="*/ 1326547 h 2024919"/>
                  <a:gd name="connsiteX103" fmla="*/ 3608070 w 3639216"/>
                  <a:gd name="connsiteY103" fmla="*/ 1550289 h 2024919"/>
                  <a:gd name="connsiteX104" fmla="*/ 3616357 w 3639216"/>
                  <a:gd name="connsiteY104" fmla="*/ 1550289 h 2024919"/>
                  <a:gd name="connsiteX105" fmla="*/ 3616357 w 3639216"/>
                  <a:gd name="connsiteY105" fmla="*/ 1555242 h 2024919"/>
                  <a:gd name="connsiteX106" fmla="*/ 3639217 w 3639216"/>
                  <a:gd name="connsiteY106" fmla="*/ 1555242 h 2024919"/>
                  <a:gd name="connsiteX107" fmla="*/ 3639217 w 3639216"/>
                  <a:gd name="connsiteY107" fmla="*/ 2024920 h 2024919"/>
                  <a:gd name="connsiteX108" fmla="*/ 0 w 3639216"/>
                  <a:gd name="connsiteY108" fmla="*/ 2024920 h 202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639216" h="2024919">
                    <a:moveTo>
                      <a:pt x="0" y="2024920"/>
                    </a:moveTo>
                    <a:lnTo>
                      <a:pt x="0" y="1569625"/>
                    </a:lnTo>
                    <a:lnTo>
                      <a:pt x="38862" y="1569625"/>
                    </a:lnTo>
                    <a:lnTo>
                      <a:pt x="38862" y="1352740"/>
                    </a:lnTo>
                    <a:lnTo>
                      <a:pt x="95822" y="1352740"/>
                    </a:lnTo>
                    <a:lnTo>
                      <a:pt x="95822" y="598551"/>
                    </a:lnTo>
                    <a:lnTo>
                      <a:pt x="178118" y="598551"/>
                    </a:lnTo>
                    <a:lnTo>
                      <a:pt x="178118" y="501205"/>
                    </a:lnTo>
                    <a:lnTo>
                      <a:pt x="353663" y="419290"/>
                    </a:lnTo>
                    <a:lnTo>
                      <a:pt x="353663" y="321183"/>
                    </a:lnTo>
                    <a:lnTo>
                      <a:pt x="378047" y="321183"/>
                    </a:lnTo>
                    <a:lnTo>
                      <a:pt x="378047" y="598551"/>
                    </a:lnTo>
                    <a:lnTo>
                      <a:pt x="412051" y="598551"/>
                    </a:lnTo>
                    <a:lnTo>
                      <a:pt x="412051" y="1352740"/>
                    </a:lnTo>
                    <a:lnTo>
                      <a:pt x="446151" y="1352740"/>
                    </a:lnTo>
                    <a:lnTo>
                      <a:pt x="446151" y="956215"/>
                    </a:lnTo>
                    <a:lnTo>
                      <a:pt x="538639" y="956215"/>
                    </a:lnTo>
                    <a:lnTo>
                      <a:pt x="538639" y="751808"/>
                    </a:lnTo>
                    <a:lnTo>
                      <a:pt x="564356" y="751808"/>
                    </a:lnTo>
                    <a:lnTo>
                      <a:pt x="564356" y="1352740"/>
                    </a:lnTo>
                    <a:lnTo>
                      <a:pt x="634651" y="1352740"/>
                    </a:lnTo>
                    <a:lnTo>
                      <a:pt x="634651" y="1124045"/>
                    </a:lnTo>
                    <a:lnTo>
                      <a:pt x="680847" y="1124045"/>
                    </a:lnTo>
                    <a:lnTo>
                      <a:pt x="680847" y="1065657"/>
                    </a:lnTo>
                    <a:lnTo>
                      <a:pt x="787908" y="1065657"/>
                    </a:lnTo>
                    <a:lnTo>
                      <a:pt x="787908" y="866204"/>
                    </a:lnTo>
                    <a:lnTo>
                      <a:pt x="846487" y="866204"/>
                    </a:lnTo>
                    <a:lnTo>
                      <a:pt x="846487" y="725043"/>
                    </a:lnTo>
                    <a:lnTo>
                      <a:pt x="918591" y="725043"/>
                    </a:lnTo>
                    <a:lnTo>
                      <a:pt x="918591" y="519493"/>
                    </a:lnTo>
                    <a:lnTo>
                      <a:pt x="944309" y="519493"/>
                    </a:lnTo>
                    <a:lnTo>
                      <a:pt x="944309" y="725043"/>
                    </a:lnTo>
                    <a:lnTo>
                      <a:pt x="1016318" y="725043"/>
                    </a:lnTo>
                    <a:lnTo>
                      <a:pt x="1016318" y="866204"/>
                    </a:lnTo>
                    <a:lnTo>
                      <a:pt x="1074992" y="866204"/>
                    </a:lnTo>
                    <a:lnTo>
                      <a:pt x="1074992" y="1065657"/>
                    </a:lnTo>
                    <a:lnTo>
                      <a:pt x="1182053" y="1065657"/>
                    </a:lnTo>
                    <a:lnTo>
                      <a:pt x="1182053" y="1124045"/>
                    </a:lnTo>
                    <a:lnTo>
                      <a:pt x="1228249" y="1124045"/>
                    </a:lnTo>
                    <a:lnTo>
                      <a:pt x="1228249" y="1352740"/>
                    </a:lnTo>
                    <a:lnTo>
                      <a:pt x="1283113" y="1352740"/>
                    </a:lnTo>
                    <a:lnTo>
                      <a:pt x="1283113" y="1065657"/>
                    </a:lnTo>
                    <a:lnTo>
                      <a:pt x="1390079" y="1065657"/>
                    </a:lnTo>
                    <a:lnTo>
                      <a:pt x="1390079" y="447675"/>
                    </a:lnTo>
                    <a:lnTo>
                      <a:pt x="1424178" y="447675"/>
                    </a:lnTo>
                    <a:lnTo>
                      <a:pt x="1424178" y="379571"/>
                    </a:lnTo>
                    <a:lnTo>
                      <a:pt x="1652873" y="379571"/>
                    </a:lnTo>
                    <a:lnTo>
                      <a:pt x="1652873" y="447675"/>
                    </a:lnTo>
                    <a:lnTo>
                      <a:pt x="1701546" y="447675"/>
                    </a:lnTo>
                    <a:lnTo>
                      <a:pt x="1701546" y="895350"/>
                    </a:lnTo>
                    <a:lnTo>
                      <a:pt x="1896142" y="895350"/>
                    </a:lnTo>
                    <a:lnTo>
                      <a:pt x="1896142" y="939165"/>
                    </a:lnTo>
                    <a:lnTo>
                      <a:pt x="1969199" y="939165"/>
                    </a:lnTo>
                    <a:lnTo>
                      <a:pt x="1969199" y="973169"/>
                    </a:lnTo>
                    <a:lnTo>
                      <a:pt x="1896142" y="973169"/>
                    </a:lnTo>
                    <a:lnTo>
                      <a:pt x="1896142" y="1148334"/>
                    </a:lnTo>
                    <a:lnTo>
                      <a:pt x="2100548" y="1148334"/>
                    </a:lnTo>
                    <a:lnTo>
                      <a:pt x="2100548" y="564451"/>
                    </a:lnTo>
                    <a:lnTo>
                      <a:pt x="2144363" y="564451"/>
                    </a:lnTo>
                    <a:lnTo>
                      <a:pt x="2144363" y="440436"/>
                    </a:lnTo>
                    <a:lnTo>
                      <a:pt x="2239232" y="440436"/>
                    </a:lnTo>
                    <a:lnTo>
                      <a:pt x="2239232" y="0"/>
                    </a:lnTo>
                    <a:lnTo>
                      <a:pt x="2265998" y="0"/>
                    </a:lnTo>
                    <a:lnTo>
                      <a:pt x="2265998" y="440436"/>
                    </a:lnTo>
                    <a:lnTo>
                      <a:pt x="2334101" y="440436"/>
                    </a:lnTo>
                    <a:lnTo>
                      <a:pt x="2334101" y="564451"/>
                    </a:lnTo>
                    <a:lnTo>
                      <a:pt x="2733485" y="564451"/>
                    </a:lnTo>
                    <a:lnTo>
                      <a:pt x="2733485" y="523589"/>
                    </a:lnTo>
                    <a:lnTo>
                      <a:pt x="2757773" y="523589"/>
                    </a:lnTo>
                    <a:lnTo>
                      <a:pt x="2757773" y="800957"/>
                    </a:lnTo>
                    <a:lnTo>
                      <a:pt x="2791873" y="800957"/>
                    </a:lnTo>
                    <a:lnTo>
                      <a:pt x="2791873" y="805815"/>
                    </a:lnTo>
                    <a:lnTo>
                      <a:pt x="2812352" y="805815"/>
                    </a:lnTo>
                    <a:lnTo>
                      <a:pt x="2812352" y="1083183"/>
                    </a:lnTo>
                    <a:lnTo>
                      <a:pt x="2846356" y="1083183"/>
                    </a:lnTo>
                    <a:lnTo>
                      <a:pt x="2846356" y="1158621"/>
                    </a:lnTo>
                    <a:lnTo>
                      <a:pt x="2918365" y="1158621"/>
                    </a:lnTo>
                    <a:lnTo>
                      <a:pt x="2918365" y="954310"/>
                    </a:lnTo>
                    <a:lnTo>
                      <a:pt x="2944178" y="954310"/>
                    </a:lnTo>
                    <a:lnTo>
                      <a:pt x="2944178" y="1440847"/>
                    </a:lnTo>
                    <a:lnTo>
                      <a:pt x="2972943" y="1440847"/>
                    </a:lnTo>
                    <a:lnTo>
                      <a:pt x="2972943" y="1236440"/>
                    </a:lnTo>
                    <a:lnTo>
                      <a:pt x="2998661" y="1236440"/>
                    </a:lnTo>
                    <a:lnTo>
                      <a:pt x="2998661" y="1555242"/>
                    </a:lnTo>
                    <a:lnTo>
                      <a:pt x="3014377" y="1555242"/>
                    </a:lnTo>
                    <a:lnTo>
                      <a:pt x="3014377" y="1326547"/>
                    </a:lnTo>
                    <a:lnTo>
                      <a:pt x="3060573" y="1326547"/>
                    </a:lnTo>
                    <a:lnTo>
                      <a:pt x="3060573" y="1268158"/>
                    </a:lnTo>
                    <a:lnTo>
                      <a:pt x="3167634" y="1268158"/>
                    </a:lnTo>
                    <a:lnTo>
                      <a:pt x="3167634" y="1068610"/>
                    </a:lnTo>
                    <a:lnTo>
                      <a:pt x="3226308" y="1068610"/>
                    </a:lnTo>
                    <a:lnTo>
                      <a:pt x="3226308" y="927545"/>
                    </a:lnTo>
                    <a:lnTo>
                      <a:pt x="3298317" y="927545"/>
                    </a:lnTo>
                    <a:lnTo>
                      <a:pt x="3298317" y="721900"/>
                    </a:lnTo>
                    <a:lnTo>
                      <a:pt x="3324035" y="721900"/>
                    </a:lnTo>
                    <a:lnTo>
                      <a:pt x="3324035" y="927545"/>
                    </a:lnTo>
                    <a:lnTo>
                      <a:pt x="3396139" y="927545"/>
                    </a:lnTo>
                    <a:lnTo>
                      <a:pt x="3396139" y="1068610"/>
                    </a:lnTo>
                    <a:lnTo>
                      <a:pt x="3454718" y="1068610"/>
                    </a:lnTo>
                    <a:lnTo>
                      <a:pt x="3454718" y="1268158"/>
                    </a:lnTo>
                    <a:lnTo>
                      <a:pt x="3561779" y="1268158"/>
                    </a:lnTo>
                    <a:lnTo>
                      <a:pt x="3561779" y="1326547"/>
                    </a:lnTo>
                    <a:lnTo>
                      <a:pt x="3608070" y="1326547"/>
                    </a:lnTo>
                    <a:lnTo>
                      <a:pt x="3608070" y="1550289"/>
                    </a:lnTo>
                    <a:lnTo>
                      <a:pt x="3616357" y="1550289"/>
                    </a:lnTo>
                    <a:lnTo>
                      <a:pt x="3616357" y="1555242"/>
                    </a:lnTo>
                    <a:lnTo>
                      <a:pt x="3639217" y="1555242"/>
                    </a:lnTo>
                    <a:lnTo>
                      <a:pt x="3639217" y="2024920"/>
                    </a:lnTo>
                    <a:lnTo>
                      <a:pt x="0" y="202492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6" name="任意多边形: 形状 11195">
                <a:extLst>
                  <a:ext uri="{FF2B5EF4-FFF2-40B4-BE49-F238E27FC236}">
                    <a16:creationId xmlns:a16="http://schemas.microsoft.com/office/drawing/2014/main" id="{E4E61B19-0E17-246C-7386-0DC222FCCDB9}"/>
                  </a:ext>
                </a:extLst>
              </p:cNvPr>
              <p:cNvSpPr/>
              <p:nvPr/>
            </p:nvSpPr>
            <p:spPr>
              <a:xfrm>
                <a:off x="887853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7" name="任意多边形: 形状 11196">
                <a:extLst>
                  <a:ext uri="{FF2B5EF4-FFF2-40B4-BE49-F238E27FC236}">
                    <a16:creationId xmlns:a16="http://schemas.microsoft.com/office/drawing/2014/main" id="{F4601A8E-E72D-30AB-7C57-96D6B851EBE0}"/>
                  </a:ext>
                </a:extLst>
              </p:cNvPr>
              <p:cNvSpPr/>
              <p:nvPr/>
            </p:nvSpPr>
            <p:spPr>
              <a:xfrm>
                <a:off x="887853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8" name="任意多边形: 形状 11197">
                <a:extLst>
                  <a:ext uri="{FF2B5EF4-FFF2-40B4-BE49-F238E27FC236}">
                    <a16:creationId xmlns:a16="http://schemas.microsoft.com/office/drawing/2014/main" id="{0184BD98-94FC-77FF-A941-52DA9DC87C6A}"/>
                  </a:ext>
                </a:extLst>
              </p:cNvPr>
              <p:cNvSpPr/>
              <p:nvPr/>
            </p:nvSpPr>
            <p:spPr>
              <a:xfrm>
                <a:off x="887853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9" name="任意多边形: 形状 11198">
                <a:extLst>
                  <a:ext uri="{FF2B5EF4-FFF2-40B4-BE49-F238E27FC236}">
                    <a16:creationId xmlns:a16="http://schemas.microsoft.com/office/drawing/2014/main" id="{C672B597-698E-4D0C-7F84-BBA6C87CF6DA}"/>
                  </a:ext>
                </a:extLst>
              </p:cNvPr>
              <p:cNvSpPr/>
              <p:nvPr/>
            </p:nvSpPr>
            <p:spPr>
              <a:xfrm>
                <a:off x="887853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0" name="任意多边形: 形状 11199">
                <a:extLst>
                  <a:ext uri="{FF2B5EF4-FFF2-40B4-BE49-F238E27FC236}">
                    <a16:creationId xmlns:a16="http://schemas.microsoft.com/office/drawing/2014/main" id="{EB950CE0-DD0B-E0AC-4C95-4451BCA379E4}"/>
                  </a:ext>
                </a:extLst>
              </p:cNvPr>
              <p:cNvSpPr/>
              <p:nvPr/>
            </p:nvSpPr>
            <p:spPr>
              <a:xfrm>
                <a:off x="887853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1" name="任意多边形: 形状 11200">
                <a:extLst>
                  <a:ext uri="{FF2B5EF4-FFF2-40B4-BE49-F238E27FC236}">
                    <a16:creationId xmlns:a16="http://schemas.microsoft.com/office/drawing/2014/main" id="{3F0C9F9E-2A56-6F74-2A04-E7501772AAE6}"/>
                  </a:ext>
                </a:extLst>
              </p:cNvPr>
              <p:cNvSpPr/>
              <p:nvPr/>
            </p:nvSpPr>
            <p:spPr>
              <a:xfrm>
                <a:off x="887853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2" name="任意多边形: 形状 11201">
                <a:extLst>
                  <a:ext uri="{FF2B5EF4-FFF2-40B4-BE49-F238E27FC236}">
                    <a16:creationId xmlns:a16="http://schemas.microsoft.com/office/drawing/2014/main" id="{C582D378-DB22-5459-0FF2-4B8A0B7AB0B9}"/>
                  </a:ext>
                </a:extLst>
              </p:cNvPr>
              <p:cNvSpPr/>
              <p:nvPr/>
            </p:nvSpPr>
            <p:spPr>
              <a:xfrm>
                <a:off x="887853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3" name="任意多边形: 形状 11202">
                <a:extLst>
                  <a:ext uri="{FF2B5EF4-FFF2-40B4-BE49-F238E27FC236}">
                    <a16:creationId xmlns:a16="http://schemas.microsoft.com/office/drawing/2014/main" id="{D1ED5629-4055-3B1E-A1E2-47FA218F81C7}"/>
                  </a:ext>
                </a:extLst>
              </p:cNvPr>
              <p:cNvSpPr/>
              <p:nvPr/>
            </p:nvSpPr>
            <p:spPr>
              <a:xfrm>
                <a:off x="88347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4" name="任意多边形: 形状 11203">
                <a:extLst>
                  <a:ext uri="{FF2B5EF4-FFF2-40B4-BE49-F238E27FC236}">
                    <a16:creationId xmlns:a16="http://schemas.microsoft.com/office/drawing/2014/main" id="{91DDEA4C-582E-C6CC-D71A-1E4EB642C18E}"/>
                  </a:ext>
                </a:extLst>
              </p:cNvPr>
              <p:cNvSpPr/>
              <p:nvPr/>
            </p:nvSpPr>
            <p:spPr>
              <a:xfrm>
                <a:off x="88347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5" name="任意多边形: 形状 11204">
                <a:extLst>
                  <a:ext uri="{FF2B5EF4-FFF2-40B4-BE49-F238E27FC236}">
                    <a16:creationId xmlns:a16="http://schemas.microsoft.com/office/drawing/2014/main" id="{D7606064-79A9-E3F3-F8C3-4B7CED0F0628}"/>
                  </a:ext>
                </a:extLst>
              </p:cNvPr>
              <p:cNvSpPr/>
              <p:nvPr/>
            </p:nvSpPr>
            <p:spPr>
              <a:xfrm>
                <a:off x="88347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6" name="任意多边形: 形状 11205">
                <a:extLst>
                  <a:ext uri="{FF2B5EF4-FFF2-40B4-BE49-F238E27FC236}">
                    <a16:creationId xmlns:a16="http://schemas.microsoft.com/office/drawing/2014/main" id="{7BF46268-12F5-7BB5-083B-A08DCFEFFB31}"/>
                  </a:ext>
                </a:extLst>
              </p:cNvPr>
              <p:cNvSpPr/>
              <p:nvPr/>
            </p:nvSpPr>
            <p:spPr>
              <a:xfrm>
                <a:off x="88347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7" name="任意多边形: 形状 11206">
                <a:extLst>
                  <a:ext uri="{FF2B5EF4-FFF2-40B4-BE49-F238E27FC236}">
                    <a16:creationId xmlns:a16="http://schemas.microsoft.com/office/drawing/2014/main" id="{F6C7973F-D614-F729-E6CD-1E262C9BE9D6}"/>
                  </a:ext>
                </a:extLst>
              </p:cNvPr>
              <p:cNvSpPr/>
              <p:nvPr/>
            </p:nvSpPr>
            <p:spPr>
              <a:xfrm>
                <a:off x="88347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8" name="任意多边形: 形状 11207">
                <a:extLst>
                  <a:ext uri="{FF2B5EF4-FFF2-40B4-BE49-F238E27FC236}">
                    <a16:creationId xmlns:a16="http://schemas.microsoft.com/office/drawing/2014/main" id="{ACD7DCF5-A54E-7423-346A-F7979AAA47BC}"/>
                  </a:ext>
                </a:extLst>
              </p:cNvPr>
              <p:cNvSpPr/>
              <p:nvPr/>
            </p:nvSpPr>
            <p:spPr>
              <a:xfrm>
                <a:off x="883472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9" name="任意多边形: 形状 11208">
                <a:extLst>
                  <a:ext uri="{FF2B5EF4-FFF2-40B4-BE49-F238E27FC236}">
                    <a16:creationId xmlns:a16="http://schemas.microsoft.com/office/drawing/2014/main" id="{721911B5-ECD7-04EC-5A82-9C3BC670C7E1}"/>
                  </a:ext>
                </a:extLst>
              </p:cNvPr>
              <p:cNvSpPr/>
              <p:nvPr/>
            </p:nvSpPr>
            <p:spPr>
              <a:xfrm>
                <a:off x="883472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0" name="任意多边形: 形状 11209">
                <a:extLst>
                  <a:ext uri="{FF2B5EF4-FFF2-40B4-BE49-F238E27FC236}">
                    <a16:creationId xmlns:a16="http://schemas.microsoft.com/office/drawing/2014/main" id="{E4879085-F9EB-C152-6A25-1D70CEE421D5}"/>
                  </a:ext>
                </a:extLst>
              </p:cNvPr>
              <p:cNvSpPr/>
              <p:nvPr/>
            </p:nvSpPr>
            <p:spPr>
              <a:xfrm>
                <a:off x="87909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1" name="任意多边形: 形状 11210">
                <a:extLst>
                  <a:ext uri="{FF2B5EF4-FFF2-40B4-BE49-F238E27FC236}">
                    <a16:creationId xmlns:a16="http://schemas.microsoft.com/office/drawing/2014/main" id="{7970EBD6-E701-D7F3-3B52-EB97327D649D}"/>
                  </a:ext>
                </a:extLst>
              </p:cNvPr>
              <p:cNvSpPr/>
              <p:nvPr/>
            </p:nvSpPr>
            <p:spPr>
              <a:xfrm>
                <a:off x="87909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2" name="任意多边形: 形状 11211">
                <a:extLst>
                  <a:ext uri="{FF2B5EF4-FFF2-40B4-BE49-F238E27FC236}">
                    <a16:creationId xmlns:a16="http://schemas.microsoft.com/office/drawing/2014/main" id="{AF988121-C348-380C-99D8-6D8D440BA9C6}"/>
                  </a:ext>
                </a:extLst>
              </p:cNvPr>
              <p:cNvSpPr/>
              <p:nvPr/>
            </p:nvSpPr>
            <p:spPr>
              <a:xfrm>
                <a:off x="87909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3" name="任意多边形: 形状 11212">
                <a:extLst>
                  <a:ext uri="{FF2B5EF4-FFF2-40B4-BE49-F238E27FC236}">
                    <a16:creationId xmlns:a16="http://schemas.microsoft.com/office/drawing/2014/main" id="{B1551D74-477A-F370-BC07-263266BD0DE4}"/>
                  </a:ext>
                </a:extLst>
              </p:cNvPr>
              <p:cNvSpPr/>
              <p:nvPr/>
            </p:nvSpPr>
            <p:spPr>
              <a:xfrm>
                <a:off x="87909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4" name="任意多边形: 形状 11213">
                <a:extLst>
                  <a:ext uri="{FF2B5EF4-FFF2-40B4-BE49-F238E27FC236}">
                    <a16:creationId xmlns:a16="http://schemas.microsoft.com/office/drawing/2014/main" id="{253BA196-696F-E01C-64D0-3223813B7E84}"/>
                  </a:ext>
                </a:extLst>
              </p:cNvPr>
              <p:cNvSpPr/>
              <p:nvPr/>
            </p:nvSpPr>
            <p:spPr>
              <a:xfrm>
                <a:off x="87909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5" name="任意多边形: 形状 11214">
                <a:extLst>
                  <a:ext uri="{FF2B5EF4-FFF2-40B4-BE49-F238E27FC236}">
                    <a16:creationId xmlns:a16="http://schemas.microsoft.com/office/drawing/2014/main" id="{5EC25D30-2572-EDEE-5F29-706F4716B7D4}"/>
                  </a:ext>
                </a:extLst>
              </p:cNvPr>
              <p:cNvSpPr/>
              <p:nvPr/>
            </p:nvSpPr>
            <p:spPr>
              <a:xfrm>
                <a:off x="87909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6" name="任意多边形: 形状 11215">
                <a:extLst>
                  <a:ext uri="{FF2B5EF4-FFF2-40B4-BE49-F238E27FC236}">
                    <a16:creationId xmlns:a16="http://schemas.microsoft.com/office/drawing/2014/main" id="{22297394-558C-7B46-75E9-8A2851ED7AA9}"/>
                  </a:ext>
                </a:extLst>
              </p:cNvPr>
              <p:cNvSpPr/>
              <p:nvPr/>
            </p:nvSpPr>
            <p:spPr>
              <a:xfrm>
                <a:off x="87909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7" name="任意多边形: 形状 11216">
                <a:extLst>
                  <a:ext uri="{FF2B5EF4-FFF2-40B4-BE49-F238E27FC236}">
                    <a16:creationId xmlns:a16="http://schemas.microsoft.com/office/drawing/2014/main" id="{89464AB4-4ADF-6DEB-E3F3-442E0F909D2F}"/>
                  </a:ext>
                </a:extLst>
              </p:cNvPr>
              <p:cNvSpPr/>
              <p:nvPr/>
            </p:nvSpPr>
            <p:spPr>
              <a:xfrm>
                <a:off x="87909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8" name="任意多边形: 形状 11217">
                <a:extLst>
                  <a:ext uri="{FF2B5EF4-FFF2-40B4-BE49-F238E27FC236}">
                    <a16:creationId xmlns:a16="http://schemas.microsoft.com/office/drawing/2014/main" id="{FE1FDA16-D2D3-86F3-BD42-099D1F032B9C}"/>
                  </a:ext>
                </a:extLst>
              </p:cNvPr>
              <p:cNvSpPr/>
              <p:nvPr/>
            </p:nvSpPr>
            <p:spPr>
              <a:xfrm>
                <a:off x="87909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9" name="任意多边形: 形状 11218">
                <a:extLst>
                  <a:ext uri="{FF2B5EF4-FFF2-40B4-BE49-F238E27FC236}">
                    <a16:creationId xmlns:a16="http://schemas.microsoft.com/office/drawing/2014/main" id="{255F6988-F213-9DE4-F97A-33FF80E4B8B2}"/>
                  </a:ext>
                </a:extLst>
              </p:cNvPr>
              <p:cNvSpPr/>
              <p:nvPr/>
            </p:nvSpPr>
            <p:spPr>
              <a:xfrm>
                <a:off x="87909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0" name="任意多边形: 形状 11219">
                <a:extLst>
                  <a:ext uri="{FF2B5EF4-FFF2-40B4-BE49-F238E27FC236}">
                    <a16:creationId xmlns:a16="http://schemas.microsoft.com/office/drawing/2014/main" id="{6B42F7D5-17F3-8CBC-201C-B9F623B3273B}"/>
                  </a:ext>
                </a:extLst>
              </p:cNvPr>
              <p:cNvSpPr/>
              <p:nvPr/>
            </p:nvSpPr>
            <p:spPr>
              <a:xfrm>
                <a:off x="879090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1" name="任意多边形: 形状 11220">
                <a:extLst>
                  <a:ext uri="{FF2B5EF4-FFF2-40B4-BE49-F238E27FC236}">
                    <a16:creationId xmlns:a16="http://schemas.microsoft.com/office/drawing/2014/main" id="{CD3404B3-40A3-859C-079D-ED2DE53F85F3}"/>
                  </a:ext>
                </a:extLst>
              </p:cNvPr>
              <p:cNvSpPr/>
              <p:nvPr/>
            </p:nvSpPr>
            <p:spPr>
              <a:xfrm>
                <a:off x="874718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2" name="任意多边形: 形状 11221">
                <a:extLst>
                  <a:ext uri="{FF2B5EF4-FFF2-40B4-BE49-F238E27FC236}">
                    <a16:creationId xmlns:a16="http://schemas.microsoft.com/office/drawing/2014/main" id="{C80B1B5D-3BE5-6D42-E568-3CE5F4BD4234}"/>
                  </a:ext>
                </a:extLst>
              </p:cNvPr>
              <p:cNvSpPr/>
              <p:nvPr/>
            </p:nvSpPr>
            <p:spPr>
              <a:xfrm>
                <a:off x="874718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3" name="任意多边形: 形状 11222">
                <a:extLst>
                  <a:ext uri="{FF2B5EF4-FFF2-40B4-BE49-F238E27FC236}">
                    <a16:creationId xmlns:a16="http://schemas.microsoft.com/office/drawing/2014/main" id="{C47E315C-638B-AED7-2C8C-77D9078FE6BA}"/>
                  </a:ext>
                </a:extLst>
              </p:cNvPr>
              <p:cNvSpPr/>
              <p:nvPr/>
            </p:nvSpPr>
            <p:spPr>
              <a:xfrm>
                <a:off x="874718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4" name="任意多边形: 形状 11223">
                <a:extLst>
                  <a:ext uri="{FF2B5EF4-FFF2-40B4-BE49-F238E27FC236}">
                    <a16:creationId xmlns:a16="http://schemas.microsoft.com/office/drawing/2014/main" id="{E263B5FC-C540-83CD-F3FF-72D5AE81AF65}"/>
                  </a:ext>
                </a:extLst>
              </p:cNvPr>
              <p:cNvSpPr/>
              <p:nvPr/>
            </p:nvSpPr>
            <p:spPr>
              <a:xfrm>
                <a:off x="874718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5" name="任意多边形: 形状 11224">
                <a:extLst>
                  <a:ext uri="{FF2B5EF4-FFF2-40B4-BE49-F238E27FC236}">
                    <a16:creationId xmlns:a16="http://schemas.microsoft.com/office/drawing/2014/main" id="{27033D4F-3BC5-8789-391A-2DE093485E37}"/>
                  </a:ext>
                </a:extLst>
              </p:cNvPr>
              <p:cNvSpPr/>
              <p:nvPr/>
            </p:nvSpPr>
            <p:spPr>
              <a:xfrm>
                <a:off x="874718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6" name="任意多边形: 形状 11225">
                <a:extLst>
                  <a:ext uri="{FF2B5EF4-FFF2-40B4-BE49-F238E27FC236}">
                    <a16:creationId xmlns:a16="http://schemas.microsoft.com/office/drawing/2014/main" id="{86293578-EA9E-4A6D-A01A-74BDAC7615CF}"/>
                  </a:ext>
                </a:extLst>
              </p:cNvPr>
              <p:cNvSpPr/>
              <p:nvPr/>
            </p:nvSpPr>
            <p:spPr>
              <a:xfrm>
                <a:off x="874718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7" name="任意多边形: 形状 11226">
                <a:extLst>
                  <a:ext uri="{FF2B5EF4-FFF2-40B4-BE49-F238E27FC236}">
                    <a16:creationId xmlns:a16="http://schemas.microsoft.com/office/drawing/2014/main" id="{E97D39E4-5AF1-87E3-52B8-219CA4D5D58B}"/>
                  </a:ext>
                </a:extLst>
              </p:cNvPr>
              <p:cNvSpPr/>
              <p:nvPr/>
            </p:nvSpPr>
            <p:spPr>
              <a:xfrm>
                <a:off x="874718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8" name="任意多边形: 形状 11227">
                <a:extLst>
                  <a:ext uri="{FF2B5EF4-FFF2-40B4-BE49-F238E27FC236}">
                    <a16:creationId xmlns:a16="http://schemas.microsoft.com/office/drawing/2014/main" id="{E7150360-5BCA-A2A8-0D4A-49F2F9AE52E7}"/>
                  </a:ext>
                </a:extLst>
              </p:cNvPr>
              <p:cNvSpPr/>
              <p:nvPr/>
            </p:nvSpPr>
            <p:spPr>
              <a:xfrm>
                <a:off x="87471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9" name="任意多边形: 形状 11228">
                <a:extLst>
                  <a:ext uri="{FF2B5EF4-FFF2-40B4-BE49-F238E27FC236}">
                    <a16:creationId xmlns:a16="http://schemas.microsoft.com/office/drawing/2014/main" id="{B489C4E0-B5F9-E8E1-C943-4A0244F013C8}"/>
                  </a:ext>
                </a:extLst>
              </p:cNvPr>
              <p:cNvSpPr/>
              <p:nvPr/>
            </p:nvSpPr>
            <p:spPr>
              <a:xfrm>
                <a:off x="870337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0" name="任意多边形: 形状 11229">
                <a:extLst>
                  <a:ext uri="{FF2B5EF4-FFF2-40B4-BE49-F238E27FC236}">
                    <a16:creationId xmlns:a16="http://schemas.microsoft.com/office/drawing/2014/main" id="{C11C951A-BC6A-BCFB-F4AF-1E492FF487BA}"/>
                  </a:ext>
                </a:extLst>
              </p:cNvPr>
              <p:cNvSpPr/>
              <p:nvPr/>
            </p:nvSpPr>
            <p:spPr>
              <a:xfrm>
                <a:off x="870337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1" name="任意多边形: 形状 11230">
                <a:extLst>
                  <a:ext uri="{FF2B5EF4-FFF2-40B4-BE49-F238E27FC236}">
                    <a16:creationId xmlns:a16="http://schemas.microsoft.com/office/drawing/2014/main" id="{D435BE41-C693-E84F-87C2-A37B5F160FCB}"/>
                  </a:ext>
                </a:extLst>
              </p:cNvPr>
              <p:cNvSpPr/>
              <p:nvPr/>
            </p:nvSpPr>
            <p:spPr>
              <a:xfrm>
                <a:off x="870337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2" name="任意多边形: 形状 11231">
                <a:extLst>
                  <a:ext uri="{FF2B5EF4-FFF2-40B4-BE49-F238E27FC236}">
                    <a16:creationId xmlns:a16="http://schemas.microsoft.com/office/drawing/2014/main" id="{B38ECFEB-F2CE-1A86-E79B-AAB96DD34C89}"/>
                  </a:ext>
                </a:extLst>
              </p:cNvPr>
              <p:cNvSpPr/>
              <p:nvPr/>
            </p:nvSpPr>
            <p:spPr>
              <a:xfrm>
                <a:off x="870337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3" name="任意多边形: 形状 11232">
                <a:extLst>
                  <a:ext uri="{FF2B5EF4-FFF2-40B4-BE49-F238E27FC236}">
                    <a16:creationId xmlns:a16="http://schemas.microsoft.com/office/drawing/2014/main" id="{B622B7F0-B20D-6196-B6E9-5A65F76BD2C4}"/>
                  </a:ext>
                </a:extLst>
              </p:cNvPr>
              <p:cNvSpPr/>
              <p:nvPr/>
            </p:nvSpPr>
            <p:spPr>
              <a:xfrm>
                <a:off x="870337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4" name="任意多边形: 形状 11233">
                <a:extLst>
                  <a:ext uri="{FF2B5EF4-FFF2-40B4-BE49-F238E27FC236}">
                    <a16:creationId xmlns:a16="http://schemas.microsoft.com/office/drawing/2014/main" id="{49AFB9A2-EB6F-B1A1-D254-D40E2550DE1C}"/>
                  </a:ext>
                </a:extLst>
              </p:cNvPr>
              <p:cNvSpPr/>
              <p:nvPr/>
            </p:nvSpPr>
            <p:spPr>
              <a:xfrm>
                <a:off x="870337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5" name="任意多边形: 形状 11234">
                <a:extLst>
                  <a:ext uri="{FF2B5EF4-FFF2-40B4-BE49-F238E27FC236}">
                    <a16:creationId xmlns:a16="http://schemas.microsoft.com/office/drawing/2014/main" id="{F69900E7-EC32-8846-13E6-22ED5F39E045}"/>
                  </a:ext>
                </a:extLst>
              </p:cNvPr>
              <p:cNvSpPr/>
              <p:nvPr/>
            </p:nvSpPr>
            <p:spPr>
              <a:xfrm>
                <a:off x="870337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6" name="任意多边形: 形状 11235">
                <a:extLst>
                  <a:ext uri="{FF2B5EF4-FFF2-40B4-BE49-F238E27FC236}">
                    <a16:creationId xmlns:a16="http://schemas.microsoft.com/office/drawing/2014/main" id="{B5C4876D-195A-FAD2-4244-52061BEFCE53}"/>
                  </a:ext>
                </a:extLst>
              </p:cNvPr>
              <p:cNvSpPr/>
              <p:nvPr/>
            </p:nvSpPr>
            <p:spPr>
              <a:xfrm>
                <a:off x="870337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7" name="任意多边形: 形状 11236">
                <a:extLst>
                  <a:ext uri="{FF2B5EF4-FFF2-40B4-BE49-F238E27FC236}">
                    <a16:creationId xmlns:a16="http://schemas.microsoft.com/office/drawing/2014/main" id="{ACE67D02-6207-7731-E67A-E39BF7D5E413}"/>
                  </a:ext>
                </a:extLst>
              </p:cNvPr>
              <p:cNvSpPr/>
              <p:nvPr/>
            </p:nvSpPr>
            <p:spPr>
              <a:xfrm>
                <a:off x="87033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8" name="任意多边形: 形状 11237">
                <a:extLst>
                  <a:ext uri="{FF2B5EF4-FFF2-40B4-BE49-F238E27FC236}">
                    <a16:creationId xmlns:a16="http://schemas.microsoft.com/office/drawing/2014/main" id="{2FC4A2D1-AC24-CB5F-AF92-A987A97065A9}"/>
                  </a:ext>
                </a:extLst>
              </p:cNvPr>
              <p:cNvSpPr/>
              <p:nvPr/>
            </p:nvSpPr>
            <p:spPr>
              <a:xfrm>
                <a:off x="87033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9" name="任意多边形: 形状 11238">
                <a:extLst>
                  <a:ext uri="{FF2B5EF4-FFF2-40B4-BE49-F238E27FC236}">
                    <a16:creationId xmlns:a16="http://schemas.microsoft.com/office/drawing/2014/main" id="{C56DD3D5-3886-50FE-5C52-4141F43C6917}"/>
                  </a:ext>
                </a:extLst>
              </p:cNvPr>
              <p:cNvSpPr/>
              <p:nvPr/>
            </p:nvSpPr>
            <p:spPr>
              <a:xfrm>
                <a:off x="87033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0" name="任意多边形: 形状 11239">
                <a:extLst>
                  <a:ext uri="{FF2B5EF4-FFF2-40B4-BE49-F238E27FC236}">
                    <a16:creationId xmlns:a16="http://schemas.microsoft.com/office/drawing/2014/main" id="{EB4668B2-9DCC-3DAE-4596-742833B806C2}"/>
                  </a:ext>
                </a:extLst>
              </p:cNvPr>
              <p:cNvSpPr/>
              <p:nvPr/>
            </p:nvSpPr>
            <p:spPr>
              <a:xfrm>
                <a:off x="87033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1" name="任意多边形: 形状 11240">
                <a:extLst>
                  <a:ext uri="{FF2B5EF4-FFF2-40B4-BE49-F238E27FC236}">
                    <a16:creationId xmlns:a16="http://schemas.microsoft.com/office/drawing/2014/main" id="{A445B9AF-80F2-0FB7-6FDE-11B1F8D19BD2}"/>
                  </a:ext>
                </a:extLst>
              </p:cNvPr>
              <p:cNvSpPr/>
              <p:nvPr/>
            </p:nvSpPr>
            <p:spPr>
              <a:xfrm>
                <a:off x="87033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2" name="任意多边形: 形状 11241">
                <a:extLst>
                  <a:ext uri="{FF2B5EF4-FFF2-40B4-BE49-F238E27FC236}">
                    <a16:creationId xmlns:a16="http://schemas.microsoft.com/office/drawing/2014/main" id="{174F1513-EFCB-43CB-8651-1662E04074AC}"/>
                  </a:ext>
                </a:extLst>
              </p:cNvPr>
              <p:cNvSpPr/>
              <p:nvPr/>
            </p:nvSpPr>
            <p:spPr>
              <a:xfrm>
                <a:off x="865955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3" name="任意多边形: 形状 11242">
                <a:extLst>
                  <a:ext uri="{FF2B5EF4-FFF2-40B4-BE49-F238E27FC236}">
                    <a16:creationId xmlns:a16="http://schemas.microsoft.com/office/drawing/2014/main" id="{FD5A65A5-AD7F-5098-92AB-B8E977922900}"/>
                  </a:ext>
                </a:extLst>
              </p:cNvPr>
              <p:cNvSpPr/>
              <p:nvPr/>
            </p:nvSpPr>
            <p:spPr>
              <a:xfrm>
                <a:off x="865955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4" name="任意多边形: 形状 11243">
                <a:extLst>
                  <a:ext uri="{FF2B5EF4-FFF2-40B4-BE49-F238E27FC236}">
                    <a16:creationId xmlns:a16="http://schemas.microsoft.com/office/drawing/2014/main" id="{EA7BD93E-B181-1128-9C54-165D6B641B8C}"/>
                  </a:ext>
                </a:extLst>
              </p:cNvPr>
              <p:cNvSpPr/>
              <p:nvPr/>
            </p:nvSpPr>
            <p:spPr>
              <a:xfrm>
                <a:off x="865955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5" name="任意多边形: 形状 11244">
                <a:extLst>
                  <a:ext uri="{FF2B5EF4-FFF2-40B4-BE49-F238E27FC236}">
                    <a16:creationId xmlns:a16="http://schemas.microsoft.com/office/drawing/2014/main" id="{EBF276FD-A146-752B-2171-058AE671AF3F}"/>
                  </a:ext>
                </a:extLst>
              </p:cNvPr>
              <p:cNvSpPr/>
              <p:nvPr/>
            </p:nvSpPr>
            <p:spPr>
              <a:xfrm>
                <a:off x="865955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6" name="任意多边形: 形状 11245">
                <a:extLst>
                  <a:ext uri="{FF2B5EF4-FFF2-40B4-BE49-F238E27FC236}">
                    <a16:creationId xmlns:a16="http://schemas.microsoft.com/office/drawing/2014/main" id="{C62337DD-A607-F787-86EC-0500259AC09D}"/>
                  </a:ext>
                </a:extLst>
              </p:cNvPr>
              <p:cNvSpPr/>
              <p:nvPr/>
            </p:nvSpPr>
            <p:spPr>
              <a:xfrm>
                <a:off x="865955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7" name="任意多边形: 形状 11246">
                <a:extLst>
                  <a:ext uri="{FF2B5EF4-FFF2-40B4-BE49-F238E27FC236}">
                    <a16:creationId xmlns:a16="http://schemas.microsoft.com/office/drawing/2014/main" id="{9C28B983-08AC-D048-DE51-12B4D586F013}"/>
                  </a:ext>
                </a:extLst>
              </p:cNvPr>
              <p:cNvSpPr/>
              <p:nvPr/>
            </p:nvSpPr>
            <p:spPr>
              <a:xfrm>
                <a:off x="865955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8" name="任意多边形: 形状 11247">
                <a:extLst>
                  <a:ext uri="{FF2B5EF4-FFF2-40B4-BE49-F238E27FC236}">
                    <a16:creationId xmlns:a16="http://schemas.microsoft.com/office/drawing/2014/main" id="{198EBDD3-7990-FF01-3585-781611155AA8}"/>
                  </a:ext>
                </a:extLst>
              </p:cNvPr>
              <p:cNvSpPr/>
              <p:nvPr/>
            </p:nvSpPr>
            <p:spPr>
              <a:xfrm>
                <a:off x="865955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9" name="任意多边形: 形状 11248">
                <a:extLst>
                  <a:ext uri="{FF2B5EF4-FFF2-40B4-BE49-F238E27FC236}">
                    <a16:creationId xmlns:a16="http://schemas.microsoft.com/office/drawing/2014/main" id="{18892536-BB19-3FB1-E273-0387442625FA}"/>
                  </a:ext>
                </a:extLst>
              </p:cNvPr>
              <p:cNvSpPr/>
              <p:nvPr/>
            </p:nvSpPr>
            <p:spPr>
              <a:xfrm>
                <a:off x="865955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0" name="任意多边形: 形状 11249">
                <a:extLst>
                  <a:ext uri="{FF2B5EF4-FFF2-40B4-BE49-F238E27FC236}">
                    <a16:creationId xmlns:a16="http://schemas.microsoft.com/office/drawing/2014/main" id="{CE6B3937-41F5-27DD-F75B-84E5078AC4D5}"/>
                  </a:ext>
                </a:extLst>
              </p:cNvPr>
              <p:cNvSpPr/>
              <p:nvPr/>
            </p:nvSpPr>
            <p:spPr>
              <a:xfrm>
                <a:off x="86595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1" name="任意多边形: 形状 11250">
                <a:extLst>
                  <a:ext uri="{FF2B5EF4-FFF2-40B4-BE49-F238E27FC236}">
                    <a16:creationId xmlns:a16="http://schemas.microsoft.com/office/drawing/2014/main" id="{33409200-AAED-9CC8-BE80-EBF21DB5D992}"/>
                  </a:ext>
                </a:extLst>
              </p:cNvPr>
              <p:cNvSpPr/>
              <p:nvPr/>
            </p:nvSpPr>
            <p:spPr>
              <a:xfrm>
                <a:off x="86595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2" name="任意多边形: 形状 11251">
                <a:extLst>
                  <a:ext uri="{FF2B5EF4-FFF2-40B4-BE49-F238E27FC236}">
                    <a16:creationId xmlns:a16="http://schemas.microsoft.com/office/drawing/2014/main" id="{A230EFA0-1A28-D096-45BA-C17309479319}"/>
                  </a:ext>
                </a:extLst>
              </p:cNvPr>
              <p:cNvSpPr/>
              <p:nvPr/>
            </p:nvSpPr>
            <p:spPr>
              <a:xfrm>
                <a:off x="86595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3" name="任意多边形: 形状 11252">
                <a:extLst>
                  <a:ext uri="{FF2B5EF4-FFF2-40B4-BE49-F238E27FC236}">
                    <a16:creationId xmlns:a16="http://schemas.microsoft.com/office/drawing/2014/main" id="{21F20C62-C1E4-3353-8EC2-FA4B8A493D65}"/>
                  </a:ext>
                </a:extLst>
              </p:cNvPr>
              <p:cNvSpPr/>
              <p:nvPr/>
            </p:nvSpPr>
            <p:spPr>
              <a:xfrm>
                <a:off x="86595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4" name="任意多边形: 形状 11253">
                <a:extLst>
                  <a:ext uri="{FF2B5EF4-FFF2-40B4-BE49-F238E27FC236}">
                    <a16:creationId xmlns:a16="http://schemas.microsoft.com/office/drawing/2014/main" id="{6777BDE4-19A5-318D-673D-14EFD925930A}"/>
                  </a:ext>
                </a:extLst>
              </p:cNvPr>
              <p:cNvSpPr/>
              <p:nvPr/>
            </p:nvSpPr>
            <p:spPr>
              <a:xfrm>
                <a:off x="86595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5" name="任意多边形: 形状 11254">
                <a:extLst>
                  <a:ext uri="{FF2B5EF4-FFF2-40B4-BE49-F238E27FC236}">
                    <a16:creationId xmlns:a16="http://schemas.microsoft.com/office/drawing/2014/main" id="{27FE5F00-F945-32AA-EB64-16C3144D33D9}"/>
                  </a:ext>
                </a:extLst>
              </p:cNvPr>
              <p:cNvSpPr/>
              <p:nvPr/>
            </p:nvSpPr>
            <p:spPr>
              <a:xfrm>
                <a:off x="86595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6" name="任意多边形: 形状 11255">
                <a:extLst>
                  <a:ext uri="{FF2B5EF4-FFF2-40B4-BE49-F238E27FC236}">
                    <a16:creationId xmlns:a16="http://schemas.microsoft.com/office/drawing/2014/main" id="{7B63D489-C878-1203-5CCA-D28016585A30}"/>
                  </a:ext>
                </a:extLst>
              </p:cNvPr>
              <p:cNvSpPr/>
              <p:nvPr/>
            </p:nvSpPr>
            <p:spPr>
              <a:xfrm>
                <a:off x="86595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7" name="任意多边形: 形状 11256">
                <a:extLst>
                  <a:ext uri="{FF2B5EF4-FFF2-40B4-BE49-F238E27FC236}">
                    <a16:creationId xmlns:a16="http://schemas.microsoft.com/office/drawing/2014/main" id="{DB08462F-1234-C7A8-20FD-95D43B602234}"/>
                  </a:ext>
                </a:extLst>
              </p:cNvPr>
              <p:cNvSpPr/>
              <p:nvPr/>
            </p:nvSpPr>
            <p:spPr>
              <a:xfrm>
                <a:off x="86595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8" name="任意多边形: 形状 11257">
                <a:extLst>
                  <a:ext uri="{FF2B5EF4-FFF2-40B4-BE49-F238E27FC236}">
                    <a16:creationId xmlns:a16="http://schemas.microsoft.com/office/drawing/2014/main" id="{4B58EBC5-4438-E0B5-8D13-FD5D225E8FD3}"/>
                  </a:ext>
                </a:extLst>
              </p:cNvPr>
              <p:cNvSpPr/>
              <p:nvPr/>
            </p:nvSpPr>
            <p:spPr>
              <a:xfrm>
                <a:off x="861574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9" name="任意多边形: 形状 11258">
                <a:extLst>
                  <a:ext uri="{FF2B5EF4-FFF2-40B4-BE49-F238E27FC236}">
                    <a16:creationId xmlns:a16="http://schemas.microsoft.com/office/drawing/2014/main" id="{2D3A022C-2ABC-7ABA-BE69-E181FA753D62}"/>
                  </a:ext>
                </a:extLst>
              </p:cNvPr>
              <p:cNvSpPr/>
              <p:nvPr/>
            </p:nvSpPr>
            <p:spPr>
              <a:xfrm>
                <a:off x="861574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0" name="任意多边形: 形状 11259">
                <a:extLst>
                  <a:ext uri="{FF2B5EF4-FFF2-40B4-BE49-F238E27FC236}">
                    <a16:creationId xmlns:a16="http://schemas.microsoft.com/office/drawing/2014/main" id="{89A650AA-0419-9C29-BB0E-9D26C795456D}"/>
                  </a:ext>
                </a:extLst>
              </p:cNvPr>
              <p:cNvSpPr/>
              <p:nvPr/>
            </p:nvSpPr>
            <p:spPr>
              <a:xfrm>
                <a:off x="861574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1" name="任意多边形: 形状 11260">
                <a:extLst>
                  <a:ext uri="{FF2B5EF4-FFF2-40B4-BE49-F238E27FC236}">
                    <a16:creationId xmlns:a16="http://schemas.microsoft.com/office/drawing/2014/main" id="{BE003A26-8B9D-7100-1CB2-1E02E583549D}"/>
                  </a:ext>
                </a:extLst>
              </p:cNvPr>
              <p:cNvSpPr/>
              <p:nvPr/>
            </p:nvSpPr>
            <p:spPr>
              <a:xfrm>
                <a:off x="861574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2" name="任意多边形: 形状 11261">
                <a:extLst>
                  <a:ext uri="{FF2B5EF4-FFF2-40B4-BE49-F238E27FC236}">
                    <a16:creationId xmlns:a16="http://schemas.microsoft.com/office/drawing/2014/main" id="{6B97CF14-50ED-4C90-612C-6F37AFB1D0AB}"/>
                  </a:ext>
                </a:extLst>
              </p:cNvPr>
              <p:cNvSpPr/>
              <p:nvPr/>
            </p:nvSpPr>
            <p:spPr>
              <a:xfrm>
                <a:off x="861574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3" name="任意多边形: 形状 11262">
                <a:extLst>
                  <a:ext uri="{FF2B5EF4-FFF2-40B4-BE49-F238E27FC236}">
                    <a16:creationId xmlns:a16="http://schemas.microsoft.com/office/drawing/2014/main" id="{43B8FDAC-AE2F-9118-5A41-0A9338084905}"/>
                  </a:ext>
                </a:extLst>
              </p:cNvPr>
              <p:cNvSpPr/>
              <p:nvPr/>
            </p:nvSpPr>
            <p:spPr>
              <a:xfrm>
                <a:off x="861574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4" name="任意多边形: 形状 11263">
                <a:extLst>
                  <a:ext uri="{FF2B5EF4-FFF2-40B4-BE49-F238E27FC236}">
                    <a16:creationId xmlns:a16="http://schemas.microsoft.com/office/drawing/2014/main" id="{DC7DB51A-D5CE-EB43-F786-B7A4C38959C0}"/>
                  </a:ext>
                </a:extLst>
              </p:cNvPr>
              <p:cNvSpPr/>
              <p:nvPr/>
            </p:nvSpPr>
            <p:spPr>
              <a:xfrm>
                <a:off x="861574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5" name="任意多边形: 形状 11264">
                <a:extLst>
                  <a:ext uri="{FF2B5EF4-FFF2-40B4-BE49-F238E27FC236}">
                    <a16:creationId xmlns:a16="http://schemas.microsoft.com/office/drawing/2014/main" id="{5B8A39D5-44C5-6011-ACE1-BC6CF7B6DD08}"/>
                  </a:ext>
                </a:extLst>
              </p:cNvPr>
              <p:cNvSpPr/>
              <p:nvPr/>
            </p:nvSpPr>
            <p:spPr>
              <a:xfrm>
                <a:off x="861574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6" name="任意多边形: 形状 11265">
                <a:extLst>
                  <a:ext uri="{FF2B5EF4-FFF2-40B4-BE49-F238E27FC236}">
                    <a16:creationId xmlns:a16="http://schemas.microsoft.com/office/drawing/2014/main" id="{C5D4F538-9D78-1B27-F38F-CC427FEFACF6}"/>
                  </a:ext>
                </a:extLst>
              </p:cNvPr>
              <p:cNvSpPr/>
              <p:nvPr/>
            </p:nvSpPr>
            <p:spPr>
              <a:xfrm>
                <a:off x="861574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7" name="任意多边形: 形状 11266">
                <a:extLst>
                  <a:ext uri="{FF2B5EF4-FFF2-40B4-BE49-F238E27FC236}">
                    <a16:creationId xmlns:a16="http://schemas.microsoft.com/office/drawing/2014/main" id="{D2D18F01-D5C9-F091-7A53-B8EA4D5F6364}"/>
                  </a:ext>
                </a:extLst>
              </p:cNvPr>
              <p:cNvSpPr/>
              <p:nvPr/>
            </p:nvSpPr>
            <p:spPr>
              <a:xfrm>
                <a:off x="861574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8" name="任意多边形: 形状 11267">
                <a:extLst>
                  <a:ext uri="{FF2B5EF4-FFF2-40B4-BE49-F238E27FC236}">
                    <a16:creationId xmlns:a16="http://schemas.microsoft.com/office/drawing/2014/main" id="{1204F5CB-2FF2-AB10-153C-B0C42FCB9342}"/>
                  </a:ext>
                </a:extLst>
              </p:cNvPr>
              <p:cNvSpPr/>
              <p:nvPr/>
            </p:nvSpPr>
            <p:spPr>
              <a:xfrm>
                <a:off x="861574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9" name="任意多边形: 形状 11268">
                <a:extLst>
                  <a:ext uri="{FF2B5EF4-FFF2-40B4-BE49-F238E27FC236}">
                    <a16:creationId xmlns:a16="http://schemas.microsoft.com/office/drawing/2014/main" id="{A4585052-DAF8-3285-2643-D282B4F10E7C}"/>
                  </a:ext>
                </a:extLst>
              </p:cNvPr>
              <p:cNvSpPr/>
              <p:nvPr/>
            </p:nvSpPr>
            <p:spPr>
              <a:xfrm>
                <a:off x="861574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0" name="任意多边形: 形状 11269">
                <a:extLst>
                  <a:ext uri="{FF2B5EF4-FFF2-40B4-BE49-F238E27FC236}">
                    <a16:creationId xmlns:a16="http://schemas.microsoft.com/office/drawing/2014/main" id="{36886CB3-C843-F9D1-710F-C6A5CE1F78CA}"/>
                  </a:ext>
                </a:extLst>
              </p:cNvPr>
              <p:cNvSpPr/>
              <p:nvPr/>
            </p:nvSpPr>
            <p:spPr>
              <a:xfrm>
                <a:off x="861574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1" name="任意多边形: 形状 11270">
                <a:extLst>
                  <a:ext uri="{FF2B5EF4-FFF2-40B4-BE49-F238E27FC236}">
                    <a16:creationId xmlns:a16="http://schemas.microsoft.com/office/drawing/2014/main" id="{2DA906DE-51B9-9F30-7981-2D4E052EE826}"/>
                  </a:ext>
                </a:extLst>
              </p:cNvPr>
              <p:cNvSpPr/>
              <p:nvPr/>
            </p:nvSpPr>
            <p:spPr>
              <a:xfrm>
                <a:off x="861574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2" name="任意多边形: 形状 11271">
                <a:extLst>
                  <a:ext uri="{FF2B5EF4-FFF2-40B4-BE49-F238E27FC236}">
                    <a16:creationId xmlns:a16="http://schemas.microsoft.com/office/drawing/2014/main" id="{0BA5E101-0710-D5D0-A9C2-EB6077C94CB7}"/>
                  </a:ext>
                </a:extLst>
              </p:cNvPr>
              <p:cNvSpPr/>
              <p:nvPr/>
            </p:nvSpPr>
            <p:spPr>
              <a:xfrm>
                <a:off x="861574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3" name="任意多边形: 形状 11272">
                <a:extLst>
                  <a:ext uri="{FF2B5EF4-FFF2-40B4-BE49-F238E27FC236}">
                    <a16:creationId xmlns:a16="http://schemas.microsoft.com/office/drawing/2014/main" id="{2C45236B-0850-C00A-47D5-0DD448656B53}"/>
                  </a:ext>
                </a:extLst>
              </p:cNvPr>
              <p:cNvSpPr/>
              <p:nvPr/>
            </p:nvSpPr>
            <p:spPr>
              <a:xfrm>
                <a:off x="861574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4" name="任意多边形: 形状 11273">
                <a:extLst>
                  <a:ext uri="{FF2B5EF4-FFF2-40B4-BE49-F238E27FC236}">
                    <a16:creationId xmlns:a16="http://schemas.microsoft.com/office/drawing/2014/main" id="{4092883E-B26F-BB86-5420-6C7C028456E2}"/>
                  </a:ext>
                </a:extLst>
              </p:cNvPr>
              <p:cNvSpPr/>
              <p:nvPr/>
            </p:nvSpPr>
            <p:spPr>
              <a:xfrm>
                <a:off x="861574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5" name="任意多边形: 形状 11274">
                <a:extLst>
                  <a:ext uri="{FF2B5EF4-FFF2-40B4-BE49-F238E27FC236}">
                    <a16:creationId xmlns:a16="http://schemas.microsoft.com/office/drawing/2014/main" id="{3D0C48BB-5228-3133-BD49-6048BA1E3503}"/>
                  </a:ext>
                </a:extLst>
              </p:cNvPr>
              <p:cNvSpPr/>
              <p:nvPr/>
            </p:nvSpPr>
            <p:spPr>
              <a:xfrm>
                <a:off x="861574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6" name="任意多边形: 形状 11275">
                <a:extLst>
                  <a:ext uri="{FF2B5EF4-FFF2-40B4-BE49-F238E27FC236}">
                    <a16:creationId xmlns:a16="http://schemas.microsoft.com/office/drawing/2014/main" id="{DDE3E857-B71D-E8B8-A1C8-3ECA6D2B29E3}"/>
                  </a:ext>
                </a:extLst>
              </p:cNvPr>
              <p:cNvSpPr/>
              <p:nvPr/>
            </p:nvSpPr>
            <p:spPr>
              <a:xfrm>
                <a:off x="857202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7" name="任意多边形: 形状 11276">
                <a:extLst>
                  <a:ext uri="{FF2B5EF4-FFF2-40B4-BE49-F238E27FC236}">
                    <a16:creationId xmlns:a16="http://schemas.microsoft.com/office/drawing/2014/main" id="{E292AA87-3117-1F6B-48DE-06126F7730F0}"/>
                  </a:ext>
                </a:extLst>
              </p:cNvPr>
              <p:cNvSpPr/>
              <p:nvPr/>
            </p:nvSpPr>
            <p:spPr>
              <a:xfrm>
                <a:off x="857202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8" name="任意多边形: 形状 11277">
                <a:extLst>
                  <a:ext uri="{FF2B5EF4-FFF2-40B4-BE49-F238E27FC236}">
                    <a16:creationId xmlns:a16="http://schemas.microsoft.com/office/drawing/2014/main" id="{052871FE-1AA5-5E6F-DA58-9B75145F5864}"/>
                  </a:ext>
                </a:extLst>
              </p:cNvPr>
              <p:cNvSpPr/>
              <p:nvPr/>
            </p:nvSpPr>
            <p:spPr>
              <a:xfrm>
                <a:off x="857202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9" name="任意多边形: 形状 11278">
                <a:extLst>
                  <a:ext uri="{FF2B5EF4-FFF2-40B4-BE49-F238E27FC236}">
                    <a16:creationId xmlns:a16="http://schemas.microsoft.com/office/drawing/2014/main" id="{D6B21784-94F8-EB79-14FC-9F51B1B75E1C}"/>
                  </a:ext>
                </a:extLst>
              </p:cNvPr>
              <p:cNvSpPr/>
              <p:nvPr/>
            </p:nvSpPr>
            <p:spPr>
              <a:xfrm>
                <a:off x="857202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0" name="任意多边形: 形状 11279">
                <a:extLst>
                  <a:ext uri="{FF2B5EF4-FFF2-40B4-BE49-F238E27FC236}">
                    <a16:creationId xmlns:a16="http://schemas.microsoft.com/office/drawing/2014/main" id="{3C2A2ED2-887C-2CF7-B463-6128BB6390E1}"/>
                  </a:ext>
                </a:extLst>
              </p:cNvPr>
              <p:cNvSpPr/>
              <p:nvPr/>
            </p:nvSpPr>
            <p:spPr>
              <a:xfrm>
                <a:off x="85720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1" name="任意多边形: 形状 11280">
                <a:extLst>
                  <a:ext uri="{FF2B5EF4-FFF2-40B4-BE49-F238E27FC236}">
                    <a16:creationId xmlns:a16="http://schemas.microsoft.com/office/drawing/2014/main" id="{7251EDA2-18A7-EA98-D14A-4AC0A306A442}"/>
                  </a:ext>
                </a:extLst>
              </p:cNvPr>
              <p:cNvSpPr/>
              <p:nvPr/>
            </p:nvSpPr>
            <p:spPr>
              <a:xfrm>
                <a:off x="85720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2" name="任意多边形: 形状 11281">
                <a:extLst>
                  <a:ext uri="{FF2B5EF4-FFF2-40B4-BE49-F238E27FC236}">
                    <a16:creationId xmlns:a16="http://schemas.microsoft.com/office/drawing/2014/main" id="{5647ECE5-D76D-3FCA-3F6B-B89F71D30E14}"/>
                  </a:ext>
                </a:extLst>
              </p:cNvPr>
              <p:cNvSpPr/>
              <p:nvPr/>
            </p:nvSpPr>
            <p:spPr>
              <a:xfrm>
                <a:off x="85720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3" name="任意多边形: 形状 11282">
                <a:extLst>
                  <a:ext uri="{FF2B5EF4-FFF2-40B4-BE49-F238E27FC236}">
                    <a16:creationId xmlns:a16="http://schemas.microsoft.com/office/drawing/2014/main" id="{1388212B-9DB7-CA19-B3C4-59CDC0484292}"/>
                  </a:ext>
                </a:extLst>
              </p:cNvPr>
              <p:cNvSpPr/>
              <p:nvPr/>
            </p:nvSpPr>
            <p:spPr>
              <a:xfrm>
                <a:off x="85720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4" name="任意多边形: 形状 11283">
                <a:extLst>
                  <a:ext uri="{FF2B5EF4-FFF2-40B4-BE49-F238E27FC236}">
                    <a16:creationId xmlns:a16="http://schemas.microsoft.com/office/drawing/2014/main" id="{0267D50E-4DDF-C9FC-54C1-3731C4F0EB59}"/>
                  </a:ext>
                </a:extLst>
              </p:cNvPr>
              <p:cNvSpPr/>
              <p:nvPr/>
            </p:nvSpPr>
            <p:spPr>
              <a:xfrm>
                <a:off x="85720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5" name="任意多边形: 形状 11284">
                <a:extLst>
                  <a:ext uri="{FF2B5EF4-FFF2-40B4-BE49-F238E27FC236}">
                    <a16:creationId xmlns:a16="http://schemas.microsoft.com/office/drawing/2014/main" id="{D17EC348-E11A-8675-4ADF-4D2929040913}"/>
                  </a:ext>
                </a:extLst>
              </p:cNvPr>
              <p:cNvSpPr/>
              <p:nvPr/>
            </p:nvSpPr>
            <p:spPr>
              <a:xfrm>
                <a:off x="857202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6" name="任意多边形: 形状 11285">
                <a:extLst>
                  <a:ext uri="{FF2B5EF4-FFF2-40B4-BE49-F238E27FC236}">
                    <a16:creationId xmlns:a16="http://schemas.microsoft.com/office/drawing/2014/main" id="{CB1A336D-6139-8492-BFA3-F3944BB9A218}"/>
                  </a:ext>
                </a:extLst>
              </p:cNvPr>
              <p:cNvSpPr/>
              <p:nvPr/>
            </p:nvSpPr>
            <p:spPr>
              <a:xfrm>
                <a:off x="857202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7" name="任意多边形: 形状 11286">
                <a:extLst>
                  <a:ext uri="{FF2B5EF4-FFF2-40B4-BE49-F238E27FC236}">
                    <a16:creationId xmlns:a16="http://schemas.microsoft.com/office/drawing/2014/main" id="{FEB2F3A3-1BD7-6D07-7120-DEB1507650D9}"/>
                  </a:ext>
                </a:extLst>
              </p:cNvPr>
              <p:cNvSpPr/>
              <p:nvPr/>
            </p:nvSpPr>
            <p:spPr>
              <a:xfrm>
                <a:off x="857202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8" name="任意多边形: 形状 11287">
                <a:extLst>
                  <a:ext uri="{FF2B5EF4-FFF2-40B4-BE49-F238E27FC236}">
                    <a16:creationId xmlns:a16="http://schemas.microsoft.com/office/drawing/2014/main" id="{CB742E1C-646E-1639-66C3-F66E0D7E633F}"/>
                  </a:ext>
                </a:extLst>
              </p:cNvPr>
              <p:cNvSpPr/>
              <p:nvPr/>
            </p:nvSpPr>
            <p:spPr>
              <a:xfrm>
                <a:off x="857202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9" name="任意多边形: 形状 11288">
                <a:extLst>
                  <a:ext uri="{FF2B5EF4-FFF2-40B4-BE49-F238E27FC236}">
                    <a16:creationId xmlns:a16="http://schemas.microsoft.com/office/drawing/2014/main" id="{C9A2C9E7-EFFA-F299-872C-77C3E61E0784}"/>
                  </a:ext>
                </a:extLst>
              </p:cNvPr>
              <p:cNvSpPr/>
              <p:nvPr/>
            </p:nvSpPr>
            <p:spPr>
              <a:xfrm>
                <a:off x="857202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0" name="任意多边形: 形状 11289">
                <a:extLst>
                  <a:ext uri="{FF2B5EF4-FFF2-40B4-BE49-F238E27FC236}">
                    <a16:creationId xmlns:a16="http://schemas.microsoft.com/office/drawing/2014/main" id="{00550BEC-7C61-D600-E5C3-035FB31FC39C}"/>
                  </a:ext>
                </a:extLst>
              </p:cNvPr>
              <p:cNvSpPr/>
              <p:nvPr/>
            </p:nvSpPr>
            <p:spPr>
              <a:xfrm>
                <a:off x="85282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1" name="任意多边形: 形状 11290">
                <a:extLst>
                  <a:ext uri="{FF2B5EF4-FFF2-40B4-BE49-F238E27FC236}">
                    <a16:creationId xmlns:a16="http://schemas.microsoft.com/office/drawing/2014/main" id="{7BD556C1-2393-FC28-3B1A-1AB3F53292AC}"/>
                  </a:ext>
                </a:extLst>
              </p:cNvPr>
              <p:cNvSpPr/>
              <p:nvPr/>
            </p:nvSpPr>
            <p:spPr>
              <a:xfrm>
                <a:off x="85282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2" name="任意多边形: 形状 11291">
                <a:extLst>
                  <a:ext uri="{FF2B5EF4-FFF2-40B4-BE49-F238E27FC236}">
                    <a16:creationId xmlns:a16="http://schemas.microsoft.com/office/drawing/2014/main" id="{AEA79166-5373-B974-A339-01352CF96176}"/>
                  </a:ext>
                </a:extLst>
              </p:cNvPr>
              <p:cNvSpPr/>
              <p:nvPr/>
            </p:nvSpPr>
            <p:spPr>
              <a:xfrm>
                <a:off x="85282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3" name="任意多边形: 形状 11292">
                <a:extLst>
                  <a:ext uri="{FF2B5EF4-FFF2-40B4-BE49-F238E27FC236}">
                    <a16:creationId xmlns:a16="http://schemas.microsoft.com/office/drawing/2014/main" id="{0F08ACE5-9BEE-775F-57B6-D1453E43DFB7}"/>
                  </a:ext>
                </a:extLst>
              </p:cNvPr>
              <p:cNvSpPr/>
              <p:nvPr/>
            </p:nvSpPr>
            <p:spPr>
              <a:xfrm>
                <a:off x="85282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4" name="任意多边形: 形状 11293">
                <a:extLst>
                  <a:ext uri="{FF2B5EF4-FFF2-40B4-BE49-F238E27FC236}">
                    <a16:creationId xmlns:a16="http://schemas.microsoft.com/office/drawing/2014/main" id="{5B089EFE-6B3E-66D9-3065-0F0CE47B7D72}"/>
                  </a:ext>
                </a:extLst>
              </p:cNvPr>
              <p:cNvSpPr/>
              <p:nvPr/>
            </p:nvSpPr>
            <p:spPr>
              <a:xfrm>
                <a:off x="85282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5" name="任意多边形: 形状 11294">
                <a:extLst>
                  <a:ext uri="{FF2B5EF4-FFF2-40B4-BE49-F238E27FC236}">
                    <a16:creationId xmlns:a16="http://schemas.microsoft.com/office/drawing/2014/main" id="{FF021F0C-22D8-FD5A-6FE4-F07A7A999008}"/>
                  </a:ext>
                </a:extLst>
              </p:cNvPr>
              <p:cNvSpPr/>
              <p:nvPr/>
            </p:nvSpPr>
            <p:spPr>
              <a:xfrm>
                <a:off x="85282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6" name="任意多边形: 形状 11295">
                <a:extLst>
                  <a:ext uri="{FF2B5EF4-FFF2-40B4-BE49-F238E27FC236}">
                    <a16:creationId xmlns:a16="http://schemas.microsoft.com/office/drawing/2014/main" id="{1A2BA87F-EABC-50DF-5748-B3EC448B24A1}"/>
                  </a:ext>
                </a:extLst>
              </p:cNvPr>
              <p:cNvSpPr/>
              <p:nvPr/>
            </p:nvSpPr>
            <p:spPr>
              <a:xfrm>
                <a:off x="85282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7" name="任意多边形: 形状 11296">
                <a:extLst>
                  <a:ext uri="{FF2B5EF4-FFF2-40B4-BE49-F238E27FC236}">
                    <a16:creationId xmlns:a16="http://schemas.microsoft.com/office/drawing/2014/main" id="{CB995057-2665-AFB4-BD58-182EF29C566F}"/>
                  </a:ext>
                </a:extLst>
              </p:cNvPr>
              <p:cNvSpPr/>
              <p:nvPr/>
            </p:nvSpPr>
            <p:spPr>
              <a:xfrm>
                <a:off x="85282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8" name="任意多边形: 形状 11297">
                <a:extLst>
                  <a:ext uri="{FF2B5EF4-FFF2-40B4-BE49-F238E27FC236}">
                    <a16:creationId xmlns:a16="http://schemas.microsoft.com/office/drawing/2014/main" id="{92291C5D-C737-BFA6-CAF1-45DBF2CB7A5C}"/>
                  </a:ext>
                </a:extLst>
              </p:cNvPr>
              <p:cNvSpPr/>
              <p:nvPr/>
            </p:nvSpPr>
            <p:spPr>
              <a:xfrm>
                <a:off x="85282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9" name="任意多边形: 形状 11298">
                <a:extLst>
                  <a:ext uri="{FF2B5EF4-FFF2-40B4-BE49-F238E27FC236}">
                    <a16:creationId xmlns:a16="http://schemas.microsoft.com/office/drawing/2014/main" id="{012A80C0-C1AC-337C-2677-F1FCC9F73C9A}"/>
                  </a:ext>
                </a:extLst>
              </p:cNvPr>
              <p:cNvSpPr/>
              <p:nvPr/>
            </p:nvSpPr>
            <p:spPr>
              <a:xfrm>
                <a:off x="85282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0" name="任意多边形: 形状 11299">
                <a:extLst>
                  <a:ext uri="{FF2B5EF4-FFF2-40B4-BE49-F238E27FC236}">
                    <a16:creationId xmlns:a16="http://schemas.microsoft.com/office/drawing/2014/main" id="{6A430FBA-BDF6-11E2-93D3-9F5E342A2ADD}"/>
                  </a:ext>
                </a:extLst>
              </p:cNvPr>
              <p:cNvSpPr/>
              <p:nvPr/>
            </p:nvSpPr>
            <p:spPr>
              <a:xfrm>
                <a:off x="852820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1" name="任意多边形: 形状 11300">
                <a:extLst>
                  <a:ext uri="{FF2B5EF4-FFF2-40B4-BE49-F238E27FC236}">
                    <a16:creationId xmlns:a16="http://schemas.microsoft.com/office/drawing/2014/main" id="{0BA9C340-FEE6-9ADC-C164-B797C67DDE7F}"/>
                  </a:ext>
                </a:extLst>
              </p:cNvPr>
              <p:cNvSpPr/>
              <p:nvPr/>
            </p:nvSpPr>
            <p:spPr>
              <a:xfrm>
                <a:off x="852820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2" name="任意多边形: 形状 11301">
                <a:extLst>
                  <a:ext uri="{FF2B5EF4-FFF2-40B4-BE49-F238E27FC236}">
                    <a16:creationId xmlns:a16="http://schemas.microsoft.com/office/drawing/2014/main" id="{7EC9C9FC-3FE9-58FB-46C0-0A894203DEDF}"/>
                  </a:ext>
                </a:extLst>
              </p:cNvPr>
              <p:cNvSpPr/>
              <p:nvPr/>
            </p:nvSpPr>
            <p:spPr>
              <a:xfrm>
                <a:off x="852820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3" name="任意多边形: 形状 11302">
                <a:extLst>
                  <a:ext uri="{FF2B5EF4-FFF2-40B4-BE49-F238E27FC236}">
                    <a16:creationId xmlns:a16="http://schemas.microsoft.com/office/drawing/2014/main" id="{9EDAA5C4-D8D5-6801-BB00-DC7196B02E09}"/>
                  </a:ext>
                </a:extLst>
              </p:cNvPr>
              <p:cNvSpPr/>
              <p:nvPr/>
            </p:nvSpPr>
            <p:spPr>
              <a:xfrm>
                <a:off x="803509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4" name="任意多边形: 形状 11303">
                <a:extLst>
                  <a:ext uri="{FF2B5EF4-FFF2-40B4-BE49-F238E27FC236}">
                    <a16:creationId xmlns:a16="http://schemas.microsoft.com/office/drawing/2014/main" id="{A5BE2222-55E2-F44D-0608-48EB7CAC22A7}"/>
                  </a:ext>
                </a:extLst>
              </p:cNvPr>
              <p:cNvSpPr/>
              <p:nvPr/>
            </p:nvSpPr>
            <p:spPr>
              <a:xfrm>
                <a:off x="803509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5" name="任意多边形: 形状 11304">
                <a:extLst>
                  <a:ext uri="{FF2B5EF4-FFF2-40B4-BE49-F238E27FC236}">
                    <a16:creationId xmlns:a16="http://schemas.microsoft.com/office/drawing/2014/main" id="{F2943ED0-753F-7EE8-5DFD-BF2A39634C37}"/>
                  </a:ext>
                </a:extLst>
              </p:cNvPr>
              <p:cNvSpPr/>
              <p:nvPr/>
            </p:nvSpPr>
            <p:spPr>
              <a:xfrm>
                <a:off x="803509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6" name="任意多边形: 形状 11305">
                <a:extLst>
                  <a:ext uri="{FF2B5EF4-FFF2-40B4-BE49-F238E27FC236}">
                    <a16:creationId xmlns:a16="http://schemas.microsoft.com/office/drawing/2014/main" id="{D7B17441-89F6-BC58-4985-51A1E359F904}"/>
                  </a:ext>
                </a:extLst>
              </p:cNvPr>
              <p:cNvSpPr/>
              <p:nvPr/>
            </p:nvSpPr>
            <p:spPr>
              <a:xfrm>
                <a:off x="803509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7" name="任意多边形: 形状 11306">
                <a:extLst>
                  <a:ext uri="{FF2B5EF4-FFF2-40B4-BE49-F238E27FC236}">
                    <a16:creationId xmlns:a16="http://schemas.microsoft.com/office/drawing/2014/main" id="{7399F300-1309-32C8-85C9-9ED21778BF19}"/>
                  </a:ext>
                </a:extLst>
              </p:cNvPr>
              <p:cNvSpPr/>
              <p:nvPr/>
            </p:nvSpPr>
            <p:spPr>
              <a:xfrm>
                <a:off x="803509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8" name="任意多边形: 形状 11307">
                <a:extLst>
                  <a:ext uri="{FF2B5EF4-FFF2-40B4-BE49-F238E27FC236}">
                    <a16:creationId xmlns:a16="http://schemas.microsoft.com/office/drawing/2014/main" id="{4F2369F5-B8E4-3E77-E645-059A95FF5B91}"/>
                  </a:ext>
                </a:extLst>
              </p:cNvPr>
              <p:cNvSpPr/>
              <p:nvPr/>
            </p:nvSpPr>
            <p:spPr>
              <a:xfrm>
                <a:off x="803509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9" name="任意多边形: 形状 11308">
                <a:extLst>
                  <a:ext uri="{FF2B5EF4-FFF2-40B4-BE49-F238E27FC236}">
                    <a16:creationId xmlns:a16="http://schemas.microsoft.com/office/drawing/2014/main" id="{B4E14C77-5124-5D9B-8DDC-FADE66E01DDD}"/>
                  </a:ext>
                </a:extLst>
              </p:cNvPr>
              <p:cNvSpPr/>
              <p:nvPr/>
            </p:nvSpPr>
            <p:spPr>
              <a:xfrm>
                <a:off x="8035099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0" name="任意多边形: 形状 11309">
                <a:extLst>
                  <a:ext uri="{FF2B5EF4-FFF2-40B4-BE49-F238E27FC236}">
                    <a16:creationId xmlns:a16="http://schemas.microsoft.com/office/drawing/2014/main" id="{B34673C5-E6B4-85D8-E1C6-2E248749BA97}"/>
                  </a:ext>
                </a:extLst>
              </p:cNvPr>
              <p:cNvSpPr/>
              <p:nvPr/>
            </p:nvSpPr>
            <p:spPr>
              <a:xfrm>
                <a:off x="803509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1" name="任意多边形: 形状 11310">
                <a:extLst>
                  <a:ext uri="{FF2B5EF4-FFF2-40B4-BE49-F238E27FC236}">
                    <a16:creationId xmlns:a16="http://schemas.microsoft.com/office/drawing/2014/main" id="{49AC30BD-9A5B-CAFC-D2CD-76ED42D4A8F9}"/>
                  </a:ext>
                </a:extLst>
              </p:cNvPr>
              <p:cNvSpPr/>
              <p:nvPr/>
            </p:nvSpPr>
            <p:spPr>
              <a:xfrm>
                <a:off x="8035099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2" name="任意多边形: 形状 11311">
                <a:extLst>
                  <a:ext uri="{FF2B5EF4-FFF2-40B4-BE49-F238E27FC236}">
                    <a16:creationId xmlns:a16="http://schemas.microsoft.com/office/drawing/2014/main" id="{FCABB52A-7FA5-6B2A-C1F0-40FFF5161854}"/>
                  </a:ext>
                </a:extLst>
              </p:cNvPr>
              <p:cNvSpPr/>
              <p:nvPr/>
            </p:nvSpPr>
            <p:spPr>
              <a:xfrm>
                <a:off x="803509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3" name="任意多边形: 形状 11312">
                <a:extLst>
                  <a:ext uri="{FF2B5EF4-FFF2-40B4-BE49-F238E27FC236}">
                    <a16:creationId xmlns:a16="http://schemas.microsoft.com/office/drawing/2014/main" id="{2A44125A-D888-60BF-E2F2-C78F19C12570}"/>
                  </a:ext>
                </a:extLst>
              </p:cNvPr>
              <p:cNvSpPr/>
              <p:nvPr/>
            </p:nvSpPr>
            <p:spPr>
              <a:xfrm>
                <a:off x="799128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4" name="任意多边形: 形状 11313">
                <a:extLst>
                  <a:ext uri="{FF2B5EF4-FFF2-40B4-BE49-F238E27FC236}">
                    <a16:creationId xmlns:a16="http://schemas.microsoft.com/office/drawing/2014/main" id="{15F9E808-762B-1D16-14AD-CAE07022025A}"/>
                  </a:ext>
                </a:extLst>
              </p:cNvPr>
              <p:cNvSpPr/>
              <p:nvPr/>
            </p:nvSpPr>
            <p:spPr>
              <a:xfrm>
                <a:off x="799128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5" name="任意多边形: 形状 11314">
                <a:extLst>
                  <a:ext uri="{FF2B5EF4-FFF2-40B4-BE49-F238E27FC236}">
                    <a16:creationId xmlns:a16="http://schemas.microsoft.com/office/drawing/2014/main" id="{EDD3D456-7240-8A5B-13E0-207BDF0E651F}"/>
                  </a:ext>
                </a:extLst>
              </p:cNvPr>
              <p:cNvSpPr/>
              <p:nvPr/>
            </p:nvSpPr>
            <p:spPr>
              <a:xfrm>
                <a:off x="799128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6" name="任意多边形: 形状 11315">
                <a:extLst>
                  <a:ext uri="{FF2B5EF4-FFF2-40B4-BE49-F238E27FC236}">
                    <a16:creationId xmlns:a16="http://schemas.microsoft.com/office/drawing/2014/main" id="{C5A30DEB-AFEE-F522-6A8A-8D3E938637C2}"/>
                  </a:ext>
                </a:extLst>
              </p:cNvPr>
              <p:cNvSpPr/>
              <p:nvPr/>
            </p:nvSpPr>
            <p:spPr>
              <a:xfrm>
                <a:off x="799128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7" name="任意多边形: 形状 11316">
                <a:extLst>
                  <a:ext uri="{FF2B5EF4-FFF2-40B4-BE49-F238E27FC236}">
                    <a16:creationId xmlns:a16="http://schemas.microsoft.com/office/drawing/2014/main" id="{5AEE0DF2-C84D-EADF-C598-A9085B75DE1D}"/>
                  </a:ext>
                </a:extLst>
              </p:cNvPr>
              <p:cNvSpPr/>
              <p:nvPr/>
            </p:nvSpPr>
            <p:spPr>
              <a:xfrm>
                <a:off x="799128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8" name="任意多边形: 形状 11317">
                <a:extLst>
                  <a:ext uri="{FF2B5EF4-FFF2-40B4-BE49-F238E27FC236}">
                    <a16:creationId xmlns:a16="http://schemas.microsoft.com/office/drawing/2014/main" id="{6833A2C0-D182-883F-20FC-AD75E6098B2A}"/>
                  </a:ext>
                </a:extLst>
              </p:cNvPr>
              <p:cNvSpPr/>
              <p:nvPr/>
            </p:nvSpPr>
            <p:spPr>
              <a:xfrm>
                <a:off x="799128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9" name="任意多边形: 形状 11318">
                <a:extLst>
                  <a:ext uri="{FF2B5EF4-FFF2-40B4-BE49-F238E27FC236}">
                    <a16:creationId xmlns:a16="http://schemas.microsoft.com/office/drawing/2014/main" id="{D10DDCC0-0021-CC2C-551B-4FE4B7D669E9}"/>
                  </a:ext>
                </a:extLst>
              </p:cNvPr>
              <p:cNvSpPr/>
              <p:nvPr/>
            </p:nvSpPr>
            <p:spPr>
              <a:xfrm>
                <a:off x="799128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0" name="任意多边形: 形状 11319">
                <a:extLst>
                  <a:ext uri="{FF2B5EF4-FFF2-40B4-BE49-F238E27FC236}">
                    <a16:creationId xmlns:a16="http://schemas.microsoft.com/office/drawing/2014/main" id="{1E71179F-AE40-07EF-CF32-1B14D248A61F}"/>
                  </a:ext>
                </a:extLst>
              </p:cNvPr>
              <p:cNvSpPr/>
              <p:nvPr/>
            </p:nvSpPr>
            <p:spPr>
              <a:xfrm>
                <a:off x="799128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1" name="任意多边形: 形状 11320">
                <a:extLst>
                  <a:ext uri="{FF2B5EF4-FFF2-40B4-BE49-F238E27FC236}">
                    <a16:creationId xmlns:a16="http://schemas.microsoft.com/office/drawing/2014/main" id="{AE55E6F4-9AAE-8B16-8D0E-89467FE8A1A3}"/>
                  </a:ext>
                </a:extLst>
              </p:cNvPr>
              <p:cNvSpPr/>
              <p:nvPr/>
            </p:nvSpPr>
            <p:spPr>
              <a:xfrm>
                <a:off x="7991284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2" name="任意多边形: 形状 11321">
                <a:extLst>
                  <a:ext uri="{FF2B5EF4-FFF2-40B4-BE49-F238E27FC236}">
                    <a16:creationId xmlns:a16="http://schemas.microsoft.com/office/drawing/2014/main" id="{26E68D10-C40F-1E2C-00B1-A4A361BFFBCC}"/>
                  </a:ext>
                </a:extLst>
              </p:cNvPr>
              <p:cNvSpPr/>
              <p:nvPr/>
            </p:nvSpPr>
            <p:spPr>
              <a:xfrm>
                <a:off x="794756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3" name="任意多边形: 形状 11322">
                <a:extLst>
                  <a:ext uri="{FF2B5EF4-FFF2-40B4-BE49-F238E27FC236}">
                    <a16:creationId xmlns:a16="http://schemas.microsoft.com/office/drawing/2014/main" id="{96928537-4DD9-1E22-CA6D-A86A9D175B9F}"/>
                  </a:ext>
                </a:extLst>
              </p:cNvPr>
              <p:cNvSpPr/>
              <p:nvPr/>
            </p:nvSpPr>
            <p:spPr>
              <a:xfrm>
                <a:off x="794756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4" name="任意多边形: 形状 11323">
                <a:extLst>
                  <a:ext uri="{FF2B5EF4-FFF2-40B4-BE49-F238E27FC236}">
                    <a16:creationId xmlns:a16="http://schemas.microsoft.com/office/drawing/2014/main" id="{F3786F81-1A34-CBF0-8DAA-49D47A793519}"/>
                  </a:ext>
                </a:extLst>
              </p:cNvPr>
              <p:cNvSpPr/>
              <p:nvPr/>
            </p:nvSpPr>
            <p:spPr>
              <a:xfrm>
                <a:off x="794756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5" name="任意多边形: 形状 11324">
                <a:extLst>
                  <a:ext uri="{FF2B5EF4-FFF2-40B4-BE49-F238E27FC236}">
                    <a16:creationId xmlns:a16="http://schemas.microsoft.com/office/drawing/2014/main" id="{42F6BF9E-35FF-F193-7416-398806A4020E}"/>
                  </a:ext>
                </a:extLst>
              </p:cNvPr>
              <p:cNvSpPr/>
              <p:nvPr/>
            </p:nvSpPr>
            <p:spPr>
              <a:xfrm>
                <a:off x="794756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6" name="任意多边形: 形状 11325">
                <a:extLst>
                  <a:ext uri="{FF2B5EF4-FFF2-40B4-BE49-F238E27FC236}">
                    <a16:creationId xmlns:a16="http://schemas.microsoft.com/office/drawing/2014/main" id="{B38200FC-4F1D-154A-E8CC-9BD7B7B205FB}"/>
                  </a:ext>
                </a:extLst>
              </p:cNvPr>
              <p:cNvSpPr/>
              <p:nvPr/>
            </p:nvSpPr>
            <p:spPr>
              <a:xfrm>
                <a:off x="794756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7" name="任意多边形: 形状 11326">
                <a:extLst>
                  <a:ext uri="{FF2B5EF4-FFF2-40B4-BE49-F238E27FC236}">
                    <a16:creationId xmlns:a16="http://schemas.microsoft.com/office/drawing/2014/main" id="{939DD6E3-9277-A514-554D-0F871715A14E}"/>
                  </a:ext>
                </a:extLst>
              </p:cNvPr>
              <p:cNvSpPr/>
              <p:nvPr/>
            </p:nvSpPr>
            <p:spPr>
              <a:xfrm>
                <a:off x="794756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8" name="任意多边形: 形状 11327">
                <a:extLst>
                  <a:ext uri="{FF2B5EF4-FFF2-40B4-BE49-F238E27FC236}">
                    <a16:creationId xmlns:a16="http://schemas.microsoft.com/office/drawing/2014/main" id="{8D52A546-F38D-935C-31D3-8586D7802798}"/>
                  </a:ext>
                </a:extLst>
              </p:cNvPr>
              <p:cNvSpPr/>
              <p:nvPr/>
            </p:nvSpPr>
            <p:spPr>
              <a:xfrm>
                <a:off x="794756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9" name="任意多边形: 形状 11328">
                <a:extLst>
                  <a:ext uri="{FF2B5EF4-FFF2-40B4-BE49-F238E27FC236}">
                    <a16:creationId xmlns:a16="http://schemas.microsoft.com/office/drawing/2014/main" id="{FB0F7BD0-3B17-0644-E56E-A624AD913DE2}"/>
                  </a:ext>
                </a:extLst>
              </p:cNvPr>
              <p:cNvSpPr/>
              <p:nvPr/>
            </p:nvSpPr>
            <p:spPr>
              <a:xfrm>
                <a:off x="794756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0" name="任意多边形: 形状 11329">
                <a:extLst>
                  <a:ext uri="{FF2B5EF4-FFF2-40B4-BE49-F238E27FC236}">
                    <a16:creationId xmlns:a16="http://schemas.microsoft.com/office/drawing/2014/main" id="{4E0B386C-218F-86EC-58EC-5D0A4D6AD2D1}"/>
                  </a:ext>
                </a:extLst>
              </p:cNvPr>
              <p:cNvSpPr/>
              <p:nvPr/>
            </p:nvSpPr>
            <p:spPr>
              <a:xfrm>
                <a:off x="790374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1" name="任意多边形: 形状 11330">
                <a:extLst>
                  <a:ext uri="{FF2B5EF4-FFF2-40B4-BE49-F238E27FC236}">
                    <a16:creationId xmlns:a16="http://schemas.microsoft.com/office/drawing/2014/main" id="{8B925A92-9C66-1DA1-1F42-C031F0E64553}"/>
                  </a:ext>
                </a:extLst>
              </p:cNvPr>
              <p:cNvSpPr/>
              <p:nvPr/>
            </p:nvSpPr>
            <p:spPr>
              <a:xfrm>
                <a:off x="790374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2" name="任意多边形: 形状 11331">
                <a:extLst>
                  <a:ext uri="{FF2B5EF4-FFF2-40B4-BE49-F238E27FC236}">
                    <a16:creationId xmlns:a16="http://schemas.microsoft.com/office/drawing/2014/main" id="{06CD7829-1409-0017-1918-DF2F894BC3E1}"/>
                  </a:ext>
                </a:extLst>
              </p:cNvPr>
              <p:cNvSpPr/>
              <p:nvPr/>
            </p:nvSpPr>
            <p:spPr>
              <a:xfrm>
                <a:off x="790374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3" name="任意多边形: 形状 11332">
                <a:extLst>
                  <a:ext uri="{FF2B5EF4-FFF2-40B4-BE49-F238E27FC236}">
                    <a16:creationId xmlns:a16="http://schemas.microsoft.com/office/drawing/2014/main" id="{E3F23167-4307-8945-457F-062AE6B020FD}"/>
                  </a:ext>
                </a:extLst>
              </p:cNvPr>
              <p:cNvSpPr/>
              <p:nvPr/>
            </p:nvSpPr>
            <p:spPr>
              <a:xfrm>
                <a:off x="790374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4" name="任意多边形: 形状 11333">
                <a:extLst>
                  <a:ext uri="{FF2B5EF4-FFF2-40B4-BE49-F238E27FC236}">
                    <a16:creationId xmlns:a16="http://schemas.microsoft.com/office/drawing/2014/main" id="{5B03E593-294A-12F5-0312-E74C2E305657}"/>
                  </a:ext>
                </a:extLst>
              </p:cNvPr>
              <p:cNvSpPr/>
              <p:nvPr/>
            </p:nvSpPr>
            <p:spPr>
              <a:xfrm>
                <a:off x="790374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5" name="任意多边形: 形状 11334">
                <a:extLst>
                  <a:ext uri="{FF2B5EF4-FFF2-40B4-BE49-F238E27FC236}">
                    <a16:creationId xmlns:a16="http://schemas.microsoft.com/office/drawing/2014/main" id="{622913F7-488A-FF5E-B5B8-5A6EE6C73A46}"/>
                  </a:ext>
                </a:extLst>
              </p:cNvPr>
              <p:cNvSpPr/>
              <p:nvPr/>
            </p:nvSpPr>
            <p:spPr>
              <a:xfrm>
                <a:off x="790374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6" name="任意多边形: 形状 11335">
                <a:extLst>
                  <a:ext uri="{FF2B5EF4-FFF2-40B4-BE49-F238E27FC236}">
                    <a16:creationId xmlns:a16="http://schemas.microsoft.com/office/drawing/2014/main" id="{68DE2725-B569-690D-6D1C-D2045402F4B3}"/>
                  </a:ext>
                </a:extLst>
              </p:cNvPr>
              <p:cNvSpPr/>
              <p:nvPr/>
            </p:nvSpPr>
            <p:spPr>
              <a:xfrm>
                <a:off x="790374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7" name="任意多边形: 形状 11336">
                <a:extLst>
                  <a:ext uri="{FF2B5EF4-FFF2-40B4-BE49-F238E27FC236}">
                    <a16:creationId xmlns:a16="http://schemas.microsoft.com/office/drawing/2014/main" id="{C63635A7-0C20-29DC-4C52-B0883EFD0B3A}"/>
                  </a:ext>
                </a:extLst>
              </p:cNvPr>
              <p:cNvSpPr/>
              <p:nvPr/>
            </p:nvSpPr>
            <p:spPr>
              <a:xfrm>
                <a:off x="7903749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8" name="任意多边形: 形状 11337">
                <a:extLst>
                  <a:ext uri="{FF2B5EF4-FFF2-40B4-BE49-F238E27FC236}">
                    <a16:creationId xmlns:a16="http://schemas.microsoft.com/office/drawing/2014/main" id="{75205182-C368-4788-FF1A-ADFE9ADF31A1}"/>
                  </a:ext>
                </a:extLst>
              </p:cNvPr>
              <p:cNvSpPr/>
              <p:nvPr/>
            </p:nvSpPr>
            <p:spPr>
              <a:xfrm>
                <a:off x="790374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9" name="任意多边形: 形状 11338">
                <a:extLst>
                  <a:ext uri="{FF2B5EF4-FFF2-40B4-BE49-F238E27FC236}">
                    <a16:creationId xmlns:a16="http://schemas.microsoft.com/office/drawing/2014/main" id="{D3222728-7971-FA12-88AE-70945EF909CC}"/>
                  </a:ext>
                </a:extLst>
              </p:cNvPr>
              <p:cNvSpPr/>
              <p:nvPr/>
            </p:nvSpPr>
            <p:spPr>
              <a:xfrm>
                <a:off x="7903749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0" name="任意多边形: 形状 11339">
                <a:extLst>
                  <a:ext uri="{FF2B5EF4-FFF2-40B4-BE49-F238E27FC236}">
                    <a16:creationId xmlns:a16="http://schemas.microsoft.com/office/drawing/2014/main" id="{6EA97620-3A1C-BFE0-8DE1-3C81589587C8}"/>
                  </a:ext>
                </a:extLst>
              </p:cNvPr>
              <p:cNvSpPr/>
              <p:nvPr/>
            </p:nvSpPr>
            <p:spPr>
              <a:xfrm>
                <a:off x="7903749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1" name="任意多边形: 形状 11340">
                <a:extLst>
                  <a:ext uri="{FF2B5EF4-FFF2-40B4-BE49-F238E27FC236}">
                    <a16:creationId xmlns:a16="http://schemas.microsoft.com/office/drawing/2014/main" id="{BBCCC683-4791-B805-95A1-57AA5A647E8C}"/>
                  </a:ext>
                </a:extLst>
              </p:cNvPr>
              <p:cNvSpPr/>
              <p:nvPr/>
            </p:nvSpPr>
            <p:spPr>
              <a:xfrm>
                <a:off x="7903749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2" name="任意多边形: 形状 11341">
                <a:extLst>
                  <a:ext uri="{FF2B5EF4-FFF2-40B4-BE49-F238E27FC236}">
                    <a16:creationId xmlns:a16="http://schemas.microsoft.com/office/drawing/2014/main" id="{7937CE51-52B0-06AB-9E0A-3E0912D163F6}"/>
                  </a:ext>
                </a:extLst>
              </p:cNvPr>
              <p:cNvSpPr/>
              <p:nvPr/>
            </p:nvSpPr>
            <p:spPr>
              <a:xfrm>
                <a:off x="7903749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3" name="任意多边形: 形状 11342">
                <a:extLst>
                  <a:ext uri="{FF2B5EF4-FFF2-40B4-BE49-F238E27FC236}">
                    <a16:creationId xmlns:a16="http://schemas.microsoft.com/office/drawing/2014/main" id="{7B1B8A18-7F18-7474-DCB7-29D92B60E258}"/>
                  </a:ext>
                </a:extLst>
              </p:cNvPr>
              <p:cNvSpPr/>
              <p:nvPr/>
            </p:nvSpPr>
            <p:spPr>
              <a:xfrm>
                <a:off x="7903749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4" name="任意多边形: 形状 11343">
                <a:extLst>
                  <a:ext uri="{FF2B5EF4-FFF2-40B4-BE49-F238E27FC236}">
                    <a16:creationId xmlns:a16="http://schemas.microsoft.com/office/drawing/2014/main" id="{078DBDCE-CFF8-5050-0C5D-3D33F6E7F64C}"/>
                  </a:ext>
                </a:extLst>
              </p:cNvPr>
              <p:cNvSpPr/>
              <p:nvPr/>
            </p:nvSpPr>
            <p:spPr>
              <a:xfrm>
                <a:off x="7903749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5" name="任意多边形: 形状 11344">
                <a:extLst>
                  <a:ext uri="{FF2B5EF4-FFF2-40B4-BE49-F238E27FC236}">
                    <a16:creationId xmlns:a16="http://schemas.microsoft.com/office/drawing/2014/main" id="{93D895D8-AB26-4D6C-C008-E91550279D92}"/>
                  </a:ext>
                </a:extLst>
              </p:cNvPr>
              <p:cNvSpPr/>
              <p:nvPr/>
            </p:nvSpPr>
            <p:spPr>
              <a:xfrm>
                <a:off x="7859934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6" name="任意多边形: 形状 11345">
                <a:extLst>
                  <a:ext uri="{FF2B5EF4-FFF2-40B4-BE49-F238E27FC236}">
                    <a16:creationId xmlns:a16="http://schemas.microsoft.com/office/drawing/2014/main" id="{D7D7217C-62AE-A518-8528-708A415763B8}"/>
                  </a:ext>
                </a:extLst>
              </p:cNvPr>
              <p:cNvSpPr/>
              <p:nvPr/>
            </p:nvSpPr>
            <p:spPr>
              <a:xfrm>
                <a:off x="7859934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7" name="任意多边形: 形状 11346">
                <a:extLst>
                  <a:ext uri="{FF2B5EF4-FFF2-40B4-BE49-F238E27FC236}">
                    <a16:creationId xmlns:a16="http://schemas.microsoft.com/office/drawing/2014/main" id="{4B5BF95F-CDB9-08E9-B7BF-F317D975A8BA}"/>
                  </a:ext>
                </a:extLst>
              </p:cNvPr>
              <p:cNvSpPr/>
              <p:nvPr/>
            </p:nvSpPr>
            <p:spPr>
              <a:xfrm>
                <a:off x="7859934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8" name="任意多边形: 形状 11347">
                <a:extLst>
                  <a:ext uri="{FF2B5EF4-FFF2-40B4-BE49-F238E27FC236}">
                    <a16:creationId xmlns:a16="http://schemas.microsoft.com/office/drawing/2014/main" id="{6D382021-0647-9691-1B87-9EF7BA2F1AE8}"/>
                  </a:ext>
                </a:extLst>
              </p:cNvPr>
              <p:cNvSpPr/>
              <p:nvPr/>
            </p:nvSpPr>
            <p:spPr>
              <a:xfrm>
                <a:off x="7859934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9" name="任意多边形: 形状 11348">
                <a:extLst>
                  <a:ext uri="{FF2B5EF4-FFF2-40B4-BE49-F238E27FC236}">
                    <a16:creationId xmlns:a16="http://schemas.microsoft.com/office/drawing/2014/main" id="{F74759C7-CB72-383E-7752-49D87F43FD88}"/>
                  </a:ext>
                </a:extLst>
              </p:cNvPr>
              <p:cNvSpPr/>
              <p:nvPr/>
            </p:nvSpPr>
            <p:spPr>
              <a:xfrm>
                <a:off x="7859934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0" name="任意多边形: 形状 11349">
                <a:extLst>
                  <a:ext uri="{FF2B5EF4-FFF2-40B4-BE49-F238E27FC236}">
                    <a16:creationId xmlns:a16="http://schemas.microsoft.com/office/drawing/2014/main" id="{1783A6D5-11A0-AB15-3A67-49F01B4494FB}"/>
                  </a:ext>
                </a:extLst>
              </p:cNvPr>
              <p:cNvSpPr/>
              <p:nvPr/>
            </p:nvSpPr>
            <p:spPr>
              <a:xfrm>
                <a:off x="7859934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1" name="任意多边形: 形状 11350">
                <a:extLst>
                  <a:ext uri="{FF2B5EF4-FFF2-40B4-BE49-F238E27FC236}">
                    <a16:creationId xmlns:a16="http://schemas.microsoft.com/office/drawing/2014/main" id="{DA97C4FB-7F22-DE1D-C26F-0F054559C5F4}"/>
                  </a:ext>
                </a:extLst>
              </p:cNvPr>
              <p:cNvSpPr/>
              <p:nvPr/>
            </p:nvSpPr>
            <p:spPr>
              <a:xfrm>
                <a:off x="7859934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2" name="任意多边形: 形状 11351">
                <a:extLst>
                  <a:ext uri="{FF2B5EF4-FFF2-40B4-BE49-F238E27FC236}">
                    <a16:creationId xmlns:a16="http://schemas.microsoft.com/office/drawing/2014/main" id="{1554F9E3-F289-B55F-CC2C-75C19E481E51}"/>
                  </a:ext>
                </a:extLst>
              </p:cNvPr>
              <p:cNvSpPr/>
              <p:nvPr/>
            </p:nvSpPr>
            <p:spPr>
              <a:xfrm>
                <a:off x="7859934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3" name="任意多边形: 形状 11352">
                <a:extLst>
                  <a:ext uri="{FF2B5EF4-FFF2-40B4-BE49-F238E27FC236}">
                    <a16:creationId xmlns:a16="http://schemas.microsoft.com/office/drawing/2014/main" id="{B4BB9BB1-0C8B-35E1-F1F8-F676E1C9F24A}"/>
                  </a:ext>
                </a:extLst>
              </p:cNvPr>
              <p:cNvSpPr/>
              <p:nvPr/>
            </p:nvSpPr>
            <p:spPr>
              <a:xfrm>
                <a:off x="7859934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4" name="任意多边形: 形状 11353">
                <a:extLst>
                  <a:ext uri="{FF2B5EF4-FFF2-40B4-BE49-F238E27FC236}">
                    <a16:creationId xmlns:a16="http://schemas.microsoft.com/office/drawing/2014/main" id="{F41C8DD9-4DF9-57F8-C08A-68499A7000FE}"/>
                  </a:ext>
                </a:extLst>
              </p:cNvPr>
              <p:cNvSpPr/>
              <p:nvPr/>
            </p:nvSpPr>
            <p:spPr>
              <a:xfrm>
                <a:off x="7859934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5" name="任意多边形: 形状 11354">
                <a:extLst>
                  <a:ext uri="{FF2B5EF4-FFF2-40B4-BE49-F238E27FC236}">
                    <a16:creationId xmlns:a16="http://schemas.microsoft.com/office/drawing/2014/main" id="{0069D921-CDA7-B236-4FAF-C5220EA3A167}"/>
                  </a:ext>
                </a:extLst>
              </p:cNvPr>
              <p:cNvSpPr/>
              <p:nvPr/>
            </p:nvSpPr>
            <p:spPr>
              <a:xfrm>
                <a:off x="7859934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6" name="任意多边形: 形状 11355">
                <a:extLst>
                  <a:ext uri="{FF2B5EF4-FFF2-40B4-BE49-F238E27FC236}">
                    <a16:creationId xmlns:a16="http://schemas.microsoft.com/office/drawing/2014/main" id="{2465AE49-5DA4-8C1F-3A5D-14271BB08A70}"/>
                  </a:ext>
                </a:extLst>
              </p:cNvPr>
              <p:cNvSpPr/>
              <p:nvPr/>
            </p:nvSpPr>
            <p:spPr>
              <a:xfrm>
                <a:off x="7859934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7" name="任意多边形: 形状 11356">
                <a:extLst>
                  <a:ext uri="{FF2B5EF4-FFF2-40B4-BE49-F238E27FC236}">
                    <a16:creationId xmlns:a16="http://schemas.microsoft.com/office/drawing/2014/main" id="{3A6D85B8-4D4B-C989-50ED-9F640E3C97B9}"/>
                  </a:ext>
                </a:extLst>
              </p:cNvPr>
              <p:cNvSpPr/>
              <p:nvPr/>
            </p:nvSpPr>
            <p:spPr>
              <a:xfrm>
                <a:off x="7859934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8" name="任意多边形: 形状 11357">
                <a:extLst>
                  <a:ext uri="{FF2B5EF4-FFF2-40B4-BE49-F238E27FC236}">
                    <a16:creationId xmlns:a16="http://schemas.microsoft.com/office/drawing/2014/main" id="{42A165EE-B598-89EE-22C1-B114DC12BAA9}"/>
                  </a:ext>
                </a:extLst>
              </p:cNvPr>
              <p:cNvSpPr/>
              <p:nvPr/>
            </p:nvSpPr>
            <p:spPr>
              <a:xfrm>
                <a:off x="7859934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9" name="任意多边形: 形状 11358">
                <a:extLst>
                  <a:ext uri="{FF2B5EF4-FFF2-40B4-BE49-F238E27FC236}">
                    <a16:creationId xmlns:a16="http://schemas.microsoft.com/office/drawing/2014/main" id="{761BA573-24D3-CFB8-120F-A555F0805467}"/>
                  </a:ext>
                </a:extLst>
              </p:cNvPr>
              <p:cNvSpPr/>
              <p:nvPr/>
            </p:nvSpPr>
            <p:spPr>
              <a:xfrm>
                <a:off x="7859934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0" name="任意多边形: 形状 11359">
                <a:extLst>
                  <a:ext uri="{FF2B5EF4-FFF2-40B4-BE49-F238E27FC236}">
                    <a16:creationId xmlns:a16="http://schemas.microsoft.com/office/drawing/2014/main" id="{CF3474EF-BE25-D6AB-1DF2-A40D16D1F25A}"/>
                  </a:ext>
                </a:extLst>
              </p:cNvPr>
              <p:cNvSpPr/>
              <p:nvPr/>
            </p:nvSpPr>
            <p:spPr>
              <a:xfrm>
                <a:off x="7859934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1" name="任意多边形: 形状 11360">
                <a:extLst>
                  <a:ext uri="{FF2B5EF4-FFF2-40B4-BE49-F238E27FC236}">
                    <a16:creationId xmlns:a16="http://schemas.microsoft.com/office/drawing/2014/main" id="{299A9C74-EE5E-E304-EE5E-4284ED154F06}"/>
                  </a:ext>
                </a:extLst>
              </p:cNvPr>
              <p:cNvSpPr/>
              <p:nvPr/>
            </p:nvSpPr>
            <p:spPr>
              <a:xfrm>
                <a:off x="7859934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2" name="任意多边形: 形状 11361">
                <a:extLst>
                  <a:ext uri="{FF2B5EF4-FFF2-40B4-BE49-F238E27FC236}">
                    <a16:creationId xmlns:a16="http://schemas.microsoft.com/office/drawing/2014/main" id="{5FB7900C-FDBF-7AF0-B1AC-65B8E8BE6689}"/>
                  </a:ext>
                </a:extLst>
              </p:cNvPr>
              <p:cNvSpPr/>
              <p:nvPr/>
            </p:nvSpPr>
            <p:spPr>
              <a:xfrm>
                <a:off x="7859934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3" name="任意多边形: 形状 11362">
                <a:extLst>
                  <a:ext uri="{FF2B5EF4-FFF2-40B4-BE49-F238E27FC236}">
                    <a16:creationId xmlns:a16="http://schemas.microsoft.com/office/drawing/2014/main" id="{CEE5646E-DB1D-A527-4B75-AD23FA185314}"/>
                  </a:ext>
                </a:extLst>
              </p:cNvPr>
              <p:cNvSpPr/>
              <p:nvPr/>
            </p:nvSpPr>
            <p:spPr>
              <a:xfrm>
                <a:off x="7816119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4" name="任意多边形: 形状 11363">
                <a:extLst>
                  <a:ext uri="{FF2B5EF4-FFF2-40B4-BE49-F238E27FC236}">
                    <a16:creationId xmlns:a16="http://schemas.microsoft.com/office/drawing/2014/main" id="{D8951489-C659-79B9-DF6C-9F1304A1D4C0}"/>
                  </a:ext>
                </a:extLst>
              </p:cNvPr>
              <p:cNvSpPr/>
              <p:nvPr/>
            </p:nvSpPr>
            <p:spPr>
              <a:xfrm>
                <a:off x="7816119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5" name="任意多边形: 形状 11364">
                <a:extLst>
                  <a:ext uri="{FF2B5EF4-FFF2-40B4-BE49-F238E27FC236}">
                    <a16:creationId xmlns:a16="http://schemas.microsoft.com/office/drawing/2014/main" id="{84050917-1E9C-47FF-46A9-6CF20AD52877}"/>
                  </a:ext>
                </a:extLst>
              </p:cNvPr>
              <p:cNvSpPr/>
              <p:nvPr/>
            </p:nvSpPr>
            <p:spPr>
              <a:xfrm>
                <a:off x="7816119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6" name="任意多边形: 形状 11365">
                <a:extLst>
                  <a:ext uri="{FF2B5EF4-FFF2-40B4-BE49-F238E27FC236}">
                    <a16:creationId xmlns:a16="http://schemas.microsoft.com/office/drawing/2014/main" id="{D6C0A0EB-BCB6-3861-0C3D-0ADD7D65F4E0}"/>
                  </a:ext>
                </a:extLst>
              </p:cNvPr>
              <p:cNvSpPr/>
              <p:nvPr/>
            </p:nvSpPr>
            <p:spPr>
              <a:xfrm>
                <a:off x="7816119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7" name="任意多边形: 形状 11366">
                <a:extLst>
                  <a:ext uri="{FF2B5EF4-FFF2-40B4-BE49-F238E27FC236}">
                    <a16:creationId xmlns:a16="http://schemas.microsoft.com/office/drawing/2014/main" id="{16CE4AC6-E006-94DF-9442-35295E678579}"/>
                  </a:ext>
                </a:extLst>
              </p:cNvPr>
              <p:cNvSpPr/>
              <p:nvPr/>
            </p:nvSpPr>
            <p:spPr>
              <a:xfrm>
                <a:off x="7816119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8" name="任意多边形: 形状 11367">
                <a:extLst>
                  <a:ext uri="{FF2B5EF4-FFF2-40B4-BE49-F238E27FC236}">
                    <a16:creationId xmlns:a16="http://schemas.microsoft.com/office/drawing/2014/main" id="{38DE9A36-C01B-4532-165C-07E549662738}"/>
                  </a:ext>
                </a:extLst>
              </p:cNvPr>
              <p:cNvSpPr/>
              <p:nvPr/>
            </p:nvSpPr>
            <p:spPr>
              <a:xfrm>
                <a:off x="7816119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9" name="任意多边形: 形状 11368">
                <a:extLst>
                  <a:ext uri="{FF2B5EF4-FFF2-40B4-BE49-F238E27FC236}">
                    <a16:creationId xmlns:a16="http://schemas.microsoft.com/office/drawing/2014/main" id="{52EFF19A-6894-0D58-64BA-4DCFFD84CAC2}"/>
                  </a:ext>
                </a:extLst>
              </p:cNvPr>
              <p:cNvSpPr/>
              <p:nvPr/>
            </p:nvSpPr>
            <p:spPr>
              <a:xfrm>
                <a:off x="7816119" y="521027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0" name="任意多边形: 形状 11369">
                <a:extLst>
                  <a:ext uri="{FF2B5EF4-FFF2-40B4-BE49-F238E27FC236}">
                    <a16:creationId xmlns:a16="http://schemas.microsoft.com/office/drawing/2014/main" id="{B15C5832-2F19-9136-0210-7EDCFEE35959}"/>
                  </a:ext>
                </a:extLst>
              </p:cNvPr>
              <p:cNvSpPr/>
              <p:nvPr/>
            </p:nvSpPr>
            <p:spPr>
              <a:xfrm>
                <a:off x="7816119" y="525646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1" name="任意多边形: 形状 11370">
                <a:extLst>
                  <a:ext uri="{FF2B5EF4-FFF2-40B4-BE49-F238E27FC236}">
                    <a16:creationId xmlns:a16="http://schemas.microsoft.com/office/drawing/2014/main" id="{D15013BF-19EC-D3AF-D6B6-52F62AB2B0FD}"/>
                  </a:ext>
                </a:extLst>
              </p:cNvPr>
              <p:cNvSpPr/>
              <p:nvPr/>
            </p:nvSpPr>
            <p:spPr>
              <a:xfrm>
                <a:off x="7816119" y="53027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2" name="任意多边形: 形状 11371">
                <a:extLst>
                  <a:ext uri="{FF2B5EF4-FFF2-40B4-BE49-F238E27FC236}">
                    <a16:creationId xmlns:a16="http://schemas.microsoft.com/office/drawing/2014/main" id="{565AB34C-A570-2A2D-8C12-AD5ED94633D5}"/>
                  </a:ext>
                </a:extLst>
              </p:cNvPr>
              <p:cNvSpPr/>
              <p:nvPr/>
            </p:nvSpPr>
            <p:spPr>
              <a:xfrm>
                <a:off x="7816119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3" name="任意多边形: 形状 11372">
                <a:extLst>
                  <a:ext uri="{FF2B5EF4-FFF2-40B4-BE49-F238E27FC236}">
                    <a16:creationId xmlns:a16="http://schemas.microsoft.com/office/drawing/2014/main" id="{C45D4F88-FF26-B243-CA61-C1970E4D9207}"/>
                  </a:ext>
                </a:extLst>
              </p:cNvPr>
              <p:cNvSpPr/>
              <p:nvPr/>
            </p:nvSpPr>
            <p:spPr>
              <a:xfrm>
                <a:off x="7816119" y="5487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4" name="任意多边形: 形状 11373">
                <a:extLst>
                  <a:ext uri="{FF2B5EF4-FFF2-40B4-BE49-F238E27FC236}">
                    <a16:creationId xmlns:a16="http://schemas.microsoft.com/office/drawing/2014/main" id="{4A5D9A95-31A0-B2B0-1F2C-477319775A94}"/>
                  </a:ext>
                </a:extLst>
              </p:cNvPr>
              <p:cNvSpPr/>
              <p:nvPr/>
            </p:nvSpPr>
            <p:spPr>
              <a:xfrm>
                <a:off x="7816119" y="553383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5" name="任意多边形: 形状 11374">
                <a:extLst>
                  <a:ext uri="{FF2B5EF4-FFF2-40B4-BE49-F238E27FC236}">
                    <a16:creationId xmlns:a16="http://schemas.microsoft.com/office/drawing/2014/main" id="{C51E78A7-2021-B00A-7881-FFED78388721}"/>
                  </a:ext>
                </a:extLst>
              </p:cNvPr>
              <p:cNvSpPr/>
              <p:nvPr/>
            </p:nvSpPr>
            <p:spPr>
              <a:xfrm>
                <a:off x="7816119" y="55801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6" name="任意多边形: 形状 11375">
                <a:extLst>
                  <a:ext uri="{FF2B5EF4-FFF2-40B4-BE49-F238E27FC236}">
                    <a16:creationId xmlns:a16="http://schemas.microsoft.com/office/drawing/2014/main" id="{559B96A8-7D66-CD50-1AB2-986FABC09B99}"/>
                  </a:ext>
                </a:extLst>
              </p:cNvPr>
              <p:cNvSpPr/>
              <p:nvPr/>
            </p:nvSpPr>
            <p:spPr>
              <a:xfrm>
                <a:off x="7816119" y="5626322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7" name="任意多边形: 形状 11376">
                <a:extLst>
                  <a:ext uri="{FF2B5EF4-FFF2-40B4-BE49-F238E27FC236}">
                    <a16:creationId xmlns:a16="http://schemas.microsoft.com/office/drawing/2014/main" id="{503B8DEE-F324-4D6A-4536-861CDB699CA0}"/>
                  </a:ext>
                </a:extLst>
              </p:cNvPr>
              <p:cNvSpPr/>
              <p:nvPr/>
            </p:nvSpPr>
            <p:spPr>
              <a:xfrm>
                <a:off x="7816119" y="567251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8" name="任意多边形: 形状 11377">
                <a:extLst>
                  <a:ext uri="{FF2B5EF4-FFF2-40B4-BE49-F238E27FC236}">
                    <a16:creationId xmlns:a16="http://schemas.microsoft.com/office/drawing/2014/main" id="{CA262B07-050F-7438-8B1B-0DA76B05C157}"/>
                  </a:ext>
                </a:extLst>
              </p:cNvPr>
              <p:cNvSpPr/>
              <p:nvPr/>
            </p:nvSpPr>
            <p:spPr>
              <a:xfrm>
                <a:off x="7816119" y="57650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9" name="任意多边形: 形状 11378">
                <a:extLst>
                  <a:ext uri="{FF2B5EF4-FFF2-40B4-BE49-F238E27FC236}">
                    <a16:creationId xmlns:a16="http://schemas.microsoft.com/office/drawing/2014/main" id="{863CD838-4C22-EE2B-0558-708136A22C98}"/>
                  </a:ext>
                </a:extLst>
              </p:cNvPr>
              <p:cNvSpPr/>
              <p:nvPr/>
            </p:nvSpPr>
            <p:spPr>
              <a:xfrm>
                <a:off x="7816119" y="58112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0" name="任意多边形: 形状 11379">
                <a:extLst>
                  <a:ext uri="{FF2B5EF4-FFF2-40B4-BE49-F238E27FC236}">
                    <a16:creationId xmlns:a16="http://schemas.microsoft.com/office/drawing/2014/main" id="{04779EC3-E5E8-8E3B-7E07-479E0FA903BC}"/>
                  </a:ext>
                </a:extLst>
              </p:cNvPr>
              <p:cNvSpPr/>
              <p:nvPr/>
            </p:nvSpPr>
            <p:spPr>
              <a:xfrm>
                <a:off x="7418736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1" name="任意多边形: 形状 11380">
                <a:extLst>
                  <a:ext uri="{FF2B5EF4-FFF2-40B4-BE49-F238E27FC236}">
                    <a16:creationId xmlns:a16="http://schemas.microsoft.com/office/drawing/2014/main" id="{68B8F86C-5F00-5803-D96D-8ACE036C1A0A}"/>
                  </a:ext>
                </a:extLst>
              </p:cNvPr>
              <p:cNvSpPr/>
              <p:nvPr/>
            </p:nvSpPr>
            <p:spPr>
              <a:xfrm>
                <a:off x="7418736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2" name="任意多边形: 形状 11381">
                <a:extLst>
                  <a:ext uri="{FF2B5EF4-FFF2-40B4-BE49-F238E27FC236}">
                    <a16:creationId xmlns:a16="http://schemas.microsoft.com/office/drawing/2014/main" id="{799B3360-59A4-3E87-ED1C-D2B325BC21FE}"/>
                  </a:ext>
                </a:extLst>
              </p:cNvPr>
              <p:cNvSpPr/>
              <p:nvPr/>
            </p:nvSpPr>
            <p:spPr>
              <a:xfrm>
                <a:off x="741873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3" name="任意多边形: 形状 11382">
                <a:extLst>
                  <a:ext uri="{FF2B5EF4-FFF2-40B4-BE49-F238E27FC236}">
                    <a16:creationId xmlns:a16="http://schemas.microsoft.com/office/drawing/2014/main" id="{E91F8A33-75A6-A724-47AB-A2913D08E920}"/>
                  </a:ext>
                </a:extLst>
              </p:cNvPr>
              <p:cNvSpPr/>
              <p:nvPr/>
            </p:nvSpPr>
            <p:spPr>
              <a:xfrm>
                <a:off x="741873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4" name="任意多边形: 形状 11383">
                <a:extLst>
                  <a:ext uri="{FF2B5EF4-FFF2-40B4-BE49-F238E27FC236}">
                    <a16:creationId xmlns:a16="http://schemas.microsoft.com/office/drawing/2014/main" id="{CD656CB2-DA5A-3604-50E0-26AAB623F344}"/>
                  </a:ext>
                </a:extLst>
              </p:cNvPr>
              <p:cNvSpPr/>
              <p:nvPr/>
            </p:nvSpPr>
            <p:spPr>
              <a:xfrm>
                <a:off x="741873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5" name="任意多边形: 形状 11384">
                <a:extLst>
                  <a:ext uri="{FF2B5EF4-FFF2-40B4-BE49-F238E27FC236}">
                    <a16:creationId xmlns:a16="http://schemas.microsoft.com/office/drawing/2014/main" id="{21B24242-DB02-2A80-8E37-C2A6B34A78EA}"/>
                  </a:ext>
                </a:extLst>
              </p:cNvPr>
              <p:cNvSpPr/>
              <p:nvPr/>
            </p:nvSpPr>
            <p:spPr>
              <a:xfrm>
                <a:off x="741873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6" name="任意多边形: 形状 11385">
                <a:extLst>
                  <a:ext uri="{FF2B5EF4-FFF2-40B4-BE49-F238E27FC236}">
                    <a16:creationId xmlns:a16="http://schemas.microsoft.com/office/drawing/2014/main" id="{8FF2820E-1841-B58C-6B86-97E2A8F5D8AC}"/>
                  </a:ext>
                </a:extLst>
              </p:cNvPr>
              <p:cNvSpPr/>
              <p:nvPr/>
            </p:nvSpPr>
            <p:spPr>
              <a:xfrm>
                <a:off x="741873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7" name="任意多边形: 形状 11386">
                <a:extLst>
                  <a:ext uri="{FF2B5EF4-FFF2-40B4-BE49-F238E27FC236}">
                    <a16:creationId xmlns:a16="http://schemas.microsoft.com/office/drawing/2014/main" id="{039C6872-C29E-95E1-A0C9-55C58235E054}"/>
                  </a:ext>
                </a:extLst>
              </p:cNvPr>
              <p:cNvSpPr/>
              <p:nvPr/>
            </p:nvSpPr>
            <p:spPr>
              <a:xfrm>
                <a:off x="741873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8" name="任意多边形: 形状 11387">
                <a:extLst>
                  <a:ext uri="{FF2B5EF4-FFF2-40B4-BE49-F238E27FC236}">
                    <a16:creationId xmlns:a16="http://schemas.microsoft.com/office/drawing/2014/main" id="{35F63DC1-B82A-EDBC-B2E4-4DE8623CB472}"/>
                  </a:ext>
                </a:extLst>
              </p:cNvPr>
              <p:cNvSpPr/>
              <p:nvPr/>
            </p:nvSpPr>
            <p:spPr>
              <a:xfrm>
                <a:off x="741873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9" name="任意多边形: 形状 11388">
                <a:extLst>
                  <a:ext uri="{FF2B5EF4-FFF2-40B4-BE49-F238E27FC236}">
                    <a16:creationId xmlns:a16="http://schemas.microsoft.com/office/drawing/2014/main" id="{E115648E-B3AD-B084-1922-0B0BBE1CE89D}"/>
                  </a:ext>
                </a:extLst>
              </p:cNvPr>
              <p:cNvSpPr/>
              <p:nvPr/>
            </p:nvSpPr>
            <p:spPr>
              <a:xfrm>
                <a:off x="741873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0" name="任意多边形: 形状 11389">
                <a:extLst>
                  <a:ext uri="{FF2B5EF4-FFF2-40B4-BE49-F238E27FC236}">
                    <a16:creationId xmlns:a16="http://schemas.microsoft.com/office/drawing/2014/main" id="{2A2BE9F0-72C6-7F1B-5263-A6FAA9568968}"/>
                  </a:ext>
                </a:extLst>
              </p:cNvPr>
              <p:cNvSpPr/>
              <p:nvPr/>
            </p:nvSpPr>
            <p:spPr>
              <a:xfrm>
                <a:off x="737501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1" name="任意多边形: 形状 11390">
                <a:extLst>
                  <a:ext uri="{FF2B5EF4-FFF2-40B4-BE49-F238E27FC236}">
                    <a16:creationId xmlns:a16="http://schemas.microsoft.com/office/drawing/2014/main" id="{FC2862C5-3D8C-BEFA-4E39-5E393DC06F57}"/>
                  </a:ext>
                </a:extLst>
              </p:cNvPr>
              <p:cNvSpPr/>
              <p:nvPr/>
            </p:nvSpPr>
            <p:spPr>
              <a:xfrm>
                <a:off x="737501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2" name="任意多边形: 形状 11391">
                <a:extLst>
                  <a:ext uri="{FF2B5EF4-FFF2-40B4-BE49-F238E27FC236}">
                    <a16:creationId xmlns:a16="http://schemas.microsoft.com/office/drawing/2014/main" id="{1FA9F845-20D1-C869-91FF-EC900B9B2961}"/>
                  </a:ext>
                </a:extLst>
              </p:cNvPr>
              <p:cNvSpPr/>
              <p:nvPr/>
            </p:nvSpPr>
            <p:spPr>
              <a:xfrm>
                <a:off x="737501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3" name="任意多边形: 形状 11392">
                <a:extLst>
                  <a:ext uri="{FF2B5EF4-FFF2-40B4-BE49-F238E27FC236}">
                    <a16:creationId xmlns:a16="http://schemas.microsoft.com/office/drawing/2014/main" id="{441CFEDC-C71F-32CA-5516-8A00902E7BEE}"/>
                  </a:ext>
                </a:extLst>
              </p:cNvPr>
              <p:cNvSpPr/>
              <p:nvPr/>
            </p:nvSpPr>
            <p:spPr>
              <a:xfrm>
                <a:off x="737501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4" name="任意多边形: 形状 11393">
                <a:extLst>
                  <a:ext uri="{FF2B5EF4-FFF2-40B4-BE49-F238E27FC236}">
                    <a16:creationId xmlns:a16="http://schemas.microsoft.com/office/drawing/2014/main" id="{ECF3E3F8-768C-DCFA-E9FB-2FCF415864B2}"/>
                  </a:ext>
                </a:extLst>
              </p:cNvPr>
              <p:cNvSpPr/>
              <p:nvPr/>
            </p:nvSpPr>
            <p:spPr>
              <a:xfrm>
                <a:off x="737501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5" name="任意多边形: 形状 11394">
                <a:extLst>
                  <a:ext uri="{FF2B5EF4-FFF2-40B4-BE49-F238E27FC236}">
                    <a16:creationId xmlns:a16="http://schemas.microsoft.com/office/drawing/2014/main" id="{BC3BDD6F-370D-5800-AB81-BB83FF855AB6}"/>
                  </a:ext>
                </a:extLst>
              </p:cNvPr>
              <p:cNvSpPr/>
              <p:nvPr/>
            </p:nvSpPr>
            <p:spPr>
              <a:xfrm>
                <a:off x="737501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6" name="任意多边形: 形状 11395">
                <a:extLst>
                  <a:ext uri="{FF2B5EF4-FFF2-40B4-BE49-F238E27FC236}">
                    <a16:creationId xmlns:a16="http://schemas.microsoft.com/office/drawing/2014/main" id="{79AF0410-D119-DCA0-0CF7-3DBDAB15C4E6}"/>
                  </a:ext>
                </a:extLst>
              </p:cNvPr>
              <p:cNvSpPr/>
              <p:nvPr/>
            </p:nvSpPr>
            <p:spPr>
              <a:xfrm>
                <a:off x="737501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7" name="任意多边形: 形状 11396">
                <a:extLst>
                  <a:ext uri="{FF2B5EF4-FFF2-40B4-BE49-F238E27FC236}">
                    <a16:creationId xmlns:a16="http://schemas.microsoft.com/office/drawing/2014/main" id="{6C0267B1-39A5-B866-EF5C-3478EDF68A10}"/>
                  </a:ext>
                </a:extLst>
              </p:cNvPr>
              <p:cNvSpPr/>
              <p:nvPr/>
            </p:nvSpPr>
            <p:spPr>
              <a:xfrm>
                <a:off x="733120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8" name="任意多边形: 形状 11397">
                <a:extLst>
                  <a:ext uri="{FF2B5EF4-FFF2-40B4-BE49-F238E27FC236}">
                    <a16:creationId xmlns:a16="http://schemas.microsoft.com/office/drawing/2014/main" id="{108A26D0-B52F-7A96-8698-DA1DF087ADD1}"/>
                  </a:ext>
                </a:extLst>
              </p:cNvPr>
              <p:cNvSpPr/>
              <p:nvPr/>
            </p:nvSpPr>
            <p:spPr>
              <a:xfrm>
                <a:off x="733120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9" name="任意多边形: 形状 11398">
                <a:extLst>
                  <a:ext uri="{FF2B5EF4-FFF2-40B4-BE49-F238E27FC236}">
                    <a16:creationId xmlns:a16="http://schemas.microsoft.com/office/drawing/2014/main" id="{192EC9F2-F829-A89A-EDBD-1C3ABC9EB454}"/>
                  </a:ext>
                </a:extLst>
              </p:cNvPr>
              <p:cNvSpPr/>
              <p:nvPr/>
            </p:nvSpPr>
            <p:spPr>
              <a:xfrm>
                <a:off x="733120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0" name="任意多边形: 形状 11399">
                <a:extLst>
                  <a:ext uri="{FF2B5EF4-FFF2-40B4-BE49-F238E27FC236}">
                    <a16:creationId xmlns:a16="http://schemas.microsoft.com/office/drawing/2014/main" id="{3028C948-79C2-774C-C8E9-A441BAF0285E}"/>
                  </a:ext>
                </a:extLst>
              </p:cNvPr>
              <p:cNvSpPr/>
              <p:nvPr/>
            </p:nvSpPr>
            <p:spPr>
              <a:xfrm>
                <a:off x="733120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1" name="任意多边形: 形状 11400">
                <a:extLst>
                  <a:ext uri="{FF2B5EF4-FFF2-40B4-BE49-F238E27FC236}">
                    <a16:creationId xmlns:a16="http://schemas.microsoft.com/office/drawing/2014/main" id="{13E3065F-B218-5A01-2A6B-04C6948729A6}"/>
                  </a:ext>
                </a:extLst>
              </p:cNvPr>
              <p:cNvSpPr/>
              <p:nvPr/>
            </p:nvSpPr>
            <p:spPr>
              <a:xfrm>
                <a:off x="733120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2" name="任意多边形: 形状 11401">
                <a:extLst>
                  <a:ext uri="{FF2B5EF4-FFF2-40B4-BE49-F238E27FC236}">
                    <a16:creationId xmlns:a16="http://schemas.microsoft.com/office/drawing/2014/main" id="{384B9497-45D3-F25C-EDA3-6FCC5E3DF23C}"/>
                  </a:ext>
                </a:extLst>
              </p:cNvPr>
              <p:cNvSpPr/>
              <p:nvPr/>
            </p:nvSpPr>
            <p:spPr>
              <a:xfrm>
                <a:off x="733120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3" name="任意多边形: 形状 11402">
                <a:extLst>
                  <a:ext uri="{FF2B5EF4-FFF2-40B4-BE49-F238E27FC236}">
                    <a16:creationId xmlns:a16="http://schemas.microsoft.com/office/drawing/2014/main" id="{FA1BC7DB-95CE-D16A-1914-B467791F084A}"/>
                  </a:ext>
                </a:extLst>
              </p:cNvPr>
              <p:cNvSpPr/>
              <p:nvPr/>
            </p:nvSpPr>
            <p:spPr>
              <a:xfrm>
                <a:off x="733120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4" name="任意多边形: 形状 11403">
                <a:extLst>
                  <a:ext uri="{FF2B5EF4-FFF2-40B4-BE49-F238E27FC236}">
                    <a16:creationId xmlns:a16="http://schemas.microsoft.com/office/drawing/2014/main" id="{806B57E6-EE80-1FC2-1D83-6EC15F059325}"/>
                  </a:ext>
                </a:extLst>
              </p:cNvPr>
              <p:cNvSpPr/>
              <p:nvPr/>
            </p:nvSpPr>
            <p:spPr>
              <a:xfrm>
                <a:off x="728738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5" name="任意多边形: 形状 11404">
                <a:extLst>
                  <a:ext uri="{FF2B5EF4-FFF2-40B4-BE49-F238E27FC236}">
                    <a16:creationId xmlns:a16="http://schemas.microsoft.com/office/drawing/2014/main" id="{71008DAD-96E8-A022-E4C5-D140EAB1FDF6}"/>
                  </a:ext>
                </a:extLst>
              </p:cNvPr>
              <p:cNvSpPr/>
              <p:nvPr/>
            </p:nvSpPr>
            <p:spPr>
              <a:xfrm>
                <a:off x="728738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6" name="任意多边形: 形状 11405">
                <a:extLst>
                  <a:ext uri="{FF2B5EF4-FFF2-40B4-BE49-F238E27FC236}">
                    <a16:creationId xmlns:a16="http://schemas.microsoft.com/office/drawing/2014/main" id="{9E86B0B4-9A19-6F6D-37EF-D7C13D402B76}"/>
                  </a:ext>
                </a:extLst>
              </p:cNvPr>
              <p:cNvSpPr/>
              <p:nvPr/>
            </p:nvSpPr>
            <p:spPr>
              <a:xfrm>
                <a:off x="728738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7" name="任意多边形: 形状 11406">
                <a:extLst>
                  <a:ext uri="{FF2B5EF4-FFF2-40B4-BE49-F238E27FC236}">
                    <a16:creationId xmlns:a16="http://schemas.microsoft.com/office/drawing/2014/main" id="{7681461F-B1C6-79CE-487F-DECFF17452BA}"/>
                  </a:ext>
                </a:extLst>
              </p:cNvPr>
              <p:cNvSpPr/>
              <p:nvPr/>
            </p:nvSpPr>
            <p:spPr>
              <a:xfrm>
                <a:off x="728738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8" name="任意多边形: 形状 11407">
                <a:extLst>
                  <a:ext uri="{FF2B5EF4-FFF2-40B4-BE49-F238E27FC236}">
                    <a16:creationId xmlns:a16="http://schemas.microsoft.com/office/drawing/2014/main" id="{771F9178-0BC1-5AD8-236F-5F01DFEC365B}"/>
                  </a:ext>
                </a:extLst>
              </p:cNvPr>
              <p:cNvSpPr/>
              <p:nvPr/>
            </p:nvSpPr>
            <p:spPr>
              <a:xfrm>
                <a:off x="728738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9" name="任意多边形: 形状 11408">
                <a:extLst>
                  <a:ext uri="{FF2B5EF4-FFF2-40B4-BE49-F238E27FC236}">
                    <a16:creationId xmlns:a16="http://schemas.microsoft.com/office/drawing/2014/main" id="{06D0C70B-7BF5-2403-7D1A-9CFFC41F53AC}"/>
                  </a:ext>
                </a:extLst>
              </p:cNvPr>
              <p:cNvSpPr/>
              <p:nvPr/>
            </p:nvSpPr>
            <p:spPr>
              <a:xfrm>
                <a:off x="728738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0" name="任意多边形: 形状 11409">
                <a:extLst>
                  <a:ext uri="{FF2B5EF4-FFF2-40B4-BE49-F238E27FC236}">
                    <a16:creationId xmlns:a16="http://schemas.microsoft.com/office/drawing/2014/main" id="{7C532F56-DC1A-75AC-31DA-833241A52673}"/>
                  </a:ext>
                </a:extLst>
              </p:cNvPr>
              <p:cNvSpPr/>
              <p:nvPr/>
            </p:nvSpPr>
            <p:spPr>
              <a:xfrm>
                <a:off x="728738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1" name="任意多边形: 形状 11410">
                <a:extLst>
                  <a:ext uri="{FF2B5EF4-FFF2-40B4-BE49-F238E27FC236}">
                    <a16:creationId xmlns:a16="http://schemas.microsoft.com/office/drawing/2014/main" id="{C23B986C-6BC3-7EB7-BBAB-990D29272DED}"/>
                  </a:ext>
                </a:extLst>
              </p:cNvPr>
              <p:cNvSpPr/>
              <p:nvPr/>
            </p:nvSpPr>
            <p:spPr>
              <a:xfrm>
                <a:off x="7287387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2" name="任意多边形: 形状 11411">
                <a:extLst>
                  <a:ext uri="{FF2B5EF4-FFF2-40B4-BE49-F238E27FC236}">
                    <a16:creationId xmlns:a16="http://schemas.microsoft.com/office/drawing/2014/main" id="{A7A796AE-7D5B-9A31-E0B6-822300749A0B}"/>
                  </a:ext>
                </a:extLst>
              </p:cNvPr>
              <p:cNvSpPr/>
              <p:nvPr/>
            </p:nvSpPr>
            <p:spPr>
              <a:xfrm>
                <a:off x="7287387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3" name="任意多边形: 形状 11412">
                <a:extLst>
                  <a:ext uri="{FF2B5EF4-FFF2-40B4-BE49-F238E27FC236}">
                    <a16:creationId xmlns:a16="http://schemas.microsoft.com/office/drawing/2014/main" id="{B5BC394C-8FDC-C12B-794A-D9FBA96CBD13}"/>
                  </a:ext>
                </a:extLst>
              </p:cNvPr>
              <p:cNvSpPr/>
              <p:nvPr/>
            </p:nvSpPr>
            <p:spPr>
              <a:xfrm>
                <a:off x="7287387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4" name="任意多边形: 形状 11413">
                <a:extLst>
                  <a:ext uri="{FF2B5EF4-FFF2-40B4-BE49-F238E27FC236}">
                    <a16:creationId xmlns:a16="http://schemas.microsoft.com/office/drawing/2014/main" id="{25F81A3A-65BB-E8EC-FB24-D5D249FE1089}"/>
                  </a:ext>
                </a:extLst>
              </p:cNvPr>
              <p:cNvSpPr/>
              <p:nvPr/>
            </p:nvSpPr>
            <p:spPr>
              <a:xfrm>
                <a:off x="7287387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5" name="任意多边形: 形状 11414">
                <a:extLst>
                  <a:ext uri="{FF2B5EF4-FFF2-40B4-BE49-F238E27FC236}">
                    <a16:creationId xmlns:a16="http://schemas.microsoft.com/office/drawing/2014/main" id="{024BECF8-632C-4342-CAFF-844F034C0D12}"/>
                  </a:ext>
                </a:extLst>
              </p:cNvPr>
              <p:cNvSpPr/>
              <p:nvPr/>
            </p:nvSpPr>
            <p:spPr>
              <a:xfrm>
                <a:off x="724357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6" name="任意多边形: 形状 11415">
                <a:extLst>
                  <a:ext uri="{FF2B5EF4-FFF2-40B4-BE49-F238E27FC236}">
                    <a16:creationId xmlns:a16="http://schemas.microsoft.com/office/drawing/2014/main" id="{ADE8B0A4-76E8-217C-89CB-F81CE603F520}"/>
                  </a:ext>
                </a:extLst>
              </p:cNvPr>
              <p:cNvSpPr/>
              <p:nvPr/>
            </p:nvSpPr>
            <p:spPr>
              <a:xfrm>
                <a:off x="724357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7" name="任意多边形: 形状 11416">
                <a:extLst>
                  <a:ext uri="{FF2B5EF4-FFF2-40B4-BE49-F238E27FC236}">
                    <a16:creationId xmlns:a16="http://schemas.microsoft.com/office/drawing/2014/main" id="{25A11A91-0414-3F5A-56AE-B6856D8F014B}"/>
                  </a:ext>
                </a:extLst>
              </p:cNvPr>
              <p:cNvSpPr/>
              <p:nvPr/>
            </p:nvSpPr>
            <p:spPr>
              <a:xfrm>
                <a:off x="724357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8" name="任意多边形: 形状 11417">
                <a:extLst>
                  <a:ext uri="{FF2B5EF4-FFF2-40B4-BE49-F238E27FC236}">
                    <a16:creationId xmlns:a16="http://schemas.microsoft.com/office/drawing/2014/main" id="{BFD33627-9B6B-FEB3-43AC-853A18F52E5F}"/>
                  </a:ext>
                </a:extLst>
              </p:cNvPr>
              <p:cNvSpPr/>
              <p:nvPr/>
            </p:nvSpPr>
            <p:spPr>
              <a:xfrm>
                <a:off x="724357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9" name="任意多边形: 形状 11418">
                <a:extLst>
                  <a:ext uri="{FF2B5EF4-FFF2-40B4-BE49-F238E27FC236}">
                    <a16:creationId xmlns:a16="http://schemas.microsoft.com/office/drawing/2014/main" id="{193DAFD1-6592-5E40-2165-FF44E8E3DEDA}"/>
                  </a:ext>
                </a:extLst>
              </p:cNvPr>
              <p:cNvSpPr/>
              <p:nvPr/>
            </p:nvSpPr>
            <p:spPr>
              <a:xfrm>
                <a:off x="724357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0" name="任意多边形: 形状 11419">
                <a:extLst>
                  <a:ext uri="{FF2B5EF4-FFF2-40B4-BE49-F238E27FC236}">
                    <a16:creationId xmlns:a16="http://schemas.microsoft.com/office/drawing/2014/main" id="{A06CB1A8-895A-7E0B-C7FF-43AAB327D9E1}"/>
                  </a:ext>
                </a:extLst>
              </p:cNvPr>
              <p:cNvSpPr/>
              <p:nvPr/>
            </p:nvSpPr>
            <p:spPr>
              <a:xfrm>
                <a:off x="724357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1" name="任意多边形: 形状 11420">
                <a:extLst>
                  <a:ext uri="{FF2B5EF4-FFF2-40B4-BE49-F238E27FC236}">
                    <a16:creationId xmlns:a16="http://schemas.microsoft.com/office/drawing/2014/main" id="{EA7627A1-5AE3-5219-3BF2-CCE778075D09}"/>
                  </a:ext>
                </a:extLst>
              </p:cNvPr>
              <p:cNvSpPr/>
              <p:nvPr/>
            </p:nvSpPr>
            <p:spPr>
              <a:xfrm>
                <a:off x="724357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2" name="任意多边形: 形状 11421">
                <a:extLst>
                  <a:ext uri="{FF2B5EF4-FFF2-40B4-BE49-F238E27FC236}">
                    <a16:creationId xmlns:a16="http://schemas.microsoft.com/office/drawing/2014/main" id="{6EE303B5-A84F-D30C-EC75-70B359B61D0A}"/>
                  </a:ext>
                </a:extLst>
              </p:cNvPr>
              <p:cNvSpPr/>
              <p:nvPr/>
            </p:nvSpPr>
            <p:spPr>
              <a:xfrm>
                <a:off x="724357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3" name="任意多边形: 形状 11422">
                <a:extLst>
                  <a:ext uri="{FF2B5EF4-FFF2-40B4-BE49-F238E27FC236}">
                    <a16:creationId xmlns:a16="http://schemas.microsoft.com/office/drawing/2014/main" id="{929FC1A0-D31B-6DE6-F185-B8BA1FD1BED6}"/>
                  </a:ext>
                </a:extLst>
              </p:cNvPr>
              <p:cNvSpPr/>
              <p:nvPr/>
            </p:nvSpPr>
            <p:spPr>
              <a:xfrm>
                <a:off x="724357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4" name="任意多边形: 形状 11423">
                <a:extLst>
                  <a:ext uri="{FF2B5EF4-FFF2-40B4-BE49-F238E27FC236}">
                    <a16:creationId xmlns:a16="http://schemas.microsoft.com/office/drawing/2014/main" id="{6D3296C2-4F0B-09B1-2BF7-792AEED097E9}"/>
                  </a:ext>
                </a:extLst>
              </p:cNvPr>
              <p:cNvSpPr/>
              <p:nvPr/>
            </p:nvSpPr>
            <p:spPr>
              <a:xfrm>
                <a:off x="724357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5" name="任意多边形: 形状 11424">
                <a:extLst>
                  <a:ext uri="{FF2B5EF4-FFF2-40B4-BE49-F238E27FC236}">
                    <a16:creationId xmlns:a16="http://schemas.microsoft.com/office/drawing/2014/main" id="{4347348B-1600-0543-FDB1-9DBB09347701}"/>
                  </a:ext>
                </a:extLst>
              </p:cNvPr>
              <p:cNvSpPr/>
              <p:nvPr/>
            </p:nvSpPr>
            <p:spPr>
              <a:xfrm>
                <a:off x="724357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6" name="任意多边形: 形状 11425">
                <a:extLst>
                  <a:ext uri="{FF2B5EF4-FFF2-40B4-BE49-F238E27FC236}">
                    <a16:creationId xmlns:a16="http://schemas.microsoft.com/office/drawing/2014/main" id="{88B5ADAD-0A94-14FE-8147-CE90461E2B69}"/>
                  </a:ext>
                </a:extLst>
              </p:cNvPr>
              <p:cNvSpPr/>
              <p:nvPr/>
            </p:nvSpPr>
            <p:spPr>
              <a:xfrm>
                <a:off x="724357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7" name="任意多边形: 形状 11426">
                <a:extLst>
                  <a:ext uri="{FF2B5EF4-FFF2-40B4-BE49-F238E27FC236}">
                    <a16:creationId xmlns:a16="http://schemas.microsoft.com/office/drawing/2014/main" id="{E6C43A9A-44DB-988D-55EC-3C0D77BFFAC1}"/>
                  </a:ext>
                </a:extLst>
              </p:cNvPr>
              <p:cNvSpPr/>
              <p:nvPr/>
            </p:nvSpPr>
            <p:spPr>
              <a:xfrm>
                <a:off x="724357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8" name="任意多边形: 形状 11427">
                <a:extLst>
                  <a:ext uri="{FF2B5EF4-FFF2-40B4-BE49-F238E27FC236}">
                    <a16:creationId xmlns:a16="http://schemas.microsoft.com/office/drawing/2014/main" id="{20368400-C9CF-51AC-4CAB-F2153B8F8C36}"/>
                  </a:ext>
                </a:extLst>
              </p:cNvPr>
              <p:cNvSpPr/>
              <p:nvPr/>
            </p:nvSpPr>
            <p:spPr>
              <a:xfrm>
                <a:off x="724357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9" name="任意多边形: 形状 11428">
                <a:extLst>
                  <a:ext uri="{FF2B5EF4-FFF2-40B4-BE49-F238E27FC236}">
                    <a16:creationId xmlns:a16="http://schemas.microsoft.com/office/drawing/2014/main" id="{8C5BD9AF-3DF7-F908-F9CA-8B29AE0FC5B1}"/>
                  </a:ext>
                </a:extLst>
              </p:cNvPr>
              <p:cNvSpPr/>
              <p:nvPr/>
            </p:nvSpPr>
            <p:spPr>
              <a:xfrm>
                <a:off x="719985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0" name="任意多边形: 形状 11429">
                <a:extLst>
                  <a:ext uri="{FF2B5EF4-FFF2-40B4-BE49-F238E27FC236}">
                    <a16:creationId xmlns:a16="http://schemas.microsoft.com/office/drawing/2014/main" id="{8CD56358-B66C-1A35-37CE-5A9F80165AF4}"/>
                  </a:ext>
                </a:extLst>
              </p:cNvPr>
              <p:cNvSpPr/>
              <p:nvPr/>
            </p:nvSpPr>
            <p:spPr>
              <a:xfrm>
                <a:off x="719985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1" name="任意多边形: 形状 11430">
                <a:extLst>
                  <a:ext uri="{FF2B5EF4-FFF2-40B4-BE49-F238E27FC236}">
                    <a16:creationId xmlns:a16="http://schemas.microsoft.com/office/drawing/2014/main" id="{AD44E2D4-793E-FD50-8737-4863ED6DE0B6}"/>
                  </a:ext>
                </a:extLst>
              </p:cNvPr>
              <p:cNvSpPr/>
              <p:nvPr/>
            </p:nvSpPr>
            <p:spPr>
              <a:xfrm>
                <a:off x="719985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2" name="任意多边形: 形状 11431">
                <a:extLst>
                  <a:ext uri="{FF2B5EF4-FFF2-40B4-BE49-F238E27FC236}">
                    <a16:creationId xmlns:a16="http://schemas.microsoft.com/office/drawing/2014/main" id="{E5310603-22D4-81F5-6507-4AD8C783BF48}"/>
                  </a:ext>
                </a:extLst>
              </p:cNvPr>
              <p:cNvSpPr/>
              <p:nvPr/>
            </p:nvSpPr>
            <p:spPr>
              <a:xfrm>
                <a:off x="719985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3" name="任意多边形: 形状 11432">
                <a:extLst>
                  <a:ext uri="{FF2B5EF4-FFF2-40B4-BE49-F238E27FC236}">
                    <a16:creationId xmlns:a16="http://schemas.microsoft.com/office/drawing/2014/main" id="{59E6F0BB-4444-40F8-3391-690871689F53}"/>
                  </a:ext>
                </a:extLst>
              </p:cNvPr>
              <p:cNvSpPr/>
              <p:nvPr/>
            </p:nvSpPr>
            <p:spPr>
              <a:xfrm>
                <a:off x="719985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4" name="任意多边形: 形状 11433">
                <a:extLst>
                  <a:ext uri="{FF2B5EF4-FFF2-40B4-BE49-F238E27FC236}">
                    <a16:creationId xmlns:a16="http://schemas.microsoft.com/office/drawing/2014/main" id="{E052C6E4-6632-BCE3-F02B-0FF59FAAC958}"/>
                  </a:ext>
                </a:extLst>
              </p:cNvPr>
              <p:cNvSpPr/>
              <p:nvPr/>
            </p:nvSpPr>
            <p:spPr>
              <a:xfrm>
                <a:off x="719985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5" name="任意多边形: 形状 11434">
                <a:extLst>
                  <a:ext uri="{FF2B5EF4-FFF2-40B4-BE49-F238E27FC236}">
                    <a16:creationId xmlns:a16="http://schemas.microsoft.com/office/drawing/2014/main" id="{ABF7BEA5-3A38-6072-088F-334864AB9FA7}"/>
                  </a:ext>
                </a:extLst>
              </p:cNvPr>
              <p:cNvSpPr/>
              <p:nvPr/>
            </p:nvSpPr>
            <p:spPr>
              <a:xfrm>
                <a:off x="719985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6" name="任意多边形: 形状 11435">
                <a:extLst>
                  <a:ext uri="{FF2B5EF4-FFF2-40B4-BE49-F238E27FC236}">
                    <a16:creationId xmlns:a16="http://schemas.microsoft.com/office/drawing/2014/main" id="{025F6284-05E8-A90E-B772-B4EA4B080495}"/>
                  </a:ext>
                </a:extLst>
              </p:cNvPr>
              <p:cNvSpPr/>
              <p:nvPr/>
            </p:nvSpPr>
            <p:spPr>
              <a:xfrm>
                <a:off x="719985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7" name="任意多边形: 形状 11436">
                <a:extLst>
                  <a:ext uri="{FF2B5EF4-FFF2-40B4-BE49-F238E27FC236}">
                    <a16:creationId xmlns:a16="http://schemas.microsoft.com/office/drawing/2014/main" id="{04C793AF-A537-51F9-88B2-DDE337F76CBD}"/>
                  </a:ext>
                </a:extLst>
              </p:cNvPr>
              <p:cNvSpPr/>
              <p:nvPr/>
            </p:nvSpPr>
            <p:spPr>
              <a:xfrm>
                <a:off x="719985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8" name="任意多边形: 形状 11437">
                <a:extLst>
                  <a:ext uri="{FF2B5EF4-FFF2-40B4-BE49-F238E27FC236}">
                    <a16:creationId xmlns:a16="http://schemas.microsoft.com/office/drawing/2014/main" id="{9536113F-873A-E0EB-E43B-3FF2286E8E9F}"/>
                  </a:ext>
                </a:extLst>
              </p:cNvPr>
              <p:cNvSpPr/>
              <p:nvPr/>
            </p:nvSpPr>
            <p:spPr>
              <a:xfrm>
                <a:off x="719985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9" name="任意多边形: 形状 11438">
                <a:extLst>
                  <a:ext uri="{FF2B5EF4-FFF2-40B4-BE49-F238E27FC236}">
                    <a16:creationId xmlns:a16="http://schemas.microsoft.com/office/drawing/2014/main" id="{741446F7-8BCB-9AAB-3909-236949FA7119}"/>
                  </a:ext>
                </a:extLst>
              </p:cNvPr>
              <p:cNvSpPr/>
              <p:nvPr/>
            </p:nvSpPr>
            <p:spPr>
              <a:xfrm>
                <a:off x="719985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0" name="任意多边形: 形状 11439">
                <a:extLst>
                  <a:ext uri="{FF2B5EF4-FFF2-40B4-BE49-F238E27FC236}">
                    <a16:creationId xmlns:a16="http://schemas.microsoft.com/office/drawing/2014/main" id="{0156A394-C975-59B2-B6AF-25C9ADF10131}"/>
                  </a:ext>
                </a:extLst>
              </p:cNvPr>
              <p:cNvSpPr/>
              <p:nvPr/>
            </p:nvSpPr>
            <p:spPr>
              <a:xfrm>
                <a:off x="719985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1" name="任意多边形: 形状 11440">
                <a:extLst>
                  <a:ext uri="{FF2B5EF4-FFF2-40B4-BE49-F238E27FC236}">
                    <a16:creationId xmlns:a16="http://schemas.microsoft.com/office/drawing/2014/main" id="{4AF5C749-CC36-9488-2912-7ACAC9C7E87B}"/>
                  </a:ext>
                </a:extLst>
              </p:cNvPr>
              <p:cNvSpPr/>
              <p:nvPr/>
            </p:nvSpPr>
            <p:spPr>
              <a:xfrm>
                <a:off x="7199852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2" name="任意多边形: 形状 11441">
                <a:extLst>
                  <a:ext uri="{FF2B5EF4-FFF2-40B4-BE49-F238E27FC236}">
                    <a16:creationId xmlns:a16="http://schemas.microsoft.com/office/drawing/2014/main" id="{35236293-B83B-7498-B73A-84EAFD26343F}"/>
                  </a:ext>
                </a:extLst>
              </p:cNvPr>
              <p:cNvSpPr/>
              <p:nvPr/>
            </p:nvSpPr>
            <p:spPr>
              <a:xfrm>
                <a:off x="6740842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3" name="任意多边形: 形状 11442">
                <a:extLst>
                  <a:ext uri="{FF2B5EF4-FFF2-40B4-BE49-F238E27FC236}">
                    <a16:creationId xmlns:a16="http://schemas.microsoft.com/office/drawing/2014/main" id="{65311BD9-467F-04A0-120C-31C05925EA50}"/>
                  </a:ext>
                </a:extLst>
              </p:cNvPr>
              <p:cNvSpPr/>
              <p:nvPr/>
            </p:nvSpPr>
            <p:spPr>
              <a:xfrm>
                <a:off x="6740842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4" name="任意多边形: 形状 11443">
                <a:extLst>
                  <a:ext uri="{FF2B5EF4-FFF2-40B4-BE49-F238E27FC236}">
                    <a16:creationId xmlns:a16="http://schemas.microsoft.com/office/drawing/2014/main" id="{130563FE-E23F-BC2F-550B-1178CF60EF35}"/>
                  </a:ext>
                </a:extLst>
              </p:cNvPr>
              <p:cNvSpPr/>
              <p:nvPr/>
            </p:nvSpPr>
            <p:spPr>
              <a:xfrm>
                <a:off x="6740842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5" name="任意多边形: 形状 11444">
                <a:extLst>
                  <a:ext uri="{FF2B5EF4-FFF2-40B4-BE49-F238E27FC236}">
                    <a16:creationId xmlns:a16="http://schemas.microsoft.com/office/drawing/2014/main" id="{52125E7B-DDD5-1C4A-D3C8-653DA10FF2C6}"/>
                  </a:ext>
                </a:extLst>
              </p:cNvPr>
              <p:cNvSpPr/>
              <p:nvPr/>
            </p:nvSpPr>
            <p:spPr>
              <a:xfrm>
                <a:off x="6740842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6" name="任意多边形: 形状 11445">
                <a:extLst>
                  <a:ext uri="{FF2B5EF4-FFF2-40B4-BE49-F238E27FC236}">
                    <a16:creationId xmlns:a16="http://schemas.microsoft.com/office/drawing/2014/main" id="{83069A38-BEDF-B939-8194-F3CBC0C87A6C}"/>
                  </a:ext>
                </a:extLst>
              </p:cNvPr>
              <p:cNvSpPr/>
              <p:nvPr/>
            </p:nvSpPr>
            <p:spPr>
              <a:xfrm>
                <a:off x="6740842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7" name="任意多边形: 形状 11446">
                <a:extLst>
                  <a:ext uri="{FF2B5EF4-FFF2-40B4-BE49-F238E27FC236}">
                    <a16:creationId xmlns:a16="http://schemas.microsoft.com/office/drawing/2014/main" id="{2D8DC7B7-9A8B-F328-331D-AFB7E04F433D}"/>
                  </a:ext>
                </a:extLst>
              </p:cNvPr>
              <p:cNvSpPr/>
              <p:nvPr/>
            </p:nvSpPr>
            <p:spPr>
              <a:xfrm>
                <a:off x="6740842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8" name="任意多边形: 形状 11447">
                <a:extLst>
                  <a:ext uri="{FF2B5EF4-FFF2-40B4-BE49-F238E27FC236}">
                    <a16:creationId xmlns:a16="http://schemas.microsoft.com/office/drawing/2014/main" id="{7F54BAF4-B1BC-C139-28DC-F72A66BD83EC}"/>
                  </a:ext>
                </a:extLst>
              </p:cNvPr>
              <p:cNvSpPr/>
              <p:nvPr/>
            </p:nvSpPr>
            <p:spPr>
              <a:xfrm>
                <a:off x="6740842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9" name="任意多边形: 形状 11448">
                <a:extLst>
                  <a:ext uri="{FF2B5EF4-FFF2-40B4-BE49-F238E27FC236}">
                    <a16:creationId xmlns:a16="http://schemas.microsoft.com/office/drawing/2014/main" id="{9EDC1238-F582-8026-2EC1-14286DE13C72}"/>
                  </a:ext>
                </a:extLst>
              </p:cNvPr>
              <p:cNvSpPr/>
              <p:nvPr/>
            </p:nvSpPr>
            <p:spPr>
              <a:xfrm>
                <a:off x="6740842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0" name="任意多边形: 形状 11449">
                <a:extLst>
                  <a:ext uri="{FF2B5EF4-FFF2-40B4-BE49-F238E27FC236}">
                    <a16:creationId xmlns:a16="http://schemas.microsoft.com/office/drawing/2014/main" id="{2437FB16-7250-2950-13D4-4CE9FDD6FDFD}"/>
                  </a:ext>
                </a:extLst>
              </p:cNvPr>
              <p:cNvSpPr/>
              <p:nvPr/>
            </p:nvSpPr>
            <p:spPr>
              <a:xfrm>
                <a:off x="6740842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1" name="任意多边形: 形状 11450">
                <a:extLst>
                  <a:ext uri="{FF2B5EF4-FFF2-40B4-BE49-F238E27FC236}">
                    <a16:creationId xmlns:a16="http://schemas.microsoft.com/office/drawing/2014/main" id="{48344F35-04CB-7E67-35C5-36E203387FFD}"/>
                  </a:ext>
                </a:extLst>
              </p:cNvPr>
              <p:cNvSpPr/>
              <p:nvPr/>
            </p:nvSpPr>
            <p:spPr>
              <a:xfrm>
                <a:off x="6740842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2" name="任意多边形: 形状 11451">
                <a:extLst>
                  <a:ext uri="{FF2B5EF4-FFF2-40B4-BE49-F238E27FC236}">
                    <a16:creationId xmlns:a16="http://schemas.microsoft.com/office/drawing/2014/main" id="{6B9B8097-4F8C-0BE4-3273-61BA35C7ECD4}"/>
                  </a:ext>
                </a:extLst>
              </p:cNvPr>
              <p:cNvSpPr/>
              <p:nvPr/>
            </p:nvSpPr>
            <p:spPr>
              <a:xfrm>
                <a:off x="6740842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3" name="任意多边形: 形状 11452">
                <a:extLst>
                  <a:ext uri="{FF2B5EF4-FFF2-40B4-BE49-F238E27FC236}">
                    <a16:creationId xmlns:a16="http://schemas.microsoft.com/office/drawing/2014/main" id="{3EC224D3-99DE-C684-8C7E-C45968968A86}"/>
                  </a:ext>
                </a:extLst>
              </p:cNvPr>
              <p:cNvSpPr/>
              <p:nvPr/>
            </p:nvSpPr>
            <p:spPr>
              <a:xfrm>
                <a:off x="6740842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4" name="任意多边形: 形状 11453">
                <a:extLst>
                  <a:ext uri="{FF2B5EF4-FFF2-40B4-BE49-F238E27FC236}">
                    <a16:creationId xmlns:a16="http://schemas.microsoft.com/office/drawing/2014/main" id="{44AA23C3-6861-51E0-0514-B0988560A565}"/>
                  </a:ext>
                </a:extLst>
              </p:cNvPr>
              <p:cNvSpPr/>
              <p:nvPr/>
            </p:nvSpPr>
            <p:spPr>
              <a:xfrm>
                <a:off x="6740842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5" name="任意多边形: 形状 11454">
                <a:extLst>
                  <a:ext uri="{FF2B5EF4-FFF2-40B4-BE49-F238E27FC236}">
                    <a16:creationId xmlns:a16="http://schemas.microsoft.com/office/drawing/2014/main" id="{FF2AB46E-40C5-C756-033F-08CE967347DB}"/>
                  </a:ext>
                </a:extLst>
              </p:cNvPr>
              <p:cNvSpPr/>
              <p:nvPr/>
            </p:nvSpPr>
            <p:spPr>
              <a:xfrm>
                <a:off x="6740842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6" name="任意多边形: 形状 11455">
                <a:extLst>
                  <a:ext uri="{FF2B5EF4-FFF2-40B4-BE49-F238E27FC236}">
                    <a16:creationId xmlns:a16="http://schemas.microsoft.com/office/drawing/2014/main" id="{D8307E95-14A6-BE5C-938B-6CF0ECFB7C71}"/>
                  </a:ext>
                </a:extLst>
              </p:cNvPr>
              <p:cNvSpPr/>
              <p:nvPr/>
            </p:nvSpPr>
            <p:spPr>
              <a:xfrm>
                <a:off x="6740842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7" name="任意多边形: 形状 11456">
                <a:extLst>
                  <a:ext uri="{FF2B5EF4-FFF2-40B4-BE49-F238E27FC236}">
                    <a16:creationId xmlns:a16="http://schemas.microsoft.com/office/drawing/2014/main" id="{5BD9CFE9-6C7E-702B-C7DD-5749C34C204B}"/>
                  </a:ext>
                </a:extLst>
              </p:cNvPr>
              <p:cNvSpPr/>
              <p:nvPr/>
            </p:nvSpPr>
            <p:spPr>
              <a:xfrm>
                <a:off x="6740842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8" name="任意多边形: 形状 11457">
                <a:extLst>
                  <a:ext uri="{FF2B5EF4-FFF2-40B4-BE49-F238E27FC236}">
                    <a16:creationId xmlns:a16="http://schemas.microsoft.com/office/drawing/2014/main" id="{9A09DA89-05FE-1B40-4052-15085523A5EE}"/>
                  </a:ext>
                </a:extLst>
              </p:cNvPr>
              <p:cNvSpPr/>
              <p:nvPr/>
            </p:nvSpPr>
            <p:spPr>
              <a:xfrm>
                <a:off x="6740842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9" name="任意多边形: 形状 11458">
                <a:extLst>
                  <a:ext uri="{FF2B5EF4-FFF2-40B4-BE49-F238E27FC236}">
                    <a16:creationId xmlns:a16="http://schemas.microsoft.com/office/drawing/2014/main" id="{EADE9263-E755-28E1-470F-DEA198692C03}"/>
                  </a:ext>
                </a:extLst>
              </p:cNvPr>
              <p:cNvSpPr/>
              <p:nvPr/>
            </p:nvSpPr>
            <p:spPr>
              <a:xfrm>
                <a:off x="6740842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0" name="任意多边形: 形状 11459">
                <a:extLst>
                  <a:ext uri="{FF2B5EF4-FFF2-40B4-BE49-F238E27FC236}">
                    <a16:creationId xmlns:a16="http://schemas.microsoft.com/office/drawing/2014/main" id="{0B6DA630-FA1A-4DD4-45C1-EB87D31E9769}"/>
                  </a:ext>
                </a:extLst>
              </p:cNvPr>
              <p:cNvSpPr/>
              <p:nvPr/>
            </p:nvSpPr>
            <p:spPr>
              <a:xfrm>
                <a:off x="6740842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1" name="任意多边形: 形状 11460">
                <a:extLst>
                  <a:ext uri="{FF2B5EF4-FFF2-40B4-BE49-F238E27FC236}">
                    <a16:creationId xmlns:a16="http://schemas.microsoft.com/office/drawing/2014/main" id="{F400594E-E21B-D58E-B55A-2FD86A2318B8}"/>
                  </a:ext>
                </a:extLst>
              </p:cNvPr>
              <p:cNvSpPr/>
              <p:nvPr/>
            </p:nvSpPr>
            <p:spPr>
              <a:xfrm>
                <a:off x="6740842" y="587121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2" name="任意多边形: 形状 11461">
                <a:extLst>
                  <a:ext uri="{FF2B5EF4-FFF2-40B4-BE49-F238E27FC236}">
                    <a16:creationId xmlns:a16="http://schemas.microsoft.com/office/drawing/2014/main" id="{C577144D-65F4-7C03-FF3E-4BDF04E279CD}"/>
                  </a:ext>
                </a:extLst>
              </p:cNvPr>
              <p:cNvSpPr/>
              <p:nvPr/>
            </p:nvSpPr>
            <p:spPr>
              <a:xfrm>
                <a:off x="6740842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3" name="任意多边形: 形状 11462">
                <a:extLst>
                  <a:ext uri="{FF2B5EF4-FFF2-40B4-BE49-F238E27FC236}">
                    <a16:creationId xmlns:a16="http://schemas.microsoft.com/office/drawing/2014/main" id="{AA357846-DE50-DAE1-2A12-1E83CAF8922E}"/>
                  </a:ext>
                </a:extLst>
              </p:cNvPr>
              <p:cNvSpPr/>
              <p:nvPr/>
            </p:nvSpPr>
            <p:spPr>
              <a:xfrm>
                <a:off x="6740842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4" name="任意多边形: 形状 11463">
                <a:extLst>
                  <a:ext uri="{FF2B5EF4-FFF2-40B4-BE49-F238E27FC236}">
                    <a16:creationId xmlns:a16="http://schemas.microsoft.com/office/drawing/2014/main" id="{F61B45F6-75C6-3437-6584-76C3834CD9DE}"/>
                  </a:ext>
                </a:extLst>
              </p:cNvPr>
              <p:cNvSpPr/>
              <p:nvPr/>
            </p:nvSpPr>
            <p:spPr>
              <a:xfrm>
                <a:off x="6740842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5" name="任意多边形: 形状 11464">
                <a:extLst>
                  <a:ext uri="{FF2B5EF4-FFF2-40B4-BE49-F238E27FC236}">
                    <a16:creationId xmlns:a16="http://schemas.microsoft.com/office/drawing/2014/main" id="{7E36F8D5-4093-6259-FA71-13B0082FA061}"/>
                  </a:ext>
                </a:extLst>
              </p:cNvPr>
              <p:cNvSpPr/>
              <p:nvPr/>
            </p:nvSpPr>
            <p:spPr>
              <a:xfrm>
                <a:off x="669702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6" name="任意多边形: 形状 11465">
                <a:extLst>
                  <a:ext uri="{FF2B5EF4-FFF2-40B4-BE49-F238E27FC236}">
                    <a16:creationId xmlns:a16="http://schemas.microsoft.com/office/drawing/2014/main" id="{A692AF75-D2C0-8252-BECB-8B768485B774}"/>
                  </a:ext>
                </a:extLst>
              </p:cNvPr>
              <p:cNvSpPr/>
              <p:nvPr/>
            </p:nvSpPr>
            <p:spPr>
              <a:xfrm>
                <a:off x="669702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7" name="任意多边形: 形状 11466">
                <a:extLst>
                  <a:ext uri="{FF2B5EF4-FFF2-40B4-BE49-F238E27FC236}">
                    <a16:creationId xmlns:a16="http://schemas.microsoft.com/office/drawing/2014/main" id="{FB41A89E-87D7-FF05-6A8D-11085E0C7560}"/>
                  </a:ext>
                </a:extLst>
              </p:cNvPr>
              <p:cNvSpPr/>
              <p:nvPr/>
            </p:nvSpPr>
            <p:spPr>
              <a:xfrm>
                <a:off x="669702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8" name="任意多边形: 形状 11467">
                <a:extLst>
                  <a:ext uri="{FF2B5EF4-FFF2-40B4-BE49-F238E27FC236}">
                    <a16:creationId xmlns:a16="http://schemas.microsoft.com/office/drawing/2014/main" id="{64E9441F-9EC5-C645-1629-A5E11448B364}"/>
                  </a:ext>
                </a:extLst>
              </p:cNvPr>
              <p:cNvSpPr/>
              <p:nvPr/>
            </p:nvSpPr>
            <p:spPr>
              <a:xfrm>
                <a:off x="669702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9" name="任意多边形: 形状 11468">
                <a:extLst>
                  <a:ext uri="{FF2B5EF4-FFF2-40B4-BE49-F238E27FC236}">
                    <a16:creationId xmlns:a16="http://schemas.microsoft.com/office/drawing/2014/main" id="{A0FCF3E5-C21E-9FF3-4EEF-2A85A6F0C3D2}"/>
                  </a:ext>
                </a:extLst>
              </p:cNvPr>
              <p:cNvSpPr/>
              <p:nvPr/>
            </p:nvSpPr>
            <p:spPr>
              <a:xfrm>
                <a:off x="669702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0" name="任意多边形: 形状 11469">
                <a:extLst>
                  <a:ext uri="{FF2B5EF4-FFF2-40B4-BE49-F238E27FC236}">
                    <a16:creationId xmlns:a16="http://schemas.microsoft.com/office/drawing/2014/main" id="{3E21C679-81C3-CC3A-5F69-F6BDE2356D6A}"/>
                  </a:ext>
                </a:extLst>
              </p:cNvPr>
              <p:cNvSpPr/>
              <p:nvPr/>
            </p:nvSpPr>
            <p:spPr>
              <a:xfrm>
                <a:off x="669702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1" name="任意多边形: 形状 11470">
                <a:extLst>
                  <a:ext uri="{FF2B5EF4-FFF2-40B4-BE49-F238E27FC236}">
                    <a16:creationId xmlns:a16="http://schemas.microsoft.com/office/drawing/2014/main" id="{0C2E3259-1E85-31FF-8AB2-09665826E63E}"/>
                  </a:ext>
                </a:extLst>
              </p:cNvPr>
              <p:cNvSpPr/>
              <p:nvPr/>
            </p:nvSpPr>
            <p:spPr>
              <a:xfrm>
                <a:off x="669702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2" name="任意多边形: 形状 11471">
                <a:extLst>
                  <a:ext uri="{FF2B5EF4-FFF2-40B4-BE49-F238E27FC236}">
                    <a16:creationId xmlns:a16="http://schemas.microsoft.com/office/drawing/2014/main" id="{5A142C66-558D-5D68-DB9F-EF8DAE793765}"/>
                  </a:ext>
                </a:extLst>
              </p:cNvPr>
              <p:cNvSpPr/>
              <p:nvPr/>
            </p:nvSpPr>
            <p:spPr>
              <a:xfrm>
                <a:off x="669702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3" name="任意多边形: 形状 11472">
                <a:extLst>
                  <a:ext uri="{FF2B5EF4-FFF2-40B4-BE49-F238E27FC236}">
                    <a16:creationId xmlns:a16="http://schemas.microsoft.com/office/drawing/2014/main" id="{0568C52E-BD38-A6F9-0A4D-9E146D60F40E}"/>
                  </a:ext>
                </a:extLst>
              </p:cNvPr>
              <p:cNvSpPr/>
              <p:nvPr/>
            </p:nvSpPr>
            <p:spPr>
              <a:xfrm>
                <a:off x="669702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4" name="任意多边形: 形状 11473">
                <a:extLst>
                  <a:ext uri="{FF2B5EF4-FFF2-40B4-BE49-F238E27FC236}">
                    <a16:creationId xmlns:a16="http://schemas.microsoft.com/office/drawing/2014/main" id="{D2D42A42-4808-BDCC-7CAE-37B49FD7D01D}"/>
                  </a:ext>
                </a:extLst>
              </p:cNvPr>
              <p:cNvSpPr/>
              <p:nvPr/>
            </p:nvSpPr>
            <p:spPr>
              <a:xfrm>
                <a:off x="669702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5" name="任意多边形: 形状 11474">
                <a:extLst>
                  <a:ext uri="{FF2B5EF4-FFF2-40B4-BE49-F238E27FC236}">
                    <a16:creationId xmlns:a16="http://schemas.microsoft.com/office/drawing/2014/main" id="{EA5C970A-A60D-B1B3-9C22-9B5701387B9A}"/>
                  </a:ext>
                </a:extLst>
              </p:cNvPr>
              <p:cNvSpPr/>
              <p:nvPr/>
            </p:nvSpPr>
            <p:spPr>
              <a:xfrm>
                <a:off x="669702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6" name="任意多边形: 形状 11475">
                <a:extLst>
                  <a:ext uri="{FF2B5EF4-FFF2-40B4-BE49-F238E27FC236}">
                    <a16:creationId xmlns:a16="http://schemas.microsoft.com/office/drawing/2014/main" id="{BABF37C2-C9A3-C43E-C8A0-3A61230B4BCF}"/>
                  </a:ext>
                </a:extLst>
              </p:cNvPr>
              <p:cNvSpPr/>
              <p:nvPr/>
            </p:nvSpPr>
            <p:spPr>
              <a:xfrm>
                <a:off x="669702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7" name="任意多边形: 形状 11476">
                <a:extLst>
                  <a:ext uri="{FF2B5EF4-FFF2-40B4-BE49-F238E27FC236}">
                    <a16:creationId xmlns:a16="http://schemas.microsoft.com/office/drawing/2014/main" id="{B2DC21C3-85FF-2674-613A-86A5D63BBC78}"/>
                  </a:ext>
                </a:extLst>
              </p:cNvPr>
              <p:cNvSpPr/>
              <p:nvPr/>
            </p:nvSpPr>
            <p:spPr>
              <a:xfrm>
                <a:off x="669702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8" name="任意多边形: 形状 11477">
                <a:extLst>
                  <a:ext uri="{FF2B5EF4-FFF2-40B4-BE49-F238E27FC236}">
                    <a16:creationId xmlns:a16="http://schemas.microsoft.com/office/drawing/2014/main" id="{CEE47C88-39CA-8BF5-B7A6-458B62DA52DE}"/>
                  </a:ext>
                </a:extLst>
              </p:cNvPr>
              <p:cNvSpPr/>
              <p:nvPr/>
            </p:nvSpPr>
            <p:spPr>
              <a:xfrm>
                <a:off x="669702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9" name="任意多边形: 形状 11478">
                <a:extLst>
                  <a:ext uri="{FF2B5EF4-FFF2-40B4-BE49-F238E27FC236}">
                    <a16:creationId xmlns:a16="http://schemas.microsoft.com/office/drawing/2014/main" id="{36E01EEA-4542-817F-0E2C-E9FEDC21B0D5}"/>
                  </a:ext>
                </a:extLst>
              </p:cNvPr>
              <p:cNvSpPr/>
              <p:nvPr/>
            </p:nvSpPr>
            <p:spPr>
              <a:xfrm>
                <a:off x="669702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0" name="任意多边形: 形状 11479">
                <a:extLst>
                  <a:ext uri="{FF2B5EF4-FFF2-40B4-BE49-F238E27FC236}">
                    <a16:creationId xmlns:a16="http://schemas.microsoft.com/office/drawing/2014/main" id="{F896F68F-E7C6-C4D2-3475-05E6B6994438}"/>
                  </a:ext>
                </a:extLst>
              </p:cNvPr>
              <p:cNvSpPr/>
              <p:nvPr/>
            </p:nvSpPr>
            <p:spPr>
              <a:xfrm>
                <a:off x="6697027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1" name="任意多边形: 形状 11480">
                <a:extLst>
                  <a:ext uri="{FF2B5EF4-FFF2-40B4-BE49-F238E27FC236}">
                    <a16:creationId xmlns:a16="http://schemas.microsoft.com/office/drawing/2014/main" id="{907C8B80-E2C6-AD2B-68A0-B88FB498A984}"/>
                  </a:ext>
                </a:extLst>
              </p:cNvPr>
              <p:cNvSpPr/>
              <p:nvPr/>
            </p:nvSpPr>
            <p:spPr>
              <a:xfrm>
                <a:off x="6697027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2" name="任意多边形: 形状 11481">
                <a:extLst>
                  <a:ext uri="{FF2B5EF4-FFF2-40B4-BE49-F238E27FC236}">
                    <a16:creationId xmlns:a16="http://schemas.microsoft.com/office/drawing/2014/main" id="{8D7A58CE-3F94-546A-6510-F03EB9552BD4}"/>
                  </a:ext>
                </a:extLst>
              </p:cNvPr>
              <p:cNvSpPr/>
              <p:nvPr/>
            </p:nvSpPr>
            <p:spPr>
              <a:xfrm>
                <a:off x="6697027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3" name="任意多边形: 形状 11482">
                <a:extLst>
                  <a:ext uri="{FF2B5EF4-FFF2-40B4-BE49-F238E27FC236}">
                    <a16:creationId xmlns:a16="http://schemas.microsoft.com/office/drawing/2014/main" id="{B495958A-B17E-A314-5D23-016285ADE69D}"/>
                  </a:ext>
                </a:extLst>
              </p:cNvPr>
              <p:cNvSpPr/>
              <p:nvPr/>
            </p:nvSpPr>
            <p:spPr>
              <a:xfrm>
                <a:off x="6697027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4" name="任意多边形: 形状 11483">
                <a:extLst>
                  <a:ext uri="{FF2B5EF4-FFF2-40B4-BE49-F238E27FC236}">
                    <a16:creationId xmlns:a16="http://schemas.microsoft.com/office/drawing/2014/main" id="{47CC9BB0-B9CF-1236-5A14-257CB5094DE6}"/>
                  </a:ext>
                </a:extLst>
              </p:cNvPr>
              <p:cNvSpPr/>
              <p:nvPr/>
            </p:nvSpPr>
            <p:spPr>
              <a:xfrm>
                <a:off x="665321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5" name="任意多边形: 形状 11484">
                <a:extLst>
                  <a:ext uri="{FF2B5EF4-FFF2-40B4-BE49-F238E27FC236}">
                    <a16:creationId xmlns:a16="http://schemas.microsoft.com/office/drawing/2014/main" id="{2568D6A4-3AF7-2ADB-9260-E3FA4435BD52}"/>
                  </a:ext>
                </a:extLst>
              </p:cNvPr>
              <p:cNvSpPr/>
              <p:nvPr/>
            </p:nvSpPr>
            <p:spPr>
              <a:xfrm>
                <a:off x="665321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6" name="任意多边形: 形状 11485">
                <a:extLst>
                  <a:ext uri="{FF2B5EF4-FFF2-40B4-BE49-F238E27FC236}">
                    <a16:creationId xmlns:a16="http://schemas.microsoft.com/office/drawing/2014/main" id="{EBD68015-D1F6-97CE-E1C7-3377EEEE50D3}"/>
                  </a:ext>
                </a:extLst>
              </p:cNvPr>
              <p:cNvSpPr/>
              <p:nvPr/>
            </p:nvSpPr>
            <p:spPr>
              <a:xfrm>
                <a:off x="665321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7" name="任意多边形: 形状 11486">
                <a:extLst>
                  <a:ext uri="{FF2B5EF4-FFF2-40B4-BE49-F238E27FC236}">
                    <a16:creationId xmlns:a16="http://schemas.microsoft.com/office/drawing/2014/main" id="{5F31B137-32A4-976D-8D1C-DABBB89D1448}"/>
                  </a:ext>
                </a:extLst>
              </p:cNvPr>
              <p:cNvSpPr/>
              <p:nvPr/>
            </p:nvSpPr>
            <p:spPr>
              <a:xfrm>
                <a:off x="665321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8" name="任意多边形: 形状 11487">
                <a:extLst>
                  <a:ext uri="{FF2B5EF4-FFF2-40B4-BE49-F238E27FC236}">
                    <a16:creationId xmlns:a16="http://schemas.microsoft.com/office/drawing/2014/main" id="{62EA800A-4DA9-B730-C453-3E75C8B877A1}"/>
                  </a:ext>
                </a:extLst>
              </p:cNvPr>
              <p:cNvSpPr/>
              <p:nvPr/>
            </p:nvSpPr>
            <p:spPr>
              <a:xfrm>
                <a:off x="665321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9" name="任意多边形: 形状 11488">
                <a:extLst>
                  <a:ext uri="{FF2B5EF4-FFF2-40B4-BE49-F238E27FC236}">
                    <a16:creationId xmlns:a16="http://schemas.microsoft.com/office/drawing/2014/main" id="{1B72FAC7-6D27-BAF3-6964-27C13B09B39C}"/>
                  </a:ext>
                </a:extLst>
              </p:cNvPr>
              <p:cNvSpPr/>
              <p:nvPr/>
            </p:nvSpPr>
            <p:spPr>
              <a:xfrm>
                <a:off x="665321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0" name="任意多边形: 形状 11489">
                <a:extLst>
                  <a:ext uri="{FF2B5EF4-FFF2-40B4-BE49-F238E27FC236}">
                    <a16:creationId xmlns:a16="http://schemas.microsoft.com/office/drawing/2014/main" id="{FDD42EB5-C0F0-4476-624C-3EE870F86164}"/>
                  </a:ext>
                </a:extLst>
              </p:cNvPr>
              <p:cNvSpPr/>
              <p:nvPr/>
            </p:nvSpPr>
            <p:spPr>
              <a:xfrm>
                <a:off x="665321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1" name="任意多边形: 形状 11490">
                <a:extLst>
                  <a:ext uri="{FF2B5EF4-FFF2-40B4-BE49-F238E27FC236}">
                    <a16:creationId xmlns:a16="http://schemas.microsoft.com/office/drawing/2014/main" id="{FE71FAEF-1F3E-FB60-54B3-CE3F2326D977}"/>
                  </a:ext>
                </a:extLst>
              </p:cNvPr>
              <p:cNvSpPr/>
              <p:nvPr/>
            </p:nvSpPr>
            <p:spPr>
              <a:xfrm>
                <a:off x="665321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2" name="任意多边形: 形状 11491">
                <a:extLst>
                  <a:ext uri="{FF2B5EF4-FFF2-40B4-BE49-F238E27FC236}">
                    <a16:creationId xmlns:a16="http://schemas.microsoft.com/office/drawing/2014/main" id="{6174835A-730E-49B2-C76A-0561540A64F4}"/>
                  </a:ext>
                </a:extLst>
              </p:cNvPr>
              <p:cNvSpPr/>
              <p:nvPr/>
            </p:nvSpPr>
            <p:spPr>
              <a:xfrm>
                <a:off x="665321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3" name="任意多边形: 形状 11492">
                <a:extLst>
                  <a:ext uri="{FF2B5EF4-FFF2-40B4-BE49-F238E27FC236}">
                    <a16:creationId xmlns:a16="http://schemas.microsoft.com/office/drawing/2014/main" id="{EC704F20-C7C9-63A5-5DF8-CDEB03252B0A}"/>
                  </a:ext>
                </a:extLst>
              </p:cNvPr>
              <p:cNvSpPr/>
              <p:nvPr/>
            </p:nvSpPr>
            <p:spPr>
              <a:xfrm>
                <a:off x="665321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4" name="任意多边形: 形状 11493">
                <a:extLst>
                  <a:ext uri="{FF2B5EF4-FFF2-40B4-BE49-F238E27FC236}">
                    <a16:creationId xmlns:a16="http://schemas.microsoft.com/office/drawing/2014/main" id="{83AF7532-EFB2-5291-F685-41F50855F1C1}"/>
                  </a:ext>
                </a:extLst>
              </p:cNvPr>
              <p:cNvSpPr/>
              <p:nvPr/>
            </p:nvSpPr>
            <p:spPr>
              <a:xfrm>
                <a:off x="665321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5" name="任意多边形: 形状 11494">
                <a:extLst>
                  <a:ext uri="{FF2B5EF4-FFF2-40B4-BE49-F238E27FC236}">
                    <a16:creationId xmlns:a16="http://schemas.microsoft.com/office/drawing/2014/main" id="{7FCEDD6D-8F86-AFBF-6308-8360BE360D3E}"/>
                  </a:ext>
                </a:extLst>
              </p:cNvPr>
              <p:cNvSpPr/>
              <p:nvPr/>
            </p:nvSpPr>
            <p:spPr>
              <a:xfrm>
                <a:off x="665321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6" name="任意多边形: 形状 11495">
                <a:extLst>
                  <a:ext uri="{FF2B5EF4-FFF2-40B4-BE49-F238E27FC236}">
                    <a16:creationId xmlns:a16="http://schemas.microsoft.com/office/drawing/2014/main" id="{2A590921-3621-8333-0362-F0A1F3D14D66}"/>
                  </a:ext>
                </a:extLst>
              </p:cNvPr>
              <p:cNvSpPr/>
              <p:nvPr/>
            </p:nvSpPr>
            <p:spPr>
              <a:xfrm>
                <a:off x="665321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7" name="任意多边形: 形状 11496">
                <a:extLst>
                  <a:ext uri="{FF2B5EF4-FFF2-40B4-BE49-F238E27FC236}">
                    <a16:creationId xmlns:a16="http://schemas.microsoft.com/office/drawing/2014/main" id="{22E3F571-3D2C-F1C4-9402-6842A0A1FD35}"/>
                  </a:ext>
                </a:extLst>
              </p:cNvPr>
              <p:cNvSpPr/>
              <p:nvPr/>
            </p:nvSpPr>
            <p:spPr>
              <a:xfrm>
                <a:off x="665321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8" name="任意多边形: 形状 11497">
                <a:extLst>
                  <a:ext uri="{FF2B5EF4-FFF2-40B4-BE49-F238E27FC236}">
                    <a16:creationId xmlns:a16="http://schemas.microsoft.com/office/drawing/2014/main" id="{0DBD5046-A857-F3E8-B65A-5EDB7A367549}"/>
                  </a:ext>
                </a:extLst>
              </p:cNvPr>
              <p:cNvSpPr/>
              <p:nvPr/>
            </p:nvSpPr>
            <p:spPr>
              <a:xfrm>
                <a:off x="665321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9" name="任意多边形: 形状 11498">
                <a:extLst>
                  <a:ext uri="{FF2B5EF4-FFF2-40B4-BE49-F238E27FC236}">
                    <a16:creationId xmlns:a16="http://schemas.microsoft.com/office/drawing/2014/main" id="{10038E90-84D2-75FA-3DB4-42AF56CC061D}"/>
                  </a:ext>
                </a:extLst>
              </p:cNvPr>
              <p:cNvSpPr/>
              <p:nvPr/>
            </p:nvSpPr>
            <p:spPr>
              <a:xfrm>
                <a:off x="665321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0" name="任意多边形: 形状 11499">
                <a:extLst>
                  <a:ext uri="{FF2B5EF4-FFF2-40B4-BE49-F238E27FC236}">
                    <a16:creationId xmlns:a16="http://schemas.microsoft.com/office/drawing/2014/main" id="{F593D6C1-1629-C69F-FA20-6D8303F1EA89}"/>
                  </a:ext>
                </a:extLst>
              </p:cNvPr>
              <p:cNvSpPr/>
              <p:nvPr/>
            </p:nvSpPr>
            <p:spPr>
              <a:xfrm>
                <a:off x="665321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1" name="任意多边形: 形状 11500">
                <a:extLst>
                  <a:ext uri="{FF2B5EF4-FFF2-40B4-BE49-F238E27FC236}">
                    <a16:creationId xmlns:a16="http://schemas.microsoft.com/office/drawing/2014/main" id="{9DC022E5-F680-2E98-2BF1-83723F37DD68}"/>
                  </a:ext>
                </a:extLst>
              </p:cNvPr>
              <p:cNvSpPr/>
              <p:nvPr/>
            </p:nvSpPr>
            <p:spPr>
              <a:xfrm>
                <a:off x="665321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2" name="任意多边形: 形状 11501">
                <a:extLst>
                  <a:ext uri="{FF2B5EF4-FFF2-40B4-BE49-F238E27FC236}">
                    <a16:creationId xmlns:a16="http://schemas.microsoft.com/office/drawing/2014/main" id="{32AD977D-B33D-BB8B-67E7-7CCE4AF9DD3A}"/>
                  </a:ext>
                </a:extLst>
              </p:cNvPr>
              <p:cNvSpPr/>
              <p:nvPr/>
            </p:nvSpPr>
            <p:spPr>
              <a:xfrm>
                <a:off x="6653212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3" name="任意多边形: 形状 11502">
                <a:extLst>
                  <a:ext uri="{FF2B5EF4-FFF2-40B4-BE49-F238E27FC236}">
                    <a16:creationId xmlns:a16="http://schemas.microsoft.com/office/drawing/2014/main" id="{073A8200-F72D-075F-025E-5EAFAA38E998}"/>
                  </a:ext>
                </a:extLst>
              </p:cNvPr>
              <p:cNvSpPr/>
              <p:nvPr/>
            </p:nvSpPr>
            <p:spPr>
              <a:xfrm>
                <a:off x="660939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4" name="任意多边形: 形状 11503">
                <a:extLst>
                  <a:ext uri="{FF2B5EF4-FFF2-40B4-BE49-F238E27FC236}">
                    <a16:creationId xmlns:a16="http://schemas.microsoft.com/office/drawing/2014/main" id="{1979299F-77D2-49C3-56C8-01F5905F88E6}"/>
                  </a:ext>
                </a:extLst>
              </p:cNvPr>
              <p:cNvSpPr/>
              <p:nvPr/>
            </p:nvSpPr>
            <p:spPr>
              <a:xfrm>
                <a:off x="660939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5" name="任意多边形: 形状 11504">
                <a:extLst>
                  <a:ext uri="{FF2B5EF4-FFF2-40B4-BE49-F238E27FC236}">
                    <a16:creationId xmlns:a16="http://schemas.microsoft.com/office/drawing/2014/main" id="{5060BA2B-3668-41B4-8439-E38192B99353}"/>
                  </a:ext>
                </a:extLst>
              </p:cNvPr>
              <p:cNvSpPr/>
              <p:nvPr/>
            </p:nvSpPr>
            <p:spPr>
              <a:xfrm>
                <a:off x="660939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6" name="任意多边形: 形状 11505">
                <a:extLst>
                  <a:ext uri="{FF2B5EF4-FFF2-40B4-BE49-F238E27FC236}">
                    <a16:creationId xmlns:a16="http://schemas.microsoft.com/office/drawing/2014/main" id="{315DBAAF-4817-E046-E97F-DD374DC4B5BC}"/>
                  </a:ext>
                </a:extLst>
              </p:cNvPr>
              <p:cNvSpPr/>
              <p:nvPr/>
            </p:nvSpPr>
            <p:spPr>
              <a:xfrm>
                <a:off x="660939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7" name="任意多边形: 形状 11506">
                <a:extLst>
                  <a:ext uri="{FF2B5EF4-FFF2-40B4-BE49-F238E27FC236}">
                    <a16:creationId xmlns:a16="http://schemas.microsoft.com/office/drawing/2014/main" id="{C64F5945-E81E-06DC-909E-0993FB5A451A}"/>
                  </a:ext>
                </a:extLst>
              </p:cNvPr>
              <p:cNvSpPr/>
              <p:nvPr/>
            </p:nvSpPr>
            <p:spPr>
              <a:xfrm>
                <a:off x="660939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8" name="任意多边形: 形状 11507">
                <a:extLst>
                  <a:ext uri="{FF2B5EF4-FFF2-40B4-BE49-F238E27FC236}">
                    <a16:creationId xmlns:a16="http://schemas.microsoft.com/office/drawing/2014/main" id="{E8632360-CCA0-1C25-3FEC-EEEE361302A1}"/>
                  </a:ext>
                </a:extLst>
              </p:cNvPr>
              <p:cNvSpPr/>
              <p:nvPr/>
            </p:nvSpPr>
            <p:spPr>
              <a:xfrm>
                <a:off x="660939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9" name="任意多边形: 形状 11508">
                <a:extLst>
                  <a:ext uri="{FF2B5EF4-FFF2-40B4-BE49-F238E27FC236}">
                    <a16:creationId xmlns:a16="http://schemas.microsoft.com/office/drawing/2014/main" id="{D5C9C061-2E82-3BBA-85C4-A3E03A6F5CD0}"/>
                  </a:ext>
                </a:extLst>
              </p:cNvPr>
              <p:cNvSpPr/>
              <p:nvPr/>
            </p:nvSpPr>
            <p:spPr>
              <a:xfrm>
                <a:off x="660939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0" name="任意多边形: 形状 11509">
                <a:extLst>
                  <a:ext uri="{FF2B5EF4-FFF2-40B4-BE49-F238E27FC236}">
                    <a16:creationId xmlns:a16="http://schemas.microsoft.com/office/drawing/2014/main" id="{28163D78-A104-B02E-6D92-6B69792E12EC}"/>
                  </a:ext>
                </a:extLst>
              </p:cNvPr>
              <p:cNvSpPr/>
              <p:nvPr/>
            </p:nvSpPr>
            <p:spPr>
              <a:xfrm>
                <a:off x="660939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1" name="任意多边形: 形状 11510">
                <a:extLst>
                  <a:ext uri="{FF2B5EF4-FFF2-40B4-BE49-F238E27FC236}">
                    <a16:creationId xmlns:a16="http://schemas.microsoft.com/office/drawing/2014/main" id="{90C85B23-9647-29E9-EC1D-C5437B4E9146}"/>
                  </a:ext>
                </a:extLst>
              </p:cNvPr>
              <p:cNvSpPr/>
              <p:nvPr/>
            </p:nvSpPr>
            <p:spPr>
              <a:xfrm>
                <a:off x="660939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2" name="任意多边形: 形状 11511">
                <a:extLst>
                  <a:ext uri="{FF2B5EF4-FFF2-40B4-BE49-F238E27FC236}">
                    <a16:creationId xmlns:a16="http://schemas.microsoft.com/office/drawing/2014/main" id="{BBE22D5C-07A9-981F-90DA-313006E2C402}"/>
                  </a:ext>
                </a:extLst>
              </p:cNvPr>
              <p:cNvSpPr/>
              <p:nvPr/>
            </p:nvSpPr>
            <p:spPr>
              <a:xfrm>
                <a:off x="660939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3" name="任意多边形: 形状 11512">
                <a:extLst>
                  <a:ext uri="{FF2B5EF4-FFF2-40B4-BE49-F238E27FC236}">
                    <a16:creationId xmlns:a16="http://schemas.microsoft.com/office/drawing/2014/main" id="{678172BF-ECAA-703B-A4CC-1582F06FC560}"/>
                  </a:ext>
                </a:extLst>
              </p:cNvPr>
              <p:cNvSpPr/>
              <p:nvPr/>
            </p:nvSpPr>
            <p:spPr>
              <a:xfrm>
                <a:off x="660939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4" name="任意多边形: 形状 11513">
                <a:extLst>
                  <a:ext uri="{FF2B5EF4-FFF2-40B4-BE49-F238E27FC236}">
                    <a16:creationId xmlns:a16="http://schemas.microsoft.com/office/drawing/2014/main" id="{85D2A589-C0C3-BC85-A925-4D24164921C5}"/>
                  </a:ext>
                </a:extLst>
              </p:cNvPr>
              <p:cNvSpPr/>
              <p:nvPr/>
            </p:nvSpPr>
            <p:spPr>
              <a:xfrm>
                <a:off x="660939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5" name="任意多边形: 形状 11514">
                <a:extLst>
                  <a:ext uri="{FF2B5EF4-FFF2-40B4-BE49-F238E27FC236}">
                    <a16:creationId xmlns:a16="http://schemas.microsoft.com/office/drawing/2014/main" id="{CA7E9B63-9AC6-B857-50B7-F43D04A880C9}"/>
                  </a:ext>
                </a:extLst>
              </p:cNvPr>
              <p:cNvSpPr/>
              <p:nvPr/>
            </p:nvSpPr>
            <p:spPr>
              <a:xfrm>
                <a:off x="660939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6" name="任意多边形: 形状 11515">
                <a:extLst>
                  <a:ext uri="{FF2B5EF4-FFF2-40B4-BE49-F238E27FC236}">
                    <a16:creationId xmlns:a16="http://schemas.microsoft.com/office/drawing/2014/main" id="{F529BB38-888F-CB98-2E24-09E096A31881}"/>
                  </a:ext>
                </a:extLst>
              </p:cNvPr>
              <p:cNvSpPr/>
              <p:nvPr/>
            </p:nvSpPr>
            <p:spPr>
              <a:xfrm>
                <a:off x="660939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7" name="任意多边形: 形状 11516">
                <a:extLst>
                  <a:ext uri="{FF2B5EF4-FFF2-40B4-BE49-F238E27FC236}">
                    <a16:creationId xmlns:a16="http://schemas.microsoft.com/office/drawing/2014/main" id="{D1570C6C-C734-F30E-5B1B-C502E27CAD3B}"/>
                  </a:ext>
                </a:extLst>
              </p:cNvPr>
              <p:cNvSpPr/>
              <p:nvPr/>
            </p:nvSpPr>
            <p:spPr>
              <a:xfrm>
                <a:off x="660939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8" name="任意多边形: 形状 11517">
                <a:extLst>
                  <a:ext uri="{FF2B5EF4-FFF2-40B4-BE49-F238E27FC236}">
                    <a16:creationId xmlns:a16="http://schemas.microsoft.com/office/drawing/2014/main" id="{29B14B72-62E8-5C83-1300-9A981AE9F72F}"/>
                  </a:ext>
                </a:extLst>
              </p:cNvPr>
              <p:cNvSpPr/>
              <p:nvPr/>
            </p:nvSpPr>
            <p:spPr>
              <a:xfrm>
                <a:off x="656567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9" name="任意多边形: 形状 11518">
                <a:extLst>
                  <a:ext uri="{FF2B5EF4-FFF2-40B4-BE49-F238E27FC236}">
                    <a16:creationId xmlns:a16="http://schemas.microsoft.com/office/drawing/2014/main" id="{DF091B31-9C12-246B-5891-1A0FC47158BB}"/>
                  </a:ext>
                </a:extLst>
              </p:cNvPr>
              <p:cNvSpPr/>
              <p:nvPr/>
            </p:nvSpPr>
            <p:spPr>
              <a:xfrm>
                <a:off x="656567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0" name="任意多边形: 形状 11519">
                <a:extLst>
                  <a:ext uri="{FF2B5EF4-FFF2-40B4-BE49-F238E27FC236}">
                    <a16:creationId xmlns:a16="http://schemas.microsoft.com/office/drawing/2014/main" id="{B754927F-C93C-40C8-CE4F-5778E1811D88}"/>
                  </a:ext>
                </a:extLst>
              </p:cNvPr>
              <p:cNvSpPr/>
              <p:nvPr/>
            </p:nvSpPr>
            <p:spPr>
              <a:xfrm>
                <a:off x="656567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1" name="任意多边形: 形状 11520">
                <a:extLst>
                  <a:ext uri="{FF2B5EF4-FFF2-40B4-BE49-F238E27FC236}">
                    <a16:creationId xmlns:a16="http://schemas.microsoft.com/office/drawing/2014/main" id="{81592FBF-3797-F40F-EF95-100A3E6D515F}"/>
                  </a:ext>
                </a:extLst>
              </p:cNvPr>
              <p:cNvSpPr/>
              <p:nvPr/>
            </p:nvSpPr>
            <p:spPr>
              <a:xfrm>
                <a:off x="656567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2" name="任意多边形: 形状 11521">
                <a:extLst>
                  <a:ext uri="{FF2B5EF4-FFF2-40B4-BE49-F238E27FC236}">
                    <a16:creationId xmlns:a16="http://schemas.microsoft.com/office/drawing/2014/main" id="{6A497A50-5875-7523-1591-090251694A23}"/>
                  </a:ext>
                </a:extLst>
              </p:cNvPr>
              <p:cNvSpPr/>
              <p:nvPr/>
            </p:nvSpPr>
            <p:spPr>
              <a:xfrm>
                <a:off x="656567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3" name="任意多边形: 形状 11522">
                <a:extLst>
                  <a:ext uri="{FF2B5EF4-FFF2-40B4-BE49-F238E27FC236}">
                    <a16:creationId xmlns:a16="http://schemas.microsoft.com/office/drawing/2014/main" id="{3A2C532A-B2F8-7B1E-B6A8-7CA70FEF5A84}"/>
                  </a:ext>
                </a:extLst>
              </p:cNvPr>
              <p:cNvSpPr/>
              <p:nvPr/>
            </p:nvSpPr>
            <p:spPr>
              <a:xfrm>
                <a:off x="656567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4" name="任意多边形: 形状 11523">
                <a:extLst>
                  <a:ext uri="{FF2B5EF4-FFF2-40B4-BE49-F238E27FC236}">
                    <a16:creationId xmlns:a16="http://schemas.microsoft.com/office/drawing/2014/main" id="{16DE7B35-24E2-6CA2-EEE9-EBE2001DC02B}"/>
                  </a:ext>
                </a:extLst>
              </p:cNvPr>
              <p:cNvSpPr/>
              <p:nvPr/>
            </p:nvSpPr>
            <p:spPr>
              <a:xfrm>
                <a:off x="656567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5" name="任意多边形: 形状 11524">
                <a:extLst>
                  <a:ext uri="{FF2B5EF4-FFF2-40B4-BE49-F238E27FC236}">
                    <a16:creationId xmlns:a16="http://schemas.microsoft.com/office/drawing/2014/main" id="{A526DC35-E1AB-F792-AD3E-BF5DBD8D3AE0}"/>
                  </a:ext>
                </a:extLst>
              </p:cNvPr>
              <p:cNvSpPr/>
              <p:nvPr/>
            </p:nvSpPr>
            <p:spPr>
              <a:xfrm>
                <a:off x="656567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6" name="任意多边形: 形状 11525">
                <a:extLst>
                  <a:ext uri="{FF2B5EF4-FFF2-40B4-BE49-F238E27FC236}">
                    <a16:creationId xmlns:a16="http://schemas.microsoft.com/office/drawing/2014/main" id="{BFE2CDD7-ECF2-2207-0AE2-4A402A48B13B}"/>
                  </a:ext>
                </a:extLst>
              </p:cNvPr>
              <p:cNvSpPr/>
              <p:nvPr/>
            </p:nvSpPr>
            <p:spPr>
              <a:xfrm>
                <a:off x="656567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7" name="任意多边形: 形状 11526">
                <a:extLst>
                  <a:ext uri="{FF2B5EF4-FFF2-40B4-BE49-F238E27FC236}">
                    <a16:creationId xmlns:a16="http://schemas.microsoft.com/office/drawing/2014/main" id="{56472755-19E9-0CEE-A61A-DDC8A6860E0D}"/>
                  </a:ext>
                </a:extLst>
              </p:cNvPr>
              <p:cNvSpPr/>
              <p:nvPr/>
            </p:nvSpPr>
            <p:spPr>
              <a:xfrm>
                <a:off x="656567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8" name="任意多边形: 形状 11527">
                <a:extLst>
                  <a:ext uri="{FF2B5EF4-FFF2-40B4-BE49-F238E27FC236}">
                    <a16:creationId xmlns:a16="http://schemas.microsoft.com/office/drawing/2014/main" id="{954A7CE7-85F2-0F7E-68CD-4DC1812CA27D}"/>
                  </a:ext>
                </a:extLst>
              </p:cNvPr>
              <p:cNvSpPr/>
              <p:nvPr/>
            </p:nvSpPr>
            <p:spPr>
              <a:xfrm>
                <a:off x="656567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9" name="任意多边形: 形状 11528">
                <a:extLst>
                  <a:ext uri="{FF2B5EF4-FFF2-40B4-BE49-F238E27FC236}">
                    <a16:creationId xmlns:a16="http://schemas.microsoft.com/office/drawing/2014/main" id="{8E83B1C8-8869-E643-85D5-8C2A60D463B0}"/>
                  </a:ext>
                </a:extLst>
              </p:cNvPr>
              <p:cNvSpPr/>
              <p:nvPr/>
            </p:nvSpPr>
            <p:spPr>
              <a:xfrm>
                <a:off x="656567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0" name="任意多边形: 形状 11529">
                <a:extLst>
                  <a:ext uri="{FF2B5EF4-FFF2-40B4-BE49-F238E27FC236}">
                    <a16:creationId xmlns:a16="http://schemas.microsoft.com/office/drawing/2014/main" id="{ED32E2F4-45C6-8826-91F9-B2C63E3DF2C8}"/>
                  </a:ext>
                </a:extLst>
              </p:cNvPr>
              <p:cNvSpPr/>
              <p:nvPr/>
            </p:nvSpPr>
            <p:spPr>
              <a:xfrm>
                <a:off x="656567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1" name="任意多边形: 形状 11530">
                <a:extLst>
                  <a:ext uri="{FF2B5EF4-FFF2-40B4-BE49-F238E27FC236}">
                    <a16:creationId xmlns:a16="http://schemas.microsoft.com/office/drawing/2014/main" id="{8C143511-D687-11FB-60B5-FE3F9337C2C4}"/>
                  </a:ext>
                </a:extLst>
              </p:cNvPr>
              <p:cNvSpPr/>
              <p:nvPr/>
            </p:nvSpPr>
            <p:spPr>
              <a:xfrm>
                <a:off x="652186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2" name="任意多边形: 形状 11531">
                <a:extLst>
                  <a:ext uri="{FF2B5EF4-FFF2-40B4-BE49-F238E27FC236}">
                    <a16:creationId xmlns:a16="http://schemas.microsoft.com/office/drawing/2014/main" id="{5D4D37D0-AF37-3E97-3BBC-A014301D60C5}"/>
                  </a:ext>
                </a:extLst>
              </p:cNvPr>
              <p:cNvSpPr/>
              <p:nvPr/>
            </p:nvSpPr>
            <p:spPr>
              <a:xfrm>
                <a:off x="652186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3" name="任意多边形: 形状 11532">
                <a:extLst>
                  <a:ext uri="{FF2B5EF4-FFF2-40B4-BE49-F238E27FC236}">
                    <a16:creationId xmlns:a16="http://schemas.microsoft.com/office/drawing/2014/main" id="{2D307F2A-52EF-CFE9-EACB-D0A4C778E335}"/>
                  </a:ext>
                </a:extLst>
              </p:cNvPr>
              <p:cNvSpPr/>
              <p:nvPr/>
            </p:nvSpPr>
            <p:spPr>
              <a:xfrm>
                <a:off x="652186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4" name="任意多边形: 形状 11533">
                <a:extLst>
                  <a:ext uri="{FF2B5EF4-FFF2-40B4-BE49-F238E27FC236}">
                    <a16:creationId xmlns:a16="http://schemas.microsoft.com/office/drawing/2014/main" id="{159076F0-67D9-39BE-AAED-9E2001AF5A47}"/>
                  </a:ext>
                </a:extLst>
              </p:cNvPr>
              <p:cNvSpPr/>
              <p:nvPr/>
            </p:nvSpPr>
            <p:spPr>
              <a:xfrm>
                <a:off x="652186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5" name="任意多边形: 形状 11534">
                <a:extLst>
                  <a:ext uri="{FF2B5EF4-FFF2-40B4-BE49-F238E27FC236}">
                    <a16:creationId xmlns:a16="http://schemas.microsoft.com/office/drawing/2014/main" id="{6CADCC81-6C21-915E-5170-51C4706025E5}"/>
                  </a:ext>
                </a:extLst>
              </p:cNvPr>
              <p:cNvSpPr/>
              <p:nvPr/>
            </p:nvSpPr>
            <p:spPr>
              <a:xfrm>
                <a:off x="652186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6" name="任意多边形: 形状 11535">
                <a:extLst>
                  <a:ext uri="{FF2B5EF4-FFF2-40B4-BE49-F238E27FC236}">
                    <a16:creationId xmlns:a16="http://schemas.microsoft.com/office/drawing/2014/main" id="{B60E0E34-CDAD-13A8-496B-E20E6DA219CB}"/>
                  </a:ext>
                </a:extLst>
              </p:cNvPr>
              <p:cNvSpPr/>
              <p:nvPr/>
            </p:nvSpPr>
            <p:spPr>
              <a:xfrm>
                <a:off x="652186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7" name="任意多边形: 形状 11536">
                <a:extLst>
                  <a:ext uri="{FF2B5EF4-FFF2-40B4-BE49-F238E27FC236}">
                    <a16:creationId xmlns:a16="http://schemas.microsoft.com/office/drawing/2014/main" id="{48748EAC-FF54-08EE-9A32-ED703147D421}"/>
                  </a:ext>
                </a:extLst>
              </p:cNvPr>
              <p:cNvSpPr/>
              <p:nvPr/>
            </p:nvSpPr>
            <p:spPr>
              <a:xfrm>
                <a:off x="652186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8" name="任意多边形: 形状 11537">
                <a:extLst>
                  <a:ext uri="{FF2B5EF4-FFF2-40B4-BE49-F238E27FC236}">
                    <a16:creationId xmlns:a16="http://schemas.microsoft.com/office/drawing/2014/main" id="{3C64777F-D427-D60C-5B80-C0D898D18046}"/>
                  </a:ext>
                </a:extLst>
              </p:cNvPr>
              <p:cNvSpPr/>
              <p:nvPr/>
            </p:nvSpPr>
            <p:spPr>
              <a:xfrm>
                <a:off x="652186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9" name="任意多边形: 形状 11538">
                <a:extLst>
                  <a:ext uri="{FF2B5EF4-FFF2-40B4-BE49-F238E27FC236}">
                    <a16:creationId xmlns:a16="http://schemas.microsoft.com/office/drawing/2014/main" id="{5AAB5ABD-3CE1-151E-CF7B-87163B8681C2}"/>
                  </a:ext>
                </a:extLst>
              </p:cNvPr>
              <p:cNvSpPr/>
              <p:nvPr/>
            </p:nvSpPr>
            <p:spPr>
              <a:xfrm>
                <a:off x="652186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0" name="任意多边形: 形状 11539">
                <a:extLst>
                  <a:ext uri="{FF2B5EF4-FFF2-40B4-BE49-F238E27FC236}">
                    <a16:creationId xmlns:a16="http://schemas.microsoft.com/office/drawing/2014/main" id="{23A21D40-B927-DF88-6914-9FDDBF799368}"/>
                  </a:ext>
                </a:extLst>
              </p:cNvPr>
              <p:cNvSpPr/>
              <p:nvPr/>
            </p:nvSpPr>
            <p:spPr>
              <a:xfrm>
                <a:off x="652186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1" name="任意多边形: 形状 11540">
                <a:extLst>
                  <a:ext uri="{FF2B5EF4-FFF2-40B4-BE49-F238E27FC236}">
                    <a16:creationId xmlns:a16="http://schemas.microsoft.com/office/drawing/2014/main" id="{CF83DE32-D2E5-971A-9B9F-161C94458375}"/>
                  </a:ext>
                </a:extLst>
              </p:cNvPr>
              <p:cNvSpPr/>
              <p:nvPr/>
            </p:nvSpPr>
            <p:spPr>
              <a:xfrm>
                <a:off x="652186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2" name="任意多边形: 形状 11541">
                <a:extLst>
                  <a:ext uri="{FF2B5EF4-FFF2-40B4-BE49-F238E27FC236}">
                    <a16:creationId xmlns:a16="http://schemas.microsoft.com/office/drawing/2014/main" id="{3B5A6671-CCC6-3E08-50CE-3E3B3FB0A5E9}"/>
                  </a:ext>
                </a:extLst>
              </p:cNvPr>
              <p:cNvSpPr/>
              <p:nvPr/>
            </p:nvSpPr>
            <p:spPr>
              <a:xfrm>
                <a:off x="652186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3" name="任意多边形: 形状 11542">
                <a:extLst>
                  <a:ext uri="{FF2B5EF4-FFF2-40B4-BE49-F238E27FC236}">
                    <a16:creationId xmlns:a16="http://schemas.microsoft.com/office/drawing/2014/main" id="{634B836D-63FB-C6B4-3695-F92E58095E1B}"/>
                  </a:ext>
                </a:extLst>
              </p:cNvPr>
              <p:cNvSpPr/>
              <p:nvPr/>
            </p:nvSpPr>
            <p:spPr>
              <a:xfrm>
                <a:off x="973978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4" name="任意多边形: 形状 11543">
                <a:extLst>
                  <a:ext uri="{FF2B5EF4-FFF2-40B4-BE49-F238E27FC236}">
                    <a16:creationId xmlns:a16="http://schemas.microsoft.com/office/drawing/2014/main" id="{623DB2C2-69B3-F226-3460-05089AE35D2F}"/>
                  </a:ext>
                </a:extLst>
              </p:cNvPr>
              <p:cNvSpPr/>
              <p:nvPr/>
            </p:nvSpPr>
            <p:spPr>
              <a:xfrm>
                <a:off x="973978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5" name="任意多边形: 形状 11544">
                <a:extLst>
                  <a:ext uri="{FF2B5EF4-FFF2-40B4-BE49-F238E27FC236}">
                    <a16:creationId xmlns:a16="http://schemas.microsoft.com/office/drawing/2014/main" id="{FED4F998-0B8C-9AA8-DCC7-07AB225F99B3}"/>
                  </a:ext>
                </a:extLst>
              </p:cNvPr>
              <p:cNvSpPr/>
              <p:nvPr/>
            </p:nvSpPr>
            <p:spPr>
              <a:xfrm>
                <a:off x="973978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6" name="任意多边形: 形状 11545">
                <a:extLst>
                  <a:ext uri="{FF2B5EF4-FFF2-40B4-BE49-F238E27FC236}">
                    <a16:creationId xmlns:a16="http://schemas.microsoft.com/office/drawing/2014/main" id="{689EDA12-C013-C795-1637-918CB8357873}"/>
                  </a:ext>
                </a:extLst>
              </p:cNvPr>
              <p:cNvSpPr/>
              <p:nvPr/>
            </p:nvSpPr>
            <p:spPr>
              <a:xfrm>
                <a:off x="973978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7" name="任意多边形: 形状 11546">
                <a:extLst>
                  <a:ext uri="{FF2B5EF4-FFF2-40B4-BE49-F238E27FC236}">
                    <a16:creationId xmlns:a16="http://schemas.microsoft.com/office/drawing/2014/main" id="{2345641A-68BA-8508-B37F-9F04EE63DBEF}"/>
                  </a:ext>
                </a:extLst>
              </p:cNvPr>
              <p:cNvSpPr/>
              <p:nvPr/>
            </p:nvSpPr>
            <p:spPr>
              <a:xfrm>
                <a:off x="973978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8" name="任意多边形: 形状 11547">
                <a:extLst>
                  <a:ext uri="{FF2B5EF4-FFF2-40B4-BE49-F238E27FC236}">
                    <a16:creationId xmlns:a16="http://schemas.microsoft.com/office/drawing/2014/main" id="{11D4D023-B1A6-B61B-633D-8EBBE618530D}"/>
                  </a:ext>
                </a:extLst>
              </p:cNvPr>
              <p:cNvSpPr/>
              <p:nvPr/>
            </p:nvSpPr>
            <p:spPr>
              <a:xfrm>
                <a:off x="973978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9" name="任意多边形: 形状 11548">
                <a:extLst>
                  <a:ext uri="{FF2B5EF4-FFF2-40B4-BE49-F238E27FC236}">
                    <a16:creationId xmlns:a16="http://schemas.microsoft.com/office/drawing/2014/main" id="{8A6A4537-70D5-CDF5-281E-1E4EEE2DCF71}"/>
                  </a:ext>
                </a:extLst>
              </p:cNvPr>
              <p:cNvSpPr/>
              <p:nvPr/>
            </p:nvSpPr>
            <p:spPr>
              <a:xfrm>
                <a:off x="973978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0" name="任意多边形: 形状 11549">
                <a:extLst>
                  <a:ext uri="{FF2B5EF4-FFF2-40B4-BE49-F238E27FC236}">
                    <a16:creationId xmlns:a16="http://schemas.microsoft.com/office/drawing/2014/main" id="{354E467A-40C1-3E19-FBA6-5E027BD0A4B3}"/>
                  </a:ext>
                </a:extLst>
              </p:cNvPr>
              <p:cNvSpPr/>
              <p:nvPr/>
            </p:nvSpPr>
            <p:spPr>
              <a:xfrm>
                <a:off x="97397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1" name="任意多边形: 形状 11550">
                <a:extLst>
                  <a:ext uri="{FF2B5EF4-FFF2-40B4-BE49-F238E27FC236}">
                    <a16:creationId xmlns:a16="http://schemas.microsoft.com/office/drawing/2014/main" id="{B86283A3-9CAF-578B-2501-4C495E240D8F}"/>
                  </a:ext>
                </a:extLst>
              </p:cNvPr>
              <p:cNvSpPr/>
              <p:nvPr/>
            </p:nvSpPr>
            <p:spPr>
              <a:xfrm>
                <a:off x="973978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2" name="任意多边形: 形状 11551">
                <a:extLst>
                  <a:ext uri="{FF2B5EF4-FFF2-40B4-BE49-F238E27FC236}">
                    <a16:creationId xmlns:a16="http://schemas.microsoft.com/office/drawing/2014/main" id="{2239979A-E4A8-1155-4272-4FF763D6490D}"/>
                  </a:ext>
                </a:extLst>
              </p:cNvPr>
              <p:cNvSpPr/>
              <p:nvPr/>
            </p:nvSpPr>
            <p:spPr>
              <a:xfrm>
                <a:off x="973978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3" name="任意多边形: 形状 11552">
                <a:extLst>
                  <a:ext uri="{FF2B5EF4-FFF2-40B4-BE49-F238E27FC236}">
                    <a16:creationId xmlns:a16="http://schemas.microsoft.com/office/drawing/2014/main" id="{CC56C26C-71FA-CAC5-98CD-858186298908}"/>
                  </a:ext>
                </a:extLst>
              </p:cNvPr>
              <p:cNvSpPr/>
              <p:nvPr/>
            </p:nvSpPr>
            <p:spPr>
              <a:xfrm>
                <a:off x="973978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4" name="任意多边形: 形状 11553">
                <a:extLst>
                  <a:ext uri="{FF2B5EF4-FFF2-40B4-BE49-F238E27FC236}">
                    <a16:creationId xmlns:a16="http://schemas.microsoft.com/office/drawing/2014/main" id="{2CC5D79B-0629-DD39-7116-A6943AD054DD}"/>
                  </a:ext>
                </a:extLst>
              </p:cNvPr>
              <p:cNvSpPr/>
              <p:nvPr/>
            </p:nvSpPr>
            <p:spPr>
              <a:xfrm>
                <a:off x="973978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5" name="任意多边形: 形状 11554">
                <a:extLst>
                  <a:ext uri="{FF2B5EF4-FFF2-40B4-BE49-F238E27FC236}">
                    <a16:creationId xmlns:a16="http://schemas.microsoft.com/office/drawing/2014/main" id="{2245888E-9A2B-4C49-3446-85ABF965C60E}"/>
                  </a:ext>
                </a:extLst>
              </p:cNvPr>
              <p:cNvSpPr/>
              <p:nvPr/>
            </p:nvSpPr>
            <p:spPr>
              <a:xfrm>
                <a:off x="973978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6" name="任意多边形: 形状 11555">
                <a:extLst>
                  <a:ext uri="{FF2B5EF4-FFF2-40B4-BE49-F238E27FC236}">
                    <a16:creationId xmlns:a16="http://schemas.microsoft.com/office/drawing/2014/main" id="{0ABEA372-A2D4-9D74-00BE-D93A14B24CA0}"/>
                  </a:ext>
                </a:extLst>
              </p:cNvPr>
              <p:cNvSpPr/>
              <p:nvPr/>
            </p:nvSpPr>
            <p:spPr>
              <a:xfrm>
                <a:off x="973978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7" name="任意多边形: 形状 11556">
                <a:extLst>
                  <a:ext uri="{FF2B5EF4-FFF2-40B4-BE49-F238E27FC236}">
                    <a16:creationId xmlns:a16="http://schemas.microsoft.com/office/drawing/2014/main" id="{7A8FFC5F-D091-9267-4702-BF211BE58207}"/>
                  </a:ext>
                </a:extLst>
              </p:cNvPr>
              <p:cNvSpPr/>
              <p:nvPr/>
            </p:nvSpPr>
            <p:spPr>
              <a:xfrm>
                <a:off x="973978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8" name="任意多边形: 形状 11557">
                <a:extLst>
                  <a:ext uri="{FF2B5EF4-FFF2-40B4-BE49-F238E27FC236}">
                    <a16:creationId xmlns:a16="http://schemas.microsoft.com/office/drawing/2014/main" id="{2EDD60FC-AF4C-4E34-B3D0-2C8EA4767E7B}"/>
                  </a:ext>
                </a:extLst>
              </p:cNvPr>
              <p:cNvSpPr/>
              <p:nvPr/>
            </p:nvSpPr>
            <p:spPr>
              <a:xfrm>
                <a:off x="973978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9" name="任意多边形: 形状 11558">
                <a:extLst>
                  <a:ext uri="{FF2B5EF4-FFF2-40B4-BE49-F238E27FC236}">
                    <a16:creationId xmlns:a16="http://schemas.microsoft.com/office/drawing/2014/main" id="{CE9AAE63-7F7C-1866-1449-2705BC527AB2}"/>
                  </a:ext>
                </a:extLst>
              </p:cNvPr>
              <p:cNvSpPr/>
              <p:nvPr/>
            </p:nvSpPr>
            <p:spPr>
              <a:xfrm>
                <a:off x="973978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0" name="任意多边形: 形状 11559">
                <a:extLst>
                  <a:ext uri="{FF2B5EF4-FFF2-40B4-BE49-F238E27FC236}">
                    <a16:creationId xmlns:a16="http://schemas.microsoft.com/office/drawing/2014/main" id="{4A739AAB-CFEC-855B-E77C-09AC362578BA}"/>
                  </a:ext>
                </a:extLst>
              </p:cNvPr>
              <p:cNvSpPr/>
              <p:nvPr/>
            </p:nvSpPr>
            <p:spPr>
              <a:xfrm>
                <a:off x="973978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1" name="任意多边形: 形状 11560">
                <a:extLst>
                  <a:ext uri="{FF2B5EF4-FFF2-40B4-BE49-F238E27FC236}">
                    <a16:creationId xmlns:a16="http://schemas.microsoft.com/office/drawing/2014/main" id="{76D5A931-ABA6-99F2-EC07-D060E481877D}"/>
                  </a:ext>
                </a:extLst>
              </p:cNvPr>
              <p:cNvSpPr/>
              <p:nvPr/>
            </p:nvSpPr>
            <p:spPr>
              <a:xfrm>
                <a:off x="9739788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2" name="任意多边形: 形状 11561">
                <a:extLst>
                  <a:ext uri="{FF2B5EF4-FFF2-40B4-BE49-F238E27FC236}">
                    <a16:creationId xmlns:a16="http://schemas.microsoft.com/office/drawing/2014/main" id="{391490EE-EA07-EF65-87F0-9423E15E1D71}"/>
                  </a:ext>
                </a:extLst>
              </p:cNvPr>
              <p:cNvSpPr/>
              <p:nvPr/>
            </p:nvSpPr>
            <p:spPr>
              <a:xfrm>
                <a:off x="9739788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3" name="任意多边形: 形状 11562">
                <a:extLst>
                  <a:ext uri="{FF2B5EF4-FFF2-40B4-BE49-F238E27FC236}">
                    <a16:creationId xmlns:a16="http://schemas.microsoft.com/office/drawing/2014/main" id="{B2654270-A750-32E2-C5A0-C5FCD12C6BBD}"/>
                  </a:ext>
                </a:extLst>
              </p:cNvPr>
              <p:cNvSpPr/>
              <p:nvPr/>
            </p:nvSpPr>
            <p:spPr>
              <a:xfrm>
                <a:off x="969597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4" name="任意多边形: 形状 11563">
                <a:extLst>
                  <a:ext uri="{FF2B5EF4-FFF2-40B4-BE49-F238E27FC236}">
                    <a16:creationId xmlns:a16="http://schemas.microsoft.com/office/drawing/2014/main" id="{9139B67E-9FF3-5622-D578-788D81258399}"/>
                  </a:ext>
                </a:extLst>
              </p:cNvPr>
              <p:cNvSpPr/>
              <p:nvPr/>
            </p:nvSpPr>
            <p:spPr>
              <a:xfrm>
                <a:off x="969597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5" name="任意多边形: 形状 11564">
                <a:extLst>
                  <a:ext uri="{FF2B5EF4-FFF2-40B4-BE49-F238E27FC236}">
                    <a16:creationId xmlns:a16="http://schemas.microsoft.com/office/drawing/2014/main" id="{ACA73218-1045-A5D1-B277-A0830B1E1F29}"/>
                  </a:ext>
                </a:extLst>
              </p:cNvPr>
              <p:cNvSpPr/>
              <p:nvPr/>
            </p:nvSpPr>
            <p:spPr>
              <a:xfrm>
                <a:off x="969597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6" name="任意多边形: 形状 11565">
                <a:extLst>
                  <a:ext uri="{FF2B5EF4-FFF2-40B4-BE49-F238E27FC236}">
                    <a16:creationId xmlns:a16="http://schemas.microsoft.com/office/drawing/2014/main" id="{31215BB4-43F2-9D4F-1CF5-65721C467710}"/>
                  </a:ext>
                </a:extLst>
              </p:cNvPr>
              <p:cNvSpPr/>
              <p:nvPr/>
            </p:nvSpPr>
            <p:spPr>
              <a:xfrm>
                <a:off x="969597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7" name="任意多边形: 形状 11566">
                <a:extLst>
                  <a:ext uri="{FF2B5EF4-FFF2-40B4-BE49-F238E27FC236}">
                    <a16:creationId xmlns:a16="http://schemas.microsoft.com/office/drawing/2014/main" id="{E0D63B8A-7559-CBB8-7B2B-B407D7BA885A}"/>
                  </a:ext>
                </a:extLst>
              </p:cNvPr>
              <p:cNvSpPr/>
              <p:nvPr/>
            </p:nvSpPr>
            <p:spPr>
              <a:xfrm>
                <a:off x="969597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8" name="任意多边形: 形状 11567">
                <a:extLst>
                  <a:ext uri="{FF2B5EF4-FFF2-40B4-BE49-F238E27FC236}">
                    <a16:creationId xmlns:a16="http://schemas.microsoft.com/office/drawing/2014/main" id="{ABADC135-5451-7EF2-74E2-6D129255FE05}"/>
                  </a:ext>
                </a:extLst>
              </p:cNvPr>
              <p:cNvSpPr/>
              <p:nvPr/>
            </p:nvSpPr>
            <p:spPr>
              <a:xfrm>
                <a:off x="96959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9" name="任意多边形: 形状 11568">
                <a:extLst>
                  <a:ext uri="{FF2B5EF4-FFF2-40B4-BE49-F238E27FC236}">
                    <a16:creationId xmlns:a16="http://schemas.microsoft.com/office/drawing/2014/main" id="{4E565883-E4C2-B54F-984A-48864A227A49}"/>
                  </a:ext>
                </a:extLst>
              </p:cNvPr>
              <p:cNvSpPr/>
              <p:nvPr/>
            </p:nvSpPr>
            <p:spPr>
              <a:xfrm>
                <a:off x="96959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0" name="任意多边形: 形状 11569">
                <a:extLst>
                  <a:ext uri="{FF2B5EF4-FFF2-40B4-BE49-F238E27FC236}">
                    <a16:creationId xmlns:a16="http://schemas.microsoft.com/office/drawing/2014/main" id="{64CDE816-6444-6664-8AA5-7218A74CC10E}"/>
                  </a:ext>
                </a:extLst>
              </p:cNvPr>
              <p:cNvSpPr/>
              <p:nvPr/>
            </p:nvSpPr>
            <p:spPr>
              <a:xfrm>
                <a:off x="96959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1" name="任意多边形: 形状 11570">
                <a:extLst>
                  <a:ext uri="{FF2B5EF4-FFF2-40B4-BE49-F238E27FC236}">
                    <a16:creationId xmlns:a16="http://schemas.microsoft.com/office/drawing/2014/main" id="{B4D46FD9-FF90-2B16-7C85-B55E04DADE3A}"/>
                  </a:ext>
                </a:extLst>
              </p:cNvPr>
              <p:cNvSpPr/>
              <p:nvPr/>
            </p:nvSpPr>
            <p:spPr>
              <a:xfrm>
                <a:off x="96959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2" name="任意多边形: 形状 11571">
                <a:extLst>
                  <a:ext uri="{FF2B5EF4-FFF2-40B4-BE49-F238E27FC236}">
                    <a16:creationId xmlns:a16="http://schemas.microsoft.com/office/drawing/2014/main" id="{D1EC6A87-4023-2C4B-D893-C4C6E9A4CE92}"/>
                  </a:ext>
                </a:extLst>
              </p:cNvPr>
              <p:cNvSpPr/>
              <p:nvPr/>
            </p:nvSpPr>
            <p:spPr>
              <a:xfrm>
                <a:off x="969597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3" name="任意多边形: 形状 11572">
                <a:extLst>
                  <a:ext uri="{FF2B5EF4-FFF2-40B4-BE49-F238E27FC236}">
                    <a16:creationId xmlns:a16="http://schemas.microsoft.com/office/drawing/2014/main" id="{14C700FA-8E67-3BA3-5F62-14DA6CE01654}"/>
                  </a:ext>
                </a:extLst>
              </p:cNvPr>
              <p:cNvSpPr/>
              <p:nvPr/>
            </p:nvSpPr>
            <p:spPr>
              <a:xfrm>
                <a:off x="9695973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4" name="任意多边形: 形状 11573">
                <a:extLst>
                  <a:ext uri="{FF2B5EF4-FFF2-40B4-BE49-F238E27FC236}">
                    <a16:creationId xmlns:a16="http://schemas.microsoft.com/office/drawing/2014/main" id="{88EA953D-886F-E640-D968-A89D68836331}"/>
                  </a:ext>
                </a:extLst>
              </p:cNvPr>
              <p:cNvSpPr/>
              <p:nvPr/>
            </p:nvSpPr>
            <p:spPr>
              <a:xfrm>
                <a:off x="9695973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5" name="任意多边形: 形状 11574">
                <a:extLst>
                  <a:ext uri="{FF2B5EF4-FFF2-40B4-BE49-F238E27FC236}">
                    <a16:creationId xmlns:a16="http://schemas.microsoft.com/office/drawing/2014/main" id="{2F8E5D05-CA82-B657-E6DA-82995F0DC176}"/>
                  </a:ext>
                </a:extLst>
              </p:cNvPr>
              <p:cNvSpPr/>
              <p:nvPr/>
            </p:nvSpPr>
            <p:spPr>
              <a:xfrm>
                <a:off x="96959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6" name="任意多边形: 形状 11575">
                <a:extLst>
                  <a:ext uri="{FF2B5EF4-FFF2-40B4-BE49-F238E27FC236}">
                    <a16:creationId xmlns:a16="http://schemas.microsoft.com/office/drawing/2014/main" id="{55B7FDFA-2546-342E-FD2F-3FC037ED35C5}"/>
                  </a:ext>
                </a:extLst>
              </p:cNvPr>
              <p:cNvSpPr/>
              <p:nvPr/>
            </p:nvSpPr>
            <p:spPr>
              <a:xfrm>
                <a:off x="9695973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7" name="任意多边形: 形状 11576">
                <a:extLst>
                  <a:ext uri="{FF2B5EF4-FFF2-40B4-BE49-F238E27FC236}">
                    <a16:creationId xmlns:a16="http://schemas.microsoft.com/office/drawing/2014/main" id="{7F08E50C-C112-4D5A-7581-64903DAE059C}"/>
                  </a:ext>
                </a:extLst>
              </p:cNvPr>
              <p:cNvSpPr/>
              <p:nvPr/>
            </p:nvSpPr>
            <p:spPr>
              <a:xfrm>
                <a:off x="9695973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8" name="任意多边形: 形状 11577">
                <a:extLst>
                  <a:ext uri="{FF2B5EF4-FFF2-40B4-BE49-F238E27FC236}">
                    <a16:creationId xmlns:a16="http://schemas.microsoft.com/office/drawing/2014/main" id="{5FF37BE8-36C9-EC74-10A0-27CC22DE3874}"/>
                  </a:ext>
                </a:extLst>
              </p:cNvPr>
              <p:cNvSpPr/>
              <p:nvPr/>
            </p:nvSpPr>
            <p:spPr>
              <a:xfrm>
                <a:off x="9695973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9" name="任意多边形: 形状 11578">
                <a:extLst>
                  <a:ext uri="{FF2B5EF4-FFF2-40B4-BE49-F238E27FC236}">
                    <a16:creationId xmlns:a16="http://schemas.microsoft.com/office/drawing/2014/main" id="{0C91DBF6-5C63-0E02-7D00-00FA78BC2D83}"/>
                  </a:ext>
                </a:extLst>
              </p:cNvPr>
              <p:cNvSpPr/>
              <p:nvPr/>
            </p:nvSpPr>
            <p:spPr>
              <a:xfrm>
                <a:off x="9695973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0" name="任意多边形: 形状 11579">
                <a:extLst>
                  <a:ext uri="{FF2B5EF4-FFF2-40B4-BE49-F238E27FC236}">
                    <a16:creationId xmlns:a16="http://schemas.microsoft.com/office/drawing/2014/main" id="{6B9F9B5F-66F2-05EB-249D-999EE72D4874}"/>
                  </a:ext>
                </a:extLst>
              </p:cNvPr>
              <p:cNvSpPr/>
              <p:nvPr/>
            </p:nvSpPr>
            <p:spPr>
              <a:xfrm>
                <a:off x="9695973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1" name="任意多边形: 形状 11580">
                <a:extLst>
                  <a:ext uri="{FF2B5EF4-FFF2-40B4-BE49-F238E27FC236}">
                    <a16:creationId xmlns:a16="http://schemas.microsoft.com/office/drawing/2014/main" id="{43607EA5-CE5D-93F4-5C56-F59DEFB91440}"/>
                  </a:ext>
                </a:extLst>
              </p:cNvPr>
              <p:cNvSpPr/>
              <p:nvPr/>
            </p:nvSpPr>
            <p:spPr>
              <a:xfrm>
                <a:off x="96521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2" name="任意多边形: 形状 11581">
                <a:extLst>
                  <a:ext uri="{FF2B5EF4-FFF2-40B4-BE49-F238E27FC236}">
                    <a16:creationId xmlns:a16="http://schemas.microsoft.com/office/drawing/2014/main" id="{F5183165-76B2-9978-8C3F-DAF2ADA7F221}"/>
                  </a:ext>
                </a:extLst>
              </p:cNvPr>
              <p:cNvSpPr/>
              <p:nvPr/>
            </p:nvSpPr>
            <p:spPr>
              <a:xfrm>
                <a:off x="96521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3" name="任意多边形: 形状 11582">
                <a:extLst>
                  <a:ext uri="{FF2B5EF4-FFF2-40B4-BE49-F238E27FC236}">
                    <a16:creationId xmlns:a16="http://schemas.microsoft.com/office/drawing/2014/main" id="{7D9C2C7F-E081-0774-6D31-1E37F6C3C9D8}"/>
                  </a:ext>
                </a:extLst>
              </p:cNvPr>
              <p:cNvSpPr/>
              <p:nvPr/>
            </p:nvSpPr>
            <p:spPr>
              <a:xfrm>
                <a:off x="965215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4" name="任意多边形: 形状 11583">
                <a:extLst>
                  <a:ext uri="{FF2B5EF4-FFF2-40B4-BE49-F238E27FC236}">
                    <a16:creationId xmlns:a16="http://schemas.microsoft.com/office/drawing/2014/main" id="{3FB6263B-10A2-E21B-B94C-30C13A037C2F}"/>
                  </a:ext>
                </a:extLst>
              </p:cNvPr>
              <p:cNvSpPr/>
              <p:nvPr/>
            </p:nvSpPr>
            <p:spPr>
              <a:xfrm>
                <a:off x="965215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5" name="任意多边形: 形状 11584">
                <a:extLst>
                  <a:ext uri="{FF2B5EF4-FFF2-40B4-BE49-F238E27FC236}">
                    <a16:creationId xmlns:a16="http://schemas.microsoft.com/office/drawing/2014/main" id="{69ADD236-C357-F681-953E-384DCB046AC4}"/>
                  </a:ext>
                </a:extLst>
              </p:cNvPr>
              <p:cNvSpPr/>
              <p:nvPr/>
            </p:nvSpPr>
            <p:spPr>
              <a:xfrm>
                <a:off x="96521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6" name="任意多边形: 形状 11585">
                <a:extLst>
                  <a:ext uri="{FF2B5EF4-FFF2-40B4-BE49-F238E27FC236}">
                    <a16:creationId xmlns:a16="http://schemas.microsoft.com/office/drawing/2014/main" id="{6F691E04-F86A-3DED-E087-B7712A56272F}"/>
                  </a:ext>
                </a:extLst>
              </p:cNvPr>
              <p:cNvSpPr/>
              <p:nvPr/>
            </p:nvSpPr>
            <p:spPr>
              <a:xfrm>
                <a:off x="96521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7" name="任意多边形: 形状 11586">
                <a:extLst>
                  <a:ext uri="{FF2B5EF4-FFF2-40B4-BE49-F238E27FC236}">
                    <a16:creationId xmlns:a16="http://schemas.microsoft.com/office/drawing/2014/main" id="{D32596A8-B52D-4020-DCEF-85D3E74CDD71}"/>
                  </a:ext>
                </a:extLst>
              </p:cNvPr>
              <p:cNvSpPr/>
              <p:nvPr/>
            </p:nvSpPr>
            <p:spPr>
              <a:xfrm>
                <a:off x="96521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8" name="任意多边形: 形状 11587">
                <a:extLst>
                  <a:ext uri="{FF2B5EF4-FFF2-40B4-BE49-F238E27FC236}">
                    <a16:creationId xmlns:a16="http://schemas.microsoft.com/office/drawing/2014/main" id="{69C12D80-AD0A-E23F-0443-F5FFEB33E06A}"/>
                  </a:ext>
                </a:extLst>
              </p:cNvPr>
              <p:cNvSpPr/>
              <p:nvPr/>
            </p:nvSpPr>
            <p:spPr>
              <a:xfrm>
                <a:off x="96521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9" name="任意多边形: 形状 11588">
                <a:extLst>
                  <a:ext uri="{FF2B5EF4-FFF2-40B4-BE49-F238E27FC236}">
                    <a16:creationId xmlns:a16="http://schemas.microsoft.com/office/drawing/2014/main" id="{908B310D-46DB-6E64-5180-250E2212D551}"/>
                  </a:ext>
                </a:extLst>
              </p:cNvPr>
              <p:cNvSpPr/>
              <p:nvPr/>
            </p:nvSpPr>
            <p:spPr>
              <a:xfrm>
                <a:off x="96521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0" name="任意多边形: 形状 11589">
                <a:extLst>
                  <a:ext uri="{FF2B5EF4-FFF2-40B4-BE49-F238E27FC236}">
                    <a16:creationId xmlns:a16="http://schemas.microsoft.com/office/drawing/2014/main" id="{1596E82B-6357-D84C-D72B-A53C5B3D9055}"/>
                  </a:ext>
                </a:extLst>
              </p:cNvPr>
              <p:cNvSpPr/>
              <p:nvPr/>
            </p:nvSpPr>
            <p:spPr>
              <a:xfrm>
                <a:off x="965215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1" name="任意多边形: 形状 11590">
                <a:extLst>
                  <a:ext uri="{FF2B5EF4-FFF2-40B4-BE49-F238E27FC236}">
                    <a16:creationId xmlns:a16="http://schemas.microsoft.com/office/drawing/2014/main" id="{C6ED54E3-B390-DEEF-FA3C-1D6517CAC3BC}"/>
                  </a:ext>
                </a:extLst>
              </p:cNvPr>
              <p:cNvSpPr/>
              <p:nvPr/>
            </p:nvSpPr>
            <p:spPr>
              <a:xfrm>
                <a:off x="965215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2" name="任意多边形: 形状 11591">
                <a:extLst>
                  <a:ext uri="{FF2B5EF4-FFF2-40B4-BE49-F238E27FC236}">
                    <a16:creationId xmlns:a16="http://schemas.microsoft.com/office/drawing/2014/main" id="{B2820B21-6185-8105-133E-F22CB0731305}"/>
                  </a:ext>
                </a:extLst>
              </p:cNvPr>
              <p:cNvSpPr/>
              <p:nvPr/>
            </p:nvSpPr>
            <p:spPr>
              <a:xfrm>
                <a:off x="965215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3" name="任意多边形: 形状 11592">
                <a:extLst>
                  <a:ext uri="{FF2B5EF4-FFF2-40B4-BE49-F238E27FC236}">
                    <a16:creationId xmlns:a16="http://schemas.microsoft.com/office/drawing/2014/main" id="{29A12E42-5BDD-E92E-5102-D0A4EA10B92B}"/>
                  </a:ext>
                </a:extLst>
              </p:cNvPr>
              <p:cNvSpPr/>
              <p:nvPr/>
            </p:nvSpPr>
            <p:spPr>
              <a:xfrm>
                <a:off x="96521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4" name="任意多边形: 形状 11593">
                <a:extLst>
                  <a:ext uri="{FF2B5EF4-FFF2-40B4-BE49-F238E27FC236}">
                    <a16:creationId xmlns:a16="http://schemas.microsoft.com/office/drawing/2014/main" id="{8BB8C122-BD9B-4FFE-5E0C-EE18DFE624FB}"/>
                  </a:ext>
                </a:extLst>
              </p:cNvPr>
              <p:cNvSpPr/>
              <p:nvPr/>
            </p:nvSpPr>
            <p:spPr>
              <a:xfrm>
                <a:off x="965215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5" name="任意多边形: 形状 11594">
                <a:extLst>
                  <a:ext uri="{FF2B5EF4-FFF2-40B4-BE49-F238E27FC236}">
                    <a16:creationId xmlns:a16="http://schemas.microsoft.com/office/drawing/2014/main" id="{F9B1297D-6F46-216C-C19B-E606B3A121EF}"/>
                  </a:ext>
                </a:extLst>
              </p:cNvPr>
              <p:cNvSpPr/>
              <p:nvPr/>
            </p:nvSpPr>
            <p:spPr>
              <a:xfrm>
                <a:off x="965215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6" name="任意多边形: 形状 11595">
                <a:extLst>
                  <a:ext uri="{FF2B5EF4-FFF2-40B4-BE49-F238E27FC236}">
                    <a16:creationId xmlns:a16="http://schemas.microsoft.com/office/drawing/2014/main" id="{245B84C6-1FD4-17DC-A4E4-3F2ED1BCBA74}"/>
                  </a:ext>
                </a:extLst>
              </p:cNvPr>
              <p:cNvSpPr/>
              <p:nvPr/>
            </p:nvSpPr>
            <p:spPr>
              <a:xfrm>
                <a:off x="965215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7" name="任意多边形: 形状 11596">
                <a:extLst>
                  <a:ext uri="{FF2B5EF4-FFF2-40B4-BE49-F238E27FC236}">
                    <a16:creationId xmlns:a16="http://schemas.microsoft.com/office/drawing/2014/main" id="{E9B993D4-38B1-34F7-C015-E13595FE2F8E}"/>
                  </a:ext>
                </a:extLst>
              </p:cNvPr>
              <p:cNvSpPr/>
              <p:nvPr/>
            </p:nvSpPr>
            <p:spPr>
              <a:xfrm>
                <a:off x="965215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8" name="任意多边形: 形状 11597">
                <a:extLst>
                  <a:ext uri="{FF2B5EF4-FFF2-40B4-BE49-F238E27FC236}">
                    <a16:creationId xmlns:a16="http://schemas.microsoft.com/office/drawing/2014/main" id="{DE19A953-7BF8-35EB-4252-EBEB555483F3}"/>
                  </a:ext>
                </a:extLst>
              </p:cNvPr>
              <p:cNvSpPr/>
              <p:nvPr/>
            </p:nvSpPr>
            <p:spPr>
              <a:xfrm>
                <a:off x="965215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9" name="任意多边形: 形状 11598">
                <a:extLst>
                  <a:ext uri="{FF2B5EF4-FFF2-40B4-BE49-F238E27FC236}">
                    <a16:creationId xmlns:a16="http://schemas.microsoft.com/office/drawing/2014/main" id="{11CEEA0A-77BE-68B3-6E79-51D7B3D252C8}"/>
                  </a:ext>
                </a:extLst>
              </p:cNvPr>
              <p:cNvSpPr/>
              <p:nvPr/>
            </p:nvSpPr>
            <p:spPr>
              <a:xfrm>
                <a:off x="990361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0" name="任意多边形: 形状 11599">
                <a:extLst>
                  <a:ext uri="{FF2B5EF4-FFF2-40B4-BE49-F238E27FC236}">
                    <a16:creationId xmlns:a16="http://schemas.microsoft.com/office/drawing/2014/main" id="{9B236E07-3662-9107-9FFF-57526033510A}"/>
                  </a:ext>
                </a:extLst>
              </p:cNvPr>
              <p:cNvSpPr/>
              <p:nvPr/>
            </p:nvSpPr>
            <p:spPr>
              <a:xfrm>
                <a:off x="990361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1" name="任意多边形: 形状 11600">
                <a:extLst>
                  <a:ext uri="{FF2B5EF4-FFF2-40B4-BE49-F238E27FC236}">
                    <a16:creationId xmlns:a16="http://schemas.microsoft.com/office/drawing/2014/main" id="{AEB3DAC3-898E-5947-174D-92DA0D654784}"/>
                  </a:ext>
                </a:extLst>
              </p:cNvPr>
              <p:cNvSpPr/>
              <p:nvPr/>
            </p:nvSpPr>
            <p:spPr>
              <a:xfrm>
                <a:off x="990361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2" name="任意多边形: 形状 11601">
                <a:extLst>
                  <a:ext uri="{FF2B5EF4-FFF2-40B4-BE49-F238E27FC236}">
                    <a16:creationId xmlns:a16="http://schemas.microsoft.com/office/drawing/2014/main" id="{33574515-03E4-F588-9924-4546E11526C5}"/>
                  </a:ext>
                </a:extLst>
              </p:cNvPr>
              <p:cNvSpPr/>
              <p:nvPr/>
            </p:nvSpPr>
            <p:spPr>
              <a:xfrm>
                <a:off x="990361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3" name="任意多边形: 形状 11602">
                <a:extLst>
                  <a:ext uri="{FF2B5EF4-FFF2-40B4-BE49-F238E27FC236}">
                    <a16:creationId xmlns:a16="http://schemas.microsoft.com/office/drawing/2014/main" id="{B02FCE7F-7822-1380-5291-4FC130943DFB}"/>
                  </a:ext>
                </a:extLst>
              </p:cNvPr>
              <p:cNvSpPr/>
              <p:nvPr/>
            </p:nvSpPr>
            <p:spPr>
              <a:xfrm>
                <a:off x="990361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4" name="任意多边形: 形状 11603">
                <a:extLst>
                  <a:ext uri="{FF2B5EF4-FFF2-40B4-BE49-F238E27FC236}">
                    <a16:creationId xmlns:a16="http://schemas.microsoft.com/office/drawing/2014/main" id="{652C5690-E116-4E6D-DEF5-546274E5AB57}"/>
                  </a:ext>
                </a:extLst>
              </p:cNvPr>
              <p:cNvSpPr/>
              <p:nvPr/>
            </p:nvSpPr>
            <p:spPr>
              <a:xfrm>
                <a:off x="990361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5" name="任意多边形: 形状 11604">
                <a:extLst>
                  <a:ext uri="{FF2B5EF4-FFF2-40B4-BE49-F238E27FC236}">
                    <a16:creationId xmlns:a16="http://schemas.microsoft.com/office/drawing/2014/main" id="{4F3EC3B7-A387-982C-8DB9-FD0B2AB0B3D5}"/>
                  </a:ext>
                </a:extLst>
              </p:cNvPr>
              <p:cNvSpPr/>
              <p:nvPr/>
            </p:nvSpPr>
            <p:spPr>
              <a:xfrm>
                <a:off x="990361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6" name="任意多边形: 形状 11605">
                <a:extLst>
                  <a:ext uri="{FF2B5EF4-FFF2-40B4-BE49-F238E27FC236}">
                    <a16:creationId xmlns:a16="http://schemas.microsoft.com/office/drawing/2014/main" id="{CC237F5D-7E30-AE0C-8BE8-1339C934F002}"/>
                  </a:ext>
                </a:extLst>
              </p:cNvPr>
              <p:cNvSpPr/>
              <p:nvPr/>
            </p:nvSpPr>
            <p:spPr>
              <a:xfrm>
                <a:off x="990361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7" name="任意多边形: 形状 11606">
                <a:extLst>
                  <a:ext uri="{FF2B5EF4-FFF2-40B4-BE49-F238E27FC236}">
                    <a16:creationId xmlns:a16="http://schemas.microsoft.com/office/drawing/2014/main" id="{FDCB003C-61D0-0F95-A472-3232F617D7A7}"/>
                  </a:ext>
                </a:extLst>
              </p:cNvPr>
              <p:cNvSpPr/>
              <p:nvPr/>
            </p:nvSpPr>
            <p:spPr>
              <a:xfrm>
                <a:off x="990361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8" name="任意多边形: 形状 11607">
                <a:extLst>
                  <a:ext uri="{FF2B5EF4-FFF2-40B4-BE49-F238E27FC236}">
                    <a16:creationId xmlns:a16="http://schemas.microsoft.com/office/drawing/2014/main" id="{36E4367D-98A8-5C2C-7299-1E49266F7A96}"/>
                  </a:ext>
                </a:extLst>
              </p:cNvPr>
              <p:cNvSpPr/>
              <p:nvPr/>
            </p:nvSpPr>
            <p:spPr>
              <a:xfrm>
                <a:off x="990361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9" name="任意多边形: 形状 11608">
                <a:extLst>
                  <a:ext uri="{FF2B5EF4-FFF2-40B4-BE49-F238E27FC236}">
                    <a16:creationId xmlns:a16="http://schemas.microsoft.com/office/drawing/2014/main" id="{6F003E13-2EAA-8E10-7FE8-6A2A8599B159}"/>
                  </a:ext>
                </a:extLst>
              </p:cNvPr>
              <p:cNvSpPr/>
              <p:nvPr/>
            </p:nvSpPr>
            <p:spPr>
              <a:xfrm>
                <a:off x="990361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0" name="任意多边形: 形状 11609">
                <a:extLst>
                  <a:ext uri="{FF2B5EF4-FFF2-40B4-BE49-F238E27FC236}">
                    <a16:creationId xmlns:a16="http://schemas.microsoft.com/office/drawing/2014/main" id="{9F4BEE98-01AC-CA25-9B35-376A6FCA81C2}"/>
                  </a:ext>
                </a:extLst>
              </p:cNvPr>
              <p:cNvSpPr/>
              <p:nvPr/>
            </p:nvSpPr>
            <p:spPr>
              <a:xfrm>
                <a:off x="990361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1" name="任意多边形: 形状 11610">
                <a:extLst>
                  <a:ext uri="{FF2B5EF4-FFF2-40B4-BE49-F238E27FC236}">
                    <a16:creationId xmlns:a16="http://schemas.microsoft.com/office/drawing/2014/main" id="{E69C01FF-38C7-360A-3C9E-B5658905397B}"/>
                  </a:ext>
                </a:extLst>
              </p:cNvPr>
              <p:cNvSpPr/>
              <p:nvPr/>
            </p:nvSpPr>
            <p:spPr>
              <a:xfrm>
                <a:off x="990361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2" name="任意多边形: 形状 11611">
                <a:extLst>
                  <a:ext uri="{FF2B5EF4-FFF2-40B4-BE49-F238E27FC236}">
                    <a16:creationId xmlns:a16="http://schemas.microsoft.com/office/drawing/2014/main" id="{86757165-C759-CAC2-95A2-AD11A28EDBF6}"/>
                  </a:ext>
                </a:extLst>
              </p:cNvPr>
              <p:cNvSpPr/>
              <p:nvPr/>
            </p:nvSpPr>
            <p:spPr>
              <a:xfrm>
                <a:off x="9859803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3" name="任意多边形: 形状 11612">
                <a:extLst>
                  <a:ext uri="{FF2B5EF4-FFF2-40B4-BE49-F238E27FC236}">
                    <a16:creationId xmlns:a16="http://schemas.microsoft.com/office/drawing/2014/main" id="{803A1D62-2464-38A9-667E-3E8FF4AFF05C}"/>
                  </a:ext>
                </a:extLst>
              </p:cNvPr>
              <p:cNvSpPr/>
              <p:nvPr/>
            </p:nvSpPr>
            <p:spPr>
              <a:xfrm>
                <a:off x="9859803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4" name="任意多边形: 形状 11613">
                <a:extLst>
                  <a:ext uri="{FF2B5EF4-FFF2-40B4-BE49-F238E27FC236}">
                    <a16:creationId xmlns:a16="http://schemas.microsoft.com/office/drawing/2014/main" id="{1CC1885F-04BF-584C-47FC-811AEF7FB812}"/>
                  </a:ext>
                </a:extLst>
              </p:cNvPr>
              <p:cNvSpPr/>
              <p:nvPr/>
            </p:nvSpPr>
            <p:spPr>
              <a:xfrm>
                <a:off x="9859803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5" name="任意多边形: 形状 11614">
                <a:extLst>
                  <a:ext uri="{FF2B5EF4-FFF2-40B4-BE49-F238E27FC236}">
                    <a16:creationId xmlns:a16="http://schemas.microsoft.com/office/drawing/2014/main" id="{63CA0552-613C-F83A-AD8C-AD75897B1EE2}"/>
                  </a:ext>
                </a:extLst>
              </p:cNvPr>
              <p:cNvSpPr/>
              <p:nvPr/>
            </p:nvSpPr>
            <p:spPr>
              <a:xfrm>
                <a:off x="9859803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6" name="任意多边形: 形状 11615">
                <a:extLst>
                  <a:ext uri="{FF2B5EF4-FFF2-40B4-BE49-F238E27FC236}">
                    <a16:creationId xmlns:a16="http://schemas.microsoft.com/office/drawing/2014/main" id="{EB7EBB8A-8E98-C018-B90B-EB9769769E28}"/>
                  </a:ext>
                </a:extLst>
              </p:cNvPr>
              <p:cNvSpPr/>
              <p:nvPr/>
            </p:nvSpPr>
            <p:spPr>
              <a:xfrm>
                <a:off x="9859803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7" name="任意多边形: 形状 11616">
                <a:extLst>
                  <a:ext uri="{FF2B5EF4-FFF2-40B4-BE49-F238E27FC236}">
                    <a16:creationId xmlns:a16="http://schemas.microsoft.com/office/drawing/2014/main" id="{9597FDE7-F589-311E-6457-0A9B7DA70167}"/>
                  </a:ext>
                </a:extLst>
              </p:cNvPr>
              <p:cNvSpPr/>
              <p:nvPr/>
            </p:nvSpPr>
            <p:spPr>
              <a:xfrm>
                <a:off x="9859803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8" name="任意多边形: 形状 11617">
                <a:extLst>
                  <a:ext uri="{FF2B5EF4-FFF2-40B4-BE49-F238E27FC236}">
                    <a16:creationId xmlns:a16="http://schemas.microsoft.com/office/drawing/2014/main" id="{C19D234F-76CE-9D46-358B-7EB32C4DB256}"/>
                  </a:ext>
                </a:extLst>
              </p:cNvPr>
              <p:cNvSpPr/>
              <p:nvPr/>
            </p:nvSpPr>
            <p:spPr>
              <a:xfrm>
                <a:off x="9859803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9" name="任意多边形: 形状 11618">
                <a:extLst>
                  <a:ext uri="{FF2B5EF4-FFF2-40B4-BE49-F238E27FC236}">
                    <a16:creationId xmlns:a16="http://schemas.microsoft.com/office/drawing/2014/main" id="{557F4B59-1C8E-4D0C-0B96-CD480D098E63}"/>
                  </a:ext>
                </a:extLst>
              </p:cNvPr>
              <p:cNvSpPr/>
              <p:nvPr/>
            </p:nvSpPr>
            <p:spPr>
              <a:xfrm>
                <a:off x="9859803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0" name="任意多边形: 形状 11619">
                <a:extLst>
                  <a:ext uri="{FF2B5EF4-FFF2-40B4-BE49-F238E27FC236}">
                    <a16:creationId xmlns:a16="http://schemas.microsoft.com/office/drawing/2014/main" id="{0BF5D605-9A0C-1997-2855-29B04CC9F1F8}"/>
                  </a:ext>
                </a:extLst>
              </p:cNvPr>
              <p:cNvSpPr/>
              <p:nvPr/>
            </p:nvSpPr>
            <p:spPr>
              <a:xfrm>
                <a:off x="9859803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1" name="任意多边形: 形状 11620">
                <a:extLst>
                  <a:ext uri="{FF2B5EF4-FFF2-40B4-BE49-F238E27FC236}">
                    <a16:creationId xmlns:a16="http://schemas.microsoft.com/office/drawing/2014/main" id="{B155CFAF-D67E-BD75-D344-C69BC0693DC4}"/>
                  </a:ext>
                </a:extLst>
              </p:cNvPr>
              <p:cNvSpPr/>
              <p:nvPr/>
            </p:nvSpPr>
            <p:spPr>
              <a:xfrm>
                <a:off x="9859803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2" name="任意多边形: 形状 11621">
                <a:extLst>
                  <a:ext uri="{FF2B5EF4-FFF2-40B4-BE49-F238E27FC236}">
                    <a16:creationId xmlns:a16="http://schemas.microsoft.com/office/drawing/2014/main" id="{382196A7-F9B0-E1B1-95C1-4E85F5E7ECEA}"/>
                  </a:ext>
                </a:extLst>
              </p:cNvPr>
              <p:cNvSpPr/>
              <p:nvPr/>
            </p:nvSpPr>
            <p:spPr>
              <a:xfrm>
                <a:off x="9859803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3" name="任意多边形: 形状 11622">
                <a:extLst>
                  <a:ext uri="{FF2B5EF4-FFF2-40B4-BE49-F238E27FC236}">
                    <a16:creationId xmlns:a16="http://schemas.microsoft.com/office/drawing/2014/main" id="{FDCC0536-B4A4-A597-8A5D-7EE910B37C17}"/>
                  </a:ext>
                </a:extLst>
              </p:cNvPr>
              <p:cNvSpPr/>
              <p:nvPr/>
            </p:nvSpPr>
            <p:spPr>
              <a:xfrm>
                <a:off x="9859803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4" name="任意多边形: 形状 11623">
                <a:extLst>
                  <a:ext uri="{FF2B5EF4-FFF2-40B4-BE49-F238E27FC236}">
                    <a16:creationId xmlns:a16="http://schemas.microsoft.com/office/drawing/2014/main" id="{47EC747A-A4CD-C1FA-5DBD-4BB5ABDAA5E0}"/>
                  </a:ext>
                </a:extLst>
              </p:cNvPr>
              <p:cNvSpPr/>
              <p:nvPr/>
            </p:nvSpPr>
            <p:spPr>
              <a:xfrm>
                <a:off x="9859803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5" name="任意多边形: 形状 11624">
                <a:extLst>
                  <a:ext uri="{FF2B5EF4-FFF2-40B4-BE49-F238E27FC236}">
                    <a16:creationId xmlns:a16="http://schemas.microsoft.com/office/drawing/2014/main" id="{B5060A4D-6463-28AF-99CF-06659F6E8267}"/>
                  </a:ext>
                </a:extLst>
              </p:cNvPr>
              <p:cNvSpPr/>
              <p:nvPr/>
            </p:nvSpPr>
            <p:spPr>
              <a:xfrm>
                <a:off x="981598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6" name="任意多边形: 形状 11625">
                <a:extLst>
                  <a:ext uri="{FF2B5EF4-FFF2-40B4-BE49-F238E27FC236}">
                    <a16:creationId xmlns:a16="http://schemas.microsoft.com/office/drawing/2014/main" id="{976DEC62-BA95-1352-7E02-111F4F40C05F}"/>
                  </a:ext>
                </a:extLst>
              </p:cNvPr>
              <p:cNvSpPr/>
              <p:nvPr/>
            </p:nvSpPr>
            <p:spPr>
              <a:xfrm>
                <a:off x="981598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7" name="任意多边形: 形状 11626">
                <a:extLst>
                  <a:ext uri="{FF2B5EF4-FFF2-40B4-BE49-F238E27FC236}">
                    <a16:creationId xmlns:a16="http://schemas.microsoft.com/office/drawing/2014/main" id="{7490AFE8-CDEB-E932-8516-C1A064DCC37B}"/>
                  </a:ext>
                </a:extLst>
              </p:cNvPr>
              <p:cNvSpPr/>
              <p:nvPr/>
            </p:nvSpPr>
            <p:spPr>
              <a:xfrm>
                <a:off x="981598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8" name="任意多边形: 形状 11627">
                <a:extLst>
                  <a:ext uri="{FF2B5EF4-FFF2-40B4-BE49-F238E27FC236}">
                    <a16:creationId xmlns:a16="http://schemas.microsoft.com/office/drawing/2014/main" id="{8266F85E-95E4-6AC3-6A4A-3FF098CB854B}"/>
                  </a:ext>
                </a:extLst>
              </p:cNvPr>
              <p:cNvSpPr/>
              <p:nvPr/>
            </p:nvSpPr>
            <p:spPr>
              <a:xfrm>
                <a:off x="981598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9" name="任意多边形: 形状 11628">
                <a:extLst>
                  <a:ext uri="{FF2B5EF4-FFF2-40B4-BE49-F238E27FC236}">
                    <a16:creationId xmlns:a16="http://schemas.microsoft.com/office/drawing/2014/main" id="{3430A113-E7D5-998F-5E2A-9B75260F5A3A}"/>
                  </a:ext>
                </a:extLst>
              </p:cNvPr>
              <p:cNvSpPr/>
              <p:nvPr/>
            </p:nvSpPr>
            <p:spPr>
              <a:xfrm>
                <a:off x="981598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0" name="任意多边形: 形状 11629">
                <a:extLst>
                  <a:ext uri="{FF2B5EF4-FFF2-40B4-BE49-F238E27FC236}">
                    <a16:creationId xmlns:a16="http://schemas.microsoft.com/office/drawing/2014/main" id="{C6F8B32E-82F1-BE4A-B23B-86F5F5D91DBE}"/>
                  </a:ext>
                </a:extLst>
              </p:cNvPr>
              <p:cNvSpPr/>
              <p:nvPr/>
            </p:nvSpPr>
            <p:spPr>
              <a:xfrm>
                <a:off x="981598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1" name="任意多边形: 形状 11630">
                <a:extLst>
                  <a:ext uri="{FF2B5EF4-FFF2-40B4-BE49-F238E27FC236}">
                    <a16:creationId xmlns:a16="http://schemas.microsoft.com/office/drawing/2014/main" id="{7AC84299-043D-6564-6F3F-A3AB4EC3DC7B}"/>
                  </a:ext>
                </a:extLst>
              </p:cNvPr>
              <p:cNvSpPr/>
              <p:nvPr/>
            </p:nvSpPr>
            <p:spPr>
              <a:xfrm>
                <a:off x="981598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2" name="任意多边形: 形状 11631">
                <a:extLst>
                  <a:ext uri="{FF2B5EF4-FFF2-40B4-BE49-F238E27FC236}">
                    <a16:creationId xmlns:a16="http://schemas.microsoft.com/office/drawing/2014/main" id="{31179A9F-DD76-CEFC-44D2-33413FAF99CD}"/>
                  </a:ext>
                </a:extLst>
              </p:cNvPr>
              <p:cNvSpPr/>
              <p:nvPr/>
            </p:nvSpPr>
            <p:spPr>
              <a:xfrm>
                <a:off x="981598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3" name="任意多边形: 形状 11632">
                <a:extLst>
                  <a:ext uri="{FF2B5EF4-FFF2-40B4-BE49-F238E27FC236}">
                    <a16:creationId xmlns:a16="http://schemas.microsoft.com/office/drawing/2014/main" id="{9D9BDEB6-0B2C-5F87-BC14-1D663DD7196A}"/>
                  </a:ext>
                </a:extLst>
              </p:cNvPr>
              <p:cNvSpPr/>
              <p:nvPr/>
            </p:nvSpPr>
            <p:spPr>
              <a:xfrm>
                <a:off x="981598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4" name="任意多边形: 形状 11633">
                <a:extLst>
                  <a:ext uri="{FF2B5EF4-FFF2-40B4-BE49-F238E27FC236}">
                    <a16:creationId xmlns:a16="http://schemas.microsoft.com/office/drawing/2014/main" id="{02FC3FFC-21D5-BD49-16AE-4A04CD3C6CEC}"/>
                  </a:ext>
                </a:extLst>
              </p:cNvPr>
              <p:cNvSpPr/>
              <p:nvPr/>
            </p:nvSpPr>
            <p:spPr>
              <a:xfrm>
                <a:off x="981598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5" name="任意多边形: 形状 11634">
                <a:extLst>
                  <a:ext uri="{FF2B5EF4-FFF2-40B4-BE49-F238E27FC236}">
                    <a16:creationId xmlns:a16="http://schemas.microsoft.com/office/drawing/2014/main" id="{12857211-EBA8-E137-B55C-C451E997F43C}"/>
                  </a:ext>
                </a:extLst>
              </p:cNvPr>
              <p:cNvSpPr/>
              <p:nvPr/>
            </p:nvSpPr>
            <p:spPr>
              <a:xfrm>
                <a:off x="981598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6" name="任意多边形: 形状 11635">
                <a:extLst>
                  <a:ext uri="{FF2B5EF4-FFF2-40B4-BE49-F238E27FC236}">
                    <a16:creationId xmlns:a16="http://schemas.microsoft.com/office/drawing/2014/main" id="{EBF119B9-E5B4-71DC-6A5A-19834BF9AD37}"/>
                  </a:ext>
                </a:extLst>
              </p:cNvPr>
              <p:cNvSpPr/>
              <p:nvPr/>
            </p:nvSpPr>
            <p:spPr>
              <a:xfrm>
                <a:off x="981598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7" name="任意多边形: 形状 11636">
                <a:extLst>
                  <a:ext uri="{FF2B5EF4-FFF2-40B4-BE49-F238E27FC236}">
                    <a16:creationId xmlns:a16="http://schemas.microsoft.com/office/drawing/2014/main" id="{00373ED8-0ADD-B1AD-FEB4-93042B492FD2}"/>
                  </a:ext>
                </a:extLst>
              </p:cNvPr>
              <p:cNvSpPr/>
              <p:nvPr/>
            </p:nvSpPr>
            <p:spPr>
              <a:xfrm>
                <a:off x="981598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8" name="任意多边形: 形状 11637">
                <a:extLst>
                  <a:ext uri="{FF2B5EF4-FFF2-40B4-BE49-F238E27FC236}">
                    <a16:creationId xmlns:a16="http://schemas.microsoft.com/office/drawing/2014/main" id="{5718DD28-3E66-5D43-B217-7E71A1859780}"/>
                  </a:ext>
                </a:extLst>
              </p:cNvPr>
              <p:cNvSpPr/>
              <p:nvPr/>
            </p:nvSpPr>
            <p:spPr>
              <a:xfrm>
                <a:off x="9815988" y="6268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9" name="任意多边形: 形状 11638">
                <a:extLst>
                  <a:ext uri="{FF2B5EF4-FFF2-40B4-BE49-F238E27FC236}">
                    <a16:creationId xmlns:a16="http://schemas.microsoft.com/office/drawing/2014/main" id="{222C5326-B43D-E677-675B-A0FA144A61D3}"/>
                  </a:ext>
                </a:extLst>
              </p:cNvPr>
              <p:cNvSpPr/>
              <p:nvPr/>
            </p:nvSpPr>
            <p:spPr>
              <a:xfrm>
                <a:off x="9572720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0" name="任意多边形: 形状 11639">
                <a:extLst>
                  <a:ext uri="{FF2B5EF4-FFF2-40B4-BE49-F238E27FC236}">
                    <a16:creationId xmlns:a16="http://schemas.microsoft.com/office/drawing/2014/main" id="{7464D1FB-45E7-B2D6-499E-545ED0CD93CD}"/>
                  </a:ext>
                </a:extLst>
              </p:cNvPr>
              <p:cNvSpPr/>
              <p:nvPr/>
            </p:nvSpPr>
            <p:spPr>
              <a:xfrm>
                <a:off x="9572720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1" name="任意多边形: 形状 11640">
                <a:extLst>
                  <a:ext uri="{FF2B5EF4-FFF2-40B4-BE49-F238E27FC236}">
                    <a16:creationId xmlns:a16="http://schemas.microsoft.com/office/drawing/2014/main" id="{D7E950D2-B0DF-3C45-688D-8AA51BC9D1EC}"/>
                  </a:ext>
                </a:extLst>
              </p:cNvPr>
              <p:cNvSpPr/>
              <p:nvPr/>
            </p:nvSpPr>
            <p:spPr>
              <a:xfrm>
                <a:off x="9572720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2" name="任意多边形: 形状 11641">
                <a:extLst>
                  <a:ext uri="{FF2B5EF4-FFF2-40B4-BE49-F238E27FC236}">
                    <a16:creationId xmlns:a16="http://schemas.microsoft.com/office/drawing/2014/main" id="{4D358330-3809-F4CE-7A38-F3693D99ECBC}"/>
                  </a:ext>
                </a:extLst>
              </p:cNvPr>
              <p:cNvSpPr/>
              <p:nvPr/>
            </p:nvSpPr>
            <p:spPr>
              <a:xfrm>
                <a:off x="9572720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3" name="任意多边形: 形状 11642">
                <a:extLst>
                  <a:ext uri="{FF2B5EF4-FFF2-40B4-BE49-F238E27FC236}">
                    <a16:creationId xmlns:a16="http://schemas.microsoft.com/office/drawing/2014/main" id="{E3CFF45E-7DB2-7EA2-59E6-921C8A1E69A5}"/>
                  </a:ext>
                </a:extLst>
              </p:cNvPr>
              <p:cNvSpPr/>
              <p:nvPr/>
            </p:nvSpPr>
            <p:spPr>
              <a:xfrm>
                <a:off x="9572720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4" name="任意多边形: 形状 11643">
                <a:extLst>
                  <a:ext uri="{FF2B5EF4-FFF2-40B4-BE49-F238E27FC236}">
                    <a16:creationId xmlns:a16="http://schemas.microsoft.com/office/drawing/2014/main" id="{6069D652-F3BC-F749-E28F-BFCF04EE8B27}"/>
                  </a:ext>
                </a:extLst>
              </p:cNvPr>
              <p:cNvSpPr/>
              <p:nvPr/>
            </p:nvSpPr>
            <p:spPr>
              <a:xfrm>
                <a:off x="9572720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5" name="任意多边形: 形状 11644">
                <a:extLst>
                  <a:ext uri="{FF2B5EF4-FFF2-40B4-BE49-F238E27FC236}">
                    <a16:creationId xmlns:a16="http://schemas.microsoft.com/office/drawing/2014/main" id="{258A1605-69F3-18E9-29DD-8A6AA00C38CA}"/>
                  </a:ext>
                </a:extLst>
              </p:cNvPr>
              <p:cNvSpPr/>
              <p:nvPr/>
            </p:nvSpPr>
            <p:spPr>
              <a:xfrm>
                <a:off x="9572720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6" name="任意多边形: 形状 11645">
                <a:extLst>
                  <a:ext uri="{FF2B5EF4-FFF2-40B4-BE49-F238E27FC236}">
                    <a16:creationId xmlns:a16="http://schemas.microsoft.com/office/drawing/2014/main" id="{8118EBF7-262C-8A00-542C-0EB05357EDAC}"/>
                  </a:ext>
                </a:extLst>
              </p:cNvPr>
              <p:cNvSpPr/>
              <p:nvPr/>
            </p:nvSpPr>
            <p:spPr>
              <a:xfrm>
                <a:off x="9572720" y="6005036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7" name="任意多边形: 形状 11646">
                <a:extLst>
                  <a:ext uri="{FF2B5EF4-FFF2-40B4-BE49-F238E27FC236}">
                    <a16:creationId xmlns:a16="http://schemas.microsoft.com/office/drawing/2014/main" id="{052AE93B-2F2A-3E2F-DE79-D2E8A5F0F8C6}"/>
                  </a:ext>
                </a:extLst>
              </p:cNvPr>
              <p:cNvSpPr/>
              <p:nvPr/>
            </p:nvSpPr>
            <p:spPr>
              <a:xfrm>
                <a:off x="9572720" y="60512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8" name="任意多边形: 形状 11647">
                <a:extLst>
                  <a:ext uri="{FF2B5EF4-FFF2-40B4-BE49-F238E27FC236}">
                    <a16:creationId xmlns:a16="http://schemas.microsoft.com/office/drawing/2014/main" id="{CB441008-2F54-BD46-E952-265110B37758}"/>
                  </a:ext>
                </a:extLst>
              </p:cNvPr>
              <p:cNvSpPr/>
              <p:nvPr/>
            </p:nvSpPr>
            <p:spPr>
              <a:xfrm>
                <a:off x="9572720" y="6097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9" name="任意多边形: 形状 11648">
                <a:extLst>
                  <a:ext uri="{FF2B5EF4-FFF2-40B4-BE49-F238E27FC236}">
                    <a16:creationId xmlns:a16="http://schemas.microsoft.com/office/drawing/2014/main" id="{4516C45B-699A-FE24-7DD1-6AF0BC673FAA}"/>
                  </a:ext>
                </a:extLst>
              </p:cNvPr>
              <p:cNvSpPr/>
              <p:nvPr/>
            </p:nvSpPr>
            <p:spPr>
              <a:xfrm>
                <a:off x="9572720" y="623620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0" name="任意多边形: 形状 11649">
                <a:extLst>
                  <a:ext uri="{FF2B5EF4-FFF2-40B4-BE49-F238E27FC236}">
                    <a16:creationId xmlns:a16="http://schemas.microsoft.com/office/drawing/2014/main" id="{42C120C2-773B-07B8-3A72-33850586BDFB}"/>
                  </a:ext>
                </a:extLst>
              </p:cNvPr>
              <p:cNvSpPr/>
              <p:nvPr/>
            </p:nvSpPr>
            <p:spPr>
              <a:xfrm>
                <a:off x="952890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1" name="任意多边形: 形状 11650">
                <a:extLst>
                  <a:ext uri="{FF2B5EF4-FFF2-40B4-BE49-F238E27FC236}">
                    <a16:creationId xmlns:a16="http://schemas.microsoft.com/office/drawing/2014/main" id="{D349D93B-4527-C6F1-FC75-991BD491F6BC}"/>
                  </a:ext>
                </a:extLst>
              </p:cNvPr>
              <p:cNvSpPr/>
              <p:nvPr/>
            </p:nvSpPr>
            <p:spPr>
              <a:xfrm>
                <a:off x="952890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2" name="任意多边形: 形状 11651">
                <a:extLst>
                  <a:ext uri="{FF2B5EF4-FFF2-40B4-BE49-F238E27FC236}">
                    <a16:creationId xmlns:a16="http://schemas.microsoft.com/office/drawing/2014/main" id="{2F863E54-F67E-8064-0794-473E6457735C}"/>
                  </a:ext>
                </a:extLst>
              </p:cNvPr>
              <p:cNvSpPr/>
              <p:nvPr/>
            </p:nvSpPr>
            <p:spPr>
              <a:xfrm>
                <a:off x="952890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3" name="任意多边形: 形状 11652">
                <a:extLst>
                  <a:ext uri="{FF2B5EF4-FFF2-40B4-BE49-F238E27FC236}">
                    <a16:creationId xmlns:a16="http://schemas.microsoft.com/office/drawing/2014/main" id="{8FA4B452-EE16-3ED2-BBA3-D9D9C1370505}"/>
                  </a:ext>
                </a:extLst>
              </p:cNvPr>
              <p:cNvSpPr/>
              <p:nvPr/>
            </p:nvSpPr>
            <p:spPr>
              <a:xfrm>
                <a:off x="952890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4" name="任意多边形: 形状 11653">
                <a:extLst>
                  <a:ext uri="{FF2B5EF4-FFF2-40B4-BE49-F238E27FC236}">
                    <a16:creationId xmlns:a16="http://schemas.microsoft.com/office/drawing/2014/main" id="{C1266FFF-2250-6286-97BC-9DB352E0C3E6}"/>
                  </a:ext>
                </a:extLst>
              </p:cNvPr>
              <p:cNvSpPr/>
              <p:nvPr/>
            </p:nvSpPr>
            <p:spPr>
              <a:xfrm>
                <a:off x="952890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5" name="任意多边形: 形状 11654">
                <a:extLst>
                  <a:ext uri="{FF2B5EF4-FFF2-40B4-BE49-F238E27FC236}">
                    <a16:creationId xmlns:a16="http://schemas.microsoft.com/office/drawing/2014/main" id="{EEA237D7-989F-833D-825F-1850748B2820}"/>
                  </a:ext>
                </a:extLst>
              </p:cNvPr>
              <p:cNvSpPr/>
              <p:nvPr/>
            </p:nvSpPr>
            <p:spPr>
              <a:xfrm>
                <a:off x="952890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6" name="任意多边形: 形状 11655">
                <a:extLst>
                  <a:ext uri="{FF2B5EF4-FFF2-40B4-BE49-F238E27FC236}">
                    <a16:creationId xmlns:a16="http://schemas.microsoft.com/office/drawing/2014/main" id="{AA953135-4964-A225-7378-CC649F7785AF}"/>
                  </a:ext>
                </a:extLst>
              </p:cNvPr>
              <p:cNvSpPr/>
              <p:nvPr/>
            </p:nvSpPr>
            <p:spPr>
              <a:xfrm>
                <a:off x="952890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7" name="任意多边形: 形状 11656">
                <a:extLst>
                  <a:ext uri="{FF2B5EF4-FFF2-40B4-BE49-F238E27FC236}">
                    <a16:creationId xmlns:a16="http://schemas.microsoft.com/office/drawing/2014/main" id="{3B978C82-EAE6-1AD8-50D1-0E6480294D3D}"/>
                  </a:ext>
                </a:extLst>
              </p:cNvPr>
              <p:cNvSpPr/>
              <p:nvPr/>
            </p:nvSpPr>
            <p:spPr>
              <a:xfrm>
                <a:off x="952890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8" name="任意多边形: 形状 11657">
                <a:extLst>
                  <a:ext uri="{FF2B5EF4-FFF2-40B4-BE49-F238E27FC236}">
                    <a16:creationId xmlns:a16="http://schemas.microsoft.com/office/drawing/2014/main" id="{C8D0D405-BEA9-3494-F822-BDBF2D8E3D84}"/>
                  </a:ext>
                </a:extLst>
              </p:cNvPr>
              <p:cNvSpPr/>
              <p:nvPr/>
            </p:nvSpPr>
            <p:spPr>
              <a:xfrm>
                <a:off x="9528905" y="605123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9" name="任意多边形: 形状 11658">
                <a:extLst>
                  <a:ext uri="{FF2B5EF4-FFF2-40B4-BE49-F238E27FC236}">
                    <a16:creationId xmlns:a16="http://schemas.microsoft.com/office/drawing/2014/main" id="{4F53816F-A97C-5CE9-6CDC-1F939336076F}"/>
                  </a:ext>
                </a:extLst>
              </p:cNvPr>
              <p:cNvSpPr/>
              <p:nvPr/>
            </p:nvSpPr>
            <p:spPr>
              <a:xfrm>
                <a:off x="952890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0" name="任意多边形: 形状 11659">
                <a:extLst>
                  <a:ext uri="{FF2B5EF4-FFF2-40B4-BE49-F238E27FC236}">
                    <a16:creationId xmlns:a16="http://schemas.microsoft.com/office/drawing/2014/main" id="{14313A21-459F-1237-CBF4-0FBCDEB73F32}"/>
                  </a:ext>
                </a:extLst>
              </p:cNvPr>
              <p:cNvSpPr/>
              <p:nvPr/>
            </p:nvSpPr>
            <p:spPr>
              <a:xfrm>
                <a:off x="952890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1" name="任意多边形: 形状 11660">
                <a:extLst>
                  <a:ext uri="{FF2B5EF4-FFF2-40B4-BE49-F238E27FC236}">
                    <a16:creationId xmlns:a16="http://schemas.microsoft.com/office/drawing/2014/main" id="{B940BC50-A650-EA3C-1EAD-A217E58EFAB6}"/>
                  </a:ext>
                </a:extLst>
              </p:cNvPr>
              <p:cNvSpPr/>
              <p:nvPr/>
            </p:nvSpPr>
            <p:spPr>
              <a:xfrm>
                <a:off x="948518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2" name="任意多边形: 形状 11661">
                <a:extLst>
                  <a:ext uri="{FF2B5EF4-FFF2-40B4-BE49-F238E27FC236}">
                    <a16:creationId xmlns:a16="http://schemas.microsoft.com/office/drawing/2014/main" id="{D28D30AC-74D0-ACE3-C7D4-C3E2CD767FE8}"/>
                  </a:ext>
                </a:extLst>
              </p:cNvPr>
              <p:cNvSpPr/>
              <p:nvPr/>
            </p:nvSpPr>
            <p:spPr>
              <a:xfrm>
                <a:off x="948518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3" name="任意多边形: 形状 11662">
                <a:extLst>
                  <a:ext uri="{FF2B5EF4-FFF2-40B4-BE49-F238E27FC236}">
                    <a16:creationId xmlns:a16="http://schemas.microsoft.com/office/drawing/2014/main" id="{0B715E0D-25E2-EFF1-5A5E-597C7A292077}"/>
                  </a:ext>
                </a:extLst>
              </p:cNvPr>
              <p:cNvSpPr/>
              <p:nvPr/>
            </p:nvSpPr>
            <p:spPr>
              <a:xfrm>
                <a:off x="948518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4" name="任意多边形: 形状 11663">
                <a:extLst>
                  <a:ext uri="{FF2B5EF4-FFF2-40B4-BE49-F238E27FC236}">
                    <a16:creationId xmlns:a16="http://schemas.microsoft.com/office/drawing/2014/main" id="{6CA72C8E-4C0E-2C6F-22C9-1B999365F2C4}"/>
                  </a:ext>
                </a:extLst>
              </p:cNvPr>
              <p:cNvSpPr/>
              <p:nvPr/>
            </p:nvSpPr>
            <p:spPr>
              <a:xfrm>
                <a:off x="948518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5" name="任意多边形: 形状 11664">
                <a:extLst>
                  <a:ext uri="{FF2B5EF4-FFF2-40B4-BE49-F238E27FC236}">
                    <a16:creationId xmlns:a16="http://schemas.microsoft.com/office/drawing/2014/main" id="{91358E43-4DB1-BCA9-EB51-5D9D06FA5118}"/>
                  </a:ext>
                </a:extLst>
              </p:cNvPr>
              <p:cNvSpPr/>
              <p:nvPr/>
            </p:nvSpPr>
            <p:spPr>
              <a:xfrm>
                <a:off x="948518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6" name="任意多边形: 形状 11665">
                <a:extLst>
                  <a:ext uri="{FF2B5EF4-FFF2-40B4-BE49-F238E27FC236}">
                    <a16:creationId xmlns:a16="http://schemas.microsoft.com/office/drawing/2014/main" id="{4ADFAE13-C56A-0672-3FBB-EA236E7F1EB2}"/>
                  </a:ext>
                </a:extLst>
              </p:cNvPr>
              <p:cNvSpPr/>
              <p:nvPr/>
            </p:nvSpPr>
            <p:spPr>
              <a:xfrm>
                <a:off x="948518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7" name="任意多边形: 形状 11666">
                <a:extLst>
                  <a:ext uri="{FF2B5EF4-FFF2-40B4-BE49-F238E27FC236}">
                    <a16:creationId xmlns:a16="http://schemas.microsoft.com/office/drawing/2014/main" id="{5E8968F4-9187-D642-CE6E-E4752DDF80BB}"/>
                  </a:ext>
                </a:extLst>
              </p:cNvPr>
              <p:cNvSpPr/>
              <p:nvPr/>
            </p:nvSpPr>
            <p:spPr>
              <a:xfrm>
                <a:off x="948518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8" name="任意多边形: 形状 11667">
                <a:extLst>
                  <a:ext uri="{FF2B5EF4-FFF2-40B4-BE49-F238E27FC236}">
                    <a16:creationId xmlns:a16="http://schemas.microsoft.com/office/drawing/2014/main" id="{909AEAA8-37A2-1D95-696E-86DAEFCA37C0}"/>
                  </a:ext>
                </a:extLst>
              </p:cNvPr>
              <p:cNvSpPr/>
              <p:nvPr/>
            </p:nvSpPr>
            <p:spPr>
              <a:xfrm>
                <a:off x="948518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9" name="任意多边形: 形状 11668">
                <a:extLst>
                  <a:ext uri="{FF2B5EF4-FFF2-40B4-BE49-F238E27FC236}">
                    <a16:creationId xmlns:a16="http://schemas.microsoft.com/office/drawing/2014/main" id="{F1EE3887-9970-0339-3D15-F9EE5FA3BABE}"/>
                  </a:ext>
                </a:extLst>
              </p:cNvPr>
              <p:cNvSpPr/>
              <p:nvPr/>
            </p:nvSpPr>
            <p:spPr>
              <a:xfrm>
                <a:off x="9485185" y="614372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0" name="任意多边形: 形状 11669">
                <a:extLst>
                  <a:ext uri="{FF2B5EF4-FFF2-40B4-BE49-F238E27FC236}">
                    <a16:creationId xmlns:a16="http://schemas.microsoft.com/office/drawing/2014/main" id="{9FF4C4FE-2F7A-BE0D-9175-0A575A036481}"/>
                  </a:ext>
                </a:extLst>
              </p:cNvPr>
              <p:cNvSpPr/>
              <p:nvPr/>
            </p:nvSpPr>
            <p:spPr>
              <a:xfrm>
                <a:off x="948518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1" name="任意多边形: 形状 11670">
                <a:extLst>
                  <a:ext uri="{FF2B5EF4-FFF2-40B4-BE49-F238E27FC236}">
                    <a16:creationId xmlns:a16="http://schemas.microsoft.com/office/drawing/2014/main" id="{67664F5F-D373-3A2F-B979-4B1D747F3D6A}"/>
                  </a:ext>
                </a:extLst>
              </p:cNvPr>
              <p:cNvSpPr/>
              <p:nvPr/>
            </p:nvSpPr>
            <p:spPr>
              <a:xfrm>
                <a:off x="948518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2" name="任意多边形: 形状 11671">
                <a:extLst>
                  <a:ext uri="{FF2B5EF4-FFF2-40B4-BE49-F238E27FC236}">
                    <a16:creationId xmlns:a16="http://schemas.microsoft.com/office/drawing/2014/main" id="{4872F5C6-A657-264C-B6F9-86CF2A70BF28}"/>
                  </a:ext>
                </a:extLst>
              </p:cNvPr>
              <p:cNvSpPr/>
              <p:nvPr/>
            </p:nvSpPr>
            <p:spPr>
              <a:xfrm>
                <a:off x="9077991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3" name="任意多边形: 形状 11672">
                <a:extLst>
                  <a:ext uri="{FF2B5EF4-FFF2-40B4-BE49-F238E27FC236}">
                    <a16:creationId xmlns:a16="http://schemas.microsoft.com/office/drawing/2014/main" id="{004D9166-E6E7-2BFB-CBF7-A9836D2FDB86}"/>
                  </a:ext>
                </a:extLst>
              </p:cNvPr>
              <p:cNvSpPr/>
              <p:nvPr/>
            </p:nvSpPr>
            <p:spPr>
              <a:xfrm>
                <a:off x="9077991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4" name="任意多边形: 形状 11673">
                <a:extLst>
                  <a:ext uri="{FF2B5EF4-FFF2-40B4-BE49-F238E27FC236}">
                    <a16:creationId xmlns:a16="http://schemas.microsoft.com/office/drawing/2014/main" id="{9A34748C-9C76-28CE-0FC2-20767CDA20D2}"/>
                  </a:ext>
                </a:extLst>
              </p:cNvPr>
              <p:cNvSpPr/>
              <p:nvPr/>
            </p:nvSpPr>
            <p:spPr>
              <a:xfrm>
                <a:off x="9077991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5" name="任意多边形: 形状 11674">
                <a:extLst>
                  <a:ext uri="{FF2B5EF4-FFF2-40B4-BE49-F238E27FC236}">
                    <a16:creationId xmlns:a16="http://schemas.microsoft.com/office/drawing/2014/main" id="{A8A0C342-47D8-3DCD-9C75-02C51C51C326}"/>
                  </a:ext>
                </a:extLst>
              </p:cNvPr>
              <p:cNvSpPr/>
              <p:nvPr/>
            </p:nvSpPr>
            <p:spPr>
              <a:xfrm>
                <a:off x="9077991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6" name="任意多边形: 形状 11675">
                <a:extLst>
                  <a:ext uri="{FF2B5EF4-FFF2-40B4-BE49-F238E27FC236}">
                    <a16:creationId xmlns:a16="http://schemas.microsoft.com/office/drawing/2014/main" id="{E1C080AD-8CAA-75B9-037D-E7234F5920CE}"/>
                  </a:ext>
                </a:extLst>
              </p:cNvPr>
              <p:cNvSpPr/>
              <p:nvPr/>
            </p:nvSpPr>
            <p:spPr>
              <a:xfrm>
                <a:off x="9077991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7" name="任意多边形: 形状 11676">
                <a:extLst>
                  <a:ext uri="{FF2B5EF4-FFF2-40B4-BE49-F238E27FC236}">
                    <a16:creationId xmlns:a16="http://schemas.microsoft.com/office/drawing/2014/main" id="{3D16D957-E59C-3F91-DABB-8ED86077A279}"/>
                  </a:ext>
                </a:extLst>
              </p:cNvPr>
              <p:cNvSpPr/>
              <p:nvPr/>
            </p:nvSpPr>
            <p:spPr>
              <a:xfrm>
                <a:off x="9077991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8" name="任意多边形: 形状 11677">
                <a:extLst>
                  <a:ext uri="{FF2B5EF4-FFF2-40B4-BE49-F238E27FC236}">
                    <a16:creationId xmlns:a16="http://schemas.microsoft.com/office/drawing/2014/main" id="{EB95B7C2-3EFC-A3C5-B771-9BD43DDDEDAA}"/>
                  </a:ext>
                </a:extLst>
              </p:cNvPr>
              <p:cNvSpPr/>
              <p:nvPr/>
            </p:nvSpPr>
            <p:spPr>
              <a:xfrm>
                <a:off x="9077991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9" name="任意多边形: 形状 11678">
                <a:extLst>
                  <a:ext uri="{FF2B5EF4-FFF2-40B4-BE49-F238E27FC236}">
                    <a16:creationId xmlns:a16="http://schemas.microsoft.com/office/drawing/2014/main" id="{4E609E31-99B6-AB1B-154A-77C54110ADDF}"/>
                  </a:ext>
                </a:extLst>
              </p:cNvPr>
              <p:cNvSpPr/>
              <p:nvPr/>
            </p:nvSpPr>
            <p:spPr>
              <a:xfrm>
                <a:off x="9077991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0" name="任意多边形: 形状 11679">
                <a:extLst>
                  <a:ext uri="{FF2B5EF4-FFF2-40B4-BE49-F238E27FC236}">
                    <a16:creationId xmlns:a16="http://schemas.microsoft.com/office/drawing/2014/main" id="{8034B921-2F5F-5C09-1E3B-A6833994586C}"/>
                  </a:ext>
                </a:extLst>
              </p:cNvPr>
              <p:cNvSpPr/>
              <p:nvPr/>
            </p:nvSpPr>
            <p:spPr>
              <a:xfrm>
                <a:off x="9077991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1" name="任意多边形: 形状 11680">
                <a:extLst>
                  <a:ext uri="{FF2B5EF4-FFF2-40B4-BE49-F238E27FC236}">
                    <a16:creationId xmlns:a16="http://schemas.microsoft.com/office/drawing/2014/main" id="{C52A747E-8D78-C1B7-C71D-1BDBC803B294}"/>
                  </a:ext>
                </a:extLst>
              </p:cNvPr>
              <p:cNvSpPr/>
              <p:nvPr/>
            </p:nvSpPr>
            <p:spPr>
              <a:xfrm>
                <a:off x="9077991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2" name="任意多边形: 形状 11681">
                <a:extLst>
                  <a:ext uri="{FF2B5EF4-FFF2-40B4-BE49-F238E27FC236}">
                    <a16:creationId xmlns:a16="http://schemas.microsoft.com/office/drawing/2014/main" id="{E1FEF5C9-E182-4160-EA16-80C06D5D0053}"/>
                  </a:ext>
                </a:extLst>
              </p:cNvPr>
              <p:cNvSpPr/>
              <p:nvPr/>
            </p:nvSpPr>
            <p:spPr>
              <a:xfrm>
                <a:off x="9077991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3" name="任意多边形: 形状 11682">
                <a:extLst>
                  <a:ext uri="{FF2B5EF4-FFF2-40B4-BE49-F238E27FC236}">
                    <a16:creationId xmlns:a16="http://schemas.microsoft.com/office/drawing/2014/main" id="{1C615CA7-A2D7-7454-9A96-76B15F331C71}"/>
                  </a:ext>
                </a:extLst>
              </p:cNvPr>
              <p:cNvSpPr/>
              <p:nvPr/>
            </p:nvSpPr>
            <p:spPr>
              <a:xfrm>
                <a:off x="9077991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4" name="任意多边形: 形状 11683">
                <a:extLst>
                  <a:ext uri="{FF2B5EF4-FFF2-40B4-BE49-F238E27FC236}">
                    <a16:creationId xmlns:a16="http://schemas.microsoft.com/office/drawing/2014/main" id="{583A2E9F-AEC4-59CD-5D8F-92D1908F7909}"/>
                  </a:ext>
                </a:extLst>
              </p:cNvPr>
              <p:cNvSpPr/>
              <p:nvPr/>
            </p:nvSpPr>
            <p:spPr>
              <a:xfrm>
                <a:off x="9077991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5" name="任意多边形: 形状 11684">
                <a:extLst>
                  <a:ext uri="{FF2B5EF4-FFF2-40B4-BE49-F238E27FC236}">
                    <a16:creationId xmlns:a16="http://schemas.microsoft.com/office/drawing/2014/main" id="{30CFBE4E-7F61-620B-BD18-6035AA3A5905}"/>
                  </a:ext>
                </a:extLst>
              </p:cNvPr>
              <p:cNvSpPr/>
              <p:nvPr/>
            </p:nvSpPr>
            <p:spPr>
              <a:xfrm>
                <a:off x="9077991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6" name="任意多边形: 形状 11685">
                <a:extLst>
                  <a:ext uri="{FF2B5EF4-FFF2-40B4-BE49-F238E27FC236}">
                    <a16:creationId xmlns:a16="http://schemas.microsoft.com/office/drawing/2014/main" id="{B85504D4-7784-2BFE-2B81-42F7690B3A76}"/>
                  </a:ext>
                </a:extLst>
              </p:cNvPr>
              <p:cNvSpPr/>
              <p:nvPr/>
            </p:nvSpPr>
            <p:spPr>
              <a:xfrm>
                <a:off x="9077991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7" name="任意多边形: 形状 11686">
                <a:extLst>
                  <a:ext uri="{FF2B5EF4-FFF2-40B4-BE49-F238E27FC236}">
                    <a16:creationId xmlns:a16="http://schemas.microsoft.com/office/drawing/2014/main" id="{CBC3D3B5-EB43-7614-8DE5-0A7585D1EB38}"/>
                  </a:ext>
                </a:extLst>
              </p:cNvPr>
              <p:cNvSpPr/>
              <p:nvPr/>
            </p:nvSpPr>
            <p:spPr>
              <a:xfrm>
                <a:off x="9077991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8" name="任意多边形: 形状 11687">
                <a:extLst>
                  <a:ext uri="{FF2B5EF4-FFF2-40B4-BE49-F238E27FC236}">
                    <a16:creationId xmlns:a16="http://schemas.microsoft.com/office/drawing/2014/main" id="{1328CD39-AFAD-A740-DCE9-04A2D7373A96}"/>
                  </a:ext>
                </a:extLst>
              </p:cNvPr>
              <p:cNvSpPr/>
              <p:nvPr/>
            </p:nvSpPr>
            <p:spPr>
              <a:xfrm>
                <a:off x="9077991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9" name="任意多边形: 形状 11688">
                <a:extLst>
                  <a:ext uri="{FF2B5EF4-FFF2-40B4-BE49-F238E27FC236}">
                    <a16:creationId xmlns:a16="http://schemas.microsoft.com/office/drawing/2014/main" id="{B111C87C-68FB-F945-5E98-08266C0DA19D}"/>
                  </a:ext>
                </a:extLst>
              </p:cNvPr>
              <p:cNvSpPr/>
              <p:nvPr/>
            </p:nvSpPr>
            <p:spPr>
              <a:xfrm>
                <a:off x="9077991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0" name="任意多边形: 形状 11689">
                <a:extLst>
                  <a:ext uri="{FF2B5EF4-FFF2-40B4-BE49-F238E27FC236}">
                    <a16:creationId xmlns:a16="http://schemas.microsoft.com/office/drawing/2014/main" id="{C454E35A-5975-1EAF-563E-729A20047B9E}"/>
                  </a:ext>
                </a:extLst>
              </p:cNvPr>
              <p:cNvSpPr/>
              <p:nvPr/>
            </p:nvSpPr>
            <p:spPr>
              <a:xfrm>
                <a:off x="9077991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1" name="任意多边形: 形状 11690">
                <a:extLst>
                  <a:ext uri="{FF2B5EF4-FFF2-40B4-BE49-F238E27FC236}">
                    <a16:creationId xmlns:a16="http://schemas.microsoft.com/office/drawing/2014/main" id="{5064B7BF-FEF5-6F45-7FC0-8B4E29866599}"/>
                  </a:ext>
                </a:extLst>
              </p:cNvPr>
              <p:cNvSpPr/>
              <p:nvPr/>
            </p:nvSpPr>
            <p:spPr>
              <a:xfrm>
                <a:off x="9077991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2" name="任意多边形: 形状 11691">
                <a:extLst>
                  <a:ext uri="{FF2B5EF4-FFF2-40B4-BE49-F238E27FC236}">
                    <a16:creationId xmlns:a16="http://schemas.microsoft.com/office/drawing/2014/main" id="{4116B757-63A0-707E-139F-BB10D4F67BE6}"/>
                  </a:ext>
                </a:extLst>
              </p:cNvPr>
              <p:cNvSpPr/>
              <p:nvPr/>
            </p:nvSpPr>
            <p:spPr>
              <a:xfrm>
                <a:off x="9077991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3" name="任意多边形: 形状 11692">
                <a:extLst>
                  <a:ext uri="{FF2B5EF4-FFF2-40B4-BE49-F238E27FC236}">
                    <a16:creationId xmlns:a16="http://schemas.microsoft.com/office/drawing/2014/main" id="{998D53F6-DD0C-2D06-9829-21CCB2AE7315}"/>
                  </a:ext>
                </a:extLst>
              </p:cNvPr>
              <p:cNvSpPr/>
              <p:nvPr/>
            </p:nvSpPr>
            <p:spPr>
              <a:xfrm>
                <a:off x="9077991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4" name="任意多边形: 形状 11693">
                <a:extLst>
                  <a:ext uri="{FF2B5EF4-FFF2-40B4-BE49-F238E27FC236}">
                    <a16:creationId xmlns:a16="http://schemas.microsoft.com/office/drawing/2014/main" id="{0C58FECB-157E-6513-7818-BACE17519058}"/>
                  </a:ext>
                </a:extLst>
              </p:cNvPr>
              <p:cNvSpPr/>
              <p:nvPr/>
            </p:nvSpPr>
            <p:spPr>
              <a:xfrm>
                <a:off x="9034272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5" name="任意多边形: 形状 11694">
                <a:extLst>
                  <a:ext uri="{FF2B5EF4-FFF2-40B4-BE49-F238E27FC236}">
                    <a16:creationId xmlns:a16="http://schemas.microsoft.com/office/drawing/2014/main" id="{6DF56843-6B21-1F55-CB43-543FDFFE2F7E}"/>
                  </a:ext>
                </a:extLst>
              </p:cNvPr>
              <p:cNvSpPr/>
              <p:nvPr/>
            </p:nvSpPr>
            <p:spPr>
              <a:xfrm>
                <a:off x="9034272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6" name="任意多边形: 形状 11695">
                <a:extLst>
                  <a:ext uri="{FF2B5EF4-FFF2-40B4-BE49-F238E27FC236}">
                    <a16:creationId xmlns:a16="http://schemas.microsoft.com/office/drawing/2014/main" id="{226C0F1F-12D3-392B-F713-17052E63964B}"/>
                  </a:ext>
                </a:extLst>
              </p:cNvPr>
              <p:cNvSpPr/>
              <p:nvPr/>
            </p:nvSpPr>
            <p:spPr>
              <a:xfrm>
                <a:off x="9034272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7" name="任意多边形: 形状 11696">
                <a:extLst>
                  <a:ext uri="{FF2B5EF4-FFF2-40B4-BE49-F238E27FC236}">
                    <a16:creationId xmlns:a16="http://schemas.microsoft.com/office/drawing/2014/main" id="{018B9FCC-EE11-081D-7B6E-BD47B7BA8466}"/>
                  </a:ext>
                </a:extLst>
              </p:cNvPr>
              <p:cNvSpPr/>
              <p:nvPr/>
            </p:nvSpPr>
            <p:spPr>
              <a:xfrm>
                <a:off x="9034272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8" name="任意多边形: 形状 11697">
                <a:extLst>
                  <a:ext uri="{FF2B5EF4-FFF2-40B4-BE49-F238E27FC236}">
                    <a16:creationId xmlns:a16="http://schemas.microsoft.com/office/drawing/2014/main" id="{40B87829-B23B-AB3A-B350-2786E7699120}"/>
                  </a:ext>
                </a:extLst>
              </p:cNvPr>
              <p:cNvSpPr/>
              <p:nvPr/>
            </p:nvSpPr>
            <p:spPr>
              <a:xfrm>
                <a:off x="9034272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9" name="任意多边形: 形状 11698">
                <a:extLst>
                  <a:ext uri="{FF2B5EF4-FFF2-40B4-BE49-F238E27FC236}">
                    <a16:creationId xmlns:a16="http://schemas.microsoft.com/office/drawing/2014/main" id="{B2515045-4939-30BA-5653-0E893F89EBE1}"/>
                  </a:ext>
                </a:extLst>
              </p:cNvPr>
              <p:cNvSpPr/>
              <p:nvPr/>
            </p:nvSpPr>
            <p:spPr>
              <a:xfrm>
                <a:off x="9034272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0" name="任意多边形: 形状 11699">
                <a:extLst>
                  <a:ext uri="{FF2B5EF4-FFF2-40B4-BE49-F238E27FC236}">
                    <a16:creationId xmlns:a16="http://schemas.microsoft.com/office/drawing/2014/main" id="{C56D1714-03E4-4A46-E81D-93DDF6B96C52}"/>
                  </a:ext>
                </a:extLst>
              </p:cNvPr>
              <p:cNvSpPr/>
              <p:nvPr/>
            </p:nvSpPr>
            <p:spPr>
              <a:xfrm>
                <a:off x="9034272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1" name="任意多边形: 形状 11700">
                <a:extLst>
                  <a:ext uri="{FF2B5EF4-FFF2-40B4-BE49-F238E27FC236}">
                    <a16:creationId xmlns:a16="http://schemas.microsoft.com/office/drawing/2014/main" id="{AA593394-4112-68C1-5E9F-16E99ABD299E}"/>
                  </a:ext>
                </a:extLst>
              </p:cNvPr>
              <p:cNvSpPr/>
              <p:nvPr/>
            </p:nvSpPr>
            <p:spPr>
              <a:xfrm>
                <a:off x="903427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2" name="任意多边形: 形状 11701">
                <a:extLst>
                  <a:ext uri="{FF2B5EF4-FFF2-40B4-BE49-F238E27FC236}">
                    <a16:creationId xmlns:a16="http://schemas.microsoft.com/office/drawing/2014/main" id="{A9905829-1873-3DE1-2C9A-E0F1827BD7CA}"/>
                  </a:ext>
                </a:extLst>
              </p:cNvPr>
              <p:cNvSpPr/>
              <p:nvPr/>
            </p:nvSpPr>
            <p:spPr>
              <a:xfrm>
                <a:off x="903427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3" name="任意多边形: 形状 11702">
                <a:extLst>
                  <a:ext uri="{FF2B5EF4-FFF2-40B4-BE49-F238E27FC236}">
                    <a16:creationId xmlns:a16="http://schemas.microsoft.com/office/drawing/2014/main" id="{0A8DCE95-E42A-943A-F40C-B559A0C6FA3B}"/>
                  </a:ext>
                </a:extLst>
              </p:cNvPr>
              <p:cNvSpPr/>
              <p:nvPr/>
            </p:nvSpPr>
            <p:spPr>
              <a:xfrm>
                <a:off x="903427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4" name="任意多边形: 形状 11703">
                <a:extLst>
                  <a:ext uri="{FF2B5EF4-FFF2-40B4-BE49-F238E27FC236}">
                    <a16:creationId xmlns:a16="http://schemas.microsoft.com/office/drawing/2014/main" id="{3504E875-E7A8-A597-200E-BCB1F8B7837D}"/>
                  </a:ext>
                </a:extLst>
              </p:cNvPr>
              <p:cNvSpPr/>
              <p:nvPr/>
            </p:nvSpPr>
            <p:spPr>
              <a:xfrm>
                <a:off x="903427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5" name="任意多边形: 形状 11704">
                <a:extLst>
                  <a:ext uri="{FF2B5EF4-FFF2-40B4-BE49-F238E27FC236}">
                    <a16:creationId xmlns:a16="http://schemas.microsoft.com/office/drawing/2014/main" id="{DAEA5D62-9A91-45F0-B151-954807871C72}"/>
                  </a:ext>
                </a:extLst>
              </p:cNvPr>
              <p:cNvSpPr/>
              <p:nvPr/>
            </p:nvSpPr>
            <p:spPr>
              <a:xfrm>
                <a:off x="903427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6" name="任意多边形: 形状 11705">
                <a:extLst>
                  <a:ext uri="{FF2B5EF4-FFF2-40B4-BE49-F238E27FC236}">
                    <a16:creationId xmlns:a16="http://schemas.microsoft.com/office/drawing/2014/main" id="{3E0809A7-F749-B410-A26C-F8DCB5C3E488}"/>
                  </a:ext>
                </a:extLst>
              </p:cNvPr>
              <p:cNvSpPr/>
              <p:nvPr/>
            </p:nvSpPr>
            <p:spPr>
              <a:xfrm>
                <a:off x="903427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7" name="任意多边形: 形状 11706">
                <a:extLst>
                  <a:ext uri="{FF2B5EF4-FFF2-40B4-BE49-F238E27FC236}">
                    <a16:creationId xmlns:a16="http://schemas.microsoft.com/office/drawing/2014/main" id="{753D2162-1BAA-34C2-F060-12F62482FCFF}"/>
                  </a:ext>
                </a:extLst>
              </p:cNvPr>
              <p:cNvSpPr/>
              <p:nvPr/>
            </p:nvSpPr>
            <p:spPr>
              <a:xfrm>
                <a:off x="903427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8" name="任意多边形: 形状 11707">
                <a:extLst>
                  <a:ext uri="{FF2B5EF4-FFF2-40B4-BE49-F238E27FC236}">
                    <a16:creationId xmlns:a16="http://schemas.microsoft.com/office/drawing/2014/main" id="{2A9DDF8F-AA5E-3C47-696F-31010587C17B}"/>
                  </a:ext>
                </a:extLst>
              </p:cNvPr>
              <p:cNvSpPr/>
              <p:nvPr/>
            </p:nvSpPr>
            <p:spPr>
              <a:xfrm>
                <a:off x="903427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9" name="任意多边形: 形状 11708">
                <a:extLst>
                  <a:ext uri="{FF2B5EF4-FFF2-40B4-BE49-F238E27FC236}">
                    <a16:creationId xmlns:a16="http://schemas.microsoft.com/office/drawing/2014/main" id="{7602CDD6-4CC2-EB15-DC49-43D1C5063E1E}"/>
                  </a:ext>
                </a:extLst>
              </p:cNvPr>
              <p:cNvSpPr/>
              <p:nvPr/>
            </p:nvSpPr>
            <p:spPr>
              <a:xfrm>
                <a:off x="903427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0" name="任意多边形: 形状 11709">
                <a:extLst>
                  <a:ext uri="{FF2B5EF4-FFF2-40B4-BE49-F238E27FC236}">
                    <a16:creationId xmlns:a16="http://schemas.microsoft.com/office/drawing/2014/main" id="{1DD03C2C-2088-D0E7-A9FB-1956ACB92C9A}"/>
                  </a:ext>
                </a:extLst>
              </p:cNvPr>
              <p:cNvSpPr/>
              <p:nvPr/>
            </p:nvSpPr>
            <p:spPr>
              <a:xfrm>
                <a:off x="903427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1" name="任意多边形: 形状 11710">
                <a:extLst>
                  <a:ext uri="{FF2B5EF4-FFF2-40B4-BE49-F238E27FC236}">
                    <a16:creationId xmlns:a16="http://schemas.microsoft.com/office/drawing/2014/main" id="{1973097A-5717-4916-8948-C5689EBA73BD}"/>
                  </a:ext>
                </a:extLst>
              </p:cNvPr>
              <p:cNvSpPr/>
              <p:nvPr/>
            </p:nvSpPr>
            <p:spPr>
              <a:xfrm>
                <a:off x="903427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2" name="任意多边形: 形状 11711">
                <a:extLst>
                  <a:ext uri="{FF2B5EF4-FFF2-40B4-BE49-F238E27FC236}">
                    <a16:creationId xmlns:a16="http://schemas.microsoft.com/office/drawing/2014/main" id="{1F40FE16-E03F-E713-0287-E6D02031673F}"/>
                  </a:ext>
                </a:extLst>
              </p:cNvPr>
              <p:cNvSpPr/>
              <p:nvPr/>
            </p:nvSpPr>
            <p:spPr>
              <a:xfrm>
                <a:off x="8990457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3" name="任意多边形: 形状 11712">
                <a:extLst>
                  <a:ext uri="{FF2B5EF4-FFF2-40B4-BE49-F238E27FC236}">
                    <a16:creationId xmlns:a16="http://schemas.microsoft.com/office/drawing/2014/main" id="{CCAA75F8-1E5E-4740-A7BC-168E46E1D858}"/>
                  </a:ext>
                </a:extLst>
              </p:cNvPr>
              <p:cNvSpPr/>
              <p:nvPr/>
            </p:nvSpPr>
            <p:spPr>
              <a:xfrm>
                <a:off x="8990457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4" name="任意多边形: 形状 11713">
                <a:extLst>
                  <a:ext uri="{FF2B5EF4-FFF2-40B4-BE49-F238E27FC236}">
                    <a16:creationId xmlns:a16="http://schemas.microsoft.com/office/drawing/2014/main" id="{62AE9F71-AD9B-AD16-6BF8-02DA94C094C3}"/>
                  </a:ext>
                </a:extLst>
              </p:cNvPr>
              <p:cNvSpPr/>
              <p:nvPr/>
            </p:nvSpPr>
            <p:spPr>
              <a:xfrm>
                <a:off x="8990457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5" name="任意多边形: 形状 11714">
                <a:extLst>
                  <a:ext uri="{FF2B5EF4-FFF2-40B4-BE49-F238E27FC236}">
                    <a16:creationId xmlns:a16="http://schemas.microsoft.com/office/drawing/2014/main" id="{2E51E8DA-AA38-80E7-0D7D-14774B0D43AE}"/>
                  </a:ext>
                </a:extLst>
              </p:cNvPr>
              <p:cNvSpPr/>
              <p:nvPr/>
            </p:nvSpPr>
            <p:spPr>
              <a:xfrm>
                <a:off x="8990457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6" name="任意多边形: 形状 11715">
                <a:extLst>
                  <a:ext uri="{FF2B5EF4-FFF2-40B4-BE49-F238E27FC236}">
                    <a16:creationId xmlns:a16="http://schemas.microsoft.com/office/drawing/2014/main" id="{F2740322-E19F-6A34-2A5B-8C8A98FB1CC9}"/>
                  </a:ext>
                </a:extLst>
              </p:cNvPr>
              <p:cNvSpPr/>
              <p:nvPr/>
            </p:nvSpPr>
            <p:spPr>
              <a:xfrm>
                <a:off x="8990457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7" name="任意多边形: 形状 11716">
                <a:extLst>
                  <a:ext uri="{FF2B5EF4-FFF2-40B4-BE49-F238E27FC236}">
                    <a16:creationId xmlns:a16="http://schemas.microsoft.com/office/drawing/2014/main" id="{C1C6A7FC-D3F4-D083-849C-184BE6BC8705}"/>
                  </a:ext>
                </a:extLst>
              </p:cNvPr>
              <p:cNvSpPr/>
              <p:nvPr/>
            </p:nvSpPr>
            <p:spPr>
              <a:xfrm>
                <a:off x="8990457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8" name="任意多边形: 形状 11717">
                <a:extLst>
                  <a:ext uri="{FF2B5EF4-FFF2-40B4-BE49-F238E27FC236}">
                    <a16:creationId xmlns:a16="http://schemas.microsoft.com/office/drawing/2014/main" id="{CF64FCD1-3B91-F0D6-42BB-3442E379FF64}"/>
                  </a:ext>
                </a:extLst>
              </p:cNvPr>
              <p:cNvSpPr/>
              <p:nvPr/>
            </p:nvSpPr>
            <p:spPr>
              <a:xfrm>
                <a:off x="8990457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9" name="任意多边形: 形状 11718">
                <a:extLst>
                  <a:ext uri="{FF2B5EF4-FFF2-40B4-BE49-F238E27FC236}">
                    <a16:creationId xmlns:a16="http://schemas.microsoft.com/office/drawing/2014/main" id="{5AD51DA0-EFFD-D0C2-C335-06F07A04F7E7}"/>
                  </a:ext>
                </a:extLst>
              </p:cNvPr>
              <p:cNvSpPr/>
              <p:nvPr/>
            </p:nvSpPr>
            <p:spPr>
              <a:xfrm>
                <a:off x="899045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0" name="任意多边形: 形状 11719">
                <a:extLst>
                  <a:ext uri="{FF2B5EF4-FFF2-40B4-BE49-F238E27FC236}">
                    <a16:creationId xmlns:a16="http://schemas.microsoft.com/office/drawing/2014/main" id="{88074AC9-7CF6-32B8-0391-4C45E8B251C1}"/>
                  </a:ext>
                </a:extLst>
              </p:cNvPr>
              <p:cNvSpPr/>
              <p:nvPr/>
            </p:nvSpPr>
            <p:spPr>
              <a:xfrm>
                <a:off x="899045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1" name="任意多边形: 形状 11720">
                <a:extLst>
                  <a:ext uri="{FF2B5EF4-FFF2-40B4-BE49-F238E27FC236}">
                    <a16:creationId xmlns:a16="http://schemas.microsoft.com/office/drawing/2014/main" id="{26D3839B-D911-9E88-3F35-27563CB06253}"/>
                  </a:ext>
                </a:extLst>
              </p:cNvPr>
              <p:cNvSpPr/>
              <p:nvPr/>
            </p:nvSpPr>
            <p:spPr>
              <a:xfrm>
                <a:off x="899045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2" name="任意多边形: 形状 11721">
                <a:extLst>
                  <a:ext uri="{FF2B5EF4-FFF2-40B4-BE49-F238E27FC236}">
                    <a16:creationId xmlns:a16="http://schemas.microsoft.com/office/drawing/2014/main" id="{6188D187-3B78-027A-7DC2-6B98101AF39B}"/>
                  </a:ext>
                </a:extLst>
              </p:cNvPr>
              <p:cNvSpPr/>
              <p:nvPr/>
            </p:nvSpPr>
            <p:spPr>
              <a:xfrm>
                <a:off x="899045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3" name="任意多边形: 形状 11722">
                <a:extLst>
                  <a:ext uri="{FF2B5EF4-FFF2-40B4-BE49-F238E27FC236}">
                    <a16:creationId xmlns:a16="http://schemas.microsoft.com/office/drawing/2014/main" id="{12214276-B200-69C9-754A-A47EC2E61FAB}"/>
                  </a:ext>
                </a:extLst>
              </p:cNvPr>
              <p:cNvSpPr/>
              <p:nvPr/>
            </p:nvSpPr>
            <p:spPr>
              <a:xfrm>
                <a:off x="899045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4" name="任意多边形: 形状 11723">
                <a:extLst>
                  <a:ext uri="{FF2B5EF4-FFF2-40B4-BE49-F238E27FC236}">
                    <a16:creationId xmlns:a16="http://schemas.microsoft.com/office/drawing/2014/main" id="{288306B4-D7E6-193D-3A08-1A279AFB88D2}"/>
                  </a:ext>
                </a:extLst>
              </p:cNvPr>
              <p:cNvSpPr/>
              <p:nvPr/>
            </p:nvSpPr>
            <p:spPr>
              <a:xfrm>
                <a:off x="899045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5" name="任意多边形: 形状 11724">
                <a:extLst>
                  <a:ext uri="{FF2B5EF4-FFF2-40B4-BE49-F238E27FC236}">
                    <a16:creationId xmlns:a16="http://schemas.microsoft.com/office/drawing/2014/main" id="{66B20605-5FA7-D88C-733C-C9A2E679E53C}"/>
                  </a:ext>
                </a:extLst>
              </p:cNvPr>
              <p:cNvSpPr/>
              <p:nvPr/>
            </p:nvSpPr>
            <p:spPr>
              <a:xfrm>
                <a:off x="899045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6" name="任意多边形: 形状 11725">
                <a:extLst>
                  <a:ext uri="{FF2B5EF4-FFF2-40B4-BE49-F238E27FC236}">
                    <a16:creationId xmlns:a16="http://schemas.microsoft.com/office/drawing/2014/main" id="{CBF19C6D-E4B5-4668-B848-C4765F8B58E9}"/>
                  </a:ext>
                </a:extLst>
              </p:cNvPr>
              <p:cNvSpPr/>
              <p:nvPr/>
            </p:nvSpPr>
            <p:spPr>
              <a:xfrm>
                <a:off x="899045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7" name="任意多边形: 形状 11726">
                <a:extLst>
                  <a:ext uri="{FF2B5EF4-FFF2-40B4-BE49-F238E27FC236}">
                    <a16:creationId xmlns:a16="http://schemas.microsoft.com/office/drawing/2014/main" id="{5636674B-7CBE-C3EE-D3AE-3DF51C5DEBAB}"/>
                  </a:ext>
                </a:extLst>
              </p:cNvPr>
              <p:cNvSpPr/>
              <p:nvPr/>
            </p:nvSpPr>
            <p:spPr>
              <a:xfrm>
                <a:off x="899045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8" name="任意多边形: 形状 11727">
                <a:extLst>
                  <a:ext uri="{FF2B5EF4-FFF2-40B4-BE49-F238E27FC236}">
                    <a16:creationId xmlns:a16="http://schemas.microsoft.com/office/drawing/2014/main" id="{CF5C2912-F538-365E-065F-A828D7FB0DC9}"/>
                  </a:ext>
                </a:extLst>
              </p:cNvPr>
              <p:cNvSpPr/>
              <p:nvPr/>
            </p:nvSpPr>
            <p:spPr>
              <a:xfrm>
                <a:off x="899045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9" name="任意多边形: 形状 11728">
                <a:extLst>
                  <a:ext uri="{FF2B5EF4-FFF2-40B4-BE49-F238E27FC236}">
                    <a16:creationId xmlns:a16="http://schemas.microsoft.com/office/drawing/2014/main" id="{11CC587E-2862-8AAA-D895-B3BEBA5ADF43}"/>
                  </a:ext>
                </a:extLst>
              </p:cNvPr>
              <p:cNvSpPr/>
              <p:nvPr/>
            </p:nvSpPr>
            <p:spPr>
              <a:xfrm>
                <a:off x="899045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0" name="任意多边形: 形状 11729">
                <a:extLst>
                  <a:ext uri="{FF2B5EF4-FFF2-40B4-BE49-F238E27FC236}">
                    <a16:creationId xmlns:a16="http://schemas.microsoft.com/office/drawing/2014/main" id="{AC07B048-DEB1-C4C3-A3BF-DC827BB1DF51}"/>
                  </a:ext>
                </a:extLst>
              </p:cNvPr>
              <p:cNvSpPr/>
              <p:nvPr/>
            </p:nvSpPr>
            <p:spPr>
              <a:xfrm>
                <a:off x="899045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1" name="任意多边形: 形状 11730">
                <a:extLst>
                  <a:ext uri="{FF2B5EF4-FFF2-40B4-BE49-F238E27FC236}">
                    <a16:creationId xmlns:a16="http://schemas.microsoft.com/office/drawing/2014/main" id="{753E42B8-1F3D-EB5E-2F03-970AB4AC5B2B}"/>
                  </a:ext>
                </a:extLst>
              </p:cNvPr>
              <p:cNvSpPr/>
              <p:nvPr/>
            </p:nvSpPr>
            <p:spPr>
              <a:xfrm>
                <a:off x="8990457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2" name="任意多边形: 形状 11731">
                <a:extLst>
                  <a:ext uri="{FF2B5EF4-FFF2-40B4-BE49-F238E27FC236}">
                    <a16:creationId xmlns:a16="http://schemas.microsoft.com/office/drawing/2014/main" id="{DF90DF06-15A6-9137-7EB0-6BB60799FBE8}"/>
                  </a:ext>
                </a:extLst>
              </p:cNvPr>
              <p:cNvSpPr/>
              <p:nvPr/>
            </p:nvSpPr>
            <p:spPr>
              <a:xfrm>
                <a:off x="899045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3" name="任意多边形: 形状 11732">
                <a:extLst>
                  <a:ext uri="{FF2B5EF4-FFF2-40B4-BE49-F238E27FC236}">
                    <a16:creationId xmlns:a16="http://schemas.microsoft.com/office/drawing/2014/main" id="{5E43132E-87B1-F91B-8153-D18C3737BA30}"/>
                  </a:ext>
                </a:extLst>
              </p:cNvPr>
              <p:cNvSpPr/>
              <p:nvPr/>
            </p:nvSpPr>
            <p:spPr>
              <a:xfrm>
                <a:off x="9236964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4" name="任意多边形: 形状 11733">
                <a:extLst>
                  <a:ext uri="{FF2B5EF4-FFF2-40B4-BE49-F238E27FC236}">
                    <a16:creationId xmlns:a16="http://schemas.microsoft.com/office/drawing/2014/main" id="{3EC895B1-B118-8874-4E80-05DBF23E6B04}"/>
                  </a:ext>
                </a:extLst>
              </p:cNvPr>
              <p:cNvSpPr/>
              <p:nvPr/>
            </p:nvSpPr>
            <p:spPr>
              <a:xfrm>
                <a:off x="9236964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5" name="任意多边形: 形状 11734">
                <a:extLst>
                  <a:ext uri="{FF2B5EF4-FFF2-40B4-BE49-F238E27FC236}">
                    <a16:creationId xmlns:a16="http://schemas.microsoft.com/office/drawing/2014/main" id="{4CA52749-3EEA-8EB7-DBA4-87A6B5C6E2E9}"/>
                  </a:ext>
                </a:extLst>
              </p:cNvPr>
              <p:cNvSpPr/>
              <p:nvPr/>
            </p:nvSpPr>
            <p:spPr>
              <a:xfrm>
                <a:off x="9236964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6" name="任意多边形: 形状 11735">
                <a:extLst>
                  <a:ext uri="{FF2B5EF4-FFF2-40B4-BE49-F238E27FC236}">
                    <a16:creationId xmlns:a16="http://schemas.microsoft.com/office/drawing/2014/main" id="{92C406F0-8EC4-89F4-FF64-E35E25F1AAD4}"/>
                  </a:ext>
                </a:extLst>
              </p:cNvPr>
              <p:cNvSpPr/>
              <p:nvPr/>
            </p:nvSpPr>
            <p:spPr>
              <a:xfrm>
                <a:off x="9236964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7" name="任意多边形: 形状 11736">
                <a:extLst>
                  <a:ext uri="{FF2B5EF4-FFF2-40B4-BE49-F238E27FC236}">
                    <a16:creationId xmlns:a16="http://schemas.microsoft.com/office/drawing/2014/main" id="{067529F0-44B2-6BD6-D180-FA75E2F409A3}"/>
                  </a:ext>
                </a:extLst>
              </p:cNvPr>
              <p:cNvSpPr/>
              <p:nvPr/>
            </p:nvSpPr>
            <p:spPr>
              <a:xfrm>
                <a:off x="9236964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8" name="任意多边形: 形状 11737">
                <a:extLst>
                  <a:ext uri="{FF2B5EF4-FFF2-40B4-BE49-F238E27FC236}">
                    <a16:creationId xmlns:a16="http://schemas.microsoft.com/office/drawing/2014/main" id="{716E82AA-2503-AFB9-D091-DC45CE9BD30E}"/>
                  </a:ext>
                </a:extLst>
              </p:cNvPr>
              <p:cNvSpPr/>
              <p:nvPr/>
            </p:nvSpPr>
            <p:spPr>
              <a:xfrm>
                <a:off x="9236964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9" name="任意多边形: 形状 11738">
                <a:extLst>
                  <a:ext uri="{FF2B5EF4-FFF2-40B4-BE49-F238E27FC236}">
                    <a16:creationId xmlns:a16="http://schemas.microsoft.com/office/drawing/2014/main" id="{4A3E6793-8124-1849-F263-44401431B1FE}"/>
                  </a:ext>
                </a:extLst>
              </p:cNvPr>
              <p:cNvSpPr/>
              <p:nvPr/>
            </p:nvSpPr>
            <p:spPr>
              <a:xfrm>
                <a:off x="9236964" y="58388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0" name="任意多边形: 形状 11739">
                <a:extLst>
                  <a:ext uri="{FF2B5EF4-FFF2-40B4-BE49-F238E27FC236}">
                    <a16:creationId xmlns:a16="http://schemas.microsoft.com/office/drawing/2014/main" id="{5D143078-4D48-3BC1-7FAF-A010A261D7D6}"/>
                  </a:ext>
                </a:extLst>
              </p:cNvPr>
              <p:cNvSpPr/>
              <p:nvPr/>
            </p:nvSpPr>
            <p:spPr>
              <a:xfrm>
                <a:off x="9236964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1" name="任意多边形: 形状 11740">
                <a:extLst>
                  <a:ext uri="{FF2B5EF4-FFF2-40B4-BE49-F238E27FC236}">
                    <a16:creationId xmlns:a16="http://schemas.microsoft.com/office/drawing/2014/main" id="{41814944-DAFB-837E-D61B-D5512802A1B1}"/>
                  </a:ext>
                </a:extLst>
              </p:cNvPr>
              <p:cNvSpPr/>
              <p:nvPr/>
            </p:nvSpPr>
            <p:spPr>
              <a:xfrm>
                <a:off x="9236964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2" name="任意多边形: 形状 11741">
                <a:extLst>
                  <a:ext uri="{FF2B5EF4-FFF2-40B4-BE49-F238E27FC236}">
                    <a16:creationId xmlns:a16="http://schemas.microsoft.com/office/drawing/2014/main" id="{CAB2F0F3-F117-9296-792B-6E511C48E138}"/>
                  </a:ext>
                </a:extLst>
              </p:cNvPr>
              <p:cNvSpPr/>
              <p:nvPr/>
            </p:nvSpPr>
            <p:spPr>
              <a:xfrm>
                <a:off x="9236964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3" name="任意多边形: 形状 11742">
                <a:extLst>
                  <a:ext uri="{FF2B5EF4-FFF2-40B4-BE49-F238E27FC236}">
                    <a16:creationId xmlns:a16="http://schemas.microsoft.com/office/drawing/2014/main" id="{5D6E4029-F6DD-8D3D-906E-0EFEFE9341E3}"/>
                  </a:ext>
                </a:extLst>
              </p:cNvPr>
              <p:cNvSpPr/>
              <p:nvPr/>
            </p:nvSpPr>
            <p:spPr>
              <a:xfrm>
                <a:off x="9236964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4" name="任意多边形: 形状 11743">
                <a:extLst>
                  <a:ext uri="{FF2B5EF4-FFF2-40B4-BE49-F238E27FC236}">
                    <a16:creationId xmlns:a16="http://schemas.microsoft.com/office/drawing/2014/main" id="{56FD786C-FA3D-4B4E-91A6-1699C6386696}"/>
                  </a:ext>
                </a:extLst>
              </p:cNvPr>
              <p:cNvSpPr/>
              <p:nvPr/>
            </p:nvSpPr>
            <p:spPr>
              <a:xfrm>
                <a:off x="9236964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5" name="任意多边形: 形状 11744">
                <a:extLst>
                  <a:ext uri="{FF2B5EF4-FFF2-40B4-BE49-F238E27FC236}">
                    <a16:creationId xmlns:a16="http://schemas.microsoft.com/office/drawing/2014/main" id="{DB3C35D2-A049-4B3D-CEEE-CB60A4E94DCE}"/>
                  </a:ext>
                </a:extLst>
              </p:cNvPr>
              <p:cNvSpPr/>
              <p:nvPr/>
            </p:nvSpPr>
            <p:spPr>
              <a:xfrm>
                <a:off x="9236964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6" name="任意多边形: 形状 11745">
                <a:extLst>
                  <a:ext uri="{FF2B5EF4-FFF2-40B4-BE49-F238E27FC236}">
                    <a16:creationId xmlns:a16="http://schemas.microsoft.com/office/drawing/2014/main" id="{810620BC-1416-E860-50F0-F857AD78E6EA}"/>
                  </a:ext>
                </a:extLst>
              </p:cNvPr>
              <p:cNvSpPr/>
              <p:nvPr/>
            </p:nvSpPr>
            <p:spPr>
              <a:xfrm>
                <a:off x="9236964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7" name="任意多边形: 形状 11746">
                <a:extLst>
                  <a:ext uri="{FF2B5EF4-FFF2-40B4-BE49-F238E27FC236}">
                    <a16:creationId xmlns:a16="http://schemas.microsoft.com/office/drawing/2014/main" id="{56239336-91E6-A728-7F9E-BB07316E4DE6}"/>
                  </a:ext>
                </a:extLst>
              </p:cNvPr>
              <p:cNvSpPr/>
              <p:nvPr/>
            </p:nvSpPr>
            <p:spPr>
              <a:xfrm>
                <a:off x="9236964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8" name="任意多边形: 形状 11747">
                <a:extLst>
                  <a:ext uri="{FF2B5EF4-FFF2-40B4-BE49-F238E27FC236}">
                    <a16:creationId xmlns:a16="http://schemas.microsoft.com/office/drawing/2014/main" id="{522E9640-7797-ADF4-673C-5AC8BB901776}"/>
                  </a:ext>
                </a:extLst>
              </p:cNvPr>
              <p:cNvSpPr/>
              <p:nvPr/>
            </p:nvSpPr>
            <p:spPr>
              <a:xfrm>
                <a:off x="9193149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9" name="任意多边形: 形状 11748">
                <a:extLst>
                  <a:ext uri="{FF2B5EF4-FFF2-40B4-BE49-F238E27FC236}">
                    <a16:creationId xmlns:a16="http://schemas.microsoft.com/office/drawing/2014/main" id="{52E410E7-D620-60C2-A517-DC31F079D475}"/>
                  </a:ext>
                </a:extLst>
              </p:cNvPr>
              <p:cNvSpPr/>
              <p:nvPr/>
            </p:nvSpPr>
            <p:spPr>
              <a:xfrm>
                <a:off x="9193149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0" name="任意多边形: 形状 11749">
                <a:extLst>
                  <a:ext uri="{FF2B5EF4-FFF2-40B4-BE49-F238E27FC236}">
                    <a16:creationId xmlns:a16="http://schemas.microsoft.com/office/drawing/2014/main" id="{223419F8-5897-5465-6855-A0F43132EF88}"/>
                  </a:ext>
                </a:extLst>
              </p:cNvPr>
              <p:cNvSpPr/>
              <p:nvPr/>
            </p:nvSpPr>
            <p:spPr>
              <a:xfrm>
                <a:off x="9193149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1" name="任意多边形: 形状 11750">
                <a:extLst>
                  <a:ext uri="{FF2B5EF4-FFF2-40B4-BE49-F238E27FC236}">
                    <a16:creationId xmlns:a16="http://schemas.microsoft.com/office/drawing/2014/main" id="{7CB33E9D-B5B3-0CAD-090B-88B6D0AF2E1B}"/>
                  </a:ext>
                </a:extLst>
              </p:cNvPr>
              <p:cNvSpPr/>
              <p:nvPr/>
            </p:nvSpPr>
            <p:spPr>
              <a:xfrm>
                <a:off x="9193149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2" name="任意多边形: 形状 11751">
                <a:extLst>
                  <a:ext uri="{FF2B5EF4-FFF2-40B4-BE49-F238E27FC236}">
                    <a16:creationId xmlns:a16="http://schemas.microsoft.com/office/drawing/2014/main" id="{65700A55-C483-3074-AB1D-AB583028A158}"/>
                  </a:ext>
                </a:extLst>
              </p:cNvPr>
              <p:cNvSpPr/>
              <p:nvPr/>
            </p:nvSpPr>
            <p:spPr>
              <a:xfrm>
                <a:off x="9193149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3" name="任意多边形: 形状 11752">
                <a:extLst>
                  <a:ext uri="{FF2B5EF4-FFF2-40B4-BE49-F238E27FC236}">
                    <a16:creationId xmlns:a16="http://schemas.microsoft.com/office/drawing/2014/main" id="{702EEE9B-59D5-E5C6-2162-3EF85AB79C20}"/>
                  </a:ext>
                </a:extLst>
              </p:cNvPr>
              <p:cNvSpPr/>
              <p:nvPr/>
            </p:nvSpPr>
            <p:spPr>
              <a:xfrm>
                <a:off x="9193149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4" name="任意多边形: 形状 11753">
                <a:extLst>
                  <a:ext uri="{FF2B5EF4-FFF2-40B4-BE49-F238E27FC236}">
                    <a16:creationId xmlns:a16="http://schemas.microsoft.com/office/drawing/2014/main" id="{33978EFA-DE8B-84EB-F7B1-254B23FC1EF6}"/>
                  </a:ext>
                </a:extLst>
              </p:cNvPr>
              <p:cNvSpPr/>
              <p:nvPr/>
            </p:nvSpPr>
            <p:spPr>
              <a:xfrm>
                <a:off x="9193149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5" name="任意多边形: 形状 11754">
                <a:extLst>
                  <a:ext uri="{FF2B5EF4-FFF2-40B4-BE49-F238E27FC236}">
                    <a16:creationId xmlns:a16="http://schemas.microsoft.com/office/drawing/2014/main" id="{38D434CA-B842-017D-3539-2411549E4196}"/>
                  </a:ext>
                </a:extLst>
              </p:cNvPr>
              <p:cNvSpPr/>
              <p:nvPr/>
            </p:nvSpPr>
            <p:spPr>
              <a:xfrm>
                <a:off x="9193149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6" name="任意多边形: 形状 11755">
                <a:extLst>
                  <a:ext uri="{FF2B5EF4-FFF2-40B4-BE49-F238E27FC236}">
                    <a16:creationId xmlns:a16="http://schemas.microsoft.com/office/drawing/2014/main" id="{7CFEA770-DB0C-B529-D030-02B6FF4E0711}"/>
                  </a:ext>
                </a:extLst>
              </p:cNvPr>
              <p:cNvSpPr/>
              <p:nvPr/>
            </p:nvSpPr>
            <p:spPr>
              <a:xfrm>
                <a:off x="9193149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7" name="任意多边形: 形状 11756">
                <a:extLst>
                  <a:ext uri="{FF2B5EF4-FFF2-40B4-BE49-F238E27FC236}">
                    <a16:creationId xmlns:a16="http://schemas.microsoft.com/office/drawing/2014/main" id="{2F7A7AF4-A375-5010-D4FD-B1CD55F9AB59}"/>
                  </a:ext>
                </a:extLst>
              </p:cNvPr>
              <p:cNvSpPr/>
              <p:nvPr/>
            </p:nvSpPr>
            <p:spPr>
              <a:xfrm>
                <a:off x="9193149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8" name="任意多边形: 形状 11757">
                <a:extLst>
                  <a:ext uri="{FF2B5EF4-FFF2-40B4-BE49-F238E27FC236}">
                    <a16:creationId xmlns:a16="http://schemas.microsoft.com/office/drawing/2014/main" id="{96C738E0-110F-8CC9-F625-E60E42FE88F1}"/>
                  </a:ext>
                </a:extLst>
              </p:cNvPr>
              <p:cNvSpPr/>
              <p:nvPr/>
            </p:nvSpPr>
            <p:spPr>
              <a:xfrm>
                <a:off x="9193149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9" name="任意多边形: 形状 11758">
                <a:extLst>
                  <a:ext uri="{FF2B5EF4-FFF2-40B4-BE49-F238E27FC236}">
                    <a16:creationId xmlns:a16="http://schemas.microsoft.com/office/drawing/2014/main" id="{E36ED02D-842D-AC77-10D8-F4F0B64E3460}"/>
                  </a:ext>
                </a:extLst>
              </p:cNvPr>
              <p:cNvSpPr/>
              <p:nvPr/>
            </p:nvSpPr>
            <p:spPr>
              <a:xfrm>
                <a:off x="9193149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0" name="任意多边形: 形状 11759">
                <a:extLst>
                  <a:ext uri="{FF2B5EF4-FFF2-40B4-BE49-F238E27FC236}">
                    <a16:creationId xmlns:a16="http://schemas.microsoft.com/office/drawing/2014/main" id="{A327545A-75BA-D9A5-73E3-5C0515B8057B}"/>
                  </a:ext>
                </a:extLst>
              </p:cNvPr>
              <p:cNvSpPr/>
              <p:nvPr/>
            </p:nvSpPr>
            <p:spPr>
              <a:xfrm>
                <a:off x="9193149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1" name="任意多边形: 形状 11760">
                <a:extLst>
                  <a:ext uri="{FF2B5EF4-FFF2-40B4-BE49-F238E27FC236}">
                    <a16:creationId xmlns:a16="http://schemas.microsoft.com/office/drawing/2014/main" id="{B19CFBE1-6D1B-212B-DCB4-F864FF640E46}"/>
                  </a:ext>
                </a:extLst>
              </p:cNvPr>
              <p:cNvSpPr/>
              <p:nvPr/>
            </p:nvSpPr>
            <p:spPr>
              <a:xfrm>
                <a:off x="9193149" y="62547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2" name="任意多边形: 形状 11761">
                <a:extLst>
                  <a:ext uri="{FF2B5EF4-FFF2-40B4-BE49-F238E27FC236}">
                    <a16:creationId xmlns:a16="http://schemas.microsoft.com/office/drawing/2014/main" id="{1314793E-75FE-6D51-0016-ADFE10FDE5DD}"/>
                  </a:ext>
                </a:extLst>
              </p:cNvPr>
              <p:cNvSpPr/>
              <p:nvPr/>
            </p:nvSpPr>
            <p:spPr>
              <a:xfrm>
                <a:off x="9149429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3" name="任意多边形: 形状 11762">
                <a:extLst>
                  <a:ext uri="{FF2B5EF4-FFF2-40B4-BE49-F238E27FC236}">
                    <a16:creationId xmlns:a16="http://schemas.microsoft.com/office/drawing/2014/main" id="{AC3776A3-AFD3-F125-CF02-49913683B085}"/>
                  </a:ext>
                </a:extLst>
              </p:cNvPr>
              <p:cNvSpPr/>
              <p:nvPr/>
            </p:nvSpPr>
            <p:spPr>
              <a:xfrm>
                <a:off x="9149429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4" name="任意多边形: 形状 11763">
                <a:extLst>
                  <a:ext uri="{FF2B5EF4-FFF2-40B4-BE49-F238E27FC236}">
                    <a16:creationId xmlns:a16="http://schemas.microsoft.com/office/drawing/2014/main" id="{B202F4A3-0FC9-0D44-E69C-F8E6A795B6D0}"/>
                  </a:ext>
                </a:extLst>
              </p:cNvPr>
              <p:cNvSpPr/>
              <p:nvPr/>
            </p:nvSpPr>
            <p:spPr>
              <a:xfrm>
                <a:off x="9149429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5" name="任意多边形: 形状 11764">
                <a:extLst>
                  <a:ext uri="{FF2B5EF4-FFF2-40B4-BE49-F238E27FC236}">
                    <a16:creationId xmlns:a16="http://schemas.microsoft.com/office/drawing/2014/main" id="{9B2FE4AD-5FDB-7EBA-8F4C-78EEBBF6D74C}"/>
                  </a:ext>
                </a:extLst>
              </p:cNvPr>
              <p:cNvSpPr/>
              <p:nvPr/>
            </p:nvSpPr>
            <p:spPr>
              <a:xfrm>
                <a:off x="9149429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6" name="任意多边形: 形状 11765">
                <a:extLst>
                  <a:ext uri="{FF2B5EF4-FFF2-40B4-BE49-F238E27FC236}">
                    <a16:creationId xmlns:a16="http://schemas.microsoft.com/office/drawing/2014/main" id="{378FEB4D-7A19-1ED0-376E-9A7084394884}"/>
                  </a:ext>
                </a:extLst>
              </p:cNvPr>
              <p:cNvSpPr/>
              <p:nvPr/>
            </p:nvSpPr>
            <p:spPr>
              <a:xfrm>
                <a:off x="9149429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7" name="任意多边形: 形状 11766">
                <a:extLst>
                  <a:ext uri="{FF2B5EF4-FFF2-40B4-BE49-F238E27FC236}">
                    <a16:creationId xmlns:a16="http://schemas.microsoft.com/office/drawing/2014/main" id="{86C3C489-A152-7E54-347E-0CBE2D8201C6}"/>
                  </a:ext>
                </a:extLst>
              </p:cNvPr>
              <p:cNvSpPr/>
              <p:nvPr/>
            </p:nvSpPr>
            <p:spPr>
              <a:xfrm>
                <a:off x="9149429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8" name="任意多边形: 形状 11767">
                <a:extLst>
                  <a:ext uri="{FF2B5EF4-FFF2-40B4-BE49-F238E27FC236}">
                    <a16:creationId xmlns:a16="http://schemas.microsoft.com/office/drawing/2014/main" id="{79B49E5E-09C5-67AE-3FD8-67A3AE509A2C}"/>
                  </a:ext>
                </a:extLst>
              </p:cNvPr>
              <p:cNvSpPr/>
              <p:nvPr/>
            </p:nvSpPr>
            <p:spPr>
              <a:xfrm>
                <a:off x="9149429" y="588502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9" name="任意多边形: 形状 11768">
                <a:extLst>
                  <a:ext uri="{FF2B5EF4-FFF2-40B4-BE49-F238E27FC236}">
                    <a16:creationId xmlns:a16="http://schemas.microsoft.com/office/drawing/2014/main" id="{1BB81B3A-A100-D5BA-38E9-C97CBD745212}"/>
                  </a:ext>
                </a:extLst>
              </p:cNvPr>
              <p:cNvSpPr/>
              <p:nvPr/>
            </p:nvSpPr>
            <p:spPr>
              <a:xfrm>
                <a:off x="9149429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0" name="任意多边形: 形状 11769">
                <a:extLst>
                  <a:ext uri="{FF2B5EF4-FFF2-40B4-BE49-F238E27FC236}">
                    <a16:creationId xmlns:a16="http://schemas.microsoft.com/office/drawing/2014/main" id="{8EBD9E81-ADED-86D0-E588-CD2254254586}"/>
                  </a:ext>
                </a:extLst>
              </p:cNvPr>
              <p:cNvSpPr/>
              <p:nvPr/>
            </p:nvSpPr>
            <p:spPr>
              <a:xfrm>
                <a:off x="9149429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1" name="任意多边形: 形状 11770">
                <a:extLst>
                  <a:ext uri="{FF2B5EF4-FFF2-40B4-BE49-F238E27FC236}">
                    <a16:creationId xmlns:a16="http://schemas.microsoft.com/office/drawing/2014/main" id="{8B7A99C8-209B-28C2-577C-D75C460D76D2}"/>
                  </a:ext>
                </a:extLst>
              </p:cNvPr>
              <p:cNvSpPr/>
              <p:nvPr/>
            </p:nvSpPr>
            <p:spPr>
              <a:xfrm>
                <a:off x="9149429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2" name="任意多边形: 形状 11771">
                <a:extLst>
                  <a:ext uri="{FF2B5EF4-FFF2-40B4-BE49-F238E27FC236}">
                    <a16:creationId xmlns:a16="http://schemas.microsoft.com/office/drawing/2014/main" id="{879C7003-AE28-166A-C020-C639E6BA63E4}"/>
                  </a:ext>
                </a:extLst>
              </p:cNvPr>
              <p:cNvSpPr/>
              <p:nvPr/>
            </p:nvSpPr>
            <p:spPr>
              <a:xfrm>
                <a:off x="9149429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3" name="任意多边形: 形状 11772">
                <a:extLst>
                  <a:ext uri="{FF2B5EF4-FFF2-40B4-BE49-F238E27FC236}">
                    <a16:creationId xmlns:a16="http://schemas.microsoft.com/office/drawing/2014/main" id="{F3E62DCD-CB89-7BA5-CB27-12C931109971}"/>
                  </a:ext>
                </a:extLst>
              </p:cNvPr>
              <p:cNvSpPr/>
              <p:nvPr/>
            </p:nvSpPr>
            <p:spPr>
              <a:xfrm>
                <a:off x="9149429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4" name="任意多边形: 形状 11773">
                <a:extLst>
                  <a:ext uri="{FF2B5EF4-FFF2-40B4-BE49-F238E27FC236}">
                    <a16:creationId xmlns:a16="http://schemas.microsoft.com/office/drawing/2014/main" id="{9A1B59B5-DB37-8079-48AF-AC82C514AA7C}"/>
                  </a:ext>
                </a:extLst>
              </p:cNvPr>
              <p:cNvSpPr/>
              <p:nvPr/>
            </p:nvSpPr>
            <p:spPr>
              <a:xfrm>
                <a:off x="9149429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5" name="任意多边形: 形状 11774">
                <a:extLst>
                  <a:ext uri="{FF2B5EF4-FFF2-40B4-BE49-F238E27FC236}">
                    <a16:creationId xmlns:a16="http://schemas.microsoft.com/office/drawing/2014/main" id="{112DA920-5F92-1ECB-BCC4-A3AC7D38488B}"/>
                  </a:ext>
                </a:extLst>
              </p:cNvPr>
              <p:cNvSpPr/>
              <p:nvPr/>
            </p:nvSpPr>
            <p:spPr>
              <a:xfrm>
                <a:off x="9149429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6" name="任意多边形: 形状 11775">
                <a:extLst>
                  <a:ext uri="{FF2B5EF4-FFF2-40B4-BE49-F238E27FC236}">
                    <a16:creationId xmlns:a16="http://schemas.microsoft.com/office/drawing/2014/main" id="{ACA0803E-FEED-06C9-3CCD-2C27063D1CDA}"/>
                  </a:ext>
                </a:extLst>
              </p:cNvPr>
              <p:cNvSpPr/>
              <p:nvPr/>
            </p:nvSpPr>
            <p:spPr>
              <a:xfrm>
                <a:off x="9149429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7" name="任意多边形: 形状 11776">
                <a:extLst>
                  <a:ext uri="{FF2B5EF4-FFF2-40B4-BE49-F238E27FC236}">
                    <a16:creationId xmlns:a16="http://schemas.microsoft.com/office/drawing/2014/main" id="{03A79C2C-E31C-BD37-473F-F83E4AF2DF5F}"/>
                  </a:ext>
                </a:extLst>
              </p:cNvPr>
              <p:cNvSpPr/>
              <p:nvPr/>
            </p:nvSpPr>
            <p:spPr>
              <a:xfrm>
                <a:off x="822655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8" name="任意多边形: 形状 11777">
                <a:extLst>
                  <a:ext uri="{FF2B5EF4-FFF2-40B4-BE49-F238E27FC236}">
                    <a16:creationId xmlns:a16="http://schemas.microsoft.com/office/drawing/2014/main" id="{7563C557-0083-1E56-9ADA-397914A5C8EF}"/>
                  </a:ext>
                </a:extLst>
              </p:cNvPr>
              <p:cNvSpPr/>
              <p:nvPr/>
            </p:nvSpPr>
            <p:spPr>
              <a:xfrm>
                <a:off x="822655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9" name="任意多边形: 形状 11778">
                <a:extLst>
                  <a:ext uri="{FF2B5EF4-FFF2-40B4-BE49-F238E27FC236}">
                    <a16:creationId xmlns:a16="http://schemas.microsoft.com/office/drawing/2014/main" id="{D9532CAF-E412-F1D0-9512-3C78B905BC42}"/>
                  </a:ext>
                </a:extLst>
              </p:cNvPr>
              <p:cNvSpPr/>
              <p:nvPr/>
            </p:nvSpPr>
            <p:spPr>
              <a:xfrm>
                <a:off x="822655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0" name="任意多边形: 形状 11779">
                <a:extLst>
                  <a:ext uri="{FF2B5EF4-FFF2-40B4-BE49-F238E27FC236}">
                    <a16:creationId xmlns:a16="http://schemas.microsoft.com/office/drawing/2014/main" id="{BAFB7328-6CC7-DB56-2008-187D1B807C7D}"/>
                  </a:ext>
                </a:extLst>
              </p:cNvPr>
              <p:cNvSpPr/>
              <p:nvPr/>
            </p:nvSpPr>
            <p:spPr>
              <a:xfrm>
                <a:off x="822655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1" name="任意多边形: 形状 11780">
                <a:extLst>
                  <a:ext uri="{FF2B5EF4-FFF2-40B4-BE49-F238E27FC236}">
                    <a16:creationId xmlns:a16="http://schemas.microsoft.com/office/drawing/2014/main" id="{5E9C1C89-1407-C9E0-1D6E-3E7E8AD7DAF4}"/>
                  </a:ext>
                </a:extLst>
              </p:cNvPr>
              <p:cNvSpPr/>
              <p:nvPr/>
            </p:nvSpPr>
            <p:spPr>
              <a:xfrm>
                <a:off x="822655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2" name="任意多边形: 形状 11781">
                <a:extLst>
                  <a:ext uri="{FF2B5EF4-FFF2-40B4-BE49-F238E27FC236}">
                    <a16:creationId xmlns:a16="http://schemas.microsoft.com/office/drawing/2014/main" id="{7B6F02C7-A260-625F-C07E-42F3F0B69576}"/>
                  </a:ext>
                </a:extLst>
              </p:cNvPr>
              <p:cNvSpPr/>
              <p:nvPr/>
            </p:nvSpPr>
            <p:spPr>
              <a:xfrm>
                <a:off x="822655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3" name="任意多边形: 形状 11782">
                <a:extLst>
                  <a:ext uri="{FF2B5EF4-FFF2-40B4-BE49-F238E27FC236}">
                    <a16:creationId xmlns:a16="http://schemas.microsoft.com/office/drawing/2014/main" id="{41AF3623-979B-178A-6805-72D801E158B6}"/>
                  </a:ext>
                </a:extLst>
              </p:cNvPr>
              <p:cNvSpPr/>
              <p:nvPr/>
            </p:nvSpPr>
            <p:spPr>
              <a:xfrm>
                <a:off x="822655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4" name="任意多边形: 形状 11783">
                <a:extLst>
                  <a:ext uri="{FF2B5EF4-FFF2-40B4-BE49-F238E27FC236}">
                    <a16:creationId xmlns:a16="http://schemas.microsoft.com/office/drawing/2014/main" id="{BF809E47-65A2-122B-7189-3A18C26B5481}"/>
                  </a:ext>
                </a:extLst>
              </p:cNvPr>
              <p:cNvSpPr/>
              <p:nvPr/>
            </p:nvSpPr>
            <p:spPr>
              <a:xfrm>
                <a:off x="822655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5" name="任意多边形: 形状 11784">
                <a:extLst>
                  <a:ext uri="{FF2B5EF4-FFF2-40B4-BE49-F238E27FC236}">
                    <a16:creationId xmlns:a16="http://schemas.microsoft.com/office/drawing/2014/main" id="{014FD102-8451-85E0-49E1-B3E5B865332C}"/>
                  </a:ext>
                </a:extLst>
              </p:cNvPr>
              <p:cNvSpPr/>
              <p:nvPr/>
            </p:nvSpPr>
            <p:spPr>
              <a:xfrm>
                <a:off x="822655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6" name="任意多边形: 形状 11785">
                <a:extLst>
                  <a:ext uri="{FF2B5EF4-FFF2-40B4-BE49-F238E27FC236}">
                    <a16:creationId xmlns:a16="http://schemas.microsoft.com/office/drawing/2014/main" id="{638EE8F8-34F0-F890-2C14-CC4948D4144F}"/>
                  </a:ext>
                </a:extLst>
              </p:cNvPr>
              <p:cNvSpPr/>
              <p:nvPr/>
            </p:nvSpPr>
            <p:spPr>
              <a:xfrm>
                <a:off x="822655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7" name="任意多边形: 形状 11786">
                <a:extLst>
                  <a:ext uri="{FF2B5EF4-FFF2-40B4-BE49-F238E27FC236}">
                    <a16:creationId xmlns:a16="http://schemas.microsoft.com/office/drawing/2014/main" id="{A952EA53-3D89-D246-F037-9ADAC8F717FE}"/>
                  </a:ext>
                </a:extLst>
              </p:cNvPr>
              <p:cNvSpPr/>
              <p:nvPr/>
            </p:nvSpPr>
            <p:spPr>
              <a:xfrm>
                <a:off x="822655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8" name="任意多边形: 形状 11787">
                <a:extLst>
                  <a:ext uri="{FF2B5EF4-FFF2-40B4-BE49-F238E27FC236}">
                    <a16:creationId xmlns:a16="http://schemas.microsoft.com/office/drawing/2014/main" id="{1C60C67E-9B8B-E1F5-AF10-FD5227E00A0A}"/>
                  </a:ext>
                </a:extLst>
              </p:cNvPr>
              <p:cNvSpPr/>
              <p:nvPr/>
            </p:nvSpPr>
            <p:spPr>
              <a:xfrm>
                <a:off x="822655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9" name="任意多边形: 形状 11788">
                <a:extLst>
                  <a:ext uri="{FF2B5EF4-FFF2-40B4-BE49-F238E27FC236}">
                    <a16:creationId xmlns:a16="http://schemas.microsoft.com/office/drawing/2014/main" id="{F810CABB-6802-397E-A1BD-B079AE1965EF}"/>
                  </a:ext>
                </a:extLst>
              </p:cNvPr>
              <p:cNvSpPr/>
              <p:nvPr/>
            </p:nvSpPr>
            <p:spPr>
              <a:xfrm>
                <a:off x="822655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0" name="任意多边形: 形状 11789">
                <a:extLst>
                  <a:ext uri="{FF2B5EF4-FFF2-40B4-BE49-F238E27FC236}">
                    <a16:creationId xmlns:a16="http://schemas.microsoft.com/office/drawing/2014/main" id="{B5479C3F-8DBC-8CD1-BC12-F1C2458BC306}"/>
                  </a:ext>
                </a:extLst>
              </p:cNvPr>
              <p:cNvSpPr/>
              <p:nvPr/>
            </p:nvSpPr>
            <p:spPr>
              <a:xfrm>
                <a:off x="822655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1" name="任意多边形: 形状 11790">
                <a:extLst>
                  <a:ext uri="{FF2B5EF4-FFF2-40B4-BE49-F238E27FC236}">
                    <a16:creationId xmlns:a16="http://schemas.microsoft.com/office/drawing/2014/main" id="{B05ECAC6-A114-396E-9DA7-18633DD69A1D}"/>
                  </a:ext>
                </a:extLst>
              </p:cNvPr>
              <p:cNvSpPr/>
              <p:nvPr/>
            </p:nvSpPr>
            <p:spPr>
              <a:xfrm>
                <a:off x="822655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2" name="任意多边形: 形状 11791">
                <a:extLst>
                  <a:ext uri="{FF2B5EF4-FFF2-40B4-BE49-F238E27FC236}">
                    <a16:creationId xmlns:a16="http://schemas.microsoft.com/office/drawing/2014/main" id="{89863D7B-9402-A7B8-3311-5418C1939FB4}"/>
                  </a:ext>
                </a:extLst>
              </p:cNvPr>
              <p:cNvSpPr/>
              <p:nvPr/>
            </p:nvSpPr>
            <p:spPr>
              <a:xfrm>
                <a:off x="8226552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3" name="任意多边形: 形状 11792">
                <a:extLst>
                  <a:ext uri="{FF2B5EF4-FFF2-40B4-BE49-F238E27FC236}">
                    <a16:creationId xmlns:a16="http://schemas.microsoft.com/office/drawing/2014/main" id="{FD7B6273-CD72-34E5-A1D3-4D31AEB62951}"/>
                  </a:ext>
                </a:extLst>
              </p:cNvPr>
              <p:cNvSpPr/>
              <p:nvPr/>
            </p:nvSpPr>
            <p:spPr>
              <a:xfrm>
                <a:off x="822655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4" name="任意多边形: 形状 11793">
                <a:extLst>
                  <a:ext uri="{FF2B5EF4-FFF2-40B4-BE49-F238E27FC236}">
                    <a16:creationId xmlns:a16="http://schemas.microsoft.com/office/drawing/2014/main" id="{B923B237-EBBB-C779-07AD-FCEF13560C04}"/>
                  </a:ext>
                </a:extLst>
              </p:cNvPr>
              <p:cNvSpPr/>
              <p:nvPr/>
            </p:nvSpPr>
            <p:spPr>
              <a:xfrm>
                <a:off x="822655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5" name="任意多边形: 形状 11794">
                <a:extLst>
                  <a:ext uri="{FF2B5EF4-FFF2-40B4-BE49-F238E27FC236}">
                    <a16:creationId xmlns:a16="http://schemas.microsoft.com/office/drawing/2014/main" id="{9993CF20-2A59-B966-4869-C9C73211D978}"/>
                  </a:ext>
                </a:extLst>
              </p:cNvPr>
              <p:cNvSpPr/>
              <p:nvPr/>
            </p:nvSpPr>
            <p:spPr>
              <a:xfrm>
                <a:off x="822655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6" name="任意多边形: 形状 11795">
                <a:extLst>
                  <a:ext uri="{FF2B5EF4-FFF2-40B4-BE49-F238E27FC236}">
                    <a16:creationId xmlns:a16="http://schemas.microsoft.com/office/drawing/2014/main" id="{09881F24-0F81-4D51-C784-5DBC2EDD0CAA}"/>
                  </a:ext>
                </a:extLst>
              </p:cNvPr>
              <p:cNvSpPr/>
              <p:nvPr/>
            </p:nvSpPr>
            <p:spPr>
              <a:xfrm>
                <a:off x="822655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7" name="任意多边形: 形状 11796">
                <a:extLst>
                  <a:ext uri="{FF2B5EF4-FFF2-40B4-BE49-F238E27FC236}">
                    <a16:creationId xmlns:a16="http://schemas.microsoft.com/office/drawing/2014/main" id="{0BAE745A-BA6B-F4A0-17E7-AB568A495074}"/>
                  </a:ext>
                </a:extLst>
              </p:cNvPr>
              <p:cNvSpPr/>
              <p:nvPr/>
            </p:nvSpPr>
            <p:spPr>
              <a:xfrm>
                <a:off x="818273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8" name="任意多边形: 形状 11797">
                <a:extLst>
                  <a:ext uri="{FF2B5EF4-FFF2-40B4-BE49-F238E27FC236}">
                    <a16:creationId xmlns:a16="http://schemas.microsoft.com/office/drawing/2014/main" id="{91A6C427-0B39-AD7B-B112-B7D6D6B07531}"/>
                  </a:ext>
                </a:extLst>
              </p:cNvPr>
              <p:cNvSpPr/>
              <p:nvPr/>
            </p:nvSpPr>
            <p:spPr>
              <a:xfrm>
                <a:off x="818273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9" name="任意多边形: 形状 11798">
                <a:extLst>
                  <a:ext uri="{FF2B5EF4-FFF2-40B4-BE49-F238E27FC236}">
                    <a16:creationId xmlns:a16="http://schemas.microsoft.com/office/drawing/2014/main" id="{B1FF2246-D60A-82EF-7EB5-036957C9F325}"/>
                  </a:ext>
                </a:extLst>
              </p:cNvPr>
              <p:cNvSpPr/>
              <p:nvPr/>
            </p:nvSpPr>
            <p:spPr>
              <a:xfrm>
                <a:off x="818273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0" name="任意多边形: 形状 11799">
                <a:extLst>
                  <a:ext uri="{FF2B5EF4-FFF2-40B4-BE49-F238E27FC236}">
                    <a16:creationId xmlns:a16="http://schemas.microsoft.com/office/drawing/2014/main" id="{2EE90DBD-80D5-9288-ADB1-85A9D42DD804}"/>
                  </a:ext>
                </a:extLst>
              </p:cNvPr>
              <p:cNvSpPr/>
              <p:nvPr/>
            </p:nvSpPr>
            <p:spPr>
              <a:xfrm>
                <a:off x="818273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1" name="任意多边形: 形状 11800">
                <a:extLst>
                  <a:ext uri="{FF2B5EF4-FFF2-40B4-BE49-F238E27FC236}">
                    <a16:creationId xmlns:a16="http://schemas.microsoft.com/office/drawing/2014/main" id="{EA4EEBDF-14D4-5EBD-9415-66D493BB54E2}"/>
                  </a:ext>
                </a:extLst>
              </p:cNvPr>
              <p:cNvSpPr/>
              <p:nvPr/>
            </p:nvSpPr>
            <p:spPr>
              <a:xfrm>
                <a:off x="818273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2" name="任意多边形: 形状 11801">
                <a:extLst>
                  <a:ext uri="{FF2B5EF4-FFF2-40B4-BE49-F238E27FC236}">
                    <a16:creationId xmlns:a16="http://schemas.microsoft.com/office/drawing/2014/main" id="{07F7EC6B-462A-2D25-B770-139C3CA83D98}"/>
                  </a:ext>
                </a:extLst>
              </p:cNvPr>
              <p:cNvSpPr/>
              <p:nvPr/>
            </p:nvSpPr>
            <p:spPr>
              <a:xfrm>
                <a:off x="818273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3" name="任意多边形: 形状 11802">
                <a:extLst>
                  <a:ext uri="{FF2B5EF4-FFF2-40B4-BE49-F238E27FC236}">
                    <a16:creationId xmlns:a16="http://schemas.microsoft.com/office/drawing/2014/main" id="{BD447658-945E-8A2D-2EF1-863745B40AB3}"/>
                  </a:ext>
                </a:extLst>
              </p:cNvPr>
              <p:cNvSpPr/>
              <p:nvPr/>
            </p:nvSpPr>
            <p:spPr>
              <a:xfrm>
                <a:off x="818273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4" name="任意多边形: 形状 11803">
                <a:extLst>
                  <a:ext uri="{FF2B5EF4-FFF2-40B4-BE49-F238E27FC236}">
                    <a16:creationId xmlns:a16="http://schemas.microsoft.com/office/drawing/2014/main" id="{7E49B277-2A22-447F-9AD3-F2F4BEE89F9D}"/>
                  </a:ext>
                </a:extLst>
              </p:cNvPr>
              <p:cNvSpPr/>
              <p:nvPr/>
            </p:nvSpPr>
            <p:spPr>
              <a:xfrm>
                <a:off x="818273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5" name="任意多边形: 形状 11804">
                <a:extLst>
                  <a:ext uri="{FF2B5EF4-FFF2-40B4-BE49-F238E27FC236}">
                    <a16:creationId xmlns:a16="http://schemas.microsoft.com/office/drawing/2014/main" id="{8F3FCA0E-6D6B-1A2E-ABEF-127D1BA4BB01}"/>
                  </a:ext>
                </a:extLst>
              </p:cNvPr>
              <p:cNvSpPr/>
              <p:nvPr/>
            </p:nvSpPr>
            <p:spPr>
              <a:xfrm>
                <a:off x="818273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6" name="任意多边形: 形状 11805">
                <a:extLst>
                  <a:ext uri="{FF2B5EF4-FFF2-40B4-BE49-F238E27FC236}">
                    <a16:creationId xmlns:a16="http://schemas.microsoft.com/office/drawing/2014/main" id="{F7B29490-540F-0A13-17B1-8D91C5314664}"/>
                  </a:ext>
                </a:extLst>
              </p:cNvPr>
              <p:cNvSpPr/>
              <p:nvPr/>
            </p:nvSpPr>
            <p:spPr>
              <a:xfrm>
                <a:off x="8182737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7" name="任意多边形: 形状 11806">
                <a:extLst>
                  <a:ext uri="{FF2B5EF4-FFF2-40B4-BE49-F238E27FC236}">
                    <a16:creationId xmlns:a16="http://schemas.microsoft.com/office/drawing/2014/main" id="{AED3E6DE-00D6-E8DF-8184-8509DA0A20F5}"/>
                  </a:ext>
                </a:extLst>
              </p:cNvPr>
              <p:cNvSpPr/>
              <p:nvPr/>
            </p:nvSpPr>
            <p:spPr>
              <a:xfrm>
                <a:off x="818273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8" name="任意多边形: 形状 11807">
                <a:extLst>
                  <a:ext uri="{FF2B5EF4-FFF2-40B4-BE49-F238E27FC236}">
                    <a16:creationId xmlns:a16="http://schemas.microsoft.com/office/drawing/2014/main" id="{7C1F3A53-9D72-E6D0-8C23-CECB55BBE8C5}"/>
                  </a:ext>
                </a:extLst>
              </p:cNvPr>
              <p:cNvSpPr/>
              <p:nvPr/>
            </p:nvSpPr>
            <p:spPr>
              <a:xfrm>
                <a:off x="818273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9" name="任意多边形: 形状 11808">
                <a:extLst>
                  <a:ext uri="{FF2B5EF4-FFF2-40B4-BE49-F238E27FC236}">
                    <a16:creationId xmlns:a16="http://schemas.microsoft.com/office/drawing/2014/main" id="{FB8812B0-7321-0AD4-21D1-B549594D9D13}"/>
                  </a:ext>
                </a:extLst>
              </p:cNvPr>
              <p:cNvSpPr/>
              <p:nvPr/>
            </p:nvSpPr>
            <p:spPr>
              <a:xfrm>
                <a:off x="818273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0" name="任意多边形: 形状 11809">
                <a:extLst>
                  <a:ext uri="{FF2B5EF4-FFF2-40B4-BE49-F238E27FC236}">
                    <a16:creationId xmlns:a16="http://schemas.microsoft.com/office/drawing/2014/main" id="{F9739CE1-EDD4-88B0-AC93-1BEA6CD5ACEC}"/>
                  </a:ext>
                </a:extLst>
              </p:cNvPr>
              <p:cNvSpPr/>
              <p:nvPr/>
            </p:nvSpPr>
            <p:spPr>
              <a:xfrm>
                <a:off x="818273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1" name="任意多边形: 形状 11810">
                <a:extLst>
                  <a:ext uri="{FF2B5EF4-FFF2-40B4-BE49-F238E27FC236}">
                    <a16:creationId xmlns:a16="http://schemas.microsoft.com/office/drawing/2014/main" id="{B656E737-147F-3E5D-7F47-7D1EFDD3C887}"/>
                  </a:ext>
                </a:extLst>
              </p:cNvPr>
              <p:cNvSpPr/>
              <p:nvPr/>
            </p:nvSpPr>
            <p:spPr>
              <a:xfrm>
                <a:off x="8182737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2" name="任意多边形: 形状 11811">
                <a:extLst>
                  <a:ext uri="{FF2B5EF4-FFF2-40B4-BE49-F238E27FC236}">
                    <a16:creationId xmlns:a16="http://schemas.microsoft.com/office/drawing/2014/main" id="{321268C8-5FE6-8494-759A-4186F1F57491}"/>
                  </a:ext>
                </a:extLst>
              </p:cNvPr>
              <p:cNvSpPr/>
              <p:nvPr/>
            </p:nvSpPr>
            <p:spPr>
              <a:xfrm>
                <a:off x="8182737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3" name="任意多边形: 形状 11812">
                <a:extLst>
                  <a:ext uri="{FF2B5EF4-FFF2-40B4-BE49-F238E27FC236}">
                    <a16:creationId xmlns:a16="http://schemas.microsoft.com/office/drawing/2014/main" id="{0D6B104C-B891-A775-0DD3-3CBBC69A226C}"/>
                  </a:ext>
                </a:extLst>
              </p:cNvPr>
              <p:cNvSpPr/>
              <p:nvPr/>
            </p:nvSpPr>
            <p:spPr>
              <a:xfrm>
                <a:off x="8182737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4" name="任意多边形: 形状 11813">
                <a:extLst>
                  <a:ext uri="{FF2B5EF4-FFF2-40B4-BE49-F238E27FC236}">
                    <a16:creationId xmlns:a16="http://schemas.microsoft.com/office/drawing/2014/main" id="{29B9BE58-6753-5529-DF8C-026B93353AC7}"/>
                  </a:ext>
                </a:extLst>
              </p:cNvPr>
              <p:cNvSpPr/>
              <p:nvPr/>
            </p:nvSpPr>
            <p:spPr>
              <a:xfrm>
                <a:off x="8182737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5" name="任意多边形: 形状 11814">
                <a:extLst>
                  <a:ext uri="{FF2B5EF4-FFF2-40B4-BE49-F238E27FC236}">
                    <a16:creationId xmlns:a16="http://schemas.microsoft.com/office/drawing/2014/main" id="{D9561E5D-C095-EE5A-E78E-D5EF71D5CC92}"/>
                  </a:ext>
                </a:extLst>
              </p:cNvPr>
              <p:cNvSpPr/>
              <p:nvPr/>
            </p:nvSpPr>
            <p:spPr>
              <a:xfrm>
                <a:off x="8182737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6" name="任意多边形: 形状 11815">
                <a:extLst>
                  <a:ext uri="{FF2B5EF4-FFF2-40B4-BE49-F238E27FC236}">
                    <a16:creationId xmlns:a16="http://schemas.microsoft.com/office/drawing/2014/main" id="{844E486B-D5E4-1E0F-2C12-248ECA718E92}"/>
                  </a:ext>
                </a:extLst>
              </p:cNvPr>
              <p:cNvSpPr/>
              <p:nvPr/>
            </p:nvSpPr>
            <p:spPr>
              <a:xfrm>
                <a:off x="813892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7" name="任意多边形: 形状 11816">
                <a:extLst>
                  <a:ext uri="{FF2B5EF4-FFF2-40B4-BE49-F238E27FC236}">
                    <a16:creationId xmlns:a16="http://schemas.microsoft.com/office/drawing/2014/main" id="{06FF223D-889D-BFF9-E9AE-1DE9C6CE048F}"/>
                  </a:ext>
                </a:extLst>
              </p:cNvPr>
              <p:cNvSpPr/>
              <p:nvPr/>
            </p:nvSpPr>
            <p:spPr>
              <a:xfrm>
                <a:off x="813892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8" name="任意多边形: 形状 11817">
                <a:extLst>
                  <a:ext uri="{FF2B5EF4-FFF2-40B4-BE49-F238E27FC236}">
                    <a16:creationId xmlns:a16="http://schemas.microsoft.com/office/drawing/2014/main" id="{6BCCBC3A-3AD7-C9BC-BC8F-A735040F734C}"/>
                  </a:ext>
                </a:extLst>
              </p:cNvPr>
              <p:cNvSpPr/>
              <p:nvPr/>
            </p:nvSpPr>
            <p:spPr>
              <a:xfrm>
                <a:off x="813892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9" name="任意多边形: 形状 11818">
                <a:extLst>
                  <a:ext uri="{FF2B5EF4-FFF2-40B4-BE49-F238E27FC236}">
                    <a16:creationId xmlns:a16="http://schemas.microsoft.com/office/drawing/2014/main" id="{0B8F9D7F-B582-D3E2-434E-E911761F86E4}"/>
                  </a:ext>
                </a:extLst>
              </p:cNvPr>
              <p:cNvSpPr/>
              <p:nvPr/>
            </p:nvSpPr>
            <p:spPr>
              <a:xfrm>
                <a:off x="813892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0" name="任意多边形: 形状 11819">
                <a:extLst>
                  <a:ext uri="{FF2B5EF4-FFF2-40B4-BE49-F238E27FC236}">
                    <a16:creationId xmlns:a16="http://schemas.microsoft.com/office/drawing/2014/main" id="{8641F58A-4D3B-B6A7-3714-C890698A24D0}"/>
                  </a:ext>
                </a:extLst>
              </p:cNvPr>
              <p:cNvSpPr/>
              <p:nvPr/>
            </p:nvSpPr>
            <p:spPr>
              <a:xfrm>
                <a:off x="813892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1" name="任意多边形: 形状 11820">
                <a:extLst>
                  <a:ext uri="{FF2B5EF4-FFF2-40B4-BE49-F238E27FC236}">
                    <a16:creationId xmlns:a16="http://schemas.microsoft.com/office/drawing/2014/main" id="{C42B89DE-34C6-7EDA-723E-CC1EADFEB761}"/>
                  </a:ext>
                </a:extLst>
              </p:cNvPr>
              <p:cNvSpPr/>
              <p:nvPr/>
            </p:nvSpPr>
            <p:spPr>
              <a:xfrm>
                <a:off x="813892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2" name="任意多边形: 形状 11821">
                <a:extLst>
                  <a:ext uri="{FF2B5EF4-FFF2-40B4-BE49-F238E27FC236}">
                    <a16:creationId xmlns:a16="http://schemas.microsoft.com/office/drawing/2014/main" id="{4F731E82-05E7-EA37-BE5A-DBE0B701C284}"/>
                  </a:ext>
                </a:extLst>
              </p:cNvPr>
              <p:cNvSpPr/>
              <p:nvPr/>
            </p:nvSpPr>
            <p:spPr>
              <a:xfrm>
                <a:off x="813892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3" name="任意多边形: 形状 11822">
                <a:extLst>
                  <a:ext uri="{FF2B5EF4-FFF2-40B4-BE49-F238E27FC236}">
                    <a16:creationId xmlns:a16="http://schemas.microsoft.com/office/drawing/2014/main" id="{7BA09CFA-C567-E036-8FAF-2606AAD4BD15}"/>
                  </a:ext>
                </a:extLst>
              </p:cNvPr>
              <p:cNvSpPr/>
              <p:nvPr/>
            </p:nvSpPr>
            <p:spPr>
              <a:xfrm>
                <a:off x="813892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4" name="任意多边形: 形状 11823">
                <a:extLst>
                  <a:ext uri="{FF2B5EF4-FFF2-40B4-BE49-F238E27FC236}">
                    <a16:creationId xmlns:a16="http://schemas.microsoft.com/office/drawing/2014/main" id="{D22C0479-828B-9862-8726-D3FF12866A5B}"/>
                  </a:ext>
                </a:extLst>
              </p:cNvPr>
              <p:cNvSpPr/>
              <p:nvPr/>
            </p:nvSpPr>
            <p:spPr>
              <a:xfrm>
                <a:off x="813892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5" name="任意多边形: 形状 11824">
                <a:extLst>
                  <a:ext uri="{FF2B5EF4-FFF2-40B4-BE49-F238E27FC236}">
                    <a16:creationId xmlns:a16="http://schemas.microsoft.com/office/drawing/2014/main" id="{4CECC8BF-BE14-655D-12CA-0A6E6644C868}"/>
                  </a:ext>
                </a:extLst>
              </p:cNvPr>
              <p:cNvSpPr/>
              <p:nvPr/>
            </p:nvSpPr>
            <p:spPr>
              <a:xfrm>
                <a:off x="813892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6" name="任意多边形: 形状 11825">
                <a:extLst>
                  <a:ext uri="{FF2B5EF4-FFF2-40B4-BE49-F238E27FC236}">
                    <a16:creationId xmlns:a16="http://schemas.microsoft.com/office/drawing/2014/main" id="{AAB04DB7-D58E-0C66-9EFC-1454B065487D}"/>
                  </a:ext>
                </a:extLst>
              </p:cNvPr>
              <p:cNvSpPr/>
              <p:nvPr/>
            </p:nvSpPr>
            <p:spPr>
              <a:xfrm>
                <a:off x="813892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7" name="任意多边形: 形状 11826">
                <a:extLst>
                  <a:ext uri="{FF2B5EF4-FFF2-40B4-BE49-F238E27FC236}">
                    <a16:creationId xmlns:a16="http://schemas.microsoft.com/office/drawing/2014/main" id="{BD92C896-9D59-14FA-8A4C-A3A97B82796B}"/>
                  </a:ext>
                </a:extLst>
              </p:cNvPr>
              <p:cNvSpPr/>
              <p:nvPr/>
            </p:nvSpPr>
            <p:spPr>
              <a:xfrm>
                <a:off x="813892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8" name="任意多边形: 形状 11827">
                <a:extLst>
                  <a:ext uri="{FF2B5EF4-FFF2-40B4-BE49-F238E27FC236}">
                    <a16:creationId xmlns:a16="http://schemas.microsoft.com/office/drawing/2014/main" id="{43865D12-B1B7-D422-BEDF-4C1EC46F2C76}"/>
                  </a:ext>
                </a:extLst>
              </p:cNvPr>
              <p:cNvSpPr/>
              <p:nvPr/>
            </p:nvSpPr>
            <p:spPr>
              <a:xfrm>
                <a:off x="813892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9" name="任意多边形: 形状 11828">
                <a:extLst>
                  <a:ext uri="{FF2B5EF4-FFF2-40B4-BE49-F238E27FC236}">
                    <a16:creationId xmlns:a16="http://schemas.microsoft.com/office/drawing/2014/main" id="{C2F6113B-CD42-913F-3B1B-31C511962932}"/>
                  </a:ext>
                </a:extLst>
              </p:cNvPr>
              <p:cNvSpPr/>
              <p:nvPr/>
            </p:nvSpPr>
            <p:spPr>
              <a:xfrm>
                <a:off x="8138922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0" name="任意多边形: 形状 11829">
                <a:extLst>
                  <a:ext uri="{FF2B5EF4-FFF2-40B4-BE49-F238E27FC236}">
                    <a16:creationId xmlns:a16="http://schemas.microsoft.com/office/drawing/2014/main" id="{1B0E462D-CCD9-3800-13B7-472E36AD947B}"/>
                  </a:ext>
                </a:extLst>
              </p:cNvPr>
              <p:cNvSpPr/>
              <p:nvPr/>
            </p:nvSpPr>
            <p:spPr>
              <a:xfrm>
                <a:off x="813892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1" name="任意多边形: 形状 11830">
                <a:extLst>
                  <a:ext uri="{FF2B5EF4-FFF2-40B4-BE49-F238E27FC236}">
                    <a16:creationId xmlns:a16="http://schemas.microsoft.com/office/drawing/2014/main" id="{8D44510B-380E-9C84-EC48-670FAB82BE17}"/>
                  </a:ext>
                </a:extLst>
              </p:cNvPr>
              <p:cNvSpPr/>
              <p:nvPr/>
            </p:nvSpPr>
            <p:spPr>
              <a:xfrm>
                <a:off x="813892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2" name="任意多边形: 形状 11831">
                <a:extLst>
                  <a:ext uri="{FF2B5EF4-FFF2-40B4-BE49-F238E27FC236}">
                    <a16:creationId xmlns:a16="http://schemas.microsoft.com/office/drawing/2014/main" id="{071E40FB-9BA5-7F5F-9A1F-D6081763995A}"/>
                  </a:ext>
                </a:extLst>
              </p:cNvPr>
              <p:cNvSpPr/>
              <p:nvPr/>
            </p:nvSpPr>
            <p:spPr>
              <a:xfrm>
                <a:off x="8138922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3" name="任意多边形: 形状 11832">
                <a:extLst>
                  <a:ext uri="{FF2B5EF4-FFF2-40B4-BE49-F238E27FC236}">
                    <a16:creationId xmlns:a16="http://schemas.microsoft.com/office/drawing/2014/main" id="{FB80EE7E-B569-9C44-0FA9-377BD43AECA8}"/>
                  </a:ext>
                </a:extLst>
              </p:cNvPr>
              <p:cNvSpPr/>
              <p:nvPr/>
            </p:nvSpPr>
            <p:spPr>
              <a:xfrm>
                <a:off x="813892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4" name="任意多边形: 形状 11833">
                <a:extLst>
                  <a:ext uri="{FF2B5EF4-FFF2-40B4-BE49-F238E27FC236}">
                    <a16:creationId xmlns:a16="http://schemas.microsoft.com/office/drawing/2014/main" id="{ED6A9B32-5AB5-CA11-9F6E-000C3A95B241}"/>
                  </a:ext>
                </a:extLst>
              </p:cNvPr>
              <p:cNvSpPr/>
              <p:nvPr/>
            </p:nvSpPr>
            <p:spPr>
              <a:xfrm>
                <a:off x="813892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5" name="任意多边形: 形状 11834">
                <a:extLst>
                  <a:ext uri="{FF2B5EF4-FFF2-40B4-BE49-F238E27FC236}">
                    <a16:creationId xmlns:a16="http://schemas.microsoft.com/office/drawing/2014/main" id="{A4EDDB6F-6B21-99D9-97B2-2AD6D588C4ED}"/>
                  </a:ext>
                </a:extLst>
              </p:cNvPr>
              <p:cNvSpPr/>
              <p:nvPr/>
            </p:nvSpPr>
            <p:spPr>
              <a:xfrm>
                <a:off x="813892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6" name="任意多边形: 形状 11835">
                <a:extLst>
                  <a:ext uri="{FF2B5EF4-FFF2-40B4-BE49-F238E27FC236}">
                    <a16:creationId xmlns:a16="http://schemas.microsoft.com/office/drawing/2014/main" id="{4BE75CF3-39D4-527C-56EC-1768CB917A72}"/>
                  </a:ext>
                </a:extLst>
              </p:cNvPr>
              <p:cNvSpPr/>
              <p:nvPr/>
            </p:nvSpPr>
            <p:spPr>
              <a:xfrm>
                <a:off x="8404955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7" name="任意多边形: 形状 11836">
                <a:extLst>
                  <a:ext uri="{FF2B5EF4-FFF2-40B4-BE49-F238E27FC236}">
                    <a16:creationId xmlns:a16="http://schemas.microsoft.com/office/drawing/2014/main" id="{61F3139F-C7E1-DDB2-E0F5-7CC4E46230D1}"/>
                  </a:ext>
                </a:extLst>
              </p:cNvPr>
              <p:cNvSpPr/>
              <p:nvPr/>
            </p:nvSpPr>
            <p:spPr>
              <a:xfrm>
                <a:off x="8404955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8" name="任意多边形: 形状 11837">
                <a:extLst>
                  <a:ext uri="{FF2B5EF4-FFF2-40B4-BE49-F238E27FC236}">
                    <a16:creationId xmlns:a16="http://schemas.microsoft.com/office/drawing/2014/main" id="{085C5443-43FF-985F-DBC8-7B50EB7E2B3B}"/>
                  </a:ext>
                </a:extLst>
              </p:cNvPr>
              <p:cNvSpPr/>
              <p:nvPr/>
            </p:nvSpPr>
            <p:spPr>
              <a:xfrm>
                <a:off x="8404955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9" name="任意多边形: 形状 11838">
                <a:extLst>
                  <a:ext uri="{FF2B5EF4-FFF2-40B4-BE49-F238E27FC236}">
                    <a16:creationId xmlns:a16="http://schemas.microsoft.com/office/drawing/2014/main" id="{B5CA1D58-5CF7-C731-9559-348C84997C6E}"/>
                  </a:ext>
                </a:extLst>
              </p:cNvPr>
              <p:cNvSpPr/>
              <p:nvPr/>
            </p:nvSpPr>
            <p:spPr>
              <a:xfrm>
                <a:off x="8404955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0" name="任意多边形: 形状 11839">
                <a:extLst>
                  <a:ext uri="{FF2B5EF4-FFF2-40B4-BE49-F238E27FC236}">
                    <a16:creationId xmlns:a16="http://schemas.microsoft.com/office/drawing/2014/main" id="{0DFAF6F9-E74E-E9C1-BC90-193B38265360}"/>
                  </a:ext>
                </a:extLst>
              </p:cNvPr>
              <p:cNvSpPr/>
              <p:nvPr/>
            </p:nvSpPr>
            <p:spPr>
              <a:xfrm>
                <a:off x="8404955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1" name="任意多边形: 形状 11840">
                <a:extLst>
                  <a:ext uri="{FF2B5EF4-FFF2-40B4-BE49-F238E27FC236}">
                    <a16:creationId xmlns:a16="http://schemas.microsoft.com/office/drawing/2014/main" id="{16D28B95-6934-E9ED-5127-47164ECFF266}"/>
                  </a:ext>
                </a:extLst>
              </p:cNvPr>
              <p:cNvSpPr/>
              <p:nvPr/>
            </p:nvSpPr>
            <p:spPr>
              <a:xfrm>
                <a:off x="8404955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2" name="任意多边形: 形状 11841">
                <a:extLst>
                  <a:ext uri="{FF2B5EF4-FFF2-40B4-BE49-F238E27FC236}">
                    <a16:creationId xmlns:a16="http://schemas.microsoft.com/office/drawing/2014/main" id="{2EDBE772-6A7F-CB46-2C40-FB0B708B06FB}"/>
                  </a:ext>
                </a:extLst>
              </p:cNvPr>
              <p:cNvSpPr/>
              <p:nvPr/>
            </p:nvSpPr>
            <p:spPr>
              <a:xfrm>
                <a:off x="8404955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3" name="任意多边形: 形状 11842">
                <a:extLst>
                  <a:ext uri="{FF2B5EF4-FFF2-40B4-BE49-F238E27FC236}">
                    <a16:creationId xmlns:a16="http://schemas.microsoft.com/office/drawing/2014/main" id="{8FA23B1E-6180-727F-4A30-61C01CDCE542}"/>
                  </a:ext>
                </a:extLst>
              </p:cNvPr>
              <p:cNvSpPr/>
              <p:nvPr/>
            </p:nvSpPr>
            <p:spPr>
              <a:xfrm>
                <a:off x="8404955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4" name="任意多边形: 形状 11843">
                <a:extLst>
                  <a:ext uri="{FF2B5EF4-FFF2-40B4-BE49-F238E27FC236}">
                    <a16:creationId xmlns:a16="http://schemas.microsoft.com/office/drawing/2014/main" id="{91E76BA0-4FDD-0466-EEEC-B6BEFB749BB1}"/>
                  </a:ext>
                </a:extLst>
              </p:cNvPr>
              <p:cNvSpPr/>
              <p:nvPr/>
            </p:nvSpPr>
            <p:spPr>
              <a:xfrm>
                <a:off x="8404955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5" name="任意多边形: 形状 11844">
                <a:extLst>
                  <a:ext uri="{FF2B5EF4-FFF2-40B4-BE49-F238E27FC236}">
                    <a16:creationId xmlns:a16="http://schemas.microsoft.com/office/drawing/2014/main" id="{1DA4A3C3-C2E6-AC41-FCA8-948998B887AB}"/>
                  </a:ext>
                </a:extLst>
              </p:cNvPr>
              <p:cNvSpPr/>
              <p:nvPr/>
            </p:nvSpPr>
            <p:spPr>
              <a:xfrm>
                <a:off x="8404955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6" name="任意多边形: 形状 11845">
                <a:extLst>
                  <a:ext uri="{FF2B5EF4-FFF2-40B4-BE49-F238E27FC236}">
                    <a16:creationId xmlns:a16="http://schemas.microsoft.com/office/drawing/2014/main" id="{D5A2DF83-C4D6-159F-CC84-93AB4748D588}"/>
                  </a:ext>
                </a:extLst>
              </p:cNvPr>
              <p:cNvSpPr/>
              <p:nvPr/>
            </p:nvSpPr>
            <p:spPr>
              <a:xfrm>
                <a:off x="8404955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7" name="任意多边形: 形状 11846">
                <a:extLst>
                  <a:ext uri="{FF2B5EF4-FFF2-40B4-BE49-F238E27FC236}">
                    <a16:creationId xmlns:a16="http://schemas.microsoft.com/office/drawing/2014/main" id="{BC73279D-5522-1967-3197-7630D13476E2}"/>
                  </a:ext>
                </a:extLst>
              </p:cNvPr>
              <p:cNvSpPr/>
              <p:nvPr/>
            </p:nvSpPr>
            <p:spPr>
              <a:xfrm>
                <a:off x="8404955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8" name="任意多边形: 形状 11847">
                <a:extLst>
                  <a:ext uri="{FF2B5EF4-FFF2-40B4-BE49-F238E27FC236}">
                    <a16:creationId xmlns:a16="http://schemas.microsoft.com/office/drawing/2014/main" id="{6A13E548-08E8-60C2-FCF8-B5484C6B5872}"/>
                  </a:ext>
                </a:extLst>
              </p:cNvPr>
              <p:cNvSpPr/>
              <p:nvPr/>
            </p:nvSpPr>
            <p:spPr>
              <a:xfrm>
                <a:off x="8404955" y="621344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9" name="任意多边形: 形状 11848">
                <a:extLst>
                  <a:ext uri="{FF2B5EF4-FFF2-40B4-BE49-F238E27FC236}">
                    <a16:creationId xmlns:a16="http://schemas.microsoft.com/office/drawing/2014/main" id="{1A181D12-1EB5-067E-08A5-66CB7B8EAC26}"/>
                  </a:ext>
                </a:extLst>
              </p:cNvPr>
              <p:cNvSpPr/>
              <p:nvPr/>
            </p:nvSpPr>
            <p:spPr>
              <a:xfrm>
                <a:off x="8361140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0" name="任意多边形: 形状 11849">
                <a:extLst>
                  <a:ext uri="{FF2B5EF4-FFF2-40B4-BE49-F238E27FC236}">
                    <a16:creationId xmlns:a16="http://schemas.microsoft.com/office/drawing/2014/main" id="{8AC2CBBE-CFC3-DC25-A415-5290F000190D}"/>
                  </a:ext>
                </a:extLst>
              </p:cNvPr>
              <p:cNvSpPr/>
              <p:nvPr/>
            </p:nvSpPr>
            <p:spPr>
              <a:xfrm>
                <a:off x="8361140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1" name="任意多边形: 形状 11850">
                <a:extLst>
                  <a:ext uri="{FF2B5EF4-FFF2-40B4-BE49-F238E27FC236}">
                    <a16:creationId xmlns:a16="http://schemas.microsoft.com/office/drawing/2014/main" id="{EF6FD226-622E-6B9F-EDF4-0F300D7F6DF8}"/>
                  </a:ext>
                </a:extLst>
              </p:cNvPr>
              <p:cNvSpPr/>
              <p:nvPr/>
            </p:nvSpPr>
            <p:spPr>
              <a:xfrm>
                <a:off x="8361140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2" name="任意多边形: 形状 11851">
                <a:extLst>
                  <a:ext uri="{FF2B5EF4-FFF2-40B4-BE49-F238E27FC236}">
                    <a16:creationId xmlns:a16="http://schemas.microsoft.com/office/drawing/2014/main" id="{BC496F0A-AC9E-E3CD-201F-289A65D0A174}"/>
                  </a:ext>
                </a:extLst>
              </p:cNvPr>
              <p:cNvSpPr/>
              <p:nvPr/>
            </p:nvSpPr>
            <p:spPr>
              <a:xfrm>
                <a:off x="8361140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3" name="任意多边形: 形状 11852">
                <a:extLst>
                  <a:ext uri="{FF2B5EF4-FFF2-40B4-BE49-F238E27FC236}">
                    <a16:creationId xmlns:a16="http://schemas.microsoft.com/office/drawing/2014/main" id="{603A622A-6A1E-246E-CBCB-703C743263D8}"/>
                  </a:ext>
                </a:extLst>
              </p:cNvPr>
              <p:cNvSpPr/>
              <p:nvPr/>
            </p:nvSpPr>
            <p:spPr>
              <a:xfrm>
                <a:off x="8361140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4" name="任意多边形: 形状 11853">
                <a:extLst>
                  <a:ext uri="{FF2B5EF4-FFF2-40B4-BE49-F238E27FC236}">
                    <a16:creationId xmlns:a16="http://schemas.microsoft.com/office/drawing/2014/main" id="{87A32CCF-E4C7-989C-2E4C-7D9C7542E41C}"/>
                  </a:ext>
                </a:extLst>
              </p:cNvPr>
              <p:cNvSpPr/>
              <p:nvPr/>
            </p:nvSpPr>
            <p:spPr>
              <a:xfrm>
                <a:off x="8361140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5" name="任意多边形: 形状 11854">
                <a:extLst>
                  <a:ext uri="{FF2B5EF4-FFF2-40B4-BE49-F238E27FC236}">
                    <a16:creationId xmlns:a16="http://schemas.microsoft.com/office/drawing/2014/main" id="{1DE3496E-0A20-0C8E-6190-9942631406FF}"/>
                  </a:ext>
                </a:extLst>
              </p:cNvPr>
              <p:cNvSpPr/>
              <p:nvPr/>
            </p:nvSpPr>
            <p:spPr>
              <a:xfrm>
                <a:off x="8361140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6" name="任意多边形: 形状 11855">
                <a:extLst>
                  <a:ext uri="{FF2B5EF4-FFF2-40B4-BE49-F238E27FC236}">
                    <a16:creationId xmlns:a16="http://schemas.microsoft.com/office/drawing/2014/main" id="{3B0E42E8-9E07-5632-39C3-7A1580E494AC}"/>
                  </a:ext>
                </a:extLst>
              </p:cNvPr>
              <p:cNvSpPr/>
              <p:nvPr/>
            </p:nvSpPr>
            <p:spPr>
              <a:xfrm>
                <a:off x="8361140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7" name="任意多边形: 形状 11856">
                <a:extLst>
                  <a:ext uri="{FF2B5EF4-FFF2-40B4-BE49-F238E27FC236}">
                    <a16:creationId xmlns:a16="http://schemas.microsoft.com/office/drawing/2014/main" id="{A3912318-1612-4407-40C6-8C5F2F296458}"/>
                  </a:ext>
                </a:extLst>
              </p:cNvPr>
              <p:cNvSpPr/>
              <p:nvPr/>
            </p:nvSpPr>
            <p:spPr>
              <a:xfrm>
                <a:off x="8361140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8" name="任意多边形: 形状 11857">
                <a:extLst>
                  <a:ext uri="{FF2B5EF4-FFF2-40B4-BE49-F238E27FC236}">
                    <a16:creationId xmlns:a16="http://schemas.microsoft.com/office/drawing/2014/main" id="{2038E46C-7C90-E021-AC1D-F14C6EC688E9}"/>
                  </a:ext>
                </a:extLst>
              </p:cNvPr>
              <p:cNvSpPr/>
              <p:nvPr/>
            </p:nvSpPr>
            <p:spPr>
              <a:xfrm>
                <a:off x="8361140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9" name="任意多边形: 形状 11858">
                <a:extLst>
                  <a:ext uri="{FF2B5EF4-FFF2-40B4-BE49-F238E27FC236}">
                    <a16:creationId xmlns:a16="http://schemas.microsoft.com/office/drawing/2014/main" id="{6DBFD7B8-AEFE-7D9E-4076-0CFF9C9A0432}"/>
                  </a:ext>
                </a:extLst>
              </p:cNvPr>
              <p:cNvSpPr/>
              <p:nvPr/>
            </p:nvSpPr>
            <p:spPr>
              <a:xfrm>
                <a:off x="8361140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0" name="任意多边形: 形状 11859">
                <a:extLst>
                  <a:ext uri="{FF2B5EF4-FFF2-40B4-BE49-F238E27FC236}">
                    <a16:creationId xmlns:a16="http://schemas.microsoft.com/office/drawing/2014/main" id="{382C8003-CF1D-654B-1B7E-6EAB546C21A7}"/>
                  </a:ext>
                </a:extLst>
              </p:cNvPr>
              <p:cNvSpPr/>
              <p:nvPr/>
            </p:nvSpPr>
            <p:spPr>
              <a:xfrm>
                <a:off x="8361140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1" name="任意多边形: 形状 11860">
                <a:extLst>
                  <a:ext uri="{FF2B5EF4-FFF2-40B4-BE49-F238E27FC236}">
                    <a16:creationId xmlns:a16="http://schemas.microsoft.com/office/drawing/2014/main" id="{952C4817-BEF7-8C19-DB71-AA3482F2547B}"/>
                  </a:ext>
                </a:extLst>
              </p:cNvPr>
              <p:cNvSpPr/>
              <p:nvPr/>
            </p:nvSpPr>
            <p:spPr>
              <a:xfrm>
                <a:off x="8361140" y="625963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2" name="任意多边形: 形状 11861">
                <a:extLst>
                  <a:ext uri="{FF2B5EF4-FFF2-40B4-BE49-F238E27FC236}">
                    <a16:creationId xmlns:a16="http://schemas.microsoft.com/office/drawing/2014/main" id="{7A9DA6B5-BC4F-9CC4-72D7-3205A8AC070D}"/>
                  </a:ext>
                </a:extLst>
              </p:cNvPr>
              <p:cNvSpPr/>
              <p:nvPr/>
            </p:nvSpPr>
            <p:spPr>
              <a:xfrm>
                <a:off x="6906196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3" name="任意多边形: 形状 11862">
                <a:extLst>
                  <a:ext uri="{FF2B5EF4-FFF2-40B4-BE49-F238E27FC236}">
                    <a16:creationId xmlns:a16="http://schemas.microsoft.com/office/drawing/2014/main" id="{029488C2-C1A6-7954-F268-70892FBAF1DD}"/>
                  </a:ext>
                </a:extLst>
              </p:cNvPr>
              <p:cNvSpPr/>
              <p:nvPr/>
            </p:nvSpPr>
            <p:spPr>
              <a:xfrm>
                <a:off x="6906196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4" name="任意多边形: 形状 11863">
                <a:extLst>
                  <a:ext uri="{FF2B5EF4-FFF2-40B4-BE49-F238E27FC236}">
                    <a16:creationId xmlns:a16="http://schemas.microsoft.com/office/drawing/2014/main" id="{443F200E-FF90-DF32-2F79-BB041179DD10}"/>
                  </a:ext>
                </a:extLst>
              </p:cNvPr>
              <p:cNvSpPr/>
              <p:nvPr/>
            </p:nvSpPr>
            <p:spPr>
              <a:xfrm>
                <a:off x="6906196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5" name="任意多边形: 形状 11864">
                <a:extLst>
                  <a:ext uri="{FF2B5EF4-FFF2-40B4-BE49-F238E27FC236}">
                    <a16:creationId xmlns:a16="http://schemas.microsoft.com/office/drawing/2014/main" id="{9DF4B29E-9858-FE32-757B-282CCB34777B}"/>
                  </a:ext>
                </a:extLst>
              </p:cNvPr>
              <p:cNvSpPr/>
              <p:nvPr/>
            </p:nvSpPr>
            <p:spPr>
              <a:xfrm>
                <a:off x="6906196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6" name="任意多边形: 形状 11865">
                <a:extLst>
                  <a:ext uri="{FF2B5EF4-FFF2-40B4-BE49-F238E27FC236}">
                    <a16:creationId xmlns:a16="http://schemas.microsoft.com/office/drawing/2014/main" id="{40DFA712-B453-5DA2-5279-C49F798EAA7E}"/>
                  </a:ext>
                </a:extLst>
              </p:cNvPr>
              <p:cNvSpPr/>
              <p:nvPr/>
            </p:nvSpPr>
            <p:spPr>
              <a:xfrm>
                <a:off x="6906196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7" name="任意多边形: 形状 11866">
                <a:extLst>
                  <a:ext uri="{FF2B5EF4-FFF2-40B4-BE49-F238E27FC236}">
                    <a16:creationId xmlns:a16="http://schemas.microsoft.com/office/drawing/2014/main" id="{2F7E4C6F-687C-0881-BF8E-4AF90452A796}"/>
                  </a:ext>
                </a:extLst>
              </p:cNvPr>
              <p:cNvSpPr/>
              <p:nvPr/>
            </p:nvSpPr>
            <p:spPr>
              <a:xfrm>
                <a:off x="6906196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8" name="任意多边形: 形状 11867">
                <a:extLst>
                  <a:ext uri="{FF2B5EF4-FFF2-40B4-BE49-F238E27FC236}">
                    <a16:creationId xmlns:a16="http://schemas.microsoft.com/office/drawing/2014/main" id="{4068A27D-75F7-1614-0F78-192323C8D649}"/>
                  </a:ext>
                </a:extLst>
              </p:cNvPr>
              <p:cNvSpPr/>
              <p:nvPr/>
            </p:nvSpPr>
            <p:spPr>
              <a:xfrm>
                <a:off x="6906196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9" name="任意多边形: 形状 11868">
                <a:extLst>
                  <a:ext uri="{FF2B5EF4-FFF2-40B4-BE49-F238E27FC236}">
                    <a16:creationId xmlns:a16="http://schemas.microsoft.com/office/drawing/2014/main" id="{AD56411E-E58E-F8CC-BCFA-8BC39444FD58}"/>
                  </a:ext>
                </a:extLst>
              </p:cNvPr>
              <p:cNvSpPr/>
              <p:nvPr/>
            </p:nvSpPr>
            <p:spPr>
              <a:xfrm>
                <a:off x="6906196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0" name="任意多边形: 形状 11869">
                <a:extLst>
                  <a:ext uri="{FF2B5EF4-FFF2-40B4-BE49-F238E27FC236}">
                    <a16:creationId xmlns:a16="http://schemas.microsoft.com/office/drawing/2014/main" id="{093CE2A8-DD92-B386-8A4D-012CE134B3F3}"/>
                  </a:ext>
                </a:extLst>
              </p:cNvPr>
              <p:cNvSpPr/>
              <p:nvPr/>
            </p:nvSpPr>
            <p:spPr>
              <a:xfrm>
                <a:off x="6906196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1" name="任意多边形: 形状 11870">
                <a:extLst>
                  <a:ext uri="{FF2B5EF4-FFF2-40B4-BE49-F238E27FC236}">
                    <a16:creationId xmlns:a16="http://schemas.microsoft.com/office/drawing/2014/main" id="{AB0830AD-F4A4-E3A6-4482-51036273E2A4}"/>
                  </a:ext>
                </a:extLst>
              </p:cNvPr>
              <p:cNvSpPr/>
              <p:nvPr/>
            </p:nvSpPr>
            <p:spPr>
              <a:xfrm>
                <a:off x="6906196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2" name="任意多边形: 形状 11871">
                <a:extLst>
                  <a:ext uri="{FF2B5EF4-FFF2-40B4-BE49-F238E27FC236}">
                    <a16:creationId xmlns:a16="http://schemas.microsoft.com/office/drawing/2014/main" id="{CA1B3C39-5754-69FA-CF08-73793A49DE42}"/>
                  </a:ext>
                </a:extLst>
              </p:cNvPr>
              <p:cNvSpPr/>
              <p:nvPr/>
            </p:nvSpPr>
            <p:spPr>
              <a:xfrm>
                <a:off x="6906196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3" name="任意多边形: 形状 11872">
                <a:extLst>
                  <a:ext uri="{FF2B5EF4-FFF2-40B4-BE49-F238E27FC236}">
                    <a16:creationId xmlns:a16="http://schemas.microsoft.com/office/drawing/2014/main" id="{9480B21D-29CD-62EB-3C27-DCCEC1147185}"/>
                  </a:ext>
                </a:extLst>
              </p:cNvPr>
              <p:cNvSpPr/>
              <p:nvPr/>
            </p:nvSpPr>
            <p:spPr>
              <a:xfrm>
                <a:off x="6906196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4" name="任意多边形: 形状 11873">
                <a:extLst>
                  <a:ext uri="{FF2B5EF4-FFF2-40B4-BE49-F238E27FC236}">
                    <a16:creationId xmlns:a16="http://schemas.microsoft.com/office/drawing/2014/main" id="{4A150607-E26E-BF88-0723-1D7359CD0CC8}"/>
                  </a:ext>
                </a:extLst>
              </p:cNvPr>
              <p:cNvSpPr/>
              <p:nvPr/>
            </p:nvSpPr>
            <p:spPr>
              <a:xfrm>
                <a:off x="6906196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5" name="任意多边形: 形状 11874">
                <a:extLst>
                  <a:ext uri="{FF2B5EF4-FFF2-40B4-BE49-F238E27FC236}">
                    <a16:creationId xmlns:a16="http://schemas.microsoft.com/office/drawing/2014/main" id="{08B7DFC9-13F1-92C6-CE9D-D52420EB625C}"/>
                  </a:ext>
                </a:extLst>
              </p:cNvPr>
              <p:cNvSpPr/>
              <p:nvPr/>
            </p:nvSpPr>
            <p:spPr>
              <a:xfrm>
                <a:off x="6906196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6" name="任意多边形: 形状 11875">
                <a:extLst>
                  <a:ext uri="{FF2B5EF4-FFF2-40B4-BE49-F238E27FC236}">
                    <a16:creationId xmlns:a16="http://schemas.microsoft.com/office/drawing/2014/main" id="{07A94D22-2BCD-2BEA-7D54-57E1689BD311}"/>
                  </a:ext>
                </a:extLst>
              </p:cNvPr>
              <p:cNvSpPr/>
              <p:nvPr/>
            </p:nvSpPr>
            <p:spPr>
              <a:xfrm>
                <a:off x="6906196" y="60560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7" name="任意多边形: 形状 11876">
                <a:extLst>
                  <a:ext uri="{FF2B5EF4-FFF2-40B4-BE49-F238E27FC236}">
                    <a16:creationId xmlns:a16="http://schemas.microsoft.com/office/drawing/2014/main" id="{1CFB7061-7E5B-8911-CC3A-3B55B3D44F78}"/>
                  </a:ext>
                </a:extLst>
              </p:cNvPr>
              <p:cNvSpPr/>
              <p:nvPr/>
            </p:nvSpPr>
            <p:spPr>
              <a:xfrm>
                <a:off x="6906196" y="61023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8" name="任意多边形: 形状 11877">
                <a:extLst>
                  <a:ext uri="{FF2B5EF4-FFF2-40B4-BE49-F238E27FC236}">
                    <a16:creationId xmlns:a16="http://schemas.microsoft.com/office/drawing/2014/main" id="{CFC4BDBE-D637-0F68-FFDB-E0D6D156548B}"/>
                  </a:ext>
                </a:extLst>
              </p:cNvPr>
              <p:cNvSpPr/>
              <p:nvPr/>
            </p:nvSpPr>
            <p:spPr>
              <a:xfrm>
                <a:off x="6906196" y="614857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9" name="任意多边形: 形状 11878">
                <a:extLst>
                  <a:ext uri="{FF2B5EF4-FFF2-40B4-BE49-F238E27FC236}">
                    <a16:creationId xmlns:a16="http://schemas.microsoft.com/office/drawing/2014/main" id="{378F1372-40C5-C916-DB5C-C9CA506A74BD}"/>
                  </a:ext>
                </a:extLst>
              </p:cNvPr>
              <p:cNvSpPr/>
              <p:nvPr/>
            </p:nvSpPr>
            <p:spPr>
              <a:xfrm>
                <a:off x="6906196" y="61947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0" name="任意多边形: 形状 11879">
                <a:extLst>
                  <a:ext uri="{FF2B5EF4-FFF2-40B4-BE49-F238E27FC236}">
                    <a16:creationId xmlns:a16="http://schemas.microsoft.com/office/drawing/2014/main" id="{2130FF52-EAA3-0526-F678-425178077338}"/>
                  </a:ext>
                </a:extLst>
              </p:cNvPr>
              <p:cNvSpPr/>
              <p:nvPr/>
            </p:nvSpPr>
            <p:spPr>
              <a:xfrm>
                <a:off x="6906196" y="62410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1" name="任意多边形: 形状 11880">
                <a:extLst>
                  <a:ext uri="{FF2B5EF4-FFF2-40B4-BE49-F238E27FC236}">
                    <a16:creationId xmlns:a16="http://schemas.microsoft.com/office/drawing/2014/main" id="{AEAB6516-169D-0F80-0C80-F2174C561CA2}"/>
                  </a:ext>
                </a:extLst>
              </p:cNvPr>
              <p:cNvSpPr/>
              <p:nvPr/>
            </p:nvSpPr>
            <p:spPr>
              <a:xfrm>
                <a:off x="686247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2" name="任意多边形: 形状 11881">
                <a:extLst>
                  <a:ext uri="{FF2B5EF4-FFF2-40B4-BE49-F238E27FC236}">
                    <a16:creationId xmlns:a16="http://schemas.microsoft.com/office/drawing/2014/main" id="{37395996-B983-7901-4FF2-618FF40627DF}"/>
                  </a:ext>
                </a:extLst>
              </p:cNvPr>
              <p:cNvSpPr/>
              <p:nvPr/>
            </p:nvSpPr>
            <p:spPr>
              <a:xfrm>
                <a:off x="686247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3" name="任意多边形: 形状 11882">
                <a:extLst>
                  <a:ext uri="{FF2B5EF4-FFF2-40B4-BE49-F238E27FC236}">
                    <a16:creationId xmlns:a16="http://schemas.microsoft.com/office/drawing/2014/main" id="{1CD323A1-76D4-1ADD-98CB-27F2BF9A6091}"/>
                  </a:ext>
                </a:extLst>
              </p:cNvPr>
              <p:cNvSpPr/>
              <p:nvPr/>
            </p:nvSpPr>
            <p:spPr>
              <a:xfrm>
                <a:off x="686247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4" name="任意多边形: 形状 11883">
                <a:extLst>
                  <a:ext uri="{FF2B5EF4-FFF2-40B4-BE49-F238E27FC236}">
                    <a16:creationId xmlns:a16="http://schemas.microsoft.com/office/drawing/2014/main" id="{E2CE1AD8-9865-0863-AAB2-B8BD328FE48F}"/>
                  </a:ext>
                </a:extLst>
              </p:cNvPr>
              <p:cNvSpPr/>
              <p:nvPr/>
            </p:nvSpPr>
            <p:spPr>
              <a:xfrm>
                <a:off x="686247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5" name="任意多边形: 形状 11884">
                <a:extLst>
                  <a:ext uri="{FF2B5EF4-FFF2-40B4-BE49-F238E27FC236}">
                    <a16:creationId xmlns:a16="http://schemas.microsoft.com/office/drawing/2014/main" id="{52BB0000-4EA2-2438-4E37-D0A15EFF69DB}"/>
                  </a:ext>
                </a:extLst>
              </p:cNvPr>
              <p:cNvSpPr/>
              <p:nvPr/>
            </p:nvSpPr>
            <p:spPr>
              <a:xfrm>
                <a:off x="686247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6" name="任意多边形: 形状 11885">
                <a:extLst>
                  <a:ext uri="{FF2B5EF4-FFF2-40B4-BE49-F238E27FC236}">
                    <a16:creationId xmlns:a16="http://schemas.microsoft.com/office/drawing/2014/main" id="{C78EDFB7-B718-3028-BFBE-702CAC88C037}"/>
                  </a:ext>
                </a:extLst>
              </p:cNvPr>
              <p:cNvSpPr/>
              <p:nvPr/>
            </p:nvSpPr>
            <p:spPr>
              <a:xfrm>
                <a:off x="6862476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7" name="任意多边形: 形状 11886">
                <a:extLst>
                  <a:ext uri="{FF2B5EF4-FFF2-40B4-BE49-F238E27FC236}">
                    <a16:creationId xmlns:a16="http://schemas.microsoft.com/office/drawing/2014/main" id="{701CF6C0-2371-1310-6776-ACCE49DBA4A1}"/>
                  </a:ext>
                </a:extLst>
              </p:cNvPr>
              <p:cNvSpPr/>
              <p:nvPr/>
            </p:nvSpPr>
            <p:spPr>
              <a:xfrm>
                <a:off x="6862476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8" name="任意多边形: 形状 11887">
                <a:extLst>
                  <a:ext uri="{FF2B5EF4-FFF2-40B4-BE49-F238E27FC236}">
                    <a16:creationId xmlns:a16="http://schemas.microsoft.com/office/drawing/2014/main" id="{F7810238-BF2D-B67B-31C4-789256713CD7}"/>
                  </a:ext>
                </a:extLst>
              </p:cNvPr>
              <p:cNvSpPr/>
              <p:nvPr/>
            </p:nvSpPr>
            <p:spPr>
              <a:xfrm>
                <a:off x="686247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9" name="任意多边形: 形状 11888">
                <a:extLst>
                  <a:ext uri="{FF2B5EF4-FFF2-40B4-BE49-F238E27FC236}">
                    <a16:creationId xmlns:a16="http://schemas.microsoft.com/office/drawing/2014/main" id="{E5F80A21-A582-6B92-53AC-13EBA18BB925}"/>
                  </a:ext>
                </a:extLst>
              </p:cNvPr>
              <p:cNvSpPr/>
              <p:nvPr/>
            </p:nvSpPr>
            <p:spPr>
              <a:xfrm>
                <a:off x="686247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0" name="任意多边形: 形状 11889">
                <a:extLst>
                  <a:ext uri="{FF2B5EF4-FFF2-40B4-BE49-F238E27FC236}">
                    <a16:creationId xmlns:a16="http://schemas.microsoft.com/office/drawing/2014/main" id="{821A3312-A511-3903-3618-647A9F04E789}"/>
                  </a:ext>
                </a:extLst>
              </p:cNvPr>
              <p:cNvSpPr/>
              <p:nvPr/>
            </p:nvSpPr>
            <p:spPr>
              <a:xfrm>
                <a:off x="686247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1" name="任意多边形: 形状 11890">
                <a:extLst>
                  <a:ext uri="{FF2B5EF4-FFF2-40B4-BE49-F238E27FC236}">
                    <a16:creationId xmlns:a16="http://schemas.microsoft.com/office/drawing/2014/main" id="{5C615D75-DA06-76FA-FDE3-77AE2FC10BB5}"/>
                  </a:ext>
                </a:extLst>
              </p:cNvPr>
              <p:cNvSpPr/>
              <p:nvPr/>
            </p:nvSpPr>
            <p:spPr>
              <a:xfrm>
                <a:off x="6862476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2" name="任意多边形: 形状 11891">
                <a:extLst>
                  <a:ext uri="{FF2B5EF4-FFF2-40B4-BE49-F238E27FC236}">
                    <a16:creationId xmlns:a16="http://schemas.microsoft.com/office/drawing/2014/main" id="{B5D15197-E107-DB82-46AC-2D30287DFB5F}"/>
                  </a:ext>
                </a:extLst>
              </p:cNvPr>
              <p:cNvSpPr/>
              <p:nvPr/>
            </p:nvSpPr>
            <p:spPr>
              <a:xfrm>
                <a:off x="6862476" y="587121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3" name="任意多边形: 形状 11892">
                <a:extLst>
                  <a:ext uri="{FF2B5EF4-FFF2-40B4-BE49-F238E27FC236}">
                    <a16:creationId xmlns:a16="http://schemas.microsoft.com/office/drawing/2014/main" id="{F0A94819-A81C-8ACC-F914-EE8B937ADC15}"/>
                  </a:ext>
                </a:extLst>
              </p:cNvPr>
              <p:cNvSpPr/>
              <p:nvPr/>
            </p:nvSpPr>
            <p:spPr>
              <a:xfrm>
                <a:off x="6862476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4" name="任意多边形: 形状 11893">
                <a:extLst>
                  <a:ext uri="{FF2B5EF4-FFF2-40B4-BE49-F238E27FC236}">
                    <a16:creationId xmlns:a16="http://schemas.microsoft.com/office/drawing/2014/main" id="{4C0796E8-DC87-377C-C82B-C3E0C5E11D9E}"/>
                  </a:ext>
                </a:extLst>
              </p:cNvPr>
              <p:cNvSpPr/>
              <p:nvPr/>
            </p:nvSpPr>
            <p:spPr>
              <a:xfrm>
                <a:off x="6862476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5" name="任意多边形: 形状 11894">
                <a:extLst>
                  <a:ext uri="{FF2B5EF4-FFF2-40B4-BE49-F238E27FC236}">
                    <a16:creationId xmlns:a16="http://schemas.microsoft.com/office/drawing/2014/main" id="{F4CD3C81-A8C6-8499-CBDA-C42483F9C073}"/>
                  </a:ext>
                </a:extLst>
              </p:cNvPr>
              <p:cNvSpPr/>
              <p:nvPr/>
            </p:nvSpPr>
            <p:spPr>
              <a:xfrm>
                <a:off x="6862476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6" name="任意多边形: 形状 11895">
                <a:extLst>
                  <a:ext uri="{FF2B5EF4-FFF2-40B4-BE49-F238E27FC236}">
                    <a16:creationId xmlns:a16="http://schemas.microsoft.com/office/drawing/2014/main" id="{A058DABA-A1B8-8C79-F6EA-7D31627ECDE6}"/>
                  </a:ext>
                </a:extLst>
              </p:cNvPr>
              <p:cNvSpPr/>
              <p:nvPr/>
            </p:nvSpPr>
            <p:spPr>
              <a:xfrm>
                <a:off x="6862476" y="60560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7" name="任意多边形: 形状 11896">
                <a:extLst>
                  <a:ext uri="{FF2B5EF4-FFF2-40B4-BE49-F238E27FC236}">
                    <a16:creationId xmlns:a16="http://schemas.microsoft.com/office/drawing/2014/main" id="{A88FF7E5-A8EA-3BF3-CA88-120795524064}"/>
                  </a:ext>
                </a:extLst>
              </p:cNvPr>
              <p:cNvSpPr/>
              <p:nvPr/>
            </p:nvSpPr>
            <p:spPr>
              <a:xfrm>
                <a:off x="6862476" y="61023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8" name="任意多边形: 形状 11897">
                <a:extLst>
                  <a:ext uri="{FF2B5EF4-FFF2-40B4-BE49-F238E27FC236}">
                    <a16:creationId xmlns:a16="http://schemas.microsoft.com/office/drawing/2014/main" id="{E31AB955-0587-6820-6EFD-1CA48674243C}"/>
                  </a:ext>
                </a:extLst>
              </p:cNvPr>
              <p:cNvSpPr/>
              <p:nvPr/>
            </p:nvSpPr>
            <p:spPr>
              <a:xfrm>
                <a:off x="6862476" y="61485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9" name="任意多边形: 形状 11898">
                <a:extLst>
                  <a:ext uri="{FF2B5EF4-FFF2-40B4-BE49-F238E27FC236}">
                    <a16:creationId xmlns:a16="http://schemas.microsoft.com/office/drawing/2014/main" id="{2CC9FB06-5411-8744-0FC7-4B0A62590625}"/>
                  </a:ext>
                </a:extLst>
              </p:cNvPr>
              <p:cNvSpPr/>
              <p:nvPr/>
            </p:nvSpPr>
            <p:spPr>
              <a:xfrm>
                <a:off x="6862476" y="61947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0" name="任意多边形: 形状 11899">
                <a:extLst>
                  <a:ext uri="{FF2B5EF4-FFF2-40B4-BE49-F238E27FC236}">
                    <a16:creationId xmlns:a16="http://schemas.microsoft.com/office/drawing/2014/main" id="{A0575753-4BD5-D574-77AF-5F7C6339A102}"/>
                  </a:ext>
                </a:extLst>
              </p:cNvPr>
              <p:cNvSpPr/>
              <p:nvPr/>
            </p:nvSpPr>
            <p:spPr>
              <a:xfrm>
                <a:off x="6862476" y="62410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1" name="任意多边形: 形状 11900">
                <a:extLst>
                  <a:ext uri="{FF2B5EF4-FFF2-40B4-BE49-F238E27FC236}">
                    <a16:creationId xmlns:a16="http://schemas.microsoft.com/office/drawing/2014/main" id="{7AEFAF88-D3A8-7B98-87DD-7DDD9009A8C8}"/>
                  </a:ext>
                </a:extLst>
              </p:cNvPr>
              <p:cNvSpPr/>
              <p:nvPr/>
            </p:nvSpPr>
            <p:spPr>
              <a:xfrm>
                <a:off x="7121937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2" name="任意多边形: 形状 11901">
                <a:extLst>
                  <a:ext uri="{FF2B5EF4-FFF2-40B4-BE49-F238E27FC236}">
                    <a16:creationId xmlns:a16="http://schemas.microsoft.com/office/drawing/2014/main" id="{CD99C1B7-A142-B985-4D0F-826B5D64D4DF}"/>
                  </a:ext>
                </a:extLst>
              </p:cNvPr>
              <p:cNvSpPr/>
              <p:nvPr/>
            </p:nvSpPr>
            <p:spPr>
              <a:xfrm>
                <a:off x="7121937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3" name="任意多边形: 形状 11902">
                <a:extLst>
                  <a:ext uri="{FF2B5EF4-FFF2-40B4-BE49-F238E27FC236}">
                    <a16:creationId xmlns:a16="http://schemas.microsoft.com/office/drawing/2014/main" id="{65117319-DF8E-D216-97CD-AF5E294B3F0D}"/>
                  </a:ext>
                </a:extLst>
              </p:cNvPr>
              <p:cNvSpPr/>
              <p:nvPr/>
            </p:nvSpPr>
            <p:spPr>
              <a:xfrm>
                <a:off x="7121937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4" name="任意多边形: 形状 11903">
                <a:extLst>
                  <a:ext uri="{FF2B5EF4-FFF2-40B4-BE49-F238E27FC236}">
                    <a16:creationId xmlns:a16="http://schemas.microsoft.com/office/drawing/2014/main" id="{45712A60-C747-D6A4-A510-D30BF5DE8641}"/>
                  </a:ext>
                </a:extLst>
              </p:cNvPr>
              <p:cNvSpPr/>
              <p:nvPr/>
            </p:nvSpPr>
            <p:spPr>
              <a:xfrm>
                <a:off x="7121937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5" name="任意多边形: 形状 11904">
                <a:extLst>
                  <a:ext uri="{FF2B5EF4-FFF2-40B4-BE49-F238E27FC236}">
                    <a16:creationId xmlns:a16="http://schemas.microsoft.com/office/drawing/2014/main" id="{7C41FAF3-E5DB-9D7B-6E29-242EAAAE7C45}"/>
                  </a:ext>
                </a:extLst>
              </p:cNvPr>
              <p:cNvSpPr/>
              <p:nvPr/>
            </p:nvSpPr>
            <p:spPr>
              <a:xfrm>
                <a:off x="7121937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6" name="任意多边形: 形状 11905">
                <a:extLst>
                  <a:ext uri="{FF2B5EF4-FFF2-40B4-BE49-F238E27FC236}">
                    <a16:creationId xmlns:a16="http://schemas.microsoft.com/office/drawing/2014/main" id="{26DE4698-984C-86D7-CE82-702BABA0E5DA}"/>
                  </a:ext>
                </a:extLst>
              </p:cNvPr>
              <p:cNvSpPr/>
              <p:nvPr/>
            </p:nvSpPr>
            <p:spPr>
              <a:xfrm>
                <a:off x="7121937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7" name="任意多边形: 形状 11906">
                <a:extLst>
                  <a:ext uri="{FF2B5EF4-FFF2-40B4-BE49-F238E27FC236}">
                    <a16:creationId xmlns:a16="http://schemas.microsoft.com/office/drawing/2014/main" id="{88E4CC17-A72B-522A-049C-21BA170B10DE}"/>
                  </a:ext>
                </a:extLst>
              </p:cNvPr>
              <p:cNvSpPr/>
              <p:nvPr/>
            </p:nvSpPr>
            <p:spPr>
              <a:xfrm>
                <a:off x="7121937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8" name="任意多边形: 形状 11907">
                <a:extLst>
                  <a:ext uri="{FF2B5EF4-FFF2-40B4-BE49-F238E27FC236}">
                    <a16:creationId xmlns:a16="http://schemas.microsoft.com/office/drawing/2014/main" id="{0367CCEE-F72A-4995-F674-15AAE45128F5}"/>
                  </a:ext>
                </a:extLst>
              </p:cNvPr>
              <p:cNvSpPr/>
              <p:nvPr/>
            </p:nvSpPr>
            <p:spPr>
              <a:xfrm>
                <a:off x="7121937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9" name="任意多边形: 形状 11908">
                <a:extLst>
                  <a:ext uri="{FF2B5EF4-FFF2-40B4-BE49-F238E27FC236}">
                    <a16:creationId xmlns:a16="http://schemas.microsoft.com/office/drawing/2014/main" id="{3515980B-2A11-0211-210B-88B58556F418}"/>
                  </a:ext>
                </a:extLst>
              </p:cNvPr>
              <p:cNvSpPr/>
              <p:nvPr/>
            </p:nvSpPr>
            <p:spPr>
              <a:xfrm>
                <a:off x="7121937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0" name="任意多边形: 形状 11909">
                <a:extLst>
                  <a:ext uri="{FF2B5EF4-FFF2-40B4-BE49-F238E27FC236}">
                    <a16:creationId xmlns:a16="http://schemas.microsoft.com/office/drawing/2014/main" id="{BFB1C379-99BD-EA3C-4540-5B0D514C5751}"/>
                  </a:ext>
                </a:extLst>
              </p:cNvPr>
              <p:cNvSpPr/>
              <p:nvPr/>
            </p:nvSpPr>
            <p:spPr>
              <a:xfrm>
                <a:off x="7121937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1" name="任意多边形: 形状 11910">
                <a:extLst>
                  <a:ext uri="{FF2B5EF4-FFF2-40B4-BE49-F238E27FC236}">
                    <a16:creationId xmlns:a16="http://schemas.microsoft.com/office/drawing/2014/main" id="{647B1A4E-F339-B5D6-458B-509F747D32FE}"/>
                  </a:ext>
                </a:extLst>
              </p:cNvPr>
              <p:cNvSpPr/>
              <p:nvPr/>
            </p:nvSpPr>
            <p:spPr>
              <a:xfrm>
                <a:off x="7078122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2" name="任意多边形: 形状 11911">
                <a:extLst>
                  <a:ext uri="{FF2B5EF4-FFF2-40B4-BE49-F238E27FC236}">
                    <a16:creationId xmlns:a16="http://schemas.microsoft.com/office/drawing/2014/main" id="{586626EF-7E67-DD57-AAF1-9F8F6A1CB5FF}"/>
                  </a:ext>
                </a:extLst>
              </p:cNvPr>
              <p:cNvSpPr/>
              <p:nvPr/>
            </p:nvSpPr>
            <p:spPr>
              <a:xfrm>
                <a:off x="7078122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3" name="任意多边形: 形状 11912">
                <a:extLst>
                  <a:ext uri="{FF2B5EF4-FFF2-40B4-BE49-F238E27FC236}">
                    <a16:creationId xmlns:a16="http://schemas.microsoft.com/office/drawing/2014/main" id="{870156C8-04FD-E090-F586-EBD017199BD9}"/>
                  </a:ext>
                </a:extLst>
              </p:cNvPr>
              <p:cNvSpPr/>
              <p:nvPr/>
            </p:nvSpPr>
            <p:spPr>
              <a:xfrm>
                <a:off x="7078122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4" name="任意多边形: 形状 11913">
                <a:extLst>
                  <a:ext uri="{FF2B5EF4-FFF2-40B4-BE49-F238E27FC236}">
                    <a16:creationId xmlns:a16="http://schemas.microsoft.com/office/drawing/2014/main" id="{F4CA049D-C5D4-7C7C-05A2-7FFA072351C5}"/>
                  </a:ext>
                </a:extLst>
              </p:cNvPr>
              <p:cNvSpPr/>
              <p:nvPr/>
            </p:nvSpPr>
            <p:spPr>
              <a:xfrm>
                <a:off x="7078122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5" name="任意多边形: 形状 11914">
                <a:extLst>
                  <a:ext uri="{FF2B5EF4-FFF2-40B4-BE49-F238E27FC236}">
                    <a16:creationId xmlns:a16="http://schemas.microsoft.com/office/drawing/2014/main" id="{7CC772C8-D20D-1343-A1A9-29C4E692796B}"/>
                  </a:ext>
                </a:extLst>
              </p:cNvPr>
              <p:cNvSpPr/>
              <p:nvPr/>
            </p:nvSpPr>
            <p:spPr>
              <a:xfrm>
                <a:off x="7078122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6" name="任意多边形: 形状 11915">
                <a:extLst>
                  <a:ext uri="{FF2B5EF4-FFF2-40B4-BE49-F238E27FC236}">
                    <a16:creationId xmlns:a16="http://schemas.microsoft.com/office/drawing/2014/main" id="{EE83B4A5-05EF-BC20-4D2E-0B1C0E92EED4}"/>
                  </a:ext>
                </a:extLst>
              </p:cNvPr>
              <p:cNvSpPr/>
              <p:nvPr/>
            </p:nvSpPr>
            <p:spPr>
              <a:xfrm>
                <a:off x="7078122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7" name="任意多边形: 形状 11916">
                <a:extLst>
                  <a:ext uri="{FF2B5EF4-FFF2-40B4-BE49-F238E27FC236}">
                    <a16:creationId xmlns:a16="http://schemas.microsoft.com/office/drawing/2014/main" id="{0C6A96C6-299D-E3A5-FC0C-329574448B66}"/>
                  </a:ext>
                </a:extLst>
              </p:cNvPr>
              <p:cNvSpPr/>
              <p:nvPr/>
            </p:nvSpPr>
            <p:spPr>
              <a:xfrm>
                <a:off x="7078122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8" name="任意多边形: 形状 11917">
                <a:extLst>
                  <a:ext uri="{FF2B5EF4-FFF2-40B4-BE49-F238E27FC236}">
                    <a16:creationId xmlns:a16="http://schemas.microsoft.com/office/drawing/2014/main" id="{9983F918-ADA4-9C92-186A-2B7F92134001}"/>
                  </a:ext>
                </a:extLst>
              </p:cNvPr>
              <p:cNvSpPr/>
              <p:nvPr/>
            </p:nvSpPr>
            <p:spPr>
              <a:xfrm>
                <a:off x="7078122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9" name="任意多边形: 形状 11918">
                <a:extLst>
                  <a:ext uri="{FF2B5EF4-FFF2-40B4-BE49-F238E27FC236}">
                    <a16:creationId xmlns:a16="http://schemas.microsoft.com/office/drawing/2014/main" id="{9DD3C68D-E3D9-B65A-780D-6145C41D6298}"/>
                  </a:ext>
                </a:extLst>
              </p:cNvPr>
              <p:cNvSpPr/>
              <p:nvPr/>
            </p:nvSpPr>
            <p:spPr>
              <a:xfrm>
                <a:off x="7078122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1" name="图形 14">
              <a:extLst>
                <a:ext uri="{FF2B5EF4-FFF2-40B4-BE49-F238E27FC236}">
                  <a16:creationId xmlns:a16="http://schemas.microsoft.com/office/drawing/2014/main" id="{EF0A3AB4-0A32-9CC8-C89B-0FC0518C7E47}"/>
                </a:ext>
              </a:extLst>
            </p:cNvPr>
            <p:cNvGrpSpPr/>
            <p:nvPr/>
          </p:nvGrpSpPr>
          <p:grpSpPr>
            <a:xfrm>
              <a:off x="6466617" y="4991862"/>
              <a:ext cx="1863566" cy="1367218"/>
              <a:chOff x="6466617" y="4991862"/>
              <a:chExt cx="1863566" cy="1367218"/>
            </a:xfrm>
          </p:grpSpPr>
          <p:sp>
            <p:nvSpPr>
              <p:cNvPr id="11179" name="任意多边形: 形状 11178">
                <a:extLst>
                  <a:ext uri="{FF2B5EF4-FFF2-40B4-BE49-F238E27FC236}">
                    <a16:creationId xmlns:a16="http://schemas.microsoft.com/office/drawing/2014/main" id="{0D6A1ADA-0B6F-A712-9D47-BAF6BB84DBD0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0" name="任意多边形: 形状 11179">
                <a:extLst>
                  <a:ext uri="{FF2B5EF4-FFF2-40B4-BE49-F238E27FC236}">
                    <a16:creationId xmlns:a16="http://schemas.microsoft.com/office/drawing/2014/main" id="{BE00DFD7-9574-DF1E-869C-05830CD579CE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1" name="任意多边形: 形状 11180">
                <a:extLst>
                  <a:ext uri="{FF2B5EF4-FFF2-40B4-BE49-F238E27FC236}">
                    <a16:creationId xmlns:a16="http://schemas.microsoft.com/office/drawing/2014/main" id="{CBD7EA62-901C-9319-CF4C-E3BF91F6722B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2" name="任意多边形: 形状 11181">
                <a:extLst>
                  <a:ext uri="{FF2B5EF4-FFF2-40B4-BE49-F238E27FC236}">
                    <a16:creationId xmlns:a16="http://schemas.microsoft.com/office/drawing/2014/main" id="{3C8C9697-3E47-70B6-C3A7-C20409CEC825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2" name="图形 14">
              <a:extLst>
                <a:ext uri="{FF2B5EF4-FFF2-40B4-BE49-F238E27FC236}">
                  <a16:creationId xmlns:a16="http://schemas.microsoft.com/office/drawing/2014/main" id="{23440044-211F-A3E0-6456-F440C8603CE2}"/>
                </a:ext>
              </a:extLst>
            </p:cNvPr>
            <p:cNvGrpSpPr/>
            <p:nvPr/>
          </p:nvGrpSpPr>
          <p:grpSpPr>
            <a:xfrm>
              <a:off x="8798212" y="5759196"/>
              <a:ext cx="1176081" cy="845248"/>
              <a:chOff x="8798212" y="5759196"/>
              <a:chExt cx="1176081" cy="845248"/>
            </a:xfrm>
          </p:grpSpPr>
          <p:sp>
            <p:nvSpPr>
              <p:cNvPr id="11175" name="任意多边形: 形状 11174">
                <a:extLst>
                  <a:ext uri="{FF2B5EF4-FFF2-40B4-BE49-F238E27FC236}">
                    <a16:creationId xmlns:a16="http://schemas.microsoft.com/office/drawing/2014/main" id="{FF8C8563-6616-51E7-359E-FBEA4CE044D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6" name="任意多边形: 形状 11175">
                <a:extLst>
                  <a:ext uri="{FF2B5EF4-FFF2-40B4-BE49-F238E27FC236}">
                    <a16:creationId xmlns:a16="http://schemas.microsoft.com/office/drawing/2014/main" id="{1B68B8A6-93A0-3ABB-3094-C06BD20D3A7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7" name="任意多边形: 形状 11176">
                <a:extLst>
                  <a:ext uri="{FF2B5EF4-FFF2-40B4-BE49-F238E27FC236}">
                    <a16:creationId xmlns:a16="http://schemas.microsoft.com/office/drawing/2014/main" id="{C53A4C14-B930-F62C-4E5A-049A9825F43A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8" name="任意多边形: 形状 11177">
                <a:extLst>
                  <a:ext uri="{FF2B5EF4-FFF2-40B4-BE49-F238E27FC236}">
                    <a16:creationId xmlns:a16="http://schemas.microsoft.com/office/drawing/2014/main" id="{33224637-8E13-2C53-82FD-63BBC2C2FFC5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3" name="图形 14">
              <a:extLst>
                <a:ext uri="{FF2B5EF4-FFF2-40B4-BE49-F238E27FC236}">
                  <a16:creationId xmlns:a16="http://schemas.microsoft.com/office/drawing/2014/main" id="{E79CD8A8-019E-F775-2753-C29C406FAAD1}"/>
                </a:ext>
              </a:extLst>
            </p:cNvPr>
            <p:cNvGrpSpPr/>
            <p:nvPr/>
          </p:nvGrpSpPr>
          <p:grpSpPr>
            <a:xfrm>
              <a:off x="7105650" y="4401360"/>
              <a:ext cx="1112161" cy="2003344"/>
              <a:chOff x="7105650" y="4401360"/>
              <a:chExt cx="1112161" cy="2003344"/>
            </a:xfrm>
          </p:grpSpPr>
          <p:sp>
            <p:nvSpPr>
              <p:cNvPr id="11131" name="任意多边形: 形状 11130">
                <a:extLst>
                  <a:ext uri="{FF2B5EF4-FFF2-40B4-BE49-F238E27FC236}">
                    <a16:creationId xmlns:a16="http://schemas.microsoft.com/office/drawing/2014/main" id="{E721483E-A3FB-7778-5A31-ED3FB477C039}"/>
                  </a:ext>
                </a:extLst>
              </p:cNvPr>
              <p:cNvSpPr/>
              <p:nvPr/>
            </p:nvSpPr>
            <p:spPr>
              <a:xfrm>
                <a:off x="8139779" y="4405201"/>
                <a:ext cx="76243" cy="116411"/>
              </a:xfrm>
              <a:custGeom>
                <a:avLst/>
                <a:gdLst>
                  <a:gd name="connsiteX0" fmla="*/ 72104 w 76243"/>
                  <a:gd name="connsiteY0" fmla="*/ 19637 h 116411"/>
                  <a:gd name="connsiteX1" fmla="*/ 58388 w 76243"/>
                  <a:gd name="connsiteY1" fmla="*/ 4873 h 116411"/>
                  <a:gd name="connsiteX2" fmla="*/ 44005 w 76243"/>
                  <a:gd name="connsiteY2" fmla="*/ 301 h 116411"/>
                  <a:gd name="connsiteX3" fmla="*/ 23146 w 76243"/>
                  <a:gd name="connsiteY3" fmla="*/ 4873 h 116411"/>
                  <a:gd name="connsiteX4" fmla="*/ 10477 w 76243"/>
                  <a:gd name="connsiteY4" fmla="*/ 18399 h 116411"/>
                  <a:gd name="connsiteX5" fmla="*/ 0 w 76243"/>
                  <a:gd name="connsiteY5" fmla="*/ 104124 h 116411"/>
                  <a:gd name="connsiteX6" fmla="*/ 31813 w 76243"/>
                  <a:gd name="connsiteY6" fmla="*/ 116411 h 116411"/>
                  <a:gd name="connsiteX7" fmla="*/ 68675 w 76243"/>
                  <a:gd name="connsiteY7" fmla="*/ 48212 h 116411"/>
                  <a:gd name="connsiteX8" fmla="*/ 74200 w 76243"/>
                  <a:gd name="connsiteY8" fmla="*/ 38020 h 116411"/>
                  <a:gd name="connsiteX9" fmla="*/ 72104 w 76243"/>
                  <a:gd name="connsiteY9" fmla="*/ 19637 h 11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43" h="116411">
                    <a:moveTo>
                      <a:pt x="72104" y="19637"/>
                    </a:moveTo>
                    <a:lnTo>
                      <a:pt x="58388" y="4873"/>
                    </a:lnTo>
                    <a:cubicBezTo>
                      <a:pt x="54692" y="977"/>
                      <a:pt x="49263" y="-747"/>
                      <a:pt x="44005" y="301"/>
                    </a:cubicBezTo>
                    <a:lnTo>
                      <a:pt x="23146" y="4873"/>
                    </a:lnTo>
                    <a:cubicBezTo>
                      <a:pt x="16459" y="6207"/>
                      <a:pt x="11363" y="11645"/>
                      <a:pt x="10477" y="18399"/>
                    </a:cubicBezTo>
                    <a:lnTo>
                      <a:pt x="0" y="104124"/>
                    </a:lnTo>
                    <a:lnTo>
                      <a:pt x="31813" y="116411"/>
                    </a:lnTo>
                    <a:cubicBezTo>
                      <a:pt x="70675" y="99456"/>
                      <a:pt x="68675" y="48212"/>
                      <a:pt x="68675" y="48212"/>
                    </a:cubicBezTo>
                    <a:lnTo>
                      <a:pt x="74200" y="38020"/>
                    </a:lnTo>
                    <a:cubicBezTo>
                      <a:pt x="77562" y="32086"/>
                      <a:pt x="76714" y="24657"/>
                      <a:pt x="72104" y="19637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2" name="任意多边形: 形状 11131">
                <a:extLst>
                  <a:ext uri="{FF2B5EF4-FFF2-40B4-BE49-F238E27FC236}">
                    <a16:creationId xmlns:a16="http://schemas.microsoft.com/office/drawing/2014/main" id="{2D44FE9B-6E9D-19DD-D1CD-8883313E73C0}"/>
                  </a:ext>
                </a:extLst>
              </p:cNvPr>
              <p:cNvSpPr/>
              <p:nvPr/>
            </p:nvSpPr>
            <p:spPr>
              <a:xfrm>
                <a:off x="7819644" y="4497609"/>
                <a:ext cx="361950" cy="282954"/>
              </a:xfrm>
              <a:custGeom>
                <a:avLst/>
                <a:gdLst>
                  <a:gd name="connsiteX0" fmla="*/ 7715 w 361950"/>
                  <a:gd name="connsiteY0" fmla="*/ 185261 h 282954"/>
                  <a:gd name="connsiteX1" fmla="*/ 56197 w 361950"/>
                  <a:gd name="connsiteY1" fmla="*/ 186690 h 282954"/>
                  <a:gd name="connsiteX2" fmla="*/ 109823 w 361950"/>
                  <a:gd name="connsiteY2" fmla="*/ 185071 h 282954"/>
                  <a:gd name="connsiteX3" fmla="*/ 160877 w 361950"/>
                  <a:gd name="connsiteY3" fmla="*/ 180499 h 282954"/>
                  <a:gd name="connsiteX4" fmla="*/ 182594 w 361950"/>
                  <a:gd name="connsiteY4" fmla="*/ 176308 h 282954"/>
                  <a:gd name="connsiteX5" fmla="*/ 189452 w 361950"/>
                  <a:gd name="connsiteY5" fmla="*/ 174117 h 282954"/>
                  <a:gd name="connsiteX6" fmla="*/ 190405 w 361950"/>
                  <a:gd name="connsiteY6" fmla="*/ 174117 h 282954"/>
                  <a:gd name="connsiteX7" fmla="*/ 204216 w 361950"/>
                  <a:gd name="connsiteY7" fmla="*/ 158305 h 282954"/>
                  <a:gd name="connsiteX8" fmla="*/ 219932 w 361950"/>
                  <a:gd name="connsiteY8" fmla="*/ 137255 h 282954"/>
                  <a:gd name="connsiteX9" fmla="*/ 251079 w 361950"/>
                  <a:gd name="connsiteY9" fmla="*/ 92297 h 282954"/>
                  <a:gd name="connsiteX10" fmla="*/ 313277 w 361950"/>
                  <a:gd name="connsiteY10" fmla="*/ 0 h 282954"/>
                  <a:gd name="connsiteX11" fmla="*/ 361950 w 361950"/>
                  <a:gd name="connsiteY11" fmla="*/ 25813 h 282954"/>
                  <a:gd name="connsiteX12" fmla="*/ 339280 w 361950"/>
                  <a:gd name="connsiteY12" fmla="*/ 78105 h 282954"/>
                  <a:gd name="connsiteX13" fmla="*/ 314611 w 361950"/>
                  <a:gd name="connsiteY13" fmla="*/ 129445 h 282954"/>
                  <a:gd name="connsiteX14" fmla="*/ 287369 w 361950"/>
                  <a:gd name="connsiteY14" fmla="*/ 180404 h 282954"/>
                  <a:gd name="connsiteX15" fmla="*/ 271939 w 361950"/>
                  <a:gd name="connsiteY15" fmla="*/ 206026 h 282954"/>
                  <a:gd name="connsiteX16" fmla="*/ 250793 w 361950"/>
                  <a:gd name="connsiteY16" fmla="*/ 234125 h 282954"/>
                  <a:gd name="connsiteX17" fmla="*/ 228981 w 361950"/>
                  <a:gd name="connsiteY17" fmla="*/ 250603 h 282954"/>
                  <a:gd name="connsiteX18" fmla="*/ 209931 w 361950"/>
                  <a:gd name="connsiteY18" fmla="*/ 259080 h 282954"/>
                  <a:gd name="connsiteX19" fmla="*/ 177165 w 361950"/>
                  <a:gd name="connsiteY19" fmla="*/ 268605 h 282954"/>
                  <a:gd name="connsiteX20" fmla="*/ 116872 w 361950"/>
                  <a:gd name="connsiteY20" fmla="*/ 278130 h 282954"/>
                  <a:gd name="connsiteX21" fmla="*/ 0 w 361950"/>
                  <a:gd name="connsiteY21" fmla="*/ 282702 h 28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1950" h="282954">
                    <a:moveTo>
                      <a:pt x="7715" y="185261"/>
                    </a:moveTo>
                    <a:cubicBezTo>
                      <a:pt x="7715" y="185261"/>
                      <a:pt x="38290" y="187071"/>
                      <a:pt x="56197" y="186690"/>
                    </a:cubicBezTo>
                    <a:cubicBezTo>
                      <a:pt x="74104" y="186309"/>
                      <a:pt x="92202" y="186118"/>
                      <a:pt x="109823" y="185071"/>
                    </a:cubicBezTo>
                    <a:cubicBezTo>
                      <a:pt x="127444" y="184023"/>
                      <a:pt x="144875" y="182689"/>
                      <a:pt x="160877" y="180499"/>
                    </a:cubicBezTo>
                    <a:cubicBezTo>
                      <a:pt x="168192" y="179518"/>
                      <a:pt x="175441" y="178117"/>
                      <a:pt x="182594" y="176308"/>
                    </a:cubicBezTo>
                    <a:lnTo>
                      <a:pt x="189452" y="174117"/>
                    </a:lnTo>
                    <a:cubicBezTo>
                      <a:pt x="191548" y="173164"/>
                      <a:pt x="189452" y="174784"/>
                      <a:pt x="190405" y="174117"/>
                    </a:cubicBezTo>
                    <a:cubicBezTo>
                      <a:pt x="195358" y="169164"/>
                      <a:pt x="199977" y="163887"/>
                      <a:pt x="204216" y="158305"/>
                    </a:cubicBezTo>
                    <a:cubicBezTo>
                      <a:pt x="209455" y="151638"/>
                      <a:pt x="214693" y="144494"/>
                      <a:pt x="219932" y="137255"/>
                    </a:cubicBezTo>
                    <a:cubicBezTo>
                      <a:pt x="230410" y="122682"/>
                      <a:pt x="240697" y="107537"/>
                      <a:pt x="251079" y="92297"/>
                    </a:cubicBezTo>
                    <a:lnTo>
                      <a:pt x="313277" y="0"/>
                    </a:lnTo>
                    <a:lnTo>
                      <a:pt x="361950" y="25813"/>
                    </a:lnTo>
                    <a:cubicBezTo>
                      <a:pt x="354806" y="43625"/>
                      <a:pt x="346996" y="60770"/>
                      <a:pt x="339280" y="78105"/>
                    </a:cubicBezTo>
                    <a:cubicBezTo>
                      <a:pt x="331565" y="95441"/>
                      <a:pt x="322993" y="112395"/>
                      <a:pt x="314611" y="129445"/>
                    </a:cubicBezTo>
                    <a:cubicBezTo>
                      <a:pt x="306229" y="146495"/>
                      <a:pt x="297085" y="163449"/>
                      <a:pt x="287369" y="180404"/>
                    </a:cubicBezTo>
                    <a:cubicBezTo>
                      <a:pt x="282511" y="188881"/>
                      <a:pt x="277844" y="197358"/>
                      <a:pt x="271939" y="206026"/>
                    </a:cubicBezTo>
                    <a:cubicBezTo>
                      <a:pt x="265747" y="216008"/>
                      <a:pt x="258670" y="225409"/>
                      <a:pt x="250793" y="234125"/>
                    </a:cubicBezTo>
                    <a:cubicBezTo>
                      <a:pt x="244440" y="240735"/>
                      <a:pt x="237077" y="246297"/>
                      <a:pt x="228981" y="250603"/>
                    </a:cubicBezTo>
                    <a:cubicBezTo>
                      <a:pt x="222847" y="253889"/>
                      <a:pt x="216475" y="256718"/>
                      <a:pt x="209931" y="259080"/>
                    </a:cubicBezTo>
                    <a:cubicBezTo>
                      <a:pt x="199244" y="263014"/>
                      <a:pt x="188300" y="266205"/>
                      <a:pt x="177165" y="268605"/>
                    </a:cubicBezTo>
                    <a:cubicBezTo>
                      <a:pt x="157296" y="273091"/>
                      <a:pt x="137160" y="276273"/>
                      <a:pt x="116872" y="278130"/>
                    </a:cubicBezTo>
                    <a:cubicBezTo>
                      <a:pt x="78048" y="282083"/>
                      <a:pt x="39014" y="283607"/>
                      <a:pt x="0" y="2827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3" name="任意多边形: 形状 11132">
                <a:extLst>
                  <a:ext uri="{FF2B5EF4-FFF2-40B4-BE49-F238E27FC236}">
                    <a16:creationId xmlns:a16="http://schemas.microsoft.com/office/drawing/2014/main" id="{1DD3D7E6-F509-06B9-A906-E185A1D884F6}"/>
                  </a:ext>
                </a:extLst>
              </p:cNvPr>
              <p:cNvSpPr/>
              <p:nvPr/>
            </p:nvSpPr>
            <p:spPr>
              <a:xfrm>
                <a:off x="7819739" y="4498181"/>
                <a:ext cx="362235" cy="282363"/>
              </a:xfrm>
              <a:custGeom>
                <a:avLst/>
                <a:gdLst>
                  <a:gd name="connsiteX0" fmla="*/ 362236 w 362235"/>
                  <a:gd name="connsiteY0" fmla="*/ 25432 h 282363"/>
                  <a:gd name="connsiteX1" fmla="*/ 339662 w 362235"/>
                  <a:gd name="connsiteY1" fmla="*/ 77629 h 282363"/>
                  <a:gd name="connsiteX2" fmla="*/ 314896 w 362235"/>
                  <a:gd name="connsiteY2" fmla="*/ 129064 h 282363"/>
                  <a:gd name="connsiteX3" fmla="*/ 287750 w 362235"/>
                  <a:gd name="connsiteY3" fmla="*/ 179927 h 282363"/>
                  <a:gd name="connsiteX4" fmla="*/ 272225 w 362235"/>
                  <a:gd name="connsiteY4" fmla="*/ 205550 h 282363"/>
                  <a:gd name="connsiteX5" fmla="*/ 251174 w 362235"/>
                  <a:gd name="connsiteY5" fmla="*/ 233648 h 282363"/>
                  <a:gd name="connsiteX6" fmla="*/ 228886 w 362235"/>
                  <a:gd name="connsiteY6" fmla="*/ 250031 h 282363"/>
                  <a:gd name="connsiteX7" fmla="*/ 209836 w 362235"/>
                  <a:gd name="connsiteY7" fmla="*/ 258604 h 282363"/>
                  <a:gd name="connsiteX8" fmla="*/ 177165 w 362235"/>
                  <a:gd name="connsiteY8" fmla="*/ 268129 h 282363"/>
                  <a:gd name="connsiteX9" fmla="*/ 116872 w 362235"/>
                  <a:gd name="connsiteY9" fmla="*/ 277654 h 282363"/>
                  <a:gd name="connsiteX10" fmla="*/ 91726 w 362235"/>
                  <a:gd name="connsiteY10" fmla="*/ 279845 h 282363"/>
                  <a:gd name="connsiteX11" fmla="*/ 0 w 362235"/>
                  <a:gd name="connsiteY11" fmla="*/ 282130 h 282363"/>
                  <a:gd name="connsiteX12" fmla="*/ 1524 w 362235"/>
                  <a:gd name="connsiteY12" fmla="*/ 262128 h 282363"/>
                  <a:gd name="connsiteX13" fmla="*/ 7525 w 362235"/>
                  <a:gd name="connsiteY13" fmla="*/ 185261 h 282363"/>
                  <a:gd name="connsiteX14" fmla="*/ 55912 w 362235"/>
                  <a:gd name="connsiteY14" fmla="*/ 186690 h 282363"/>
                  <a:gd name="connsiteX15" fmla="*/ 109633 w 362235"/>
                  <a:gd name="connsiteY15" fmla="*/ 185071 h 282363"/>
                  <a:gd name="connsiteX16" fmla="*/ 160687 w 362235"/>
                  <a:gd name="connsiteY16" fmla="*/ 180499 h 282363"/>
                  <a:gd name="connsiteX17" fmla="*/ 182404 w 362235"/>
                  <a:gd name="connsiteY17" fmla="*/ 176308 h 282363"/>
                  <a:gd name="connsiteX18" fmla="*/ 189262 w 362235"/>
                  <a:gd name="connsiteY18" fmla="*/ 174117 h 282363"/>
                  <a:gd name="connsiteX19" fmla="*/ 190214 w 362235"/>
                  <a:gd name="connsiteY19" fmla="*/ 174117 h 282363"/>
                  <a:gd name="connsiteX20" fmla="*/ 204025 w 362235"/>
                  <a:gd name="connsiteY20" fmla="*/ 158305 h 282363"/>
                  <a:gd name="connsiteX21" fmla="*/ 219646 w 362235"/>
                  <a:gd name="connsiteY21" fmla="*/ 137255 h 282363"/>
                  <a:gd name="connsiteX22" fmla="*/ 250888 w 362235"/>
                  <a:gd name="connsiteY22" fmla="*/ 92297 h 282363"/>
                  <a:gd name="connsiteX23" fmla="*/ 313087 w 362235"/>
                  <a:gd name="connsiteY23" fmla="*/ 0 h 28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62235" h="282363">
                    <a:moveTo>
                      <a:pt x="362236" y="25432"/>
                    </a:moveTo>
                    <a:cubicBezTo>
                      <a:pt x="355092" y="43148"/>
                      <a:pt x="347377" y="60293"/>
                      <a:pt x="339662" y="77629"/>
                    </a:cubicBezTo>
                    <a:cubicBezTo>
                      <a:pt x="331946" y="94964"/>
                      <a:pt x="323374" y="111919"/>
                      <a:pt x="314896" y="129064"/>
                    </a:cubicBezTo>
                    <a:cubicBezTo>
                      <a:pt x="306419" y="146209"/>
                      <a:pt x="297466" y="162973"/>
                      <a:pt x="287750" y="179927"/>
                    </a:cubicBezTo>
                    <a:cubicBezTo>
                      <a:pt x="282892" y="188404"/>
                      <a:pt x="278225" y="196882"/>
                      <a:pt x="272225" y="205550"/>
                    </a:cubicBezTo>
                    <a:cubicBezTo>
                      <a:pt x="266100" y="215551"/>
                      <a:pt x="259051" y="224961"/>
                      <a:pt x="251174" y="233648"/>
                    </a:cubicBezTo>
                    <a:cubicBezTo>
                      <a:pt x="244669" y="240268"/>
                      <a:pt x="237144" y="245793"/>
                      <a:pt x="228886" y="250031"/>
                    </a:cubicBezTo>
                    <a:cubicBezTo>
                      <a:pt x="222761" y="253365"/>
                      <a:pt x="216389" y="256232"/>
                      <a:pt x="209836" y="258604"/>
                    </a:cubicBezTo>
                    <a:cubicBezTo>
                      <a:pt x="199168" y="262490"/>
                      <a:pt x="188252" y="265671"/>
                      <a:pt x="177165" y="268129"/>
                    </a:cubicBezTo>
                    <a:cubicBezTo>
                      <a:pt x="157286" y="272567"/>
                      <a:pt x="137151" y="275749"/>
                      <a:pt x="116872" y="277654"/>
                    </a:cubicBezTo>
                    <a:cubicBezTo>
                      <a:pt x="108395" y="278511"/>
                      <a:pt x="100013" y="279178"/>
                      <a:pt x="91726" y="279845"/>
                    </a:cubicBezTo>
                    <a:cubicBezTo>
                      <a:pt x="61150" y="282035"/>
                      <a:pt x="31051" y="282797"/>
                      <a:pt x="0" y="282130"/>
                    </a:cubicBezTo>
                    <a:lnTo>
                      <a:pt x="1524" y="262128"/>
                    </a:lnTo>
                    <a:lnTo>
                      <a:pt x="7525" y="185261"/>
                    </a:lnTo>
                    <a:cubicBezTo>
                      <a:pt x="7525" y="185261"/>
                      <a:pt x="38005" y="187166"/>
                      <a:pt x="55912" y="186690"/>
                    </a:cubicBezTo>
                    <a:cubicBezTo>
                      <a:pt x="73819" y="186214"/>
                      <a:pt x="91916" y="186118"/>
                      <a:pt x="109633" y="185071"/>
                    </a:cubicBezTo>
                    <a:cubicBezTo>
                      <a:pt x="127349" y="184023"/>
                      <a:pt x="144685" y="182785"/>
                      <a:pt x="160687" y="180499"/>
                    </a:cubicBezTo>
                    <a:cubicBezTo>
                      <a:pt x="168011" y="179594"/>
                      <a:pt x="175270" y="178194"/>
                      <a:pt x="182404" y="176308"/>
                    </a:cubicBezTo>
                    <a:cubicBezTo>
                      <a:pt x="184737" y="175727"/>
                      <a:pt x="187023" y="175003"/>
                      <a:pt x="189262" y="174117"/>
                    </a:cubicBezTo>
                    <a:cubicBezTo>
                      <a:pt x="191357" y="173164"/>
                      <a:pt x="189262" y="174879"/>
                      <a:pt x="190214" y="174117"/>
                    </a:cubicBezTo>
                    <a:cubicBezTo>
                      <a:pt x="195167" y="169164"/>
                      <a:pt x="199787" y="163887"/>
                      <a:pt x="204025" y="158305"/>
                    </a:cubicBezTo>
                    <a:cubicBezTo>
                      <a:pt x="209264" y="151638"/>
                      <a:pt x="214503" y="144494"/>
                      <a:pt x="219646" y="137255"/>
                    </a:cubicBezTo>
                    <a:cubicBezTo>
                      <a:pt x="230124" y="122682"/>
                      <a:pt x="240506" y="107537"/>
                      <a:pt x="250888" y="92297"/>
                    </a:cubicBezTo>
                    <a:lnTo>
                      <a:pt x="313087" y="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4" name="任意多边形: 形状 11133">
                <a:extLst>
                  <a:ext uri="{FF2B5EF4-FFF2-40B4-BE49-F238E27FC236}">
                    <a16:creationId xmlns:a16="http://schemas.microsoft.com/office/drawing/2014/main" id="{AF7372B8-3907-546F-1915-041043E047B5}"/>
                  </a:ext>
                </a:extLst>
              </p:cNvPr>
              <p:cNvSpPr/>
              <p:nvPr/>
            </p:nvSpPr>
            <p:spPr>
              <a:xfrm>
                <a:off x="7819834" y="4742211"/>
                <a:ext cx="91725" cy="37761"/>
              </a:xfrm>
              <a:custGeom>
                <a:avLst/>
                <a:gdLst>
                  <a:gd name="connsiteX0" fmla="*/ 91726 w 91725"/>
                  <a:gd name="connsiteY0" fmla="*/ 35243 h 37761"/>
                  <a:gd name="connsiteX1" fmla="*/ 0 w 91725"/>
                  <a:gd name="connsiteY1" fmla="*/ 37529 h 37761"/>
                  <a:gd name="connsiteX2" fmla="*/ 1524 w 91725"/>
                  <a:gd name="connsiteY2" fmla="*/ 17526 h 37761"/>
                  <a:gd name="connsiteX3" fmla="*/ 8954 w 91725"/>
                  <a:gd name="connsiteY3" fmla="*/ 0 h 37761"/>
                  <a:gd name="connsiteX4" fmla="*/ 91726 w 91725"/>
                  <a:gd name="connsiteY4" fmla="*/ 35243 h 37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725" h="37761">
                    <a:moveTo>
                      <a:pt x="91726" y="35243"/>
                    </a:moveTo>
                    <a:cubicBezTo>
                      <a:pt x="61150" y="37433"/>
                      <a:pt x="31052" y="38195"/>
                      <a:pt x="0" y="37529"/>
                    </a:cubicBezTo>
                    <a:lnTo>
                      <a:pt x="1524" y="17526"/>
                    </a:lnTo>
                    <a:lnTo>
                      <a:pt x="8954" y="0"/>
                    </a:lnTo>
                    <a:cubicBezTo>
                      <a:pt x="40062" y="619"/>
                      <a:pt x="69723" y="13249"/>
                      <a:pt x="91726" y="3524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5" name="任意多边形: 形状 11134">
                <a:extLst>
                  <a:ext uri="{FF2B5EF4-FFF2-40B4-BE49-F238E27FC236}">
                    <a16:creationId xmlns:a16="http://schemas.microsoft.com/office/drawing/2014/main" id="{1471A499-B58A-879F-C42E-3413092DC518}"/>
                  </a:ext>
                </a:extLst>
              </p:cNvPr>
              <p:cNvSpPr/>
              <p:nvPr/>
            </p:nvSpPr>
            <p:spPr>
              <a:xfrm>
                <a:off x="7105650" y="6272900"/>
                <a:ext cx="213122" cy="131804"/>
              </a:xfrm>
              <a:custGeom>
                <a:avLst/>
                <a:gdLst>
                  <a:gd name="connsiteX0" fmla="*/ 212312 w 213122"/>
                  <a:gd name="connsiteY0" fmla="*/ 118374 h 131804"/>
                  <a:gd name="connsiteX1" fmla="*/ 131350 w 213122"/>
                  <a:gd name="connsiteY1" fmla="*/ 19219 h 131804"/>
                  <a:gd name="connsiteX2" fmla="*/ 125987 w 213122"/>
                  <a:gd name="connsiteY2" fmla="*/ 11304 h 131804"/>
                  <a:gd name="connsiteX3" fmla="*/ 125444 w 213122"/>
                  <a:gd name="connsiteY3" fmla="*/ 11218 h 131804"/>
                  <a:gd name="connsiteX4" fmla="*/ 52388 w 213122"/>
                  <a:gd name="connsiteY4" fmla="*/ 169 h 131804"/>
                  <a:gd name="connsiteX5" fmla="*/ 42863 w 213122"/>
                  <a:gd name="connsiteY5" fmla="*/ 3979 h 131804"/>
                  <a:gd name="connsiteX6" fmla="*/ 0 w 213122"/>
                  <a:gd name="connsiteY6" fmla="*/ 64844 h 131804"/>
                  <a:gd name="connsiteX7" fmla="*/ 19050 w 213122"/>
                  <a:gd name="connsiteY7" fmla="*/ 71797 h 131804"/>
                  <a:gd name="connsiteX8" fmla="*/ 29432 w 213122"/>
                  <a:gd name="connsiteY8" fmla="*/ 64558 h 131804"/>
                  <a:gd name="connsiteX9" fmla="*/ 34385 w 213122"/>
                  <a:gd name="connsiteY9" fmla="*/ 77417 h 131804"/>
                  <a:gd name="connsiteX10" fmla="*/ 208788 w 213122"/>
                  <a:gd name="connsiteY10" fmla="*/ 131805 h 131804"/>
                  <a:gd name="connsiteX11" fmla="*/ 212312 w 213122"/>
                  <a:gd name="connsiteY11" fmla="*/ 118374 h 13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122" h="131804">
                    <a:moveTo>
                      <a:pt x="212312" y="118374"/>
                    </a:moveTo>
                    <a:cubicBezTo>
                      <a:pt x="212312" y="118374"/>
                      <a:pt x="126587" y="59033"/>
                      <a:pt x="131350" y="19219"/>
                    </a:cubicBezTo>
                    <a:cubicBezTo>
                      <a:pt x="132055" y="15552"/>
                      <a:pt x="129654" y="12009"/>
                      <a:pt x="125987" y="11304"/>
                    </a:cubicBezTo>
                    <a:cubicBezTo>
                      <a:pt x="125806" y="11266"/>
                      <a:pt x="125625" y="11237"/>
                      <a:pt x="125444" y="11218"/>
                    </a:cubicBezTo>
                    <a:lnTo>
                      <a:pt x="52388" y="169"/>
                    </a:lnTo>
                    <a:cubicBezTo>
                      <a:pt x="48739" y="-526"/>
                      <a:pt x="45025" y="960"/>
                      <a:pt x="42863" y="3979"/>
                    </a:cubicBezTo>
                    <a:lnTo>
                      <a:pt x="0" y="64844"/>
                    </a:lnTo>
                    <a:lnTo>
                      <a:pt x="19050" y="71797"/>
                    </a:lnTo>
                    <a:lnTo>
                      <a:pt x="29432" y="64558"/>
                    </a:lnTo>
                    <a:lnTo>
                      <a:pt x="34385" y="77417"/>
                    </a:lnTo>
                    <a:cubicBezTo>
                      <a:pt x="139637" y="115517"/>
                      <a:pt x="185547" y="130852"/>
                      <a:pt x="208788" y="131805"/>
                    </a:cubicBezTo>
                    <a:cubicBezTo>
                      <a:pt x="215646" y="123613"/>
                      <a:pt x="212312" y="118374"/>
                      <a:pt x="212312" y="118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6" name="任意多边形: 形状 11135">
                <a:extLst>
                  <a:ext uri="{FF2B5EF4-FFF2-40B4-BE49-F238E27FC236}">
                    <a16:creationId xmlns:a16="http://schemas.microsoft.com/office/drawing/2014/main" id="{BCBC2434-3DA8-B6E7-2CDE-034789D43B77}"/>
                  </a:ext>
                </a:extLst>
              </p:cNvPr>
              <p:cNvSpPr/>
              <p:nvPr/>
            </p:nvSpPr>
            <p:spPr>
              <a:xfrm>
                <a:off x="7145178" y="5174075"/>
                <a:ext cx="658368" cy="1145286"/>
              </a:xfrm>
              <a:custGeom>
                <a:avLst/>
                <a:gdLst>
                  <a:gd name="connsiteX0" fmla="*/ 658368 w 658368"/>
                  <a:gd name="connsiteY0" fmla="*/ 97060 h 1145286"/>
                  <a:gd name="connsiteX1" fmla="*/ 646271 w 658368"/>
                  <a:gd name="connsiteY1" fmla="*/ 128302 h 1145286"/>
                  <a:gd name="connsiteX2" fmla="*/ 611124 w 658368"/>
                  <a:gd name="connsiteY2" fmla="*/ 218122 h 1145286"/>
                  <a:gd name="connsiteX3" fmla="*/ 578739 w 658368"/>
                  <a:gd name="connsiteY3" fmla="*/ 299180 h 1145286"/>
                  <a:gd name="connsiteX4" fmla="*/ 409385 w 658368"/>
                  <a:gd name="connsiteY4" fmla="*/ 681895 h 1145286"/>
                  <a:gd name="connsiteX5" fmla="*/ 91726 w 658368"/>
                  <a:gd name="connsiteY5" fmla="*/ 1145286 h 1145286"/>
                  <a:gd name="connsiteX6" fmla="*/ 0 w 658368"/>
                  <a:gd name="connsiteY6" fmla="*/ 1111758 h 1145286"/>
                  <a:gd name="connsiteX7" fmla="*/ 248507 w 658368"/>
                  <a:gd name="connsiteY7" fmla="*/ 640747 h 1145286"/>
                  <a:gd name="connsiteX8" fmla="*/ 331946 w 658368"/>
                  <a:gd name="connsiteY8" fmla="*/ 443865 h 1145286"/>
                  <a:gd name="connsiteX9" fmla="*/ 372713 w 658368"/>
                  <a:gd name="connsiteY9" fmla="*/ 330613 h 1145286"/>
                  <a:gd name="connsiteX10" fmla="*/ 390335 w 658368"/>
                  <a:gd name="connsiteY10" fmla="*/ 279463 h 1145286"/>
                  <a:gd name="connsiteX11" fmla="*/ 432149 w 658368"/>
                  <a:gd name="connsiteY11" fmla="*/ 153638 h 1145286"/>
                  <a:gd name="connsiteX12" fmla="*/ 436721 w 658368"/>
                  <a:gd name="connsiteY12" fmla="*/ 139541 h 1145286"/>
                  <a:gd name="connsiteX13" fmla="*/ 450818 w 658368"/>
                  <a:gd name="connsiteY13" fmla="*/ 95250 h 1145286"/>
                  <a:gd name="connsiteX14" fmla="*/ 480251 w 658368"/>
                  <a:gd name="connsiteY14" fmla="*/ 0 h 1145286"/>
                  <a:gd name="connsiteX15" fmla="*/ 480251 w 658368"/>
                  <a:gd name="connsiteY15" fmla="*/ 0 h 1145286"/>
                  <a:gd name="connsiteX16" fmla="*/ 562070 w 658368"/>
                  <a:gd name="connsiteY16" fmla="*/ 44577 h 114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368" h="1145286">
                    <a:moveTo>
                      <a:pt x="658368" y="97060"/>
                    </a:moveTo>
                    <a:cubicBezTo>
                      <a:pt x="658368" y="97060"/>
                      <a:pt x="653987" y="108490"/>
                      <a:pt x="646271" y="128302"/>
                    </a:cubicBezTo>
                    <a:cubicBezTo>
                      <a:pt x="637985" y="149733"/>
                      <a:pt x="625793" y="180975"/>
                      <a:pt x="611124" y="218122"/>
                    </a:cubicBezTo>
                    <a:cubicBezTo>
                      <a:pt x="601599" y="242887"/>
                      <a:pt x="590455" y="270319"/>
                      <a:pt x="578739" y="299180"/>
                    </a:cubicBezTo>
                    <a:cubicBezTo>
                      <a:pt x="524923" y="432530"/>
                      <a:pt x="455390" y="598360"/>
                      <a:pt x="409385" y="681895"/>
                    </a:cubicBezTo>
                    <a:cubicBezTo>
                      <a:pt x="321278" y="841724"/>
                      <a:pt x="91726" y="1145286"/>
                      <a:pt x="91726" y="1145286"/>
                    </a:cubicBezTo>
                    <a:lnTo>
                      <a:pt x="0" y="1111758"/>
                    </a:lnTo>
                    <a:cubicBezTo>
                      <a:pt x="0" y="1111758"/>
                      <a:pt x="165164" y="799147"/>
                      <a:pt x="248507" y="640747"/>
                    </a:cubicBezTo>
                    <a:cubicBezTo>
                      <a:pt x="280102" y="576786"/>
                      <a:pt x="307962" y="511045"/>
                      <a:pt x="331946" y="443865"/>
                    </a:cubicBezTo>
                    <a:cubicBezTo>
                      <a:pt x="345758" y="407003"/>
                      <a:pt x="359474" y="368617"/>
                      <a:pt x="372713" y="330613"/>
                    </a:cubicBezTo>
                    <a:cubicBezTo>
                      <a:pt x="378714" y="313468"/>
                      <a:pt x="384620" y="296323"/>
                      <a:pt x="390335" y="279463"/>
                    </a:cubicBezTo>
                    <a:cubicBezTo>
                      <a:pt x="405479" y="234886"/>
                      <a:pt x="419672" y="191929"/>
                      <a:pt x="432149" y="153638"/>
                    </a:cubicBezTo>
                    <a:cubicBezTo>
                      <a:pt x="433673" y="148876"/>
                      <a:pt x="435197" y="144113"/>
                      <a:pt x="436721" y="139541"/>
                    </a:cubicBezTo>
                    <a:cubicBezTo>
                      <a:pt x="441770" y="123825"/>
                      <a:pt x="446246" y="108966"/>
                      <a:pt x="450818" y="95250"/>
                    </a:cubicBezTo>
                    <a:cubicBezTo>
                      <a:pt x="468725" y="38862"/>
                      <a:pt x="479870" y="1714"/>
                      <a:pt x="480251" y="0"/>
                    </a:cubicBezTo>
                    <a:lnTo>
                      <a:pt x="480251" y="0"/>
                    </a:lnTo>
                    <a:lnTo>
                      <a:pt x="562070" y="4457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7" name="任意多边形: 形状 11136">
                <a:extLst>
                  <a:ext uri="{FF2B5EF4-FFF2-40B4-BE49-F238E27FC236}">
                    <a16:creationId xmlns:a16="http://schemas.microsoft.com/office/drawing/2014/main" id="{7600A017-A43B-AEBA-72C6-9E10841868ED}"/>
                  </a:ext>
                </a:extLst>
              </p:cNvPr>
              <p:cNvSpPr/>
              <p:nvPr/>
            </p:nvSpPr>
            <p:spPr>
              <a:xfrm>
                <a:off x="7518082" y="5269325"/>
                <a:ext cx="273367" cy="235362"/>
              </a:xfrm>
              <a:custGeom>
                <a:avLst/>
                <a:gdLst>
                  <a:gd name="connsiteX0" fmla="*/ 273367 w 273367"/>
                  <a:gd name="connsiteY0" fmla="*/ 33052 h 235362"/>
                  <a:gd name="connsiteX1" fmla="*/ 238220 w 273367"/>
                  <a:gd name="connsiteY1" fmla="*/ 122872 h 235362"/>
                  <a:gd name="connsiteX2" fmla="*/ 205835 w 273367"/>
                  <a:gd name="connsiteY2" fmla="*/ 203930 h 235362"/>
                  <a:gd name="connsiteX3" fmla="*/ 0 w 273367"/>
                  <a:gd name="connsiteY3" fmla="*/ 235363 h 235362"/>
                  <a:gd name="connsiteX4" fmla="*/ 17621 w 273367"/>
                  <a:gd name="connsiteY4" fmla="*/ 184213 h 235362"/>
                  <a:gd name="connsiteX5" fmla="*/ 59436 w 273367"/>
                  <a:gd name="connsiteY5" fmla="*/ 58388 h 235362"/>
                  <a:gd name="connsiteX6" fmla="*/ 64008 w 273367"/>
                  <a:gd name="connsiteY6" fmla="*/ 44291 h 235362"/>
                  <a:gd name="connsiteX7" fmla="*/ 78105 w 273367"/>
                  <a:gd name="connsiteY7" fmla="*/ 0 h 235362"/>
                  <a:gd name="connsiteX8" fmla="*/ 273367 w 273367"/>
                  <a:gd name="connsiteY8" fmla="*/ 33052 h 2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367" h="235362">
                    <a:moveTo>
                      <a:pt x="273367" y="33052"/>
                    </a:moveTo>
                    <a:cubicBezTo>
                      <a:pt x="265081" y="54483"/>
                      <a:pt x="252889" y="85725"/>
                      <a:pt x="238220" y="122872"/>
                    </a:cubicBezTo>
                    <a:cubicBezTo>
                      <a:pt x="228695" y="147638"/>
                      <a:pt x="217551" y="175070"/>
                      <a:pt x="205835" y="203930"/>
                    </a:cubicBezTo>
                    <a:cubicBezTo>
                      <a:pt x="130969" y="218980"/>
                      <a:pt x="54769" y="229171"/>
                      <a:pt x="0" y="235363"/>
                    </a:cubicBezTo>
                    <a:cubicBezTo>
                      <a:pt x="6001" y="218218"/>
                      <a:pt x="11906" y="201073"/>
                      <a:pt x="17621" y="184213"/>
                    </a:cubicBezTo>
                    <a:cubicBezTo>
                      <a:pt x="32766" y="139637"/>
                      <a:pt x="46958" y="96679"/>
                      <a:pt x="59436" y="58388"/>
                    </a:cubicBezTo>
                    <a:cubicBezTo>
                      <a:pt x="60960" y="53626"/>
                      <a:pt x="62484" y="48863"/>
                      <a:pt x="64008" y="44291"/>
                    </a:cubicBezTo>
                    <a:cubicBezTo>
                      <a:pt x="69056" y="28575"/>
                      <a:pt x="73533" y="13716"/>
                      <a:pt x="78105" y="0"/>
                    </a:cubicBezTo>
                    <a:cubicBezTo>
                      <a:pt x="133159" y="7525"/>
                      <a:pt x="206692" y="18764"/>
                      <a:pt x="273367" y="3305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8" name="任意多边形: 形状 11137">
                <a:extLst>
                  <a:ext uri="{FF2B5EF4-FFF2-40B4-BE49-F238E27FC236}">
                    <a16:creationId xmlns:a16="http://schemas.microsoft.com/office/drawing/2014/main" id="{8D3C9B65-8DAF-A629-5F28-E75C6D5BFA54}"/>
                  </a:ext>
                </a:extLst>
              </p:cNvPr>
              <p:cNvSpPr/>
              <p:nvPr/>
            </p:nvSpPr>
            <p:spPr>
              <a:xfrm>
                <a:off x="7510462" y="4680657"/>
                <a:ext cx="353307" cy="467510"/>
              </a:xfrm>
              <a:custGeom>
                <a:avLst/>
                <a:gdLst>
                  <a:gd name="connsiteX0" fmla="*/ 0 w 353307"/>
                  <a:gd name="connsiteY0" fmla="*/ 53268 h 467510"/>
                  <a:gd name="connsiteX1" fmla="*/ 0 w 353307"/>
                  <a:gd name="connsiteY1" fmla="*/ 53268 h 467510"/>
                  <a:gd name="connsiteX2" fmla="*/ 25241 w 353307"/>
                  <a:gd name="connsiteY2" fmla="*/ 199762 h 467510"/>
                  <a:gd name="connsiteX3" fmla="*/ 30004 w 353307"/>
                  <a:gd name="connsiteY3" fmla="*/ 313110 h 467510"/>
                  <a:gd name="connsiteX4" fmla="*/ 27908 w 353307"/>
                  <a:gd name="connsiteY4" fmla="*/ 403121 h 467510"/>
                  <a:gd name="connsiteX5" fmla="*/ 24575 w 353307"/>
                  <a:gd name="connsiteY5" fmla="*/ 452556 h 467510"/>
                  <a:gd name="connsiteX6" fmla="*/ 313944 w 353307"/>
                  <a:gd name="connsiteY6" fmla="*/ 467510 h 467510"/>
                  <a:gd name="connsiteX7" fmla="*/ 316801 w 353307"/>
                  <a:gd name="connsiteY7" fmla="*/ 2309 h 467510"/>
                  <a:gd name="connsiteX8" fmla="*/ 239268 w 353307"/>
                  <a:gd name="connsiteY8" fmla="*/ 499 h 467510"/>
                  <a:gd name="connsiteX9" fmla="*/ 222885 w 353307"/>
                  <a:gd name="connsiteY9" fmla="*/ 1547 h 467510"/>
                  <a:gd name="connsiteX10" fmla="*/ 93440 w 353307"/>
                  <a:gd name="connsiteY10" fmla="*/ 24217 h 467510"/>
                  <a:gd name="connsiteX11" fmla="*/ 70295 w 353307"/>
                  <a:gd name="connsiteY11" fmla="*/ 29932 h 467510"/>
                  <a:gd name="connsiteX12" fmla="*/ 0 w 353307"/>
                  <a:gd name="connsiteY12" fmla="*/ 53268 h 467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3307" h="467510">
                    <a:moveTo>
                      <a:pt x="0" y="53268"/>
                    </a:moveTo>
                    <a:cubicBezTo>
                      <a:pt x="0" y="53268"/>
                      <a:pt x="0" y="53268"/>
                      <a:pt x="0" y="53268"/>
                    </a:cubicBezTo>
                    <a:cubicBezTo>
                      <a:pt x="13183" y="101160"/>
                      <a:pt x="21641" y="150223"/>
                      <a:pt x="25241" y="199762"/>
                    </a:cubicBezTo>
                    <a:cubicBezTo>
                      <a:pt x="28575" y="239291"/>
                      <a:pt x="29813" y="278153"/>
                      <a:pt x="30004" y="313110"/>
                    </a:cubicBezTo>
                    <a:cubicBezTo>
                      <a:pt x="30194" y="348067"/>
                      <a:pt x="29051" y="379309"/>
                      <a:pt x="27908" y="403121"/>
                    </a:cubicBezTo>
                    <a:cubicBezTo>
                      <a:pt x="26384" y="433792"/>
                      <a:pt x="24575" y="452556"/>
                      <a:pt x="24575" y="452556"/>
                    </a:cubicBezTo>
                    <a:lnTo>
                      <a:pt x="313944" y="467510"/>
                    </a:lnTo>
                    <a:cubicBezTo>
                      <a:pt x="400812" y="153185"/>
                      <a:pt x="316801" y="2309"/>
                      <a:pt x="316801" y="2309"/>
                    </a:cubicBezTo>
                    <a:cubicBezTo>
                      <a:pt x="291017" y="52"/>
                      <a:pt x="265128" y="-548"/>
                      <a:pt x="239268" y="499"/>
                    </a:cubicBezTo>
                    <a:cubicBezTo>
                      <a:pt x="233934" y="499"/>
                      <a:pt x="228409" y="1071"/>
                      <a:pt x="222885" y="1547"/>
                    </a:cubicBezTo>
                    <a:cubicBezTo>
                      <a:pt x="179327" y="6557"/>
                      <a:pt x="136103" y="14130"/>
                      <a:pt x="93440" y="24217"/>
                    </a:cubicBezTo>
                    <a:cubicBezTo>
                      <a:pt x="85725" y="25931"/>
                      <a:pt x="77914" y="27931"/>
                      <a:pt x="70295" y="29932"/>
                    </a:cubicBezTo>
                    <a:cubicBezTo>
                      <a:pt x="32575" y="40219"/>
                      <a:pt x="0" y="53268"/>
                      <a:pt x="0" y="5326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9" name="任意多边形: 形状 11138">
                <a:extLst>
                  <a:ext uri="{FF2B5EF4-FFF2-40B4-BE49-F238E27FC236}">
                    <a16:creationId xmlns:a16="http://schemas.microsoft.com/office/drawing/2014/main" id="{A4A8B41B-45B6-E394-7415-56F930974538}"/>
                  </a:ext>
                </a:extLst>
              </p:cNvPr>
              <p:cNvSpPr/>
              <p:nvPr/>
            </p:nvSpPr>
            <p:spPr>
              <a:xfrm>
                <a:off x="7510653" y="4680705"/>
                <a:ext cx="353288" cy="467366"/>
              </a:xfrm>
              <a:custGeom>
                <a:avLst/>
                <a:gdLst>
                  <a:gd name="connsiteX0" fmla="*/ 313849 w 353288"/>
                  <a:gd name="connsiteY0" fmla="*/ 467366 h 467366"/>
                  <a:gd name="connsiteX1" fmla="*/ 24479 w 353288"/>
                  <a:gd name="connsiteY1" fmla="*/ 452507 h 467366"/>
                  <a:gd name="connsiteX2" fmla="*/ 27813 w 353288"/>
                  <a:gd name="connsiteY2" fmla="*/ 402977 h 467366"/>
                  <a:gd name="connsiteX3" fmla="*/ 28956 w 353288"/>
                  <a:gd name="connsiteY3" fmla="*/ 372783 h 467366"/>
                  <a:gd name="connsiteX4" fmla="*/ 29908 w 353288"/>
                  <a:gd name="connsiteY4" fmla="*/ 312966 h 467366"/>
                  <a:gd name="connsiteX5" fmla="*/ 29337 w 353288"/>
                  <a:gd name="connsiteY5" fmla="*/ 280200 h 467366"/>
                  <a:gd name="connsiteX6" fmla="*/ 29337 w 353288"/>
                  <a:gd name="connsiteY6" fmla="*/ 274771 h 467366"/>
                  <a:gd name="connsiteX7" fmla="*/ 26765 w 353288"/>
                  <a:gd name="connsiteY7" fmla="*/ 219716 h 467366"/>
                  <a:gd name="connsiteX8" fmla="*/ 25146 w 353288"/>
                  <a:gd name="connsiteY8" fmla="*/ 199714 h 467366"/>
                  <a:gd name="connsiteX9" fmla="*/ 23813 w 353288"/>
                  <a:gd name="connsiteY9" fmla="*/ 183902 h 467366"/>
                  <a:gd name="connsiteX10" fmla="*/ 18955 w 353288"/>
                  <a:gd name="connsiteY10" fmla="*/ 144088 h 467366"/>
                  <a:gd name="connsiteX11" fmla="*/ 17335 w 353288"/>
                  <a:gd name="connsiteY11" fmla="*/ 133325 h 467366"/>
                  <a:gd name="connsiteX12" fmla="*/ 14478 w 353288"/>
                  <a:gd name="connsiteY12" fmla="*/ 115608 h 467366"/>
                  <a:gd name="connsiteX13" fmla="*/ 0 w 353288"/>
                  <a:gd name="connsiteY13" fmla="*/ 53029 h 467366"/>
                  <a:gd name="connsiteX14" fmla="*/ 0 w 353288"/>
                  <a:gd name="connsiteY14" fmla="*/ 53029 h 467366"/>
                  <a:gd name="connsiteX15" fmla="*/ 70485 w 353288"/>
                  <a:gd name="connsiteY15" fmla="*/ 29883 h 467366"/>
                  <a:gd name="connsiteX16" fmla="*/ 93535 w 353288"/>
                  <a:gd name="connsiteY16" fmla="*/ 24168 h 467366"/>
                  <a:gd name="connsiteX17" fmla="*/ 222980 w 353288"/>
                  <a:gd name="connsiteY17" fmla="*/ 1499 h 467366"/>
                  <a:gd name="connsiteX18" fmla="*/ 239459 w 353288"/>
                  <a:gd name="connsiteY18" fmla="*/ 546 h 467366"/>
                  <a:gd name="connsiteX19" fmla="*/ 316992 w 353288"/>
                  <a:gd name="connsiteY19" fmla="*/ 2261 h 467366"/>
                  <a:gd name="connsiteX20" fmla="*/ 313849 w 353288"/>
                  <a:gd name="connsiteY20" fmla="*/ 467366 h 46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3288" h="467366">
                    <a:moveTo>
                      <a:pt x="313849" y="467366"/>
                    </a:moveTo>
                    <a:lnTo>
                      <a:pt x="24479" y="452507"/>
                    </a:lnTo>
                    <a:cubicBezTo>
                      <a:pt x="24479" y="452507"/>
                      <a:pt x="26289" y="433457"/>
                      <a:pt x="27813" y="402977"/>
                    </a:cubicBezTo>
                    <a:cubicBezTo>
                      <a:pt x="27813" y="394024"/>
                      <a:pt x="28575" y="383927"/>
                      <a:pt x="28956" y="372783"/>
                    </a:cubicBezTo>
                    <a:cubicBezTo>
                      <a:pt x="29527" y="354971"/>
                      <a:pt x="29908" y="334683"/>
                      <a:pt x="29908" y="312966"/>
                    </a:cubicBezTo>
                    <a:cubicBezTo>
                      <a:pt x="29908" y="302393"/>
                      <a:pt x="29908" y="291440"/>
                      <a:pt x="29337" y="280200"/>
                    </a:cubicBezTo>
                    <a:cubicBezTo>
                      <a:pt x="29337" y="278390"/>
                      <a:pt x="29337" y="276581"/>
                      <a:pt x="29337" y="274771"/>
                    </a:cubicBezTo>
                    <a:cubicBezTo>
                      <a:pt x="28861" y="256959"/>
                      <a:pt x="28004" y="238481"/>
                      <a:pt x="26765" y="219716"/>
                    </a:cubicBezTo>
                    <a:cubicBezTo>
                      <a:pt x="26194" y="213049"/>
                      <a:pt x="25717" y="206381"/>
                      <a:pt x="25146" y="199714"/>
                    </a:cubicBezTo>
                    <a:cubicBezTo>
                      <a:pt x="25146" y="194475"/>
                      <a:pt x="24289" y="189141"/>
                      <a:pt x="23813" y="183902"/>
                    </a:cubicBezTo>
                    <a:cubicBezTo>
                      <a:pt x="22384" y="170567"/>
                      <a:pt x="20860" y="157232"/>
                      <a:pt x="18955" y="144088"/>
                    </a:cubicBezTo>
                    <a:cubicBezTo>
                      <a:pt x="18479" y="140468"/>
                      <a:pt x="17907" y="136849"/>
                      <a:pt x="17335" y="133325"/>
                    </a:cubicBezTo>
                    <a:cubicBezTo>
                      <a:pt x="16478" y="127324"/>
                      <a:pt x="15526" y="121514"/>
                      <a:pt x="14478" y="115608"/>
                    </a:cubicBezTo>
                    <a:cubicBezTo>
                      <a:pt x="10782" y="94501"/>
                      <a:pt x="5944" y="73612"/>
                      <a:pt x="0" y="53029"/>
                    </a:cubicBezTo>
                    <a:lnTo>
                      <a:pt x="0" y="53029"/>
                    </a:lnTo>
                    <a:cubicBezTo>
                      <a:pt x="0" y="53029"/>
                      <a:pt x="32671" y="40265"/>
                      <a:pt x="70485" y="29883"/>
                    </a:cubicBezTo>
                    <a:cubicBezTo>
                      <a:pt x="78010" y="27883"/>
                      <a:pt x="85820" y="25883"/>
                      <a:pt x="93535" y="24168"/>
                    </a:cubicBezTo>
                    <a:cubicBezTo>
                      <a:pt x="136217" y="14138"/>
                      <a:pt x="179432" y="6566"/>
                      <a:pt x="222980" y="1499"/>
                    </a:cubicBezTo>
                    <a:cubicBezTo>
                      <a:pt x="228600" y="1499"/>
                      <a:pt x="234029" y="641"/>
                      <a:pt x="239459" y="546"/>
                    </a:cubicBezTo>
                    <a:cubicBezTo>
                      <a:pt x="265309" y="-559"/>
                      <a:pt x="291208" y="13"/>
                      <a:pt x="316992" y="2261"/>
                    </a:cubicBezTo>
                    <a:cubicBezTo>
                      <a:pt x="316992" y="2261"/>
                      <a:pt x="400717" y="152565"/>
                      <a:pt x="313849" y="4673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0" name="任意多边形: 形状 11139">
                <a:extLst>
                  <a:ext uri="{FF2B5EF4-FFF2-40B4-BE49-F238E27FC236}">
                    <a16:creationId xmlns:a16="http://schemas.microsoft.com/office/drawing/2014/main" id="{471D5AFF-A877-5F48-0965-79029AA7A4E8}"/>
                  </a:ext>
                </a:extLst>
              </p:cNvPr>
              <p:cNvSpPr/>
              <p:nvPr/>
            </p:nvSpPr>
            <p:spPr>
              <a:xfrm>
                <a:off x="7794498" y="5773631"/>
                <a:ext cx="209684" cy="140441"/>
              </a:xfrm>
              <a:custGeom>
                <a:avLst/>
                <a:gdLst>
                  <a:gd name="connsiteX0" fmla="*/ 208978 w 209684"/>
                  <a:gd name="connsiteY0" fmla="*/ 127487 h 140441"/>
                  <a:gd name="connsiteX1" fmla="*/ 133921 w 209684"/>
                  <a:gd name="connsiteY1" fmla="*/ 23855 h 140441"/>
                  <a:gd name="connsiteX2" fmla="*/ 128892 w 209684"/>
                  <a:gd name="connsiteY2" fmla="*/ 15559 h 140441"/>
                  <a:gd name="connsiteX3" fmla="*/ 128492 w 209684"/>
                  <a:gd name="connsiteY3" fmla="*/ 15473 h 140441"/>
                  <a:gd name="connsiteX4" fmla="*/ 56102 w 209684"/>
                  <a:gd name="connsiteY4" fmla="*/ 233 h 140441"/>
                  <a:gd name="connsiteX5" fmla="*/ 46577 w 209684"/>
                  <a:gd name="connsiteY5" fmla="*/ 3567 h 140441"/>
                  <a:gd name="connsiteX6" fmla="*/ 0 w 209684"/>
                  <a:gd name="connsiteY6" fmla="*/ 61574 h 140441"/>
                  <a:gd name="connsiteX7" fmla="*/ 19050 w 209684"/>
                  <a:gd name="connsiteY7" fmla="*/ 69670 h 140441"/>
                  <a:gd name="connsiteX8" fmla="*/ 29813 w 209684"/>
                  <a:gd name="connsiteY8" fmla="*/ 63003 h 140441"/>
                  <a:gd name="connsiteX9" fmla="*/ 34004 w 209684"/>
                  <a:gd name="connsiteY9" fmla="*/ 76052 h 140441"/>
                  <a:gd name="connsiteX10" fmla="*/ 205454 w 209684"/>
                  <a:gd name="connsiteY10" fmla="*/ 140441 h 140441"/>
                  <a:gd name="connsiteX11" fmla="*/ 208978 w 209684"/>
                  <a:gd name="connsiteY11" fmla="*/ 127487 h 14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684" h="140441">
                    <a:moveTo>
                      <a:pt x="208978" y="127487"/>
                    </a:moveTo>
                    <a:cubicBezTo>
                      <a:pt x="208978" y="127487"/>
                      <a:pt x="126301" y="63289"/>
                      <a:pt x="133921" y="23855"/>
                    </a:cubicBezTo>
                    <a:cubicBezTo>
                      <a:pt x="134826" y="20178"/>
                      <a:pt x="132578" y="16464"/>
                      <a:pt x="128892" y="15559"/>
                    </a:cubicBezTo>
                    <a:cubicBezTo>
                      <a:pt x="128759" y="15530"/>
                      <a:pt x="128626" y="15502"/>
                      <a:pt x="128492" y="15473"/>
                    </a:cubicBezTo>
                    <a:lnTo>
                      <a:pt x="56102" y="233"/>
                    </a:lnTo>
                    <a:cubicBezTo>
                      <a:pt x="52549" y="-567"/>
                      <a:pt x="48854" y="728"/>
                      <a:pt x="46577" y="3567"/>
                    </a:cubicBezTo>
                    <a:lnTo>
                      <a:pt x="0" y="61574"/>
                    </a:lnTo>
                    <a:lnTo>
                      <a:pt x="19050" y="69670"/>
                    </a:lnTo>
                    <a:lnTo>
                      <a:pt x="29813" y="63003"/>
                    </a:lnTo>
                    <a:lnTo>
                      <a:pt x="34004" y="76052"/>
                    </a:lnTo>
                    <a:cubicBezTo>
                      <a:pt x="136969" y="120153"/>
                      <a:pt x="181927" y="138155"/>
                      <a:pt x="205454" y="140441"/>
                    </a:cubicBezTo>
                    <a:cubicBezTo>
                      <a:pt x="212026" y="132631"/>
                      <a:pt x="208978" y="127487"/>
                      <a:pt x="208978" y="1274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1" name="任意多边形: 形状 11140">
                <a:extLst>
                  <a:ext uri="{FF2B5EF4-FFF2-40B4-BE49-F238E27FC236}">
                    <a16:creationId xmlns:a16="http://schemas.microsoft.com/office/drawing/2014/main" id="{AE64C218-E9A4-9AC7-173F-0866239BE577}"/>
                  </a:ext>
                </a:extLst>
              </p:cNvPr>
              <p:cNvSpPr/>
              <p:nvPr/>
            </p:nvSpPr>
            <p:spPr>
              <a:xfrm>
                <a:off x="7493132" y="5086350"/>
                <a:ext cx="724678" cy="723900"/>
              </a:xfrm>
              <a:custGeom>
                <a:avLst/>
                <a:gdLst>
                  <a:gd name="connsiteX0" fmla="*/ 180398 w 724678"/>
                  <a:gd name="connsiteY0" fmla="*/ 307562 h 723900"/>
                  <a:gd name="connsiteX1" fmla="*/ 187161 w 724678"/>
                  <a:gd name="connsiteY1" fmla="*/ 307562 h 723900"/>
                  <a:gd name="connsiteX2" fmla="*/ 534157 w 724678"/>
                  <a:gd name="connsiteY2" fmla="*/ 358045 h 723900"/>
                  <a:gd name="connsiteX3" fmla="*/ 336418 w 724678"/>
                  <a:gd name="connsiteY3" fmla="*/ 685800 h 723900"/>
                  <a:gd name="connsiteX4" fmla="*/ 435287 w 724678"/>
                  <a:gd name="connsiteY4" fmla="*/ 723900 h 723900"/>
                  <a:gd name="connsiteX5" fmla="*/ 713036 w 724678"/>
                  <a:gd name="connsiteY5" fmla="*/ 250412 h 723900"/>
                  <a:gd name="connsiteX6" fmla="*/ 325369 w 724678"/>
                  <a:gd name="connsiteY6" fmla="*/ 134112 h 723900"/>
                  <a:gd name="connsiteX7" fmla="*/ 335941 w 724678"/>
                  <a:gd name="connsiteY7" fmla="*/ 58674 h 723900"/>
                  <a:gd name="connsiteX8" fmla="*/ 38380 w 724678"/>
                  <a:gd name="connsiteY8" fmla="*/ 0 h 723900"/>
                  <a:gd name="connsiteX9" fmla="*/ 180398 w 724678"/>
                  <a:gd name="connsiteY9" fmla="*/ 307562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678" h="723900">
                    <a:moveTo>
                      <a:pt x="180398" y="307562"/>
                    </a:moveTo>
                    <a:lnTo>
                      <a:pt x="187161" y="307562"/>
                    </a:lnTo>
                    <a:lnTo>
                      <a:pt x="534157" y="358045"/>
                    </a:lnTo>
                    <a:lnTo>
                      <a:pt x="336418" y="685800"/>
                    </a:lnTo>
                    <a:lnTo>
                      <a:pt x="435287" y="723900"/>
                    </a:lnTo>
                    <a:cubicBezTo>
                      <a:pt x="435287" y="723900"/>
                      <a:pt x="792951" y="338328"/>
                      <a:pt x="713036" y="250412"/>
                    </a:cubicBezTo>
                    <a:cubicBezTo>
                      <a:pt x="647314" y="178118"/>
                      <a:pt x="325369" y="134112"/>
                      <a:pt x="325369" y="134112"/>
                    </a:cubicBezTo>
                    <a:lnTo>
                      <a:pt x="335941" y="58674"/>
                    </a:lnTo>
                    <a:lnTo>
                      <a:pt x="38380" y="0"/>
                    </a:lnTo>
                    <a:cubicBezTo>
                      <a:pt x="-88969" y="278321"/>
                      <a:pt x="137821" y="304800"/>
                      <a:pt x="180398" y="3075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2" name="任意多边形: 形状 11141">
                <a:extLst>
                  <a:ext uri="{FF2B5EF4-FFF2-40B4-BE49-F238E27FC236}">
                    <a16:creationId xmlns:a16="http://schemas.microsoft.com/office/drawing/2014/main" id="{1AF92FA0-8B44-3036-504C-600B2C1E7D5C}"/>
                  </a:ext>
                </a:extLst>
              </p:cNvPr>
              <p:cNvSpPr/>
              <p:nvPr/>
            </p:nvSpPr>
            <p:spPr>
              <a:xfrm>
                <a:off x="7521701" y="5094350"/>
                <a:ext cx="11334" cy="21240"/>
              </a:xfrm>
              <a:custGeom>
                <a:avLst/>
                <a:gdLst>
                  <a:gd name="connsiteX0" fmla="*/ 6287 w 11334"/>
                  <a:gd name="connsiteY0" fmla="*/ 21241 h 21240"/>
                  <a:gd name="connsiteX1" fmla="*/ 0 w 11334"/>
                  <a:gd name="connsiteY1" fmla="*/ 20003 h 21240"/>
                  <a:gd name="connsiteX2" fmla="*/ 5715 w 11334"/>
                  <a:gd name="connsiteY2" fmla="*/ 0 h 21240"/>
                  <a:gd name="connsiteX3" fmla="*/ 11335 w 11334"/>
                  <a:gd name="connsiteY3" fmla="*/ 1048 h 21240"/>
                  <a:gd name="connsiteX4" fmla="*/ 6287 w 11334"/>
                  <a:gd name="connsiteY4" fmla="*/ 21241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34" h="21240">
                    <a:moveTo>
                      <a:pt x="6287" y="21241"/>
                    </a:moveTo>
                    <a:lnTo>
                      <a:pt x="0" y="20003"/>
                    </a:lnTo>
                    <a:lnTo>
                      <a:pt x="5715" y="0"/>
                    </a:lnTo>
                    <a:lnTo>
                      <a:pt x="11335" y="1048"/>
                    </a:lnTo>
                    <a:lnTo>
                      <a:pt x="6287" y="2124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3" name="任意多边形: 形状 11142">
                <a:extLst>
                  <a:ext uri="{FF2B5EF4-FFF2-40B4-BE49-F238E27FC236}">
                    <a16:creationId xmlns:a16="http://schemas.microsoft.com/office/drawing/2014/main" id="{6D18A2EE-3AA2-6DDD-3920-77F036945099}"/>
                  </a:ext>
                </a:extLst>
              </p:cNvPr>
              <p:cNvSpPr/>
              <p:nvPr/>
            </p:nvSpPr>
            <p:spPr>
              <a:xfrm>
                <a:off x="7635049" y="5116163"/>
                <a:ext cx="131635" cy="44767"/>
              </a:xfrm>
              <a:custGeom>
                <a:avLst/>
                <a:gdLst>
                  <a:gd name="connsiteX0" fmla="*/ 127159 w 131635"/>
                  <a:gd name="connsiteY0" fmla="*/ 44767 h 44767"/>
                  <a:gd name="connsiteX1" fmla="*/ 0 w 131635"/>
                  <a:gd name="connsiteY1" fmla="*/ 20193 h 44767"/>
                  <a:gd name="connsiteX2" fmla="*/ 4953 w 131635"/>
                  <a:gd name="connsiteY2" fmla="*/ 0 h 44767"/>
                  <a:gd name="connsiteX3" fmla="*/ 131635 w 131635"/>
                  <a:gd name="connsiteY3" fmla="*/ 24575 h 44767"/>
                  <a:gd name="connsiteX4" fmla="*/ 127159 w 131635"/>
                  <a:gd name="connsiteY4" fmla="*/ 44767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5" h="44767">
                    <a:moveTo>
                      <a:pt x="127159" y="44767"/>
                    </a:moveTo>
                    <a:lnTo>
                      <a:pt x="0" y="20193"/>
                    </a:lnTo>
                    <a:lnTo>
                      <a:pt x="4953" y="0"/>
                    </a:lnTo>
                    <a:lnTo>
                      <a:pt x="131635" y="24575"/>
                    </a:lnTo>
                    <a:lnTo>
                      <a:pt x="127159" y="447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4" name="任意多边形: 形状 11143">
                <a:extLst>
                  <a:ext uri="{FF2B5EF4-FFF2-40B4-BE49-F238E27FC236}">
                    <a16:creationId xmlns:a16="http://schemas.microsoft.com/office/drawing/2014/main" id="{56530C5A-106C-375F-9790-D6D6B86140BB}"/>
                  </a:ext>
                </a:extLst>
              </p:cNvPr>
              <p:cNvSpPr/>
              <p:nvPr/>
            </p:nvSpPr>
            <p:spPr>
              <a:xfrm>
                <a:off x="7772209" y="5142642"/>
                <a:ext cx="58007" cy="30765"/>
              </a:xfrm>
              <a:custGeom>
                <a:avLst/>
                <a:gdLst>
                  <a:gd name="connsiteX0" fmla="*/ 4286 w 58007"/>
                  <a:gd name="connsiteY0" fmla="*/ 0 h 30765"/>
                  <a:gd name="connsiteX1" fmla="*/ 58007 w 58007"/>
                  <a:gd name="connsiteY1" fmla="*/ 10382 h 30765"/>
                  <a:gd name="connsiteX2" fmla="*/ 54388 w 58007"/>
                  <a:gd name="connsiteY2" fmla="*/ 30766 h 30765"/>
                  <a:gd name="connsiteX3" fmla="*/ 0 w 58007"/>
                  <a:gd name="connsiteY3" fmla="*/ 20193 h 30765"/>
                  <a:gd name="connsiteX4" fmla="*/ 4286 w 58007"/>
                  <a:gd name="connsiteY4" fmla="*/ 0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07" h="30765">
                    <a:moveTo>
                      <a:pt x="4286" y="0"/>
                    </a:moveTo>
                    <a:lnTo>
                      <a:pt x="58007" y="10382"/>
                    </a:lnTo>
                    <a:lnTo>
                      <a:pt x="54388" y="30766"/>
                    </a:lnTo>
                    <a:lnTo>
                      <a:pt x="0" y="20193"/>
                    </a:lnTo>
                    <a:lnTo>
                      <a:pt x="428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5" name="任意多边形: 形状 11144">
                <a:extLst>
                  <a:ext uri="{FF2B5EF4-FFF2-40B4-BE49-F238E27FC236}">
                    <a16:creationId xmlns:a16="http://schemas.microsoft.com/office/drawing/2014/main" id="{32C1D869-860F-F200-AC81-D08CFE184F7F}"/>
                  </a:ext>
                </a:extLst>
              </p:cNvPr>
              <p:cNvSpPr/>
              <p:nvPr/>
            </p:nvSpPr>
            <p:spPr>
              <a:xfrm>
                <a:off x="7537989" y="5097303"/>
                <a:ext cx="92297" cy="37052"/>
              </a:xfrm>
              <a:custGeom>
                <a:avLst/>
                <a:gdLst>
                  <a:gd name="connsiteX0" fmla="*/ 4858 w 92297"/>
                  <a:gd name="connsiteY0" fmla="*/ 0 h 37052"/>
                  <a:gd name="connsiteX1" fmla="*/ 92297 w 92297"/>
                  <a:gd name="connsiteY1" fmla="*/ 16954 h 37052"/>
                  <a:gd name="connsiteX2" fmla="*/ 87154 w 92297"/>
                  <a:gd name="connsiteY2" fmla="*/ 37052 h 37052"/>
                  <a:gd name="connsiteX3" fmla="*/ 0 w 92297"/>
                  <a:gd name="connsiteY3" fmla="*/ 20193 h 37052"/>
                  <a:gd name="connsiteX4" fmla="*/ 4858 w 92297"/>
                  <a:gd name="connsiteY4" fmla="*/ 0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97" h="37052">
                    <a:moveTo>
                      <a:pt x="4858" y="0"/>
                    </a:moveTo>
                    <a:lnTo>
                      <a:pt x="92297" y="16954"/>
                    </a:lnTo>
                    <a:lnTo>
                      <a:pt x="87154" y="37052"/>
                    </a:lnTo>
                    <a:lnTo>
                      <a:pt x="0" y="20193"/>
                    </a:lnTo>
                    <a:lnTo>
                      <a:pt x="4858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46" name="图形 14">
                <a:extLst>
                  <a:ext uri="{FF2B5EF4-FFF2-40B4-BE49-F238E27FC236}">
                    <a16:creationId xmlns:a16="http://schemas.microsoft.com/office/drawing/2014/main" id="{EEA4620B-03E7-9CB1-D825-E8D5AF156161}"/>
                  </a:ext>
                </a:extLst>
              </p:cNvPr>
              <p:cNvGrpSpPr/>
              <p:nvPr/>
            </p:nvGrpSpPr>
            <p:grpSpPr>
              <a:xfrm>
                <a:off x="7521701" y="5094350"/>
                <a:ext cx="308514" cy="79057"/>
                <a:chOff x="7521701" y="5094350"/>
                <a:chExt cx="308514" cy="79057"/>
              </a:xfrm>
              <a:solidFill>
                <a:srgbClr val="FFFFFF"/>
              </a:solidFill>
            </p:grpSpPr>
            <p:sp>
              <p:nvSpPr>
                <p:cNvPr id="11171" name="任意多边形: 形状 11170">
                  <a:extLst>
                    <a:ext uri="{FF2B5EF4-FFF2-40B4-BE49-F238E27FC236}">
                      <a16:creationId xmlns:a16="http://schemas.microsoft.com/office/drawing/2014/main" id="{A9DF1FFF-7E56-57F8-58CD-178BA187664B}"/>
                    </a:ext>
                  </a:extLst>
                </p:cNvPr>
                <p:cNvSpPr/>
                <p:nvPr/>
              </p:nvSpPr>
              <p:spPr>
                <a:xfrm>
                  <a:off x="7521701" y="5094350"/>
                  <a:ext cx="11334" cy="21240"/>
                </a:xfrm>
                <a:custGeom>
                  <a:avLst/>
                  <a:gdLst>
                    <a:gd name="connsiteX0" fmla="*/ 6287 w 11334"/>
                    <a:gd name="connsiteY0" fmla="*/ 21241 h 21240"/>
                    <a:gd name="connsiteX1" fmla="*/ 0 w 11334"/>
                    <a:gd name="connsiteY1" fmla="*/ 20003 h 21240"/>
                    <a:gd name="connsiteX2" fmla="*/ 5715 w 11334"/>
                    <a:gd name="connsiteY2" fmla="*/ 0 h 21240"/>
                    <a:gd name="connsiteX3" fmla="*/ 11335 w 11334"/>
                    <a:gd name="connsiteY3" fmla="*/ 1048 h 21240"/>
                    <a:gd name="connsiteX4" fmla="*/ 6287 w 11334"/>
                    <a:gd name="connsiteY4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" h="21240">
                      <a:moveTo>
                        <a:pt x="6287" y="21241"/>
                      </a:moveTo>
                      <a:lnTo>
                        <a:pt x="0" y="20003"/>
                      </a:lnTo>
                      <a:lnTo>
                        <a:pt x="5715" y="0"/>
                      </a:lnTo>
                      <a:lnTo>
                        <a:pt x="11335" y="1048"/>
                      </a:lnTo>
                      <a:lnTo>
                        <a:pt x="6287" y="212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2" name="任意多边形: 形状 11171">
                  <a:extLst>
                    <a:ext uri="{FF2B5EF4-FFF2-40B4-BE49-F238E27FC236}">
                      <a16:creationId xmlns:a16="http://schemas.microsoft.com/office/drawing/2014/main" id="{F1C72DED-7318-76C7-EE89-4795B3A46C60}"/>
                    </a:ext>
                  </a:extLst>
                </p:cNvPr>
                <p:cNvSpPr/>
                <p:nvPr/>
              </p:nvSpPr>
              <p:spPr>
                <a:xfrm>
                  <a:off x="7635049" y="5116163"/>
                  <a:ext cx="131635" cy="44767"/>
                </a:xfrm>
                <a:custGeom>
                  <a:avLst/>
                  <a:gdLst>
                    <a:gd name="connsiteX0" fmla="*/ 127159 w 131635"/>
                    <a:gd name="connsiteY0" fmla="*/ 44767 h 44767"/>
                    <a:gd name="connsiteX1" fmla="*/ 0 w 131635"/>
                    <a:gd name="connsiteY1" fmla="*/ 20193 h 44767"/>
                    <a:gd name="connsiteX2" fmla="*/ 4953 w 131635"/>
                    <a:gd name="connsiteY2" fmla="*/ 0 h 44767"/>
                    <a:gd name="connsiteX3" fmla="*/ 131635 w 131635"/>
                    <a:gd name="connsiteY3" fmla="*/ 24575 h 44767"/>
                    <a:gd name="connsiteX4" fmla="*/ 127159 w 131635"/>
                    <a:gd name="connsiteY4" fmla="*/ 44767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635" h="44767">
                      <a:moveTo>
                        <a:pt x="127159" y="44767"/>
                      </a:moveTo>
                      <a:lnTo>
                        <a:pt x="0" y="20193"/>
                      </a:lnTo>
                      <a:lnTo>
                        <a:pt x="4953" y="0"/>
                      </a:lnTo>
                      <a:lnTo>
                        <a:pt x="131635" y="24575"/>
                      </a:lnTo>
                      <a:lnTo>
                        <a:pt x="127159" y="447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3" name="任意多边形: 形状 11172">
                  <a:extLst>
                    <a:ext uri="{FF2B5EF4-FFF2-40B4-BE49-F238E27FC236}">
                      <a16:creationId xmlns:a16="http://schemas.microsoft.com/office/drawing/2014/main" id="{F8863A51-30D3-7DA3-2A23-D774A3569746}"/>
                    </a:ext>
                  </a:extLst>
                </p:cNvPr>
                <p:cNvSpPr/>
                <p:nvPr/>
              </p:nvSpPr>
              <p:spPr>
                <a:xfrm>
                  <a:off x="7772209" y="5142642"/>
                  <a:ext cx="58007" cy="30765"/>
                </a:xfrm>
                <a:custGeom>
                  <a:avLst/>
                  <a:gdLst>
                    <a:gd name="connsiteX0" fmla="*/ 4286 w 58007"/>
                    <a:gd name="connsiteY0" fmla="*/ 0 h 30765"/>
                    <a:gd name="connsiteX1" fmla="*/ 58007 w 58007"/>
                    <a:gd name="connsiteY1" fmla="*/ 10382 h 30765"/>
                    <a:gd name="connsiteX2" fmla="*/ 54388 w 58007"/>
                    <a:gd name="connsiteY2" fmla="*/ 30766 h 30765"/>
                    <a:gd name="connsiteX3" fmla="*/ 0 w 58007"/>
                    <a:gd name="connsiteY3" fmla="*/ 20193 h 30765"/>
                    <a:gd name="connsiteX4" fmla="*/ 4286 w 58007"/>
                    <a:gd name="connsiteY4" fmla="*/ 0 h 3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07" h="30765">
                      <a:moveTo>
                        <a:pt x="4286" y="0"/>
                      </a:moveTo>
                      <a:lnTo>
                        <a:pt x="58007" y="10382"/>
                      </a:lnTo>
                      <a:lnTo>
                        <a:pt x="54388" y="30766"/>
                      </a:lnTo>
                      <a:lnTo>
                        <a:pt x="0" y="20193"/>
                      </a:lnTo>
                      <a:lnTo>
                        <a:pt x="428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4" name="任意多边形: 形状 11173">
                  <a:extLst>
                    <a:ext uri="{FF2B5EF4-FFF2-40B4-BE49-F238E27FC236}">
                      <a16:creationId xmlns:a16="http://schemas.microsoft.com/office/drawing/2014/main" id="{6B77035D-D03F-646E-BCA1-A24E2FC4C041}"/>
                    </a:ext>
                  </a:extLst>
                </p:cNvPr>
                <p:cNvSpPr/>
                <p:nvPr/>
              </p:nvSpPr>
              <p:spPr>
                <a:xfrm>
                  <a:off x="7537989" y="5097303"/>
                  <a:ext cx="92297" cy="37052"/>
                </a:xfrm>
                <a:custGeom>
                  <a:avLst/>
                  <a:gdLst>
                    <a:gd name="connsiteX0" fmla="*/ 4858 w 92297"/>
                    <a:gd name="connsiteY0" fmla="*/ 0 h 37052"/>
                    <a:gd name="connsiteX1" fmla="*/ 92297 w 92297"/>
                    <a:gd name="connsiteY1" fmla="*/ 16954 h 37052"/>
                    <a:gd name="connsiteX2" fmla="*/ 87154 w 92297"/>
                    <a:gd name="connsiteY2" fmla="*/ 37052 h 37052"/>
                    <a:gd name="connsiteX3" fmla="*/ 0 w 92297"/>
                    <a:gd name="connsiteY3" fmla="*/ 20193 h 37052"/>
                    <a:gd name="connsiteX4" fmla="*/ 4858 w 92297"/>
                    <a:gd name="connsiteY4" fmla="*/ 0 h 37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297" h="37052">
                      <a:moveTo>
                        <a:pt x="4858" y="0"/>
                      </a:moveTo>
                      <a:lnTo>
                        <a:pt x="92297" y="16954"/>
                      </a:lnTo>
                      <a:lnTo>
                        <a:pt x="87154" y="37052"/>
                      </a:lnTo>
                      <a:lnTo>
                        <a:pt x="0" y="20193"/>
                      </a:lnTo>
                      <a:lnTo>
                        <a:pt x="485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47" name="任意多边形: 形状 11146">
                <a:extLst>
                  <a:ext uri="{FF2B5EF4-FFF2-40B4-BE49-F238E27FC236}">
                    <a16:creationId xmlns:a16="http://schemas.microsoft.com/office/drawing/2014/main" id="{C2A578A1-852F-DF7A-67F9-49DD36E5132F}"/>
                  </a:ext>
                </a:extLst>
              </p:cNvPr>
              <p:cNvSpPr/>
              <p:nvPr/>
            </p:nvSpPr>
            <p:spPr>
              <a:xfrm>
                <a:off x="7681974" y="5123551"/>
                <a:ext cx="47847" cy="31474"/>
              </a:xfrm>
              <a:custGeom>
                <a:avLst/>
                <a:gdLst>
                  <a:gd name="connsiteX0" fmla="*/ 38419 w 47847"/>
                  <a:gd name="connsiteY0" fmla="*/ 31474 h 31474"/>
                  <a:gd name="connsiteX1" fmla="*/ 37276 w 47847"/>
                  <a:gd name="connsiteY1" fmla="*/ 31474 h 31474"/>
                  <a:gd name="connsiteX2" fmla="*/ 5462 w 47847"/>
                  <a:gd name="connsiteY2" fmla="*/ 25759 h 31474"/>
                  <a:gd name="connsiteX3" fmla="*/ 1081 w 47847"/>
                  <a:gd name="connsiteY3" fmla="*/ 22902 h 31474"/>
                  <a:gd name="connsiteX4" fmla="*/ 224 w 47847"/>
                  <a:gd name="connsiteY4" fmla="*/ 17758 h 31474"/>
                  <a:gd name="connsiteX5" fmla="*/ 3367 w 47847"/>
                  <a:gd name="connsiteY5" fmla="*/ 4994 h 31474"/>
                  <a:gd name="connsiteX6" fmla="*/ 10987 w 47847"/>
                  <a:gd name="connsiteY6" fmla="*/ 137 h 31474"/>
                  <a:gd name="connsiteX7" fmla="*/ 42515 w 47847"/>
                  <a:gd name="connsiteY7" fmla="*/ 6233 h 31474"/>
                  <a:gd name="connsiteX8" fmla="*/ 46801 w 47847"/>
                  <a:gd name="connsiteY8" fmla="*/ 9090 h 31474"/>
                  <a:gd name="connsiteX9" fmla="*/ 47658 w 47847"/>
                  <a:gd name="connsiteY9" fmla="*/ 14139 h 31474"/>
                  <a:gd name="connsiteX10" fmla="*/ 47658 w 47847"/>
                  <a:gd name="connsiteY10" fmla="*/ 14139 h 31474"/>
                  <a:gd name="connsiteX11" fmla="*/ 44801 w 47847"/>
                  <a:gd name="connsiteY11" fmla="*/ 26426 h 31474"/>
                  <a:gd name="connsiteX12" fmla="*/ 38419 w 47847"/>
                  <a:gd name="connsiteY12" fmla="*/ 31474 h 31474"/>
                  <a:gd name="connsiteX13" fmla="*/ 9844 w 47847"/>
                  <a:gd name="connsiteY13" fmla="*/ 5471 h 31474"/>
                  <a:gd name="connsiteX14" fmla="*/ 8891 w 47847"/>
                  <a:gd name="connsiteY14" fmla="*/ 6233 h 31474"/>
                  <a:gd name="connsiteX15" fmla="*/ 5748 w 47847"/>
                  <a:gd name="connsiteY15" fmla="*/ 18996 h 31474"/>
                  <a:gd name="connsiteX16" fmla="*/ 5748 w 47847"/>
                  <a:gd name="connsiteY16" fmla="*/ 19758 h 31474"/>
                  <a:gd name="connsiteX17" fmla="*/ 6415 w 47847"/>
                  <a:gd name="connsiteY17" fmla="*/ 19758 h 31474"/>
                  <a:gd name="connsiteX18" fmla="*/ 38228 w 47847"/>
                  <a:gd name="connsiteY18" fmla="*/ 25473 h 31474"/>
                  <a:gd name="connsiteX19" fmla="*/ 39371 w 47847"/>
                  <a:gd name="connsiteY19" fmla="*/ 24711 h 31474"/>
                  <a:gd name="connsiteX20" fmla="*/ 42229 w 47847"/>
                  <a:gd name="connsiteY20" fmla="*/ 12424 h 31474"/>
                  <a:gd name="connsiteX21" fmla="*/ 42229 w 47847"/>
                  <a:gd name="connsiteY21" fmla="*/ 11662 h 31474"/>
                  <a:gd name="connsiteX22" fmla="*/ 41657 w 47847"/>
                  <a:gd name="connsiteY22" fmla="*/ 11662 h 31474"/>
                  <a:gd name="connsiteX23" fmla="*/ 10130 w 47847"/>
                  <a:gd name="connsiteY23" fmla="*/ 5471 h 3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7847" h="31474">
                    <a:moveTo>
                      <a:pt x="38419" y="31474"/>
                    </a:moveTo>
                    <a:lnTo>
                      <a:pt x="37276" y="31474"/>
                    </a:lnTo>
                    <a:lnTo>
                      <a:pt x="5462" y="25759"/>
                    </a:lnTo>
                    <a:cubicBezTo>
                      <a:pt x="3662" y="25473"/>
                      <a:pt x="2062" y="24435"/>
                      <a:pt x="1081" y="22902"/>
                    </a:cubicBezTo>
                    <a:cubicBezTo>
                      <a:pt x="52" y="21397"/>
                      <a:pt x="-262" y="19511"/>
                      <a:pt x="224" y="17758"/>
                    </a:cubicBezTo>
                    <a:lnTo>
                      <a:pt x="3367" y="4994"/>
                    </a:lnTo>
                    <a:cubicBezTo>
                      <a:pt x="4167" y="1575"/>
                      <a:pt x="7548" y="-578"/>
                      <a:pt x="10987" y="137"/>
                    </a:cubicBezTo>
                    <a:lnTo>
                      <a:pt x="42515" y="6233"/>
                    </a:lnTo>
                    <a:cubicBezTo>
                      <a:pt x="44286" y="6518"/>
                      <a:pt x="45858" y="7557"/>
                      <a:pt x="46801" y="9090"/>
                    </a:cubicBezTo>
                    <a:cubicBezTo>
                      <a:pt x="47782" y="10576"/>
                      <a:pt x="48087" y="12414"/>
                      <a:pt x="47658" y="14139"/>
                    </a:cubicBezTo>
                    <a:lnTo>
                      <a:pt x="47658" y="14139"/>
                    </a:lnTo>
                    <a:lnTo>
                      <a:pt x="44801" y="26426"/>
                    </a:lnTo>
                    <a:cubicBezTo>
                      <a:pt x="44096" y="29379"/>
                      <a:pt x="41457" y="31464"/>
                      <a:pt x="38419" y="31474"/>
                    </a:cubicBezTo>
                    <a:close/>
                    <a:moveTo>
                      <a:pt x="9844" y="5471"/>
                    </a:moveTo>
                    <a:cubicBezTo>
                      <a:pt x="9396" y="5499"/>
                      <a:pt x="9015" y="5804"/>
                      <a:pt x="8891" y="6233"/>
                    </a:cubicBezTo>
                    <a:lnTo>
                      <a:pt x="5748" y="18996"/>
                    </a:lnTo>
                    <a:cubicBezTo>
                      <a:pt x="5643" y="19234"/>
                      <a:pt x="5643" y="19511"/>
                      <a:pt x="5748" y="19758"/>
                    </a:cubicBezTo>
                    <a:cubicBezTo>
                      <a:pt x="5958" y="19844"/>
                      <a:pt x="6205" y="19844"/>
                      <a:pt x="6415" y="19758"/>
                    </a:cubicBezTo>
                    <a:lnTo>
                      <a:pt x="38228" y="25473"/>
                    </a:lnTo>
                    <a:cubicBezTo>
                      <a:pt x="38733" y="25502"/>
                      <a:pt x="39200" y="25188"/>
                      <a:pt x="39371" y="24711"/>
                    </a:cubicBezTo>
                    <a:lnTo>
                      <a:pt x="42229" y="12424"/>
                    </a:lnTo>
                    <a:cubicBezTo>
                      <a:pt x="42343" y="12186"/>
                      <a:pt x="42343" y="11900"/>
                      <a:pt x="42229" y="11662"/>
                    </a:cubicBezTo>
                    <a:cubicBezTo>
                      <a:pt x="42048" y="11557"/>
                      <a:pt x="41838" y="11557"/>
                      <a:pt x="41657" y="11662"/>
                    </a:cubicBezTo>
                    <a:lnTo>
                      <a:pt x="10130" y="547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8" name="任意多边形: 形状 11147">
                <a:extLst>
                  <a:ext uri="{FF2B5EF4-FFF2-40B4-BE49-F238E27FC236}">
                    <a16:creationId xmlns:a16="http://schemas.microsoft.com/office/drawing/2014/main" id="{2DC86D71-C5E7-E6AC-5362-62D088F600BF}"/>
                  </a:ext>
                </a:extLst>
              </p:cNvPr>
              <p:cNvSpPr/>
              <p:nvPr/>
            </p:nvSpPr>
            <p:spPr>
              <a:xfrm>
                <a:off x="7688250" y="5133527"/>
                <a:ext cx="15137" cy="7305"/>
              </a:xfrm>
              <a:custGeom>
                <a:avLst/>
                <a:gdLst>
                  <a:gd name="connsiteX0" fmla="*/ 12331 w 15137"/>
                  <a:gd name="connsiteY0" fmla="*/ 7305 h 7305"/>
                  <a:gd name="connsiteX1" fmla="*/ 11855 w 15137"/>
                  <a:gd name="connsiteY1" fmla="*/ 7305 h 7305"/>
                  <a:gd name="connsiteX2" fmla="*/ 2330 w 15137"/>
                  <a:gd name="connsiteY2" fmla="*/ 5591 h 7305"/>
                  <a:gd name="connsiteX3" fmla="*/ 34 w 15137"/>
                  <a:gd name="connsiteY3" fmla="*/ 2428 h 7305"/>
                  <a:gd name="connsiteX4" fmla="*/ 44 w 15137"/>
                  <a:gd name="connsiteY4" fmla="*/ 2352 h 7305"/>
                  <a:gd name="connsiteX5" fmla="*/ 3006 w 15137"/>
                  <a:gd name="connsiteY5" fmla="*/ 19 h 7305"/>
                  <a:gd name="connsiteX6" fmla="*/ 3282 w 15137"/>
                  <a:gd name="connsiteY6" fmla="*/ 66 h 7305"/>
                  <a:gd name="connsiteX7" fmla="*/ 12807 w 15137"/>
                  <a:gd name="connsiteY7" fmla="*/ 1781 h 7305"/>
                  <a:gd name="connsiteX8" fmla="*/ 15103 w 15137"/>
                  <a:gd name="connsiteY8" fmla="*/ 4933 h 7305"/>
                  <a:gd name="connsiteX9" fmla="*/ 15093 w 15137"/>
                  <a:gd name="connsiteY9" fmla="*/ 5019 h 7305"/>
                  <a:gd name="connsiteX10" fmla="*/ 12331 w 15137"/>
                  <a:gd name="connsiteY10" fmla="*/ 7305 h 7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37" h="7305">
                    <a:moveTo>
                      <a:pt x="12331" y="7305"/>
                    </a:moveTo>
                    <a:lnTo>
                      <a:pt x="11855" y="7305"/>
                    </a:lnTo>
                    <a:lnTo>
                      <a:pt x="2330" y="5591"/>
                    </a:lnTo>
                    <a:cubicBezTo>
                      <a:pt x="825" y="5352"/>
                      <a:pt x="-204" y="3943"/>
                      <a:pt x="34" y="2428"/>
                    </a:cubicBezTo>
                    <a:cubicBezTo>
                      <a:pt x="34" y="2409"/>
                      <a:pt x="34" y="2381"/>
                      <a:pt x="44" y="2352"/>
                    </a:cubicBezTo>
                    <a:cubicBezTo>
                      <a:pt x="215" y="885"/>
                      <a:pt x="1549" y="-153"/>
                      <a:pt x="3006" y="19"/>
                    </a:cubicBezTo>
                    <a:cubicBezTo>
                      <a:pt x="3101" y="28"/>
                      <a:pt x="3187" y="47"/>
                      <a:pt x="3282" y="66"/>
                    </a:cubicBezTo>
                    <a:lnTo>
                      <a:pt x="12807" y="1781"/>
                    </a:lnTo>
                    <a:cubicBezTo>
                      <a:pt x="14312" y="2019"/>
                      <a:pt x="15341" y="3428"/>
                      <a:pt x="15103" y="4933"/>
                    </a:cubicBezTo>
                    <a:cubicBezTo>
                      <a:pt x="15103" y="4962"/>
                      <a:pt x="15103" y="4991"/>
                      <a:pt x="15093" y="5019"/>
                    </a:cubicBezTo>
                    <a:cubicBezTo>
                      <a:pt x="14827" y="6334"/>
                      <a:pt x="13674" y="7286"/>
                      <a:pt x="12331" y="73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9" name="任意多边形: 形状 11148">
                <a:extLst>
                  <a:ext uri="{FF2B5EF4-FFF2-40B4-BE49-F238E27FC236}">
                    <a16:creationId xmlns:a16="http://schemas.microsoft.com/office/drawing/2014/main" id="{B8CB4D8B-1F58-44DE-7F9E-6A47F89C78AC}"/>
                  </a:ext>
                </a:extLst>
              </p:cNvPr>
              <p:cNvSpPr/>
              <p:nvPr/>
            </p:nvSpPr>
            <p:spPr>
              <a:xfrm>
                <a:off x="7627429" y="4573428"/>
                <a:ext cx="105361" cy="158803"/>
              </a:xfrm>
              <a:custGeom>
                <a:avLst/>
                <a:gdLst>
                  <a:gd name="connsiteX0" fmla="*/ 6572 w 105361"/>
                  <a:gd name="connsiteY0" fmla="*/ 0 h 158803"/>
                  <a:gd name="connsiteX1" fmla="*/ 82105 w 105361"/>
                  <a:gd name="connsiteY1" fmla="*/ 62675 h 158803"/>
                  <a:gd name="connsiteX2" fmla="*/ 102489 w 105361"/>
                  <a:gd name="connsiteY2" fmla="*/ 126873 h 158803"/>
                  <a:gd name="connsiteX3" fmla="*/ 92297 w 105361"/>
                  <a:gd name="connsiteY3" fmla="*/ 157544 h 158803"/>
                  <a:gd name="connsiteX4" fmla="*/ 0 w 105361"/>
                  <a:gd name="connsiteY4" fmla="*/ 124778 h 158803"/>
                  <a:gd name="connsiteX5" fmla="*/ 6572 w 105361"/>
                  <a:gd name="connsiteY5" fmla="*/ 0 h 15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361" h="158803">
                    <a:moveTo>
                      <a:pt x="6572" y="0"/>
                    </a:moveTo>
                    <a:lnTo>
                      <a:pt x="82105" y="62675"/>
                    </a:lnTo>
                    <a:cubicBezTo>
                      <a:pt x="74771" y="93345"/>
                      <a:pt x="87630" y="121634"/>
                      <a:pt x="102489" y="126873"/>
                    </a:cubicBezTo>
                    <a:cubicBezTo>
                      <a:pt x="102489" y="126873"/>
                      <a:pt x="113538" y="153162"/>
                      <a:pt x="92297" y="157544"/>
                    </a:cubicBezTo>
                    <a:cubicBezTo>
                      <a:pt x="49149" y="166497"/>
                      <a:pt x="0" y="124778"/>
                      <a:pt x="0" y="124778"/>
                    </a:cubicBezTo>
                    <a:cubicBezTo>
                      <a:pt x="22860" y="100298"/>
                      <a:pt x="14573" y="39148"/>
                      <a:pt x="6572" y="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0" name="任意多边形: 形状 11149">
                <a:extLst>
                  <a:ext uri="{FF2B5EF4-FFF2-40B4-BE49-F238E27FC236}">
                    <a16:creationId xmlns:a16="http://schemas.microsoft.com/office/drawing/2014/main" id="{8E84896C-417E-3DB9-D051-48705C18932F}"/>
                  </a:ext>
                </a:extLst>
              </p:cNvPr>
              <p:cNvSpPr/>
              <p:nvPr/>
            </p:nvSpPr>
            <p:spPr>
              <a:xfrm>
                <a:off x="7663363" y="4598955"/>
                <a:ext cx="46171" cy="58769"/>
              </a:xfrm>
              <a:custGeom>
                <a:avLst/>
                <a:gdLst>
                  <a:gd name="connsiteX0" fmla="*/ 1404 w 46171"/>
                  <a:gd name="connsiteY0" fmla="*/ 0 h 58769"/>
                  <a:gd name="connsiteX1" fmla="*/ 46172 w 46171"/>
                  <a:gd name="connsiteY1" fmla="*/ 37052 h 58769"/>
                  <a:gd name="connsiteX2" fmla="*/ 42362 w 46171"/>
                  <a:gd name="connsiteY2" fmla="*/ 58769 h 58769"/>
                  <a:gd name="connsiteX3" fmla="*/ 547 w 46171"/>
                  <a:gd name="connsiteY3" fmla="*/ 21146 h 58769"/>
                  <a:gd name="connsiteX4" fmla="*/ 1404 w 46171"/>
                  <a:gd name="connsiteY4" fmla="*/ 0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71" h="58769">
                    <a:moveTo>
                      <a:pt x="1404" y="0"/>
                    </a:moveTo>
                    <a:lnTo>
                      <a:pt x="46172" y="37052"/>
                    </a:lnTo>
                    <a:cubicBezTo>
                      <a:pt x="44276" y="44167"/>
                      <a:pt x="43000" y="51435"/>
                      <a:pt x="42362" y="58769"/>
                    </a:cubicBezTo>
                    <a:cubicBezTo>
                      <a:pt x="25598" y="56579"/>
                      <a:pt x="2452" y="38671"/>
                      <a:pt x="547" y="21146"/>
                    </a:cubicBezTo>
                    <a:cubicBezTo>
                      <a:pt x="-406" y="14097"/>
                      <a:pt x="-110" y="6944"/>
                      <a:pt x="140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1" name="任意多边形: 形状 11150">
                <a:extLst>
                  <a:ext uri="{FF2B5EF4-FFF2-40B4-BE49-F238E27FC236}">
                    <a16:creationId xmlns:a16="http://schemas.microsoft.com/office/drawing/2014/main" id="{55B7D0BD-8260-A7C7-CDB1-DDC92CC8D785}"/>
                  </a:ext>
                </a:extLst>
              </p:cNvPr>
              <p:cNvSpPr/>
              <p:nvPr/>
            </p:nvSpPr>
            <p:spPr>
              <a:xfrm>
                <a:off x="7682615" y="4446560"/>
                <a:ext cx="45004" cy="57735"/>
              </a:xfrm>
              <a:custGeom>
                <a:avLst/>
                <a:gdLst>
                  <a:gd name="connsiteX0" fmla="*/ 18156 w 45004"/>
                  <a:gd name="connsiteY0" fmla="*/ 3043 h 57735"/>
                  <a:gd name="connsiteX1" fmla="*/ 30443 w 45004"/>
                  <a:gd name="connsiteY1" fmla="*/ 57145 h 57735"/>
                  <a:gd name="connsiteX2" fmla="*/ 18156 w 45004"/>
                  <a:gd name="connsiteY2" fmla="*/ 3043 h 5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004" h="57735">
                    <a:moveTo>
                      <a:pt x="18156" y="3043"/>
                    </a:moveTo>
                    <a:cubicBezTo>
                      <a:pt x="36444" y="14473"/>
                      <a:pt x="61209" y="48858"/>
                      <a:pt x="30443" y="57145"/>
                    </a:cubicBezTo>
                    <a:cubicBezTo>
                      <a:pt x="-323" y="65432"/>
                      <a:pt x="-13372" y="-16579"/>
                      <a:pt x="18156" y="30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2" name="任意多边形: 形状 11151">
                <a:extLst>
                  <a:ext uri="{FF2B5EF4-FFF2-40B4-BE49-F238E27FC236}">
                    <a16:creationId xmlns:a16="http://schemas.microsoft.com/office/drawing/2014/main" id="{4C22775F-F4FE-1533-B17D-50D0E750558F}"/>
                  </a:ext>
                </a:extLst>
              </p:cNvPr>
              <p:cNvSpPr/>
              <p:nvPr/>
            </p:nvSpPr>
            <p:spPr>
              <a:xfrm>
                <a:off x="7591343" y="4450003"/>
                <a:ext cx="183030" cy="194817"/>
              </a:xfrm>
              <a:custGeom>
                <a:avLst/>
                <a:gdLst>
                  <a:gd name="connsiteX0" fmla="*/ 14940 w 183030"/>
                  <a:gd name="connsiteY0" fmla="*/ 117139 h 194817"/>
                  <a:gd name="connsiteX1" fmla="*/ 100665 w 183030"/>
                  <a:gd name="connsiteY1" fmla="*/ 193339 h 194817"/>
                  <a:gd name="connsiteX2" fmla="*/ 178389 w 183030"/>
                  <a:gd name="connsiteY2" fmla="*/ 96755 h 194817"/>
                  <a:gd name="connsiteX3" fmla="*/ 57517 w 183030"/>
                  <a:gd name="connsiteY3" fmla="*/ 1505 h 194817"/>
                  <a:gd name="connsiteX4" fmla="*/ 1691 w 183030"/>
                  <a:gd name="connsiteY4" fmla="*/ 88440 h 194817"/>
                  <a:gd name="connsiteX5" fmla="*/ 14940 w 183030"/>
                  <a:gd name="connsiteY5" fmla="*/ 117139 h 19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30" h="194817">
                    <a:moveTo>
                      <a:pt x="14940" y="117139"/>
                    </a:moveTo>
                    <a:cubicBezTo>
                      <a:pt x="46944" y="159239"/>
                      <a:pt x="63518" y="185623"/>
                      <a:pt x="100665" y="193339"/>
                    </a:cubicBezTo>
                    <a:cubicBezTo>
                      <a:pt x="156577" y="204768"/>
                      <a:pt x="197153" y="147809"/>
                      <a:pt x="178389" y="96755"/>
                    </a:cubicBezTo>
                    <a:cubicBezTo>
                      <a:pt x="161435" y="50844"/>
                      <a:pt x="111714" y="-10401"/>
                      <a:pt x="57517" y="1505"/>
                    </a:cubicBezTo>
                    <a:cubicBezTo>
                      <a:pt x="18093" y="10096"/>
                      <a:pt x="-6901" y="49016"/>
                      <a:pt x="1691" y="88440"/>
                    </a:cubicBezTo>
                    <a:cubicBezTo>
                      <a:pt x="3958" y="98860"/>
                      <a:pt x="8482" y="108652"/>
                      <a:pt x="14940" y="11713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3" name="任意多边形: 形状 11152">
                <a:extLst>
                  <a:ext uri="{FF2B5EF4-FFF2-40B4-BE49-F238E27FC236}">
                    <a16:creationId xmlns:a16="http://schemas.microsoft.com/office/drawing/2014/main" id="{6B35E937-AA92-8688-9B4F-7AC70F13C722}"/>
                  </a:ext>
                </a:extLst>
              </p:cNvPr>
              <p:cNvSpPr/>
              <p:nvPr/>
            </p:nvSpPr>
            <p:spPr>
              <a:xfrm>
                <a:off x="7543893" y="4476369"/>
                <a:ext cx="104480" cy="136716"/>
              </a:xfrm>
              <a:custGeom>
                <a:avLst/>
                <a:gdLst>
                  <a:gd name="connsiteX0" fmla="*/ 71820 w 104480"/>
                  <a:gd name="connsiteY0" fmla="*/ 44767 h 136716"/>
                  <a:gd name="connsiteX1" fmla="*/ 33720 w 104480"/>
                  <a:gd name="connsiteY1" fmla="*/ 0 h 136716"/>
                  <a:gd name="connsiteX2" fmla="*/ 6003 w 104480"/>
                  <a:gd name="connsiteY2" fmla="*/ 59912 h 136716"/>
                  <a:gd name="connsiteX3" fmla="*/ 103920 w 104480"/>
                  <a:gd name="connsiteY3" fmla="*/ 135350 h 136716"/>
                  <a:gd name="connsiteX4" fmla="*/ 63057 w 104480"/>
                  <a:gd name="connsiteY4" fmla="*/ 48006 h 136716"/>
                  <a:gd name="connsiteX5" fmla="*/ 71820 w 104480"/>
                  <a:gd name="connsiteY5" fmla="*/ 44767 h 13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480" h="136716">
                    <a:moveTo>
                      <a:pt x="71820" y="44767"/>
                    </a:moveTo>
                    <a:lnTo>
                      <a:pt x="33720" y="0"/>
                    </a:lnTo>
                    <a:cubicBezTo>
                      <a:pt x="33720" y="0"/>
                      <a:pt x="-17048" y="37338"/>
                      <a:pt x="6003" y="59912"/>
                    </a:cubicBezTo>
                    <a:cubicBezTo>
                      <a:pt x="-9142" y="95631"/>
                      <a:pt x="51151" y="145637"/>
                      <a:pt x="103920" y="135350"/>
                    </a:cubicBezTo>
                    <a:cubicBezTo>
                      <a:pt x="110111" y="103060"/>
                      <a:pt x="63057" y="48006"/>
                      <a:pt x="63057" y="48006"/>
                    </a:cubicBezTo>
                    <a:cubicBezTo>
                      <a:pt x="66029" y="47072"/>
                      <a:pt x="68953" y="45987"/>
                      <a:pt x="71820" y="447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4" name="任意多边形: 形状 11153">
                <a:extLst>
                  <a:ext uri="{FF2B5EF4-FFF2-40B4-BE49-F238E27FC236}">
                    <a16:creationId xmlns:a16="http://schemas.microsoft.com/office/drawing/2014/main" id="{62D1BE6F-5F27-DD2B-C586-06EC226B5098}"/>
                  </a:ext>
                </a:extLst>
              </p:cNvPr>
              <p:cNvSpPr/>
              <p:nvPr/>
            </p:nvSpPr>
            <p:spPr>
              <a:xfrm>
                <a:off x="7604114" y="4573903"/>
                <a:ext cx="61665" cy="51979"/>
              </a:xfrm>
              <a:custGeom>
                <a:avLst/>
                <a:gdLst>
                  <a:gd name="connsiteX0" fmla="*/ 9599 w 61665"/>
                  <a:gd name="connsiteY0" fmla="*/ 41149 h 51979"/>
                  <a:gd name="connsiteX1" fmla="*/ 46461 w 61665"/>
                  <a:gd name="connsiteY1" fmla="*/ 51627 h 51979"/>
                  <a:gd name="connsiteX2" fmla="*/ 55510 w 61665"/>
                  <a:gd name="connsiteY2" fmla="*/ 18956 h 51979"/>
                  <a:gd name="connsiteX3" fmla="*/ 10742 w 61665"/>
                  <a:gd name="connsiteY3" fmla="*/ 3049 h 51979"/>
                  <a:gd name="connsiteX4" fmla="*/ 3522 w 61665"/>
                  <a:gd name="connsiteY4" fmla="*/ 34701 h 51979"/>
                  <a:gd name="connsiteX5" fmla="*/ 9599 w 61665"/>
                  <a:gd name="connsiteY5" fmla="*/ 41149 h 5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665" h="51979">
                    <a:moveTo>
                      <a:pt x="9599" y="41149"/>
                    </a:moveTo>
                    <a:cubicBezTo>
                      <a:pt x="19991" y="49436"/>
                      <a:pt x="33269" y="53208"/>
                      <a:pt x="46461" y="51627"/>
                    </a:cubicBezTo>
                    <a:cubicBezTo>
                      <a:pt x="63891" y="49436"/>
                      <a:pt x="65511" y="32005"/>
                      <a:pt x="55510" y="18956"/>
                    </a:cubicBezTo>
                    <a:cubicBezTo>
                      <a:pt x="45508" y="5907"/>
                      <a:pt x="25601" y="-5714"/>
                      <a:pt x="10742" y="3049"/>
                    </a:cubicBezTo>
                    <a:cubicBezTo>
                      <a:pt x="7" y="9793"/>
                      <a:pt x="-3222" y="23966"/>
                      <a:pt x="3522" y="34701"/>
                    </a:cubicBezTo>
                    <a:cubicBezTo>
                      <a:pt x="5113" y="37225"/>
                      <a:pt x="7180" y="39416"/>
                      <a:pt x="9599" y="4114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5" name="任意多边形: 形状 11154">
                <a:extLst>
                  <a:ext uri="{FF2B5EF4-FFF2-40B4-BE49-F238E27FC236}">
                    <a16:creationId xmlns:a16="http://schemas.microsoft.com/office/drawing/2014/main" id="{5173DCCD-365A-5FF3-F7F8-75795E299227}"/>
                  </a:ext>
                </a:extLst>
              </p:cNvPr>
              <p:cNvSpPr/>
              <p:nvPr/>
            </p:nvSpPr>
            <p:spPr>
              <a:xfrm>
                <a:off x="7679078" y="4523773"/>
                <a:ext cx="12072" cy="14319"/>
              </a:xfrm>
              <a:custGeom>
                <a:avLst/>
                <a:gdLst>
                  <a:gd name="connsiteX0" fmla="*/ 1786 w 12072"/>
                  <a:gd name="connsiteY0" fmla="*/ 10127 h 14319"/>
                  <a:gd name="connsiteX1" fmla="*/ 10358 w 12072"/>
                  <a:gd name="connsiteY1" fmla="*/ 13746 h 14319"/>
                  <a:gd name="connsiteX2" fmla="*/ 10358 w 12072"/>
                  <a:gd name="connsiteY2" fmla="*/ 4221 h 14319"/>
                  <a:gd name="connsiteX3" fmla="*/ 1786 w 12072"/>
                  <a:gd name="connsiteY3" fmla="*/ 602 h 14319"/>
                  <a:gd name="connsiteX4" fmla="*/ 1786 w 12072"/>
                  <a:gd name="connsiteY4" fmla="*/ 10127 h 1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319">
                    <a:moveTo>
                      <a:pt x="1786" y="10127"/>
                    </a:moveTo>
                    <a:cubicBezTo>
                      <a:pt x="4167" y="13651"/>
                      <a:pt x="8072" y="15270"/>
                      <a:pt x="10358" y="13746"/>
                    </a:cubicBezTo>
                    <a:cubicBezTo>
                      <a:pt x="12644" y="12222"/>
                      <a:pt x="12644" y="7936"/>
                      <a:pt x="10358" y="4221"/>
                    </a:cubicBezTo>
                    <a:cubicBezTo>
                      <a:pt x="8072" y="507"/>
                      <a:pt x="4167" y="-922"/>
                      <a:pt x="1786" y="602"/>
                    </a:cubicBezTo>
                    <a:cubicBezTo>
                      <a:pt x="-595" y="2126"/>
                      <a:pt x="-595" y="6888"/>
                      <a:pt x="1786" y="101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6" name="任意多边形: 形状 11155">
                <a:extLst>
                  <a:ext uri="{FF2B5EF4-FFF2-40B4-BE49-F238E27FC236}">
                    <a16:creationId xmlns:a16="http://schemas.microsoft.com/office/drawing/2014/main" id="{51809813-8517-801D-931A-2BF9B104353D}"/>
                  </a:ext>
                </a:extLst>
              </p:cNvPr>
              <p:cNvSpPr/>
              <p:nvPr/>
            </p:nvSpPr>
            <p:spPr>
              <a:xfrm>
                <a:off x="7719369" y="4496681"/>
                <a:ext cx="12072" cy="14415"/>
              </a:xfrm>
              <a:custGeom>
                <a:avLst/>
                <a:gdLst>
                  <a:gd name="connsiteX0" fmla="*/ 1786 w 12072"/>
                  <a:gd name="connsiteY0" fmla="*/ 10168 h 14415"/>
                  <a:gd name="connsiteX1" fmla="*/ 10359 w 12072"/>
                  <a:gd name="connsiteY1" fmla="*/ 13787 h 14415"/>
                  <a:gd name="connsiteX2" fmla="*/ 10359 w 12072"/>
                  <a:gd name="connsiteY2" fmla="*/ 4262 h 14415"/>
                  <a:gd name="connsiteX3" fmla="*/ 1786 w 12072"/>
                  <a:gd name="connsiteY3" fmla="*/ 643 h 14415"/>
                  <a:gd name="connsiteX4" fmla="*/ 1786 w 12072"/>
                  <a:gd name="connsiteY4" fmla="*/ 10168 h 14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415">
                    <a:moveTo>
                      <a:pt x="1786" y="10168"/>
                    </a:moveTo>
                    <a:cubicBezTo>
                      <a:pt x="4263" y="13787"/>
                      <a:pt x="8072" y="15407"/>
                      <a:pt x="10359" y="13787"/>
                    </a:cubicBezTo>
                    <a:cubicBezTo>
                      <a:pt x="12644" y="12168"/>
                      <a:pt x="12644" y="7977"/>
                      <a:pt x="10359" y="4262"/>
                    </a:cubicBezTo>
                    <a:cubicBezTo>
                      <a:pt x="8072" y="548"/>
                      <a:pt x="4167" y="-976"/>
                      <a:pt x="1786" y="643"/>
                    </a:cubicBezTo>
                    <a:cubicBezTo>
                      <a:pt x="-595" y="2262"/>
                      <a:pt x="-595" y="6548"/>
                      <a:pt x="1786" y="101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7" name="任意多边形: 形状 11156">
                <a:extLst>
                  <a:ext uri="{FF2B5EF4-FFF2-40B4-BE49-F238E27FC236}">
                    <a16:creationId xmlns:a16="http://schemas.microsoft.com/office/drawing/2014/main" id="{6F13BFD5-A3DA-A1A3-B033-81FA095AA817}"/>
                  </a:ext>
                </a:extLst>
              </p:cNvPr>
              <p:cNvSpPr/>
              <p:nvPr/>
            </p:nvSpPr>
            <p:spPr>
              <a:xfrm>
                <a:off x="7709534" y="4517326"/>
                <a:ext cx="37052" cy="32194"/>
              </a:xfrm>
              <a:custGeom>
                <a:avLst/>
                <a:gdLst>
                  <a:gd name="connsiteX0" fmla="*/ 0 w 37052"/>
                  <a:gd name="connsiteY0" fmla="*/ 0 h 32194"/>
                  <a:gd name="connsiteX1" fmla="*/ 37052 w 37052"/>
                  <a:gd name="connsiteY1" fmla="*/ 17812 h 32194"/>
                  <a:gd name="connsiteX2" fmla="*/ 22003 w 37052"/>
                  <a:gd name="connsiteY2" fmla="*/ 32195 h 3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52" h="32194">
                    <a:moveTo>
                      <a:pt x="0" y="0"/>
                    </a:moveTo>
                    <a:cubicBezTo>
                      <a:pt x="11468" y="7630"/>
                      <a:pt x="23936" y="13621"/>
                      <a:pt x="37052" y="17812"/>
                    </a:cubicBezTo>
                    <a:cubicBezTo>
                      <a:pt x="34576" y="27337"/>
                      <a:pt x="22003" y="32195"/>
                      <a:pt x="22003" y="32195"/>
                    </a:cubicBezTo>
                    <a:close/>
                  </a:path>
                </a:pathLst>
              </a:custGeom>
              <a:solidFill>
                <a:srgbClr val="ED8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8" name="任意多边形: 形状 11157">
                <a:extLst>
                  <a:ext uri="{FF2B5EF4-FFF2-40B4-BE49-F238E27FC236}">
                    <a16:creationId xmlns:a16="http://schemas.microsoft.com/office/drawing/2014/main" id="{9F8D3031-5DE1-A956-0549-FB5DAF5F47A1}"/>
                  </a:ext>
                </a:extLst>
              </p:cNvPr>
              <p:cNvSpPr/>
              <p:nvPr/>
            </p:nvSpPr>
            <p:spPr>
              <a:xfrm>
                <a:off x="7693285" y="4569089"/>
                <a:ext cx="34062" cy="9869"/>
              </a:xfrm>
              <a:custGeom>
                <a:avLst/>
                <a:gdLst>
                  <a:gd name="connsiteX0" fmla="*/ 5105 w 34062"/>
                  <a:gd name="connsiteY0" fmla="*/ 4720 h 9869"/>
                  <a:gd name="connsiteX1" fmla="*/ 343 w 34062"/>
                  <a:gd name="connsiteY1" fmla="*/ 7768 h 9869"/>
                  <a:gd name="connsiteX2" fmla="*/ 343 w 34062"/>
                  <a:gd name="connsiteY2" fmla="*/ 9483 h 9869"/>
                  <a:gd name="connsiteX3" fmla="*/ 1953 w 34062"/>
                  <a:gd name="connsiteY3" fmla="*/ 9588 h 9869"/>
                  <a:gd name="connsiteX4" fmla="*/ 2057 w 34062"/>
                  <a:gd name="connsiteY4" fmla="*/ 9483 h 9869"/>
                  <a:gd name="connsiteX5" fmla="*/ 32347 w 34062"/>
                  <a:gd name="connsiteY5" fmla="*/ 3958 h 9869"/>
                  <a:gd name="connsiteX6" fmla="*/ 33947 w 34062"/>
                  <a:gd name="connsiteY6" fmla="*/ 3244 h 9869"/>
                  <a:gd name="connsiteX7" fmla="*/ 33966 w 34062"/>
                  <a:gd name="connsiteY7" fmla="*/ 3196 h 9869"/>
                  <a:gd name="connsiteX8" fmla="*/ 33299 w 34062"/>
                  <a:gd name="connsiteY8" fmla="*/ 1577 h 9869"/>
                  <a:gd name="connsiteX9" fmla="*/ 5105 w 34062"/>
                  <a:gd name="connsiteY9" fmla="*/ 4720 h 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062" h="9869">
                    <a:moveTo>
                      <a:pt x="5105" y="4720"/>
                    </a:moveTo>
                    <a:cubicBezTo>
                      <a:pt x="3438" y="5597"/>
                      <a:pt x="1838" y="6616"/>
                      <a:pt x="343" y="7768"/>
                    </a:cubicBezTo>
                    <a:cubicBezTo>
                      <a:pt x="-114" y="8245"/>
                      <a:pt x="-114" y="9007"/>
                      <a:pt x="343" y="9483"/>
                    </a:cubicBezTo>
                    <a:cubicBezTo>
                      <a:pt x="762" y="9959"/>
                      <a:pt x="1486" y="9997"/>
                      <a:pt x="1953" y="9588"/>
                    </a:cubicBezTo>
                    <a:cubicBezTo>
                      <a:pt x="1991" y="9550"/>
                      <a:pt x="2029" y="9521"/>
                      <a:pt x="2057" y="9483"/>
                    </a:cubicBezTo>
                    <a:cubicBezTo>
                      <a:pt x="10668" y="2854"/>
                      <a:pt x="21955" y="796"/>
                      <a:pt x="32347" y="3958"/>
                    </a:cubicBezTo>
                    <a:cubicBezTo>
                      <a:pt x="32985" y="4206"/>
                      <a:pt x="33699" y="3882"/>
                      <a:pt x="33947" y="3244"/>
                    </a:cubicBezTo>
                    <a:cubicBezTo>
                      <a:pt x="33957" y="3234"/>
                      <a:pt x="33957" y="3215"/>
                      <a:pt x="33966" y="3196"/>
                    </a:cubicBezTo>
                    <a:cubicBezTo>
                      <a:pt x="34233" y="2568"/>
                      <a:pt x="33928" y="1844"/>
                      <a:pt x="33299" y="1577"/>
                    </a:cubicBezTo>
                    <a:cubicBezTo>
                      <a:pt x="23870" y="-1328"/>
                      <a:pt x="13659" y="-185"/>
                      <a:pt x="5105" y="47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9" name="任意多边形: 形状 11158">
                <a:extLst>
                  <a:ext uri="{FF2B5EF4-FFF2-40B4-BE49-F238E27FC236}">
                    <a16:creationId xmlns:a16="http://schemas.microsoft.com/office/drawing/2014/main" id="{229B0E0D-DD55-13B4-9349-68F3C4F2A48F}"/>
                  </a:ext>
                </a:extLst>
              </p:cNvPr>
              <p:cNvSpPr/>
              <p:nvPr/>
            </p:nvSpPr>
            <p:spPr>
              <a:xfrm>
                <a:off x="7650937" y="4506753"/>
                <a:ext cx="22697" cy="15768"/>
              </a:xfrm>
              <a:custGeom>
                <a:avLst/>
                <a:gdLst>
                  <a:gd name="connsiteX0" fmla="*/ 2400 w 22697"/>
                  <a:gd name="connsiteY0" fmla="*/ 15716 h 15768"/>
                  <a:gd name="connsiteX1" fmla="*/ 4686 w 22697"/>
                  <a:gd name="connsiteY1" fmla="*/ 14573 h 15768"/>
                  <a:gd name="connsiteX2" fmla="*/ 20211 w 22697"/>
                  <a:gd name="connsiteY2" fmla="*/ 5048 h 15768"/>
                  <a:gd name="connsiteX3" fmla="*/ 22697 w 22697"/>
                  <a:gd name="connsiteY3" fmla="*/ 2772 h 15768"/>
                  <a:gd name="connsiteX4" fmla="*/ 22688 w 22697"/>
                  <a:gd name="connsiteY4" fmla="*/ 2477 h 15768"/>
                  <a:gd name="connsiteX5" fmla="*/ 20211 w 22697"/>
                  <a:gd name="connsiteY5" fmla="*/ 0 h 15768"/>
                  <a:gd name="connsiteX6" fmla="*/ 399 w 22697"/>
                  <a:gd name="connsiteY6" fmla="*/ 12097 h 15768"/>
                  <a:gd name="connsiteX7" fmla="*/ 1161 w 22697"/>
                  <a:gd name="connsiteY7" fmla="*/ 15621 h 15768"/>
                  <a:gd name="connsiteX8" fmla="*/ 2400 w 22697"/>
                  <a:gd name="connsiteY8" fmla="*/ 15716 h 1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97" h="15768">
                    <a:moveTo>
                      <a:pt x="2400" y="15716"/>
                    </a:moveTo>
                    <a:cubicBezTo>
                      <a:pt x="3314" y="15764"/>
                      <a:pt x="4181" y="15335"/>
                      <a:pt x="4686" y="14573"/>
                    </a:cubicBezTo>
                    <a:cubicBezTo>
                      <a:pt x="8086" y="9144"/>
                      <a:pt x="13829" y="5620"/>
                      <a:pt x="20211" y="5048"/>
                    </a:cubicBezTo>
                    <a:cubicBezTo>
                      <a:pt x="21526" y="5106"/>
                      <a:pt x="22640" y="4086"/>
                      <a:pt x="22697" y="2772"/>
                    </a:cubicBezTo>
                    <a:cubicBezTo>
                      <a:pt x="22697" y="2677"/>
                      <a:pt x="22697" y="2572"/>
                      <a:pt x="22688" y="2477"/>
                    </a:cubicBezTo>
                    <a:cubicBezTo>
                      <a:pt x="22688" y="1105"/>
                      <a:pt x="21583" y="0"/>
                      <a:pt x="20211" y="0"/>
                    </a:cubicBezTo>
                    <a:cubicBezTo>
                      <a:pt x="12048" y="610"/>
                      <a:pt x="4667" y="5106"/>
                      <a:pt x="399" y="12097"/>
                    </a:cubicBezTo>
                    <a:cubicBezTo>
                      <a:pt x="-353" y="13287"/>
                      <a:pt x="-10" y="14850"/>
                      <a:pt x="1161" y="15621"/>
                    </a:cubicBezTo>
                    <a:cubicBezTo>
                      <a:pt x="1552" y="15773"/>
                      <a:pt x="1990" y="15812"/>
                      <a:pt x="2400" y="157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0" name="任意多边形: 形状 11159">
                <a:extLst>
                  <a:ext uri="{FF2B5EF4-FFF2-40B4-BE49-F238E27FC236}">
                    <a16:creationId xmlns:a16="http://schemas.microsoft.com/office/drawing/2014/main" id="{8A3576AC-5EEB-273F-E86F-64CF8EED583E}"/>
                  </a:ext>
                </a:extLst>
              </p:cNvPr>
              <p:cNvSpPr/>
              <p:nvPr/>
            </p:nvSpPr>
            <p:spPr>
              <a:xfrm>
                <a:off x="7701236" y="4471036"/>
                <a:ext cx="20502" cy="18698"/>
              </a:xfrm>
              <a:custGeom>
                <a:avLst/>
                <a:gdLst>
                  <a:gd name="connsiteX0" fmla="*/ 20396 w 20502"/>
                  <a:gd name="connsiteY0" fmla="*/ 3332 h 18698"/>
                  <a:gd name="connsiteX1" fmla="*/ 20396 w 20502"/>
                  <a:gd name="connsiteY1" fmla="*/ 1808 h 18698"/>
                  <a:gd name="connsiteX2" fmla="*/ 17252 w 20502"/>
                  <a:gd name="connsiteY2" fmla="*/ 94 h 18698"/>
                  <a:gd name="connsiteX3" fmla="*/ 107 w 20502"/>
                  <a:gd name="connsiteY3" fmla="*/ 15334 h 18698"/>
                  <a:gd name="connsiteX4" fmla="*/ 1727 w 20502"/>
                  <a:gd name="connsiteY4" fmla="*/ 18573 h 18698"/>
                  <a:gd name="connsiteX5" fmla="*/ 4851 w 20502"/>
                  <a:gd name="connsiteY5" fmla="*/ 17001 h 18698"/>
                  <a:gd name="connsiteX6" fmla="*/ 4870 w 20502"/>
                  <a:gd name="connsiteY6" fmla="*/ 16953 h 18698"/>
                  <a:gd name="connsiteX7" fmla="*/ 18586 w 20502"/>
                  <a:gd name="connsiteY7" fmla="*/ 4952 h 18698"/>
                  <a:gd name="connsiteX8" fmla="*/ 20396 w 20502"/>
                  <a:gd name="connsiteY8" fmla="*/ 3332 h 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02" h="18698">
                    <a:moveTo>
                      <a:pt x="20396" y="3332"/>
                    </a:moveTo>
                    <a:cubicBezTo>
                      <a:pt x="20539" y="2837"/>
                      <a:pt x="20539" y="2304"/>
                      <a:pt x="20396" y="1808"/>
                    </a:cubicBezTo>
                    <a:cubicBezTo>
                      <a:pt x="19986" y="485"/>
                      <a:pt x="18596" y="-277"/>
                      <a:pt x="17252" y="94"/>
                    </a:cubicBezTo>
                    <a:cubicBezTo>
                      <a:pt x="9394" y="2075"/>
                      <a:pt x="2994" y="7762"/>
                      <a:pt x="107" y="15334"/>
                    </a:cubicBezTo>
                    <a:cubicBezTo>
                      <a:pt x="-283" y="16667"/>
                      <a:pt x="422" y="18077"/>
                      <a:pt x="1727" y="18573"/>
                    </a:cubicBezTo>
                    <a:cubicBezTo>
                      <a:pt x="3022" y="19001"/>
                      <a:pt x="4422" y="18296"/>
                      <a:pt x="4851" y="17001"/>
                    </a:cubicBezTo>
                    <a:cubicBezTo>
                      <a:pt x="4860" y="16982"/>
                      <a:pt x="4870" y="16972"/>
                      <a:pt x="4870" y="16953"/>
                    </a:cubicBezTo>
                    <a:cubicBezTo>
                      <a:pt x="7194" y="10943"/>
                      <a:pt x="12319" y="6457"/>
                      <a:pt x="18586" y="4952"/>
                    </a:cubicBezTo>
                    <a:cubicBezTo>
                      <a:pt x="19434" y="4761"/>
                      <a:pt x="20120" y="4152"/>
                      <a:pt x="20396" y="33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1" name="任意多边形: 形状 11160">
                <a:extLst>
                  <a:ext uri="{FF2B5EF4-FFF2-40B4-BE49-F238E27FC236}">
                    <a16:creationId xmlns:a16="http://schemas.microsoft.com/office/drawing/2014/main" id="{37745F65-14E2-7E34-33E0-8A2C5F8D7184}"/>
                  </a:ext>
                </a:extLst>
              </p:cNvPr>
              <p:cNvSpPr/>
              <p:nvPr/>
            </p:nvSpPr>
            <p:spPr>
              <a:xfrm>
                <a:off x="7538756" y="4401360"/>
                <a:ext cx="175298" cy="137906"/>
              </a:xfrm>
              <a:custGeom>
                <a:avLst/>
                <a:gdLst>
                  <a:gd name="connsiteX0" fmla="*/ 67909 w 175298"/>
                  <a:gd name="connsiteY0" fmla="*/ 123015 h 137906"/>
                  <a:gd name="connsiteX1" fmla="*/ 174684 w 175298"/>
                  <a:gd name="connsiteY1" fmla="*/ 32527 h 137906"/>
                  <a:gd name="connsiteX2" fmla="*/ 138298 w 175298"/>
                  <a:gd name="connsiteY2" fmla="*/ 3952 h 137906"/>
                  <a:gd name="connsiteX3" fmla="*/ 156110 w 175298"/>
                  <a:gd name="connsiteY3" fmla="*/ 16906 h 137906"/>
                  <a:gd name="connsiteX4" fmla="*/ 89435 w 175298"/>
                  <a:gd name="connsiteY4" fmla="*/ 13668 h 137906"/>
                  <a:gd name="connsiteX5" fmla="*/ 112581 w 175298"/>
                  <a:gd name="connsiteY5" fmla="*/ 24621 h 137906"/>
                  <a:gd name="connsiteX6" fmla="*/ 47335 w 175298"/>
                  <a:gd name="connsiteY6" fmla="*/ 56149 h 137906"/>
                  <a:gd name="connsiteX7" fmla="*/ 67909 w 175298"/>
                  <a:gd name="connsiteY7" fmla="*/ 123015 h 13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298" h="137906">
                    <a:moveTo>
                      <a:pt x="67909" y="123015"/>
                    </a:moveTo>
                    <a:cubicBezTo>
                      <a:pt x="67909" y="123015"/>
                      <a:pt x="168493" y="80724"/>
                      <a:pt x="174684" y="32527"/>
                    </a:cubicBezTo>
                    <a:cubicBezTo>
                      <a:pt x="180875" y="-15669"/>
                      <a:pt x="138298" y="3952"/>
                      <a:pt x="138298" y="3952"/>
                    </a:cubicBezTo>
                    <a:cubicBezTo>
                      <a:pt x="138298" y="3952"/>
                      <a:pt x="158015" y="2619"/>
                      <a:pt x="156110" y="16906"/>
                    </a:cubicBezTo>
                    <a:cubicBezTo>
                      <a:pt x="156110" y="16906"/>
                      <a:pt x="122106" y="-6240"/>
                      <a:pt x="89435" y="13668"/>
                    </a:cubicBezTo>
                    <a:cubicBezTo>
                      <a:pt x="98398" y="13677"/>
                      <a:pt x="106885" y="17697"/>
                      <a:pt x="112581" y="24621"/>
                    </a:cubicBezTo>
                    <a:cubicBezTo>
                      <a:pt x="88921" y="30594"/>
                      <a:pt x="66718" y="41319"/>
                      <a:pt x="47335" y="56149"/>
                    </a:cubicBezTo>
                    <a:cubicBezTo>
                      <a:pt x="13140" y="81867"/>
                      <a:pt x="-48868" y="173402"/>
                      <a:pt x="67909" y="12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2" name="任意多边形: 形状 11161">
                <a:extLst>
                  <a:ext uri="{FF2B5EF4-FFF2-40B4-BE49-F238E27FC236}">
                    <a16:creationId xmlns:a16="http://schemas.microsoft.com/office/drawing/2014/main" id="{EF67E5CD-710A-2A76-91BE-7D3D63787D0E}"/>
                  </a:ext>
                </a:extLst>
              </p:cNvPr>
              <p:cNvSpPr/>
              <p:nvPr/>
            </p:nvSpPr>
            <p:spPr>
              <a:xfrm>
                <a:off x="7654766" y="5192654"/>
                <a:ext cx="167544" cy="27045"/>
              </a:xfrm>
              <a:custGeom>
                <a:avLst/>
                <a:gdLst>
                  <a:gd name="connsiteX0" fmla="*/ 163925 w 167544"/>
                  <a:gd name="connsiteY0" fmla="*/ 27046 h 27045"/>
                  <a:gd name="connsiteX1" fmla="*/ 0 w 167544"/>
                  <a:gd name="connsiteY1" fmla="*/ 7996 h 27045"/>
                  <a:gd name="connsiteX2" fmla="*/ 167545 w 167544"/>
                  <a:gd name="connsiteY2" fmla="*/ 1138 h 27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7544" h="27045">
                    <a:moveTo>
                      <a:pt x="163925" y="27046"/>
                    </a:moveTo>
                    <a:lnTo>
                      <a:pt x="0" y="7996"/>
                    </a:lnTo>
                    <a:cubicBezTo>
                      <a:pt x="55531" y="662"/>
                      <a:pt x="111605" y="-1634"/>
                      <a:pt x="167545" y="113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3" name="任意多边形: 形状 11162">
                <a:extLst>
                  <a:ext uri="{FF2B5EF4-FFF2-40B4-BE49-F238E27FC236}">
                    <a16:creationId xmlns:a16="http://schemas.microsoft.com/office/drawing/2014/main" id="{73E7938D-1294-C8BD-E20A-D1D50FCE9174}"/>
                  </a:ext>
                </a:extLst>
              </p:cNvPr>
              <p:cNvSpPr/>
              <p:nvPr/>
            </p:nvSpPr>
            <p:spPr>
              <a:xfrm>
                <a:off x="7527893" y="4804505"/>
                <a:ext cx="17351" cy="95916"/>
              </a:xfrm>
              <a:custGeom>
                <a:avLst/>
                <a:gdLst>
                  <a:gd name="connsiteX0" fmla="*/ 9430 w 17351"/>
                  <a:gd name="connsiteY0" fmla="*/ 95917 h 95916"/>
                  <a:gd name="connsiteX1" fmla="*/ 7810 w 17351"/>
                  <a:gd name="connsiteY1" fmla="*/ 75914 h 95916"/>
                  <a:gd name="connsiteX2" fmla="*/ 6477 w 17351"/>
                  <a:gd name="connsiteY2" fmla="*/ 60103 h 95916"/>
                  <a:gd name="connsiteX3" fmla="*/ 1619 w 17351"/>
                  <a:gd name="connsiteY3" fmla="*/ 20288 h 95916"/>
                  <a:gd name="connsiteX4" fmla="*/ 0 w 17351"/>
                  <a:gd name="connsiteY4" fmla="*/ 9525 h 95916"/>
                  <a:gd name="connsiteX5" fmla="*/ 14383 w 17351"/>
                  <a:gd name="connsiteY5" fmla="*/ 0 h 95916"/>
                  <a:gd name="connsiteX6" fmla="*/ 9430 w 17351"/>
                  <a:gd name="connsiteY6" fmla="*/ 95917 h 9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51" h="95916">
                    <a:moveTo>
                      <a:pt x="9430" y="95917"/>
                    </a:moveTo>
                    <a:cubicBezTo>
                      <a:pt x="8858" y="89249"/>
                      <a:pt x="8382" y="82582"/>
                      <a:pt x="7810" y="75914"/>
                    </a:cubicBezTo>
                    <a:cubicBezTo>
                      <a:pt x="7810" y="70675"/>
                      <a:pt x="6953" y="65342"/>
                      <a:pt x="6477" y="60103"/>
                    </a:cubicBezTo>
                    <a:cubicBezTo>
                      <a:pt x="5048" y="46768"/>
                      <a:pt x="3524" y="33433"/>
                      <a:pt x="1619" y="20288"/>
                    </a:cubicBezTo>
                    <a:cubicBezTo>
                      <a:pt x="1143" y="16669"/>
                      <a:pt x="571" y="13049"/>
                      <a:pt x="0" y="9525"/>
                    </a:cubicBezTo>
                    <a:cubicBezTo>
                      <a:pt x="4515" y="5953"/>
                      <a:pt x="9325" y="2762"/>
                      <a:pt x="14383" y="0"/>
                    </a:cubicBezTo>
                    <a:cubicBezTo>
                      <a:pt x="19612" y="31956"/>
                      <a:pt x="17916" y="64665"/>
                      <a:pt x="9430" y="9591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4" name="任意多边形: 形状 11163">
                <a:extLst>
                  <a:ext uri="{FF2B5EF4-FFF2-40B4-BE49-F238E27FC236}">
                    <a16:creationId xmlns:a16="http://schemas.microsoft.com/office/drawing/2014/main" id="{DBC1395F-EDC9-149D-EBFA-B3B7D900915B}"/>
                  </a:ext>
                </a:extLst>
              </p:cNvPr>
              <p:cNvSpPr/>
              <p:nvPr/>
            </p:nvSpPr>
            <p:spPr>
              <a:xfrm>
                <a:off x="7235666" y="5133975"/>
                <a:ext cx="73595" cy="81915"/>
              </a:xfrm>
              <a:custGeom>
                <a:avLst/>
                <a:gdLst>
                  <a:gd name="connsiteX0" fmla="*/ 28575 w 73595"/>
                  <a:gd name="connsiteY0" fmla="*/ 0 h 81915"/>
                  <a:gd name="connsiteX1" fmla="*/ 0 w 73595"/>
                  <a:gd name="connsiteY1" fmla="*/ 66675 h 81915"/>
                  <a:gd name="connsiteX2" fmla="*/ 61627 w 73595"/>
                  <a:gd name="connsiteY2" fmla="*/ 81915 h 81915"/>
                  <a:gd name="connsiteX3" fmla="*/ 62294 w 73595"/>
                  <a:gd name="connsiteY3" fmla="*/ 4477 h 8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595" h="81915">
                    <a:moveTo>
                      <a:pt x="28575" y="0"/>
                    </a:moveTo>
                    <a:lnTo>
                      <a:pt x="0" y="66675"/>
                    </a:lnTo>
                    <a:lnTo>
                      <a:pt x="61627" y="81915"/>
                    </a:lnTo>
                    <a:cubicBezTo>
                      <a:pt x="61627" y="81915"/>
                      <a:pt x="88106" y="38005"/>
                      <a:pt x="62294" y="4477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5" name="任意多边形: 形状 11164">
                <a:extLst>
                  <a:ext uri="{FF2B5EF4-FFF2-40B4-BE49-F238E27FC236}">
                    <a16:creationId xmlns:a16="http://schemas.microsoft.com/office/drawing/2014/main" id="{4C41F91C-E5C9-C8DC-D853-FF2C9201895D}"/>
                  </a:ext>
                </a:extLst>
              </p:cNvPr>
              <p:cNvSpPr/>
              <p:nvPr/>
            </p:nvSpPr>
            <p:spPr>
              <a:xfrm>
                <a:off x="7235761" y="5201221"/>
                <a:ext cx="61626" cy="51911"/>
              </a:xfrm>
              <a:custGeom>
                <a:avLst/>
                <a:gdLst>
                  <a:gd name="connsiteX0" fmla="*/ 4381 w 61626"/>
                  <a:gd name="connsiteY0" fmla="*/ 51530 h 51911"/>
                  <a:gd name="connsiteX1" fmla="*/ 53054 w 61626"/>
                  <a:gd name="connsiteY1" fmla="*/ 51911 h 51911"/>
                  <a:gd name="connsiteX2" fmla="*/ 61627 w 61626"/>
                  <a:gd name="connsiteY2" fmla="*/ 15240 h 51911"/>
                  <a:gd name="connsiteX3" fmla="*/ 0 w 61626"/>
                  <a:gd name="connsiteY3" fmla="*/ 0 h 51911"/>
                  <a:gd name="connsiteX4" fmla="*/ 4381 w 61626"/>
                  <a:gd name="connsiteY4" fmla="*/ 51530 h 5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26" h="51911">
                    <a:moveTo>
                      <a:pt x="4381" y="51530"/>
                    </a:moveTo>
                    <a:lnTo>
                      <a:pt x="53054" y="51911"/>
                    </a:lnTo>
                    <a:lnTo>
                      <a:pt x="61627" y="15240"/>
                    </a:lnTo>
                    <a:lnTo>
                      <a:pt x="0" y="0"/>
                    </a:lnTo>
                    <a:lnTo>
                      <a:pt x="4381" y="51530"/>
                    </a:ln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6" name="任意多边形: 形状 11165">
                <a:extLst>
                  <a:ext uri="{FF2B5EF4-FFF2-40B4-BE49-F238E27FC236}">
                    <a16:creationId xmlns:a16="http://schemas.microsoft.com/office/drawing/2014/main" id="{074C37F1-D30D-302D-6EF3-A97C41E23841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7" name="任意多边形: 形状 11166">
                <a:extLst>
                  <a:ext uri="{FF2B5EF4-FFF2-40B4-BE49-F238E27FC236}">
                    <a16:creationId xmlns:a16="http://schemas.microsoft.com/office/drawing/2014/main" id="{97E24106-379A-0FB4-AE0E-3A4A8FDD4D26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8" name="任意多边形: 形状 11167">
                <a:extLst>
                  <a:ext uri="{FF2B5EF4-FFF2-40B4-BE49-F238E27FC236}">
                    <a16:creationId xmlns:a16="http://schemas.microsoft.com/office/drawing/2014/main" id="{60DCFBF3-C5FF-9D6A-B106-4237009735A0}"/>
                  </a:ext>
                </a:extLst>
              </p:cNvPr>
              <p:cNvSpPr/>
              <p:nvPr/>
            </p:nvSpPr>
            <p:spPr>
              <a:xfrm>
                <a:off x="7465885" y="4710874"/>
                <a:ext cx="275081" cy="201549"/>
              </a:xfrm>
              <a:custGeom>
                <a:avLst/>
                <a:gdLst>
                  <a:gd name="connsiteX0" fmla="*/ 203549 w 275081"/>
                  <a:gd name="connsiteY0" fmla="*/ 12763 h 201549"/>
                  <a:gd name="connsiteX1" fmla="*/ 224695 w 275081"/>
                  <a:gd name="connsiteY1" fmla="*/ 46006 h 201549"/>
                  <a:gd name="connsiteX2" fmla="*/ 9525 w 275081"/>
                  <a:gd name="connsiteY2" fmla="*/ 165068 h 201549"/>
                  <a:gd name="connsiteX3" fmla="*/ 0 w 275081"/>
                  <a:gd name="connsiteY3" fmla="*/ 193643 h 201549"/>
                  <a:gd name="connsiteX4" fmla="*/ 30099 w 275081"/>
                  <a:gd name="connsiteY4" fmla="*/ 201549 h 201549"/>
                  <a:gd name="connsiteX5" fmla="*/ 243649 w 275081"/>
                  <a:gd name="connsiteY5" fmla="*/ 47530 h 201549"/>
                  <a:gd name="connsiteX6" fmla="*/ 275082 w 275081"/>
                  <a:gd name="connsiteY6" fmla="*/ 12478 h 201549"/>
                  <a:gd name="connsiteX7" fmla="*/ 238030 w 275081"/>
                  <a:gd name="connsiteY7" fmla="*/ 0 h 20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5081" h="201549">
                    <a:moveTo>
                      <a:pt x="203549" y="12763"/>
                    </a:moveTo>
                    <a:lnTo>
                      <a:pt x="224695" y="46006"/>
                    </a:lnTo>
                    <a:cubicBezTo>
                      <a:pt x="224695" y="46006"/>
                      <a:pt x="150876" y="135541"/>
                      <a:pt x="9525" y="165068"/>
                    </a:cubicBezTo>
                    <a:lnTo>
                      <a:pt x="0" y="193643"/>
                    </a:lnTo>
                    <a:lnTo>
                      <a:pt x="30099" y="201549"/>
                    </a:lnTo>
                    <a:cubicBezTo>
                      <a:pt x="30099" y="201549"/>
                      <a:pt x="182499" y="162020"/>
                      <a:pt x="243649" y="47530"/>
                    </a:cubicBezTo>
                    <a:lnTo>
                      <a:pt x="275082" y="12478"/>
                    </a:lnTo>
                    <a:lnTo>
                      <a:pt x="23803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9" name="任意多边形: 形状 11168">
                <a:extLst>
                  <a:ext uri="{FF2B5EF4-FFF2-40B4-BE49-F238E27FC236}">
                    <a16:creationId xmlns:a16="http://schemas.microsoft.com/office/drawing/2014/main" id="{64C642BC-3206-0819-ED49-BE44824E9937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0" name="任意多边形: 形状 11169">
                <a:extLst>
                  <a:ext uri="{FF2B5EF4-FFF2-40B4-BE49-F238E27FC236}">
                    <a16:creationId xmlns:a16="http://schemas.microsoft.com/office/drawing/2014/main" id="{1C24A8AA-D5C9-8998-5478-F21E0184191B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4" name="图形 14">
              <a:extLst>
                <a:ext uri="{FF2B5EF4-FFF2-40B4-BE49-F238E27FC236}">
                  <a16:creationId xmlns:a16="http://schemas.microsoft.com/office/drawing/2014/main" id="{8231DF78-1FB7-D473-2DBD-1E1B9BCF7DF6}"/>
                </a:ext>
              </a:extLst>
            </p:cNvPr>
            <p:cNvGrpSpPr/>
            <p:nvPr/>
          </p:nvGrpSpPr>
          <p:grpSpPr>
            <a:xfrm>
              <a:off x="8133788" y="3801226"/>
              <a:ext cx="1433013" cy="1294364"/>
              <a:chOff x="8133788" y="3801226"/>
              <a:chExt cx="1433013" cy="1294364"/>
            </a:xfrm>
          </p:grpSpPr>
          <p:sp>
            <p:nvSpPr>
              <p:cNvPr id="11065" name="任意多边形: 形状 11064">
                <a:extLst>
                  <a:ext uri="{FF2B5EF4-FFF2-40B4-BE49-F238E27FC236}">
                    <a16:creationId xmlns:a16="http://schemas.microsoft.com/office/drawing/2014/main" id="{962B59F8-B70C-C414-AE6B-B6919109CB79}"/>
                  </a:ext>
                </a:extLst>
              </p:cNvPr>
              <p:cNvSpPr/>
              <p:nvPr/>
            </p:nvSpPr>
            <p:spPr>
              <a:xfrm>
                <a:off x="8312086" y="4107846"/>
                <a:ext cx="241173" cy="124396"/>
              </a:xfrm>
              <a:custGeom>
                <a:avLst/>
                <a:gdLst>
                  <a:gd name="connsiteX0" fmla="*/ 233648 w 241173"/>
                  <a:gd name="connsiteY0" fmla="*/ 0 h 124396"/>
                  <a:gd name="connsiteX1" fmla="*/ 104585 w 241173"/>
                  <a:gd name="connsiteY1" fmla="*/ 72866 h 124396"/>
                  <a:gd name="connsiteX2" fmla="*/ 6382 w 241173"/>
                  <a:gd name="connsiteY2" fmla="*/ 92678 h 124396"/>
                  <a:gd name="connsiteX3" fmla="*/ 0 w 241173"/>
                  <a:gd name="connsiteY3" fmla="*/ 124396 h 124396"/>
                  <a:gd name="connsiteX4" fmla="*/ 34862 w 241173"/>
                  <a:gd name="connsiteY4" fmla="*/ 119634 h 124396"/>
                  <a:gd name="connsiteX5" fmla="*/ 102679 w 241173"/>
                  <a:gd name="connsiteY5" fmla="*/ 97346 h 124396"/>
                  <a:gd name="connsiteX6" fmla="*/ 241173 w 241173"/>
                  <a:gd name="connsiteY6" fmla="*/ 15430 h 12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3" h="124396">
                    <a:moveTo>
                      <a:pt x="233648" y="0"/>
                    </a:moveTo>
                    <a:cubicBezTo>
                      <a:pt x="233648" y="0"/>
                      <a:pt x="169545" y="79438"/>
                      <a:pt x="104585" y="72866"/>
                    </a:cubicBezTo>
                    <a:cubicBezTo>
                      <a:pt x="39624" y="66294"/>
                      <a:pt x="6382" y="92678"/>
                      <a:pt x="6382" y="92678"/>
                    </a:cubicBezTo>
                    <a:lnTo>
                      <a:pt x="0" y="124396"/>
                    </a:lnTo>
                    <a:lnTo>
                      <a:pt x="34862" y="119634"/>
                    </a:lnTo>
                    <a:cubicBezTo>
                      <a:pt x="34862" y="119634"/>
                      <a:pt x="34862" y="94488"/>
                      <a:pt x="102679" y="97346"/>
                    </a:cubicBezTo>
                    <a:cubicBezTo>
                      <a:pt x="170497" y="100203"/>
                      <a:pt x="221361" y="41910"/>
                      <a:pt x="241173" y="1543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7" name="任意多边形: 形状 11086">
                <a:extLst>
                  <a:ext uri="{FF2B5EF4-FFF2-40B4-BE49-F238E27FC236}">
                    <a16:creationId xmlns:a16="http://schemas.microsoft.com/office/drawing/2014/main" id="{8A441ADB-BA45-A16A-3A80-A1A8C9838C97}"/>
                  </a:ext>
                </a:extLst>
              </p:cNvPr>
              <p:cNvSpPr/>
              <p:nvPr/>
            </p:nvSpPr>
            <p:spPr>
              <a:xfrm>
                <a:off x="8675084" y="3908713"/>
                <a:ext cx="333067" cy="302860"/>
              </a:xfrm>
              <a:custGeom>
                <a:avLst/>
                <a:gdLst>
                  <a:gd name="connsiteX0" fmla="*/ 330708 w 333067"/>
                  <a:gd name="connsiteY0" fmla="*/ 67117 h 302860"/>
                  <a:gd name="connsiteX1" fmla="*/ 329375 w 333067"/>
                  <a:gd name="connsiteY1" fmla="*/ 60831 h 302860"/>
                  <a:gd name="connsiteX2" fmla="*/ 326708 w 333067"/>
                  <a:gd name="connsiteY2" fmla="*/ 51877 h 302860"/>
                  <a:gd name="connsiteX3" fmla="*/ 311182 w 333067"/>
                  <a:gd name="connsiteY3" fmla="*/ 29303 h 302860"/>
                  <a:gd name="connsiteX4" fmla="*/ 282035 w 333067"/>
                  <a:gd name="connsiteY4" fmla="*/ 12158 h 302860"/>
                  <a:gd name="connsiteX5" fmla="*/ 239935 w 333067"/>
                  <a:gd name="connsiteY5" fmla="*/ 2633 h 302860"/>
                  <a:gd name="connsiteX6" fmla="*/ 203263 w 333067"/>
                  <a:gd name="connsiteY6" fmla="*/ 252 h 302860"/>
                  <a:gd name="connsiteX7" fmla="*/ 134112 w 333067"/>
                  <a:gd name="connsiteY7" fmla="*/ 2157 h 302860"/>
                  <a:gd name="connsiteX8" fmla="*/ 0 w 333067"/>
                  <a:gd name="connsiteY8" fmla="*/ 18254 h 302860"/>
                  <a:gd name="connsiteX9" fmla="*/ 16383 w 333067"/>
                  <a:gd name="connsiteY9" fmla="*/ 112075 h 302860"/>
                  <a:gd name="connsiteX10" fmla="*/ 141732 w 333067"/>
                  <a:gd name="connsiteY10" fmla="*/ 95311 h 302860"/>
                  <a:gd name="connsiteX11" fmla="*/ 203073 w 333067"/>
                  <a:gd name="connsiteY11" fmla="*/ 91215 h 302860"/>
                  <a:gd name="connsiteX12" fmla="*/ 231648 w 333067"/>
                  <a:gd name="connsiteY12" fmla="*/ 91215 h 302860"/>
                  <a:gd name="connsiteX13" fmla="*/ 248888 w 333067"/>
                  <a:gd name="connsiteY13" fmla="*/ 93120 h 302860"/>
                  <a:gd name="connsiteX14" fmla="*/ 248888 w 333067"/>
                  <a:gd name="connsiteY14" fmla="*/ 103598 h 302860"/>
                  <a:gd name="connsiteX15" fmla="*/ 238696 w 333067"/>
                  <a:gd name="connsiteY15" fmla="*/ 157605 h 302860"/>
                  <a:gd name="connsiteX16" fmla="*/ 192691 w 333067"/>
                  <a:gd name="connsiteY16" fmla="*/ 272762 h 302860"/>
                  <a:gd name="connsiteX17" fmla="*/ 237935 w 333067"/>
                  <a:gd name="connsiteY17" fmla="*/ 302861 h 302860"/>
                  <a:gd name="connsiteX18" fmla="*/ 310229 w 333067"/>
                  <a:gd name="connsiteY18" fmla="*/ 184751 h 302860"/>
                  <a:gd name="connsiteX19" fmla="*/ 331756 w 333067"/>
                  <a:gd name="connsiteY19" fmla="*/ 112265 h 302860"/>
                  <a:gd name="connsiteX20" fmla="*/ 330708 w 333067"/>
                  <a:gd name="connsiteY20" fmla="*/ 67117 h 30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33067" h="302860">
                    <a:moveTo>
                      <a:pt x="330708" y="67117"/>
                    </a:moveTo>
                    <a:lnTo>
                      <a:pt x="329375" y="60831"/>
                    </a:lnTo>
                    <a:cubicBezTo>
                      <a:pt x="328803" y="57764"/>
                      <a:pt x="327908" y="54763"/>
                      <a:pt x="326708" y="51877"/>
                    </a:cubicBezTo>
                    <a:cubicBezTo>
                      <a:pt x="323317" y="43276"/>
                      <a:pt x="318002" y="35551"/>
                      <a:pt x="311182" y="29303"/>
                    </a:cubicBezTo>
                    <a:cubicBezTo>
                      <a:pt x="302724" y="21673"/>
                      <a:pt x="292808" y="15844"/>
                      <a:pt x="282035" y="12158"/>
                    </a:cubicBezTo>
                    <a:cubicBezTo>
                      <a:pt x="268424" y="7338"/>
                      <a:pt x="254298" y="4138"/>
                      <a:pt x="239935" y="2633"/>
                    </a:cubicBezTo>
                    <a:cubicBezTo>
                      <a:pt x="227267" y="1204"/>
                      <a:pt x="215170" y="537"/>
                      <a:pt x="203263" y="252"/>
                    </a:cubicBezTo>
                    <a:cubicBezTo>
                      <a:pt x="179546" y="-415"/>
                      <a:pt x="156686" y="252"/>
                      <a:pt x="134112" y="2157"/>
                    </a:cubicBezTo>
                    <a:cubicBezTo>
                      <a:pt x="89154" y="5147"/>
                      <a:pt x="44387" y="10520"/>
                      <a:pt x="0" y="18254"/>
                    </a:cubicBezTo>
                    <a:lnTo>
                      <a:pt x="16383" y="112075"/>
                    </a:lnTo>
                    <a:cubicBezTo>
                      <a:pt x="57436" y="105598"/>
                      <a:pt x="100298" y="99597"/>
                      <a:pt x="141732" y="95311"/>
                    </a:cubicBezTo>
                    <a:cubicBezTo>
                      <a:pt x="162496" y="93120"/>
                      <a:pt x="183166" y="91882"/>
                      <a:pt x="203073" y="91215"/>
                    </a:cubicBezTo>
                    <a:cubicBezTo>
                      <a:pt x="212598" y="91215"/>
                      <a:pt x="222790" y="91215"/>
                      <a:pt x="231648" y="91215"/>
                    </a:cubicBezTo>
                    <a:cubicBezTo>
                      <a:pt x="237430" y="91520"/>
                      <a:pt x="243183" y="92158"/>
                      <a:pt x="248888" y="93120"/>
                    </a:cubicBezTo>
                    <a:cubicBezTo>
                      <a:pt x="249088" y="96606"/>
                      <a:pt x="249088" y="100112"/>
                      <a:pt x="248888" y="103598"/>
                    </a:cubicBezTo>
                    <a:cubicBezTo>
                      <a:pt x="247660" y="121943"/>
                      <a:pt x="244231" y="140069"/>
                      <a:pt x="238696" y="157605"/>
                    </a:cubicBezTo>
                    <a:cubicBezTo>
                      <a:pt x="226628" y="197219"/>
                      <a:pt x="211236" y="235738"/>
                      <a:pt x="192691" y="272762"/>
                    </a:cubicBezTo>
                    <a:lnTo>
                      <a:pt x="237935" y="302861"/>
                    </a:lnTo>
                    <a:cubicBezTo>
                      <a:pt x="266853" y="266656"/>
                      <a:pt x="291141" y="226975"/>
                      <a:pt x="310229" y="184751"/>
                    </a:cubicBezTo>
                    <a:cubicBezTo>
                      <a:pt x="320669" y="161681"/>
                      <a:pt x="327917" y="137297"/>
                      <a:pt x="331756" y="112265"/>
                    </a:cubicBezTo>
                    <a:cubicBezTo>
                      <a:pt x="333804" y="97254"/>
                      <a:pt x="333451" y="82014"/>
                      <a:pt x="330708" y="6711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8" name="任意多边形: 形状 11087">
                <a:extLst>
                  <a:ext uri="{FF2B5EF4-FFF2-40B4-BE49-F238E27FC236}">
                    <a16:creationId xmlns:a16="http://schemas.microsoft.com/office/drawing/2014/main" id="{45A1DB9F-972F-7DC9-59D1-8EAAFD6B5A82}"/>
                  </a:ext>
                </a:extLst>
              </p:cNvPr>
              <p:cNvSpPr/>
              <p:nvPr/>
            </p:nvSpPr>
            <p:spPr>
              <a:xfrm>
                <a:off x="8675941" y="3909817"/>
                <a:ext cx="332219" cy="301566"/>
              </a:xfrm>
              <a:custGeom>
                <a:avLst/>
                <a:gdLst>
                  <a:gd name="connsiteX0" fmla="*/ 330327 w 332219"/>
                  <a:gd name="connsiteY0" fmla="*/ 111066 h 301566"/>
                  <a:gd name="connsiteX1" fmla="*/ 313658 w 332219"/>
                  <a:gd name="connsiteY1" fmla="*/ 171931 h 301566"/>
                  <a:gd name="connsiteX2" fmla="*/ 308896 w 332219"/>
                  <a:gd name="connsiteY2" fmla="*/ 183551 h 301566"/>
                  <a:gd name="connsiteX3" fmla="*/ 236506 w 332219"/>
                  <a:gd name="connsiteY3" fmla="*/ 301566 h 301566"/>
                  <a:gd name="connsiteX4" fmla="*/ 191834 w 332219"/>
                  <a:gd name="connsiteY4" fmla="*/ 271658 h 301566"/>
                  <a:gd name="connsiteX5" fmla="*/ 238697 w 332219"/>
                  <a:gd name="connsiteY5" fmla="*/ 157358 h 301566"/>
                  <a:gd name="connsiteX6" fmla="*/ 247364 w 332219"/>
                  <a:gd name="connsiteY6" fmla="*/ 119258 h 301566"/>
                  <a:gd name="connsiteX7" fmla="*/ 248888 w 332219"/>
                  <a:gd name="connsiteY7" fmla="*/ 103637 h 301566"/>
                  <a:gd name="connsiteX8" fmla="*/ 248888 w 332219"/>
                  <a:gd name="connsiteY8" fmla="*/ 93159 h 301566"/>
                  <a:gd name="connsiteX9" fmla="*/ 231648 w 332219"/>
                  <a:gd name="connsiteY9" fmla="*/ 91254 h 301566"/>
                  <a:gd name="connsiteX10" fmla="*/ 203073 w 332219"/>
                  <a:gd name="connsiteY10" fmla="*/ 91254 h 301566"/>
                  <a:gd name="connsiteX11" fmla="*/ 200883 w 332219"/>
                  <a:gd name="connsiteY11" fmla="*/ 91254 h 301566"/>
                  <a:gd name="connsiteX12" fmla="*/ 141637 w 332219"/>
                  <a:gd name="connsiteY12" fmla="*/ 95255 h 301566"/>
                  <a:gd name="connsiteX13" fmla="*/ 20193 w 332219"/>
                  <a:gd name="connsiteY13" fmla="*/ 111542 h 301566"/>
                  <a:gd name="connsiteX14" fmla="*/ 16383 w 332219"/>
                  <a:gd name="connsiteY14" fmla="*/ 112114 h 301566"/>
                  <a:gd name="connsiteX15" fmla="*/ 0 w 332219"/>
                  <a:gd name="connsiteY15" fmla="*/ 18197 h 301566"/>
                  <a:gd name="connsiteX16" fmla="*/ 134017 w 332219"/>
                  <a:gd name="connsiteY16" fmla="*/ 2100 h 301566"/>
                  <a:gd name="connsiteX17" fmla="*/ 203264 w 332219"/>
                  <a:gd name="connsiteY17" fmla="*/ 195 h 301566"/>
                  <a:gd name="connsiteX18" fmla="*/ 239935 w 332219"/>
                  <a:gd name="connsiteY18" fmla="*/ 2576 h 301566"/>
                  <a:gd name="connsiteX19" fmla="*/ 282035 w 332219"/>
                  <a:gd name="connsiteY19" fmla="*/ 12101 h 301566"/>
                  <a:gd name="connsiteX20" fmla="*/ 311182 w 332219"/>
                  <a:gd name="connsiteY20" fmla="*/ 29246 h 301566"/>
                  <a:gd name="connsiteX21" fmla="*/ 326708 w 332219"/>
                  <a:gd name="connsiteY21" fmla="*/ 51821 h 301566"/>
                  <a:gd name="connsiteX22" fmla="*/ 329375 w 332219"/>
                  <a:gd name="connsiteY22" fmla="*/ 60774 h 301566"/>
                  <a:gd name="connsiteX23" fmla="*/ 330708 w 332219"/>
                  <a:gd name="connsiteY23" fmla="*/ 67061 h 301566"/>
                  <a:gd name="connsiteX24" fmla="*/ 330327 w 332219"/>
                  <a:gd name="connsiteY24" fmla="*/ 111066 h 30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2219" h="301566">
                    <a:moveTo>
                      <a:pt x="330327" y="111066"/>
                    </a:moveTo>
                    <a:cubicBezTo>
                      <a:pt x="327289" y="131964"/>
                      <a:pt x="321688" y="152405"/>
                      <a:pt x="313658" y="171931"/>
                    </a:cubicBezTo>
                    <a:cubicBezTo>
                      <a:pt x="312134" y="175836"/>
                      <a:pt x="310515" y="179741"/>
                      <a:pt x="308896" y="183551"/>
                    </a:cubicBezTo>
                    <a:cubicBezTo>
                      <a:pt x="289779" y="225747"/>
                      <a:pt x="265452" y="265400"/>
                      <a:pt x="236506" y="301566"/>
                    </a:cubicBezTo>
                    <a:lnTo>
                      <a:pt x="191834" y="271658"/>
                    </a:lnTo>
                    <a:cubicBezTo>
                      <a:pt x="210569" y="234910"/>
                      <a:pt x="226248" y="196677"/>
                      <a:pt x="238697" y="157358"/>
                    </a:cubicBezTo>
                    <a:cubicBezTo>
                      <a:pt x="242478" y="144880"/>
                      <a:pt x="245374" y="132145"/>
                      <a:pt x="247364" y="119258"/>
                    </a:cubicBezTo>
                    <a:cubicBezTo>
                      <a:pt x="248174" y="114086"/>
                      <a:pt x="248688" y="108866"/>
                      <a:pt x="248888" y="103637"/>
                    </a:cubicBezTo>
                    <a:cubicBezTo>
                      <a:pt x="249088" y="100150"/>
                      <a:pt x="249088" y="96645"/>
                      <a:pt x="248888" y="93159"/>
                    </a:cubicBezTo>
                    <a:cubicBezTo>
                      <a:pt x="243183" y="92197"/>
                      <a:pt x="237430" y="91559"/>
                      <a:pt x="231648" y="91254"/>
                    </a:cubicBezTo>
                    <a:cubicBezTo>
                      <a:pt x="222123" y="90683"/>
                      <a:pt x="212598" y="90683"/>
                      <a:pt x="203073" y="91254"/>
                    </a:cubicBezTo>
                    <a:lnTo>
                      <a:pt x="200883" y="91254"/>
                    </a:lnTo>
                    <a:cubicBezTo>
                      <a:pt x="181833" y="91921"/>
                      <a:pt x="161735" y="93254"/>
                      <a:pt x="141637" y="95255"/>
                    </a:cubicBezTo>
                    <a:cubicBezTo>
                      <a:pt x="101441" y="99446"/>
                      <a:pt x="60103" y="104780"/>
                      <a:pt x="20193" y="111542"/>
                    </a:cubicBezTo>
                    <a:lnTo>
                      <a:pt x="16383" y="112114"/>
                    </a:lnTo>
                    <a:lnTo>
                      <a:pt x="0" y="18197"/>
                    </a:lnTo>
                    <a:cubicBezTo>
                      <a:pt x="44358" y="10511"/>
                      <a:pt x="89097" y="5129"/>
                      <a:pt x="134017" y="2100"/>
                    </a:cubicBezTo>
                    <a:cubicBezTo>
                      <a:pt x="156686" y="671"/>
                      <a:pt x="179546" y="-472"/>
                      <a:pt x="203264" y="195"/>
                    </a:cubicBezTo>
                    <a:cubicBezTo>
                      <a:pt x="215170" y="195"/>
                      <a:pt x="227171" y="1148"/>
                      <a:pt x="239935" y="2576"/>
                    </a:cubicBezTo>
                    <a:cubicBezTo>
                      <a:pt x="254289" y="4129"/>
                      <a:pt x="268415" y="7329"/>
                      <a:pt x="282035" y="12101"/>
                    </a:cubicBezTo>
                    <a:cubicBezTo>
                      <a:pt x="292789" y="15826"/>
                      <a:pt x="302705" y="21655"/>
                      <a:pt x="311182" y="29246"/>
                    </a:cubicBezTo>
                    <a:cubicBezTo>
                      <a:pt x="318002" y="35495"/>
                      <a:pt x="323317" y="43219"/>
                      <a:pt x="326708" y="51821"/>
                    </a:cubicBezTo>
                    <a:cubicBezTo>
                      <a:pt x="327860" y="54726"/>
                      <a:pt x="328746" y="57717"/>
                      <a:pt x="329375" y="60774"/>
                    </a:cubicBezTo>
                    <a:lnTo>
                      <a:pt x="330708" y="67061"/>
                    </a:lnTo>
                    <a:cubicBezTo>
                      <a:pt x="332842" y="81662"/>
                      <a:pt x="332718" y="96502"/>
                      <a:pt x="330327" y="1110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9" name="任意多边形: 形状 11088">
                <a:extLst>
                  <a:ext uri="{FF2B5EF4-FFF2-40B4-BE49-F238E27FC236}">
                    <a16:creationId xmlns:a16="http://schemas.microsoft.com/office/drawing/2014/main" id="{6B4F5A01-9A52-96B7-EFD2-0FCB0EAB8268}"/>
                  </a:ext>
                </a:extLst>
              </p:cNvPr>
              <p:cNvSpPr/>
              <p:nvPr/>
            </p:nvSpPr>
            <p:spPr>
              <a:xfrm>
                <a:off x="8695277" y="3948779"/>
                <a:ext cx="180688" cy="72009"/>
              </a:xfrm>
              <a:custGeom>
                <a:avLst/>
                <a:gdLst>
                  <a:gd name="connsiteX0" fmla="*/ 180689 w 180688"/>
                  <a:gd name="connsiteY0" fmla="*/ 51721 h 72009"/>
                  <a:gd name="connsiteX1" fmla="*/ 121444 w 180688"/>
                  <a:gd name="connsiteY1" fmla="*/ 55721 h 72009"/>
                  <a:gd name="connsiteX2" fmla="*/ 0 w 180688"/>
                  <a:gd name="connsiteY2" fmla="*/ 72009 h 72009"/>
                  <a:gd name="connsiteX3" fmla="*/ 29527 w 180688"/>
                  <a:gd name="connsiteY3" fmla="*/ 0 h 72009"/>
                  <a:gd name="connsiteX4" fmla="*/ 180689 w 180688"/>
                  <a:gd name="connsiteY4" fmla="*/ 51721 h 7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688" h="72009">
                    <a:moveTo>
                      <a:pt x="180689" y="51721"/>
                    </a:moveTo>
                    <a:cubicBezTo>
                      <a:pt x="161639" y="52388"/>
                      <a:pt x="141541" y="53721"/>
                      <a:pt x="121444" y="55721"/>
                    </a:cubicBezTo>
                    <a:cubicBezTo>
                      <a:pt x="81248" y="59912"/>
                      <a:pt x="39909" y="65246"/>
                      <a:pt x="0" y="72009"/>
                    </a:cubicBezTo>
                    <a:cubicBezTo>
                      <a:pt x="14573" y="36195"/>
                      <a:pt x="29527" y="0"/>
                      <a:pt x="29527" y="0"/>
                    </a:cubicBezTo>
                    <a:cubicBezTo>
                      <a:pt x="82629" y="7953"/>
                      <a:pt x="133845" y="25479"/>
                      <a:pt x="180689" y="5172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0" name="任意多边形: 形状 11089">
                <a:extLst>
                  <a:ext uri="{FF2B5EF4-FFF2-40B4-BE49-F238E27FC236}">
                    <a16:creationId xmlns:a16="http://schemas.microsoft.com/office/drawing/2014/main" id="{230245ED-7C34-86E0-9A34-C8F9CC427ECB}"/>
                  </a:ext>
                </a:extLst>
              </p:cNvPr>
              <p:cNvSpPr/>
              <p:nvPr/>
            </p:nvSpPr>
            <p:spPr>
              <a:xfrm>
                <a:off x="8867775" y="4029075"/>
                <a:ext cx="121824" cy="182308"/>
              </a:xfrm>
              <a:custGeom>
                <a:avLst/>
                <a:gdLst>
                  <a:gd name="connsiteX0" fmla="*/ 121825 w 121824"/>
                  <a:gd name="connsiteY0" fmla="*/ 52673 h 182308"/>
                  <a:gd name="connsiteX1" fmla="*/ 117062 w 121824"/>
                  <a:gd name="connsiteY1" fmla="*/ 64294 h 182308"/>
                  <a:gd name="connsiteX2" fmla="*/ 44672 w 121824"/>
                  <a:gd name="connsiteY2" fmla="*/ 182309 h 182308"/>
                  <a:gd name="connsiteX3" fmla="*/ 0 w 121824"/>
                  <a:gd name="connsiteY3" fmla="*/ 152400 h 182308"/>
                  <a:gd name="connsiteX4" fmla="*/ 46863 w 121824"/>
                  <a:gd name="connsiteY4" fmla="*/ 38100 h 182308"/>
                  <a:gd name="connsiteX5" fmla="*/ 55531 w 121824"/>
                  <a:gd name="connsiteY5" fmla="*/ 0 h 182308"/>
                  <a:gd name="connsiteX6" fmla="*/ 121825 w 121824"/>
                  <a:gd name="connsiteY6" fmla="*/ 52673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24" h="182308">
                    <a:moveTo>
                      <a:pt x="121825" y="52673"/>
                    </a:moveTo>
                    <a:cubicBezTo>
                      <a:pt x="120301" y="56579"/>
                      <a:pt x="118681" y="60484"/>
                      <a:pt x="117062" y="64294"/>
                    </a:cubicBezTo>
                    <a:cubicBezTo>
                      <a:pt x="97945" y="106489"/>
                      <a:pt x="73619" y="146142"/>
                      <a:pt x="44672" y="182309"/>
                    </a:cubicBezTo>
                    <a:lnTo>
                      <a:pt x="0" y="152400"/>
                    </a:lnTo>
                    <a:cubicBezTo>
                      <a:pt x="18736" y="115653"/>
                      <a:pt x="34414" y="77419"/>
                      <a:pt x="46863" y="38100"/>
                    </a:cubicBezTo>
                    <a:cubicBezTo>
                      <a:pt x="50644" y="25622"/>
                      <a:pt x="53540" y="12887"/>
                      <a:pt x="55531" y="0"/>
                    </a:cubicBezTo>
                    <a:cubicBezTo>
                      <a:pt x="78981" y="15783"/>
                      <a:pt x="101146" y="33395"/>
                      <a:pt x="121825" y="5267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1" name="任意多边形: 形状 11090">
                <a:extLst>
                  <a:ext uri="{FF2B5EF4-FFF2-40B4-BE49-F238E27FC236}">
                    <a16:creationId xmlns:a16="http://schemas.microsoft.com/office/drawing/2014/main" id="{E393CE1C-14C5-A531-3169-64DE714B1AED}"/>
                  </a:ext>
                </a:extLst>
              </p:cNvPr>
              <p:cNvSpPr/>
              <p:nvPr/>
            </p:nvSpPr>
            <p:spPr>
              <a:xfrm>
                <a:off x="8370822" y="3991370"/>
                <a:ext cx="12274" cy="13735"/>
              </a:xfrm>
              <a:custGeom>
                <a:avLst/>
                <a:gdLst>
                  <a:gd name="connsiteX0" fmla="*/ 10034 w 12274"/>
                  <a:gd name="connsiteY0" fmla="*/ 3319 h 13735"/>
                  <a:gd name="connsiteX1" fmla="*/ 10892 w 12274"/>
                  <a:gd name="connsiteY1" fmla="*/ 12844 h 13735"/>
                  <a:gd name="connsiteX2" fmla="*/ 2224 w 12274"/>
                  <a:gd name="connsiteY2" fmla="*/ 9987 h 13735"/>
                  <a:gd name="connsiteX3" fmla="*/ 1462 w 12274"/>
                  <a:gd name="connsiteY3" fmla="*/ 938 h 13735"/>
                  <a:gd name="connsiteX4" fmla="*/ 10034 w 12274"/>
                  <a:gd name="connsiteY4" fmla="*/ 3319 h 1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4" h="13735">
                    <a:moveTo>
                      <a:pt x="10034" y="3319"/>
                    </a:moveTo>
                    <a:cubicBezTo>
                      <a:pt x="12701" y="6557"/>
                      <a:pt x="12987" y="10653"/>
                      <a:pt x="10892" y="12844"/>
                    </a:cubicBezTo>
                    <a:cubicBezTo>
                      <a:pt x="8796" y="15035"/>
                      <a:pt x="4891" y="12844"/>
                      <a:pt x="2224" y="9987"/>
                    </a:cubicBezTo>
                    <a:cubicBezTo>
                      <a:pt x="-443" y="7129"/>
                      <a:pt x="-729" y="2557"/>
                      <a:pt x="1462" y="938"/>
                    </a:cubicBezTo>
                    <a:cubicBezTo>
                      <a:pt x="3652" y="-681"/>
                      <a:pt x="7462" y="-396"/>
                      <a:pt x="10034" y="33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2" name="任意多边形: 形状 11091">
                <a:extLst>
                  <a:ext uri="{FF2B5EF4-FFF2-40B4-BE49-F238E27FC236}">
                    <a16:creationId xmlns:a16="http://schemas.microsoft.com/office/drawing/2014/main" id="{73EBA5D9-B5D4-4C63-F0A4-6FA05B6AD97A}"/>
                  </a:ext>
                </a:extLst>
              </p:cNvPr>
              <p:cNvSpPr/>
              <p:nvPr/>
            </p:nvSpPr>
            <p:spPr>
              <a:xfrm>
                <a:off x="8384190" y="4001738"/>
                <a:ext cx="24574" cy="40671"/>
              </a:xfrm>
              <a:custGeom>
                <a:avLst/>
                <a:gdLst>
                  <a:gd name="connsiteX0" fmla="*/ 0 w 24574"/>
                  <a:gd name="connsiteY0" fmla="*/ 0 h 40671"/>
                  <a:gd name="connsiteX1" fmla="*/ 6477 w 24574"/>
                  <a:gd name="connsiteY1" fmla="*/ 40672 h 40671"/>
                  <a:gd name="connsiteX2" fmla="*/ 24574 w 24574"/>
                  <a:gd name="connsiteY2" fmla="*/ 31147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574" h="40671">
                    <a:moveTo>
                      <a:pt x="0" y="0"/>
                    </a:moveTo>
                    <a:cubicBezTo>
                      <a:pt x="4029" y="13192"/>
                      <a:pt x="6210" y="26879"/>
                      <a:pt x="6477" y="40672"/>
                    </a:cubicBezTo>
                    <a:cubicBezTo>
                      <a:pt x="13611" y="40281"/>
                      <a:pt x="20212" y="36805"/>
                      <a:pt x="24574" y="31147"/>
                    </a:cubicBezTo>
                    <a:close/>
                  </a:path>
                </a:pathLst>
              </a:custGeom>
              <a:solidFill>
                <a:srgbClr val="DE57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3" name="任意多边形: 形状 11092">
                <a:extLst>
                  <a:ext uri="{FF2B5EF4-FFF2-40B4-BE49-F238E27FC236}">
                    <a16:creationId xmlns:a16="http://schemas.microsoft.com/office/drawing/2014/main" id="{EFAC691A-2D64-7C9D-47ED-8BA59BF9674F}"/>
                  </a:ext>
                </a:extLst>
              </p:cNvPr>
              <p:cNvSpPr/>
              <p:nvPr/>
            </p:nvSpPr>
            <p:spPr>
              <a:xfrm>
                <a:off x="8356428" y="3962779"/>
                <a:ext cx="22630" cy="14515"/>
              </a:xfrm>
              <a:custGeom>
                <a:avLst/>
                <a:gdLst>
                  <a:gd name="connsiteX0" fmla="*/ 22047 w 22630"/>
                  <a:gd name="connsiteY0" fmla="*/ 4097 h 14515"/>
                  <a:gd name="connsiteX1" fmla="*/ 22619 w 22630"/>
                  <a:gd name="connsiteY1" fmla="*/ 2383 h 14515"/>
                  <a:gd name="connsiteX2" fmla="*/ 20047 w 22630"/>
                  <a:gd name="connsiteY2" fmla="*/ 2 h 14515"/>
                  <a:gd name="connsiteX3" fmla="*/ 20047 w 22630"/>
                  <a:gd name="connsiteY3" fmla="*/ 2 h 14515"/>
                  <a:gd name="connsiteX4" fmla="*/ 330 w 22630"/>
                  <a:gd name="connsiteY4" fmla="*/ 10765 h 14515"/>
                  <a:gd name="connsiteX5" fmla="*/ 1187 w 22630"/>
                  <a:gd name="connsiteY5" fmla="*/ 14194 h 14515"/>
                  <a:gd name="connsiteX6" fmla="*/ 4521 w 22630"/>
                  <a:gd name="connsiteY6" fmla="*/ 13337 h 14515"/>
                  <a:gd name="connsiteX7" fmla="*/ 4521 w 22630"/>
                  <a:gd name="connsiteY7" fmla="*/ 13337 h 14515"/>
                  <a:gd name="connsiteX8" fmla="*/ 20333 w 22630"/>
                  <a:gd name="connsiteY8" fmla="*/ 4955 h 14515"/>
                  <a:gd name="connsiteX9" fmla="*/ 22047 w 22630"/>
                  <a:gd name="connsiteY9" fmla="*/ 4097 h 1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630" h="14515">
                    <a:moveTo>
                      <a:pt x="22047" y="4097"/>
                    </a:moveTo>
                    <a:cubicBezTo>
                      <a:pt x="22476" y="3631"/>
                      <a:pt x="22685" y="3011"/>
                      <a:pt x="22619" y="2383"/>
                    </a:cubicBezTo>
                    <a:cubicBezTo>
                      <a:pt x="22571" y="1021"/>
                      <a:pt x="21419" y="-46"/>
                      <a:pt x="20047" y="2"/>
                    </a:cubicBezTo>
                    <a:cubicBezTo>
                      <a:pt x="20047" y="2"/>
                      <a:pt x="20047" y="2"/>
                      <a:pt x="20047" y="2"/>
                    </a:cubicBezTo>
                    <a:cubicBezTo>
                      <a:pt x="12122" y="182"/>
                      <a:pt x="4769" y="4193"/>
                      <a:pt x="330" y="10765"/>
                    </a:cubicBezTo>
                    <a:cubicBezTo>
                      <a:pt x="-337" y="11955"/>
                      <a:pt x="35" y="13460"/>
                      <a:pt x="1187" y="14194"/>
                    </a:cubicBezTo>
                    <a:cubicBezTo>
                      <a:pt x="2350" y="14851"/>
                      <a:pt x="3826" y="14470"/>
                      <a:pt x="4521" y="13337"/>
                    </a:cubicBezTo>
                    <a:lnTo>
                      <a:pt x="4521" y="13337"/>
                    </a:lnTo>
                    <a:cubicBezTo>
                      <a:pt x="8122" y="8145"/>
                      <a:pt x="14017" y="5031"/>
                      <a:pt x="20333" y="4955"/>
                    </a:cubicBezTo>
                    <a:cubicBezTo>
                      <a:pt x="20999" y="4935"/>
                      <a:pt x="21628" y="4621"/>
                      <a:pt x="22047" y="40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4" name="任意多边形: 形状 11093">
                <a:extLst>
                  <a:ext uri="{FF2B5EF4-FFF2-40B4-BE49-F238E27FC236}">
                    <a16:creationId xmlns:a16="http://schemas.microsoft.com/office/drawing/2014/main" id="{53F180DD-0506-A83A-4544-F8551CC1A830}"/>
                  </a:ext>
                </a:extLst>
              </p:cNvPr>
              <p:cNvSpPr/>
              <p:nvPr/>
            </p:nvSpPr>
            <p:spPr>
              <a:xfrm>
                <a:off x="8475725" y="3943350"/>
                <a:ext cx="139968" cy="171546"/>
              </a:xfrm>
              <a:custGeom>
                <a:avLst/>
                <a:gdLst>
                  <a:gd name="connsiteX0" fmla="*/ 0 w 139968"/>
                  <a:gd name="connsiteY0" fmla="*/ 0 h 171546"/>
                  <a:gd name="connsiteX1" fmla="*/ 125921 w 139968"/>
                  <a:gd name="connsiteY1" fmla="*/ 44958 h 171546"/>
                  <a:gd name="connsiteX2" fmla="*/ 127159 w 139968"/>
                  <a:gd name="connsiteY2" fmla="*/ 134779 h 171546"/>
                  <a:gd name="connsiteX3" fmla="*/ 76581 w 139968"/>
                  <a:gd name="connsiteY3" fmla="*/ 152495 h 171546"/>
                  <a:gd name="connsiteX4" fmla="*/ 26003 w 139968"/>
                  <a:gd name="connsiteY4" fmla="*/ 91916 h 17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968" h="171546">
                    <a:moveTo>
                      <a:pt x="0" y="0"/>
                    </a:moveTo>
                    <a:cubicBezTo>
                      <a:pt x="31528" y="22669"/>
                      <a:pt x="91726" y="58579"/>
                      <a:pt x="125921" y="44958"/>
                    </a:cubicBezTo>
                    <a:cubicBezTo>
                      <a:pt x="125921" y="44958"/>
                      <a:pt x="156686" y="70580"/>
                      <a:pt x="127159" y="134779"/>
                    </a:cubicBezTo>
                    <a:cubicBezTo>
                      <a:pt x="94679" y="205454"/>
                      <a:pt x="76581" y="152495"/>
                      <a:pt x="76581" y="152495"/>
                    </a:cubicBezTo>
                    <a:cubicBezTo>
                      <a:pt x="85058" y="109633"/>
                      <a:pt x="56007" y="97536"/>
                      <a:pt x="26003" y="91916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5" name="任意多边形: 形状 11094">
                <a:extLst>
                  <a:ext uri="{FF2B5EF4-FFF2-40B4-BE49-F238E27FC236}">
                    <a16:creationId xmlns:a16="http://schemas.microsoft.com/office/drawing/2014/main" id="{6AEA1368-52AF-A33C-82F6-B0D147C6BC3E}"/>
                  </a:ext>
                </a:extLst>
              </p:cNvPr>
              <p:cNvSpPr/>
              <p:nvPr/>
            </p:nvSpPr>
            <p:spPr>
              <a:xfrm>
                <a:off x="8356903" y="3870000"/>
                <a:ext cx="173658" cy="192721"/>
              </a:xfrm>
              <a:custGeom>
                <a:avLst/>
                <a:gdLst>
                  <a:gd name="connsiteX0" fmla="*/ 128347 w 173658"/>
                  <a:gd name="connsiteY0" fmla="*/ 30963 h 192721"/>
                  <a:gd name="connsiteX1" fmla="*/ 173115 w 173658"/>
                  <a:gd name="connsiteY1" fmla="*/ 133547 h 192721"/>
                  <a:gd name="connsiteX2" fmla="*/ 61005 w 173658"/>
                  <a:gd name="connsiteY2" fmla="*/ 177267 h 192721"/>
                  <a:gd name="connsiteX3" fmla="*/ 8523 w 173658"/>
                  <a:gd name="connsiteY3" fmla="*/ 36011 h 192721"/>
                  <a:gd name="connsiteX4" fmla="*/ 104478 w 173658"/>
                  <a:gd name="connsiteY4" fmla="*/ 9027 h 192721"/>
                  <a:gd name="connsiteX5" fmla="*/ 128347 w 173658"/>
                  <a:gd name="connsiteY5" fmla="*/ 30963 h 19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658" h="192721">
                    <a:moveTo>
                      <a:pt x="128347" y="30963"/>
                    </a:moveTo>
                    <a:cubicBezTo>
                      <a:pt x="157779" y="73349"/>
                      <a:pt x="177210" y="96685"/>
                      <a:pt x="173115" y="133547"/>
                    </a:cubicBezTo>
                    <a:cubicBezTo>
                      <a:pt x="167114" y="189078"/>
                      <a:pt x="102534" y="209747"/>
                      <a:pt x="61005" y="177267"/>
                    </a:cubicBezTo>
                    <a:cubicBezTo>
                      <a:pt x="23572" y="147739"/>
                      <a:pt x="-18338" y="83350"/>
                      <a:pt x="8523" y="36011"/>
                    </a:cubicBezTo>
                    <a:cubicBezTo>
                      <a:pt x="27573" y="2064"/>
                      <a:pt x="70530" y="-10023"/>
                      <a:pt x="104478" y="9027"/>
                    </a:cubicBezTo>
                    <a:cubicBezTo>
                      <a:pt x="114031" y="14389"/>
                      <a:pt x="122204" y="21895"/>
                      <a:pt x="128347" y="30963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6" name="任意多边形: 形状 11095">
                <a:extLst>
                  <a:ext uri="{FF2B5EF4-FFF2-40B4-BE49-F238E27FC236}">
                    <a16:creationId xmlns:a16="http://schemas.microsoft.com/office/drawing/2014/main" id="{608312FD-A0E5-ECC2-884B-D2897C8F4DAD}"/>
                  </a:ext>
                </a:extLst>
              </p:cNvPr>
              <p:cNvSpPr/>
              <p:nvPr/>
            </p:nvSpPr>
            <p:spPr>
              <a:xfrm>
                <a:off x="8318454" y="3801226"/>
                <a:ext cx="220077" cy="202406"/>
              </a:xfrm>
              <a:custGeom>
                <a:avLst/>
                <a:gdLst>
                  <a:gd name="connsiteX0" fmla="*/ 214136 w 220077"/>
                  <a:gd name="connsiteY0" fmla="*/ 169651 h 202406"/>
                  <a:gd name="connsiteX1" fmla="*/ 92121 w 220077"/>
                  <a:gd name="connsiteY1" fmla="*/ 174794 h 202406"/>
                  <a:gd name="connsiteX2" fmla="*/ 18302 w 220077"/>
                  <a:gd name="connsiteY2" fmla="*/ 146219 h 202406"/>
                  <a:gd name="connsiteX3" fmla="*/ 21350 w 220077"/>
                  <a:gd name="connsiteY3" fmla="*/ 72020 h 202406"/>
                  <a:gd name="connsiteX4" fmla="*/ 165749 w 220077"/>
                  <a:gd name="connsiteY4" fmla="*/ 27062 h 202406"/>
                  <a:gd name="connsiteX5" fmla="*/ 214136 w 220077"/>
                  <a:gd name="connsiteY5" fmla="*/ 169651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077" h="202406">
                    <a:moveTo>
                      <a:pt x="214136" y="169651"/>
                    </a:moveTo>
                    <a:cubicBezTo>
                      <a:pt x="209659" y="193749"/>
                      <a:pt x="128411" y="226801"/>
                      <a:pt x="92121" y="174794"/>
                    </a:cubicBezTo>
                    <a:cubicBezTo>
                      <a:pt x="92121" y="174794"/>
                      <a:pt x="46020" y="174794"/>
                      <a:pt x="18302" y="146219"/>
                    </a:cubicBezTo>
                    <a:cubicBezTo>
                      <a:pt x="-9416" y="117644"/>
                      <a:pt x="-3415" y="88403"/>
                      <a:pt x="21350" y="72020"/>
                    </a:cubicBezTo>
                    <a:cubicBezTo>
                      <a:pt x="43258" y="57542"/>
                      <a:pt x="99836" y="-48853"/>
                      <a:pt x="165749" y="27062"/>
                    </a:cubicBezTo>
                    <a:cubicBezTo>
                      <a:pt x="237282" y="24585"/>
                      <a:pt x="219565" y="139742"/>
                      <a:pt x="214136" y="1696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7" name="任意多边形: 形状 11096">
                <a:extLst>
                  <a:ext uri="{FF2B5EF4-FFF2-40B4-BE49-F238E27FC236}">
                    <a16:creationId xmlns:a16="http://schemas.microsoft.com/office/drawing/2014/main" id="{2279F72A-D622-9C2C-DE77-CAF278C272B1}"/>
                  </a:ext>
                </a:extLst>
              </p:cNvPr>
              <p:cNvSpPr/>
              <p:nvPr/>
            </p:nvSpPr>
            <p:spPr>
              <a:xfrm>
                <a:off x="8312519" y="3862131"/>
                <a:ext cx="107082" cy="119223"/>
              </a:xfrm>
              <a:custGeom>
                <a:avLst/>
                <a:gdLst>
                  <a:gd name="connsiteX0" fmla="*/ 83387 w 107082"/>
                  <a:gd name="connsiteY0" fmla="*/ 66 h 119223"/>
                  <a:gd name="connsiteX1" fmla="*/ 16712 w 107082"/>
                  <a:gd name="connsiteY1" fmla="*/ 17401 h 119223"/>
                  <a:gd name="connsiteX2" fmla="*/ 8520 w 107082"/>
                  <a:gd name="connsiteY2" fmla="*/ 107889 h 119223"/>
                  <a:gd name="connsiteX3" fmla="*/ 27570 w 107082"/>
                  <a:gd name="connsiteY3" fmla="*/ 119224 h 119223"/>
                  <a:gd name="connsiteX4" fmla="*/ 13188 w 107082"/>
                  <a:gd name="connsiteY4" fmla="*/ 100174 h 119223"/>
                  <a:gd name="connsiteX5" fmla="*/ 48335 w 107082"/>
                  <a:gd name="connsiteY5" fmla="*/ 119224 h 119223"/>
                  <a:gd name="connsiteX6" fmla="*/ 41381 w 107082"/>
                  <a:gd name="connsiteY6" fmla="*/ 104269 h 119223"/>
                  <a:gd name="connsiteX7" fmla="*/ 93197 w 107082"/>
                  <a:gd name="connsiteY7" fmla="*/ 104269 h 119223"/>
                  <a:gd name="connsiteX8" fmla="*/ 83387 w 107082"/>
                  <a:gd name="connsiteY8" fmla="*/ 66 h 11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082" h="119223">
                    <a:moveTo>
                      <a:pt x="83387" y="66"/>
                    </a:moveTo>
                    <a:cubicBezTo>
                      <a:pt x="83387" y="66"/>
                      <a:pt x="40905" y="-2030"/>
                      <a:pt x="16712" y="17401"/>
                    </a:cubicBezTo>
                    <a:cubicBezTo>
                      <a:pt x="-7482" y="36832"/>
                      <a:pt x="-910" y="96649"/>
                      <a:pt x="8520" y="107889"/>
                    </a:cubicBezTo>
                    <a:cubicBezTo>
                      <a:pt x="13016" y="114156"/>
                      <a:pt x="19922" y="118262"/>
                      <a:pt x="27570" y="119224"/>
                    </a:cubicBezTo>
                    <a:cubicBezTo>
                      <a:pt x="27570" y="119224"/>
                      <a:pt x="13188" y="111699"/>
                      <a:pt x="13188" y="100174"/>
                    </a:cubicBezTo>
                    <a:cubicBezTo>
                      <a:pt x="13188" y="100174"/>
                      <a:pt x="19474" y="114937"/>
                      <a:pt x="48335" y="119224"/>
                    </a:cubicBezTo>
                    <a:cubicBezTo>
                      <a:pt x="43763" y="115633"/>
                      <a:pt x="41181" y="110080"/>
                      <a:pt x="41381" y="104269"/>
                    </a:cubicBezTo>
                    <a:cubicBezTo>
                      <a:pt x="41381" y="104269"/>
                      <a:pt x="57003" y="124558"/>
                      <a:pt x="93197" y="104269"/>
                    </a:cubicBezTo>
                    <a:cubicBezTo>
                      <a:pt x="129393" y="83981"/>
                      <a:pt x="83387" y="66"/>
                      <a:pt x="83387" y="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8" name="任意多边形: 形状 11097">
                <a:extLst>
                  <a:ext uri="{FF2B5EF4-FFF2-40B4-BE49-F238E27FC236}">
                    <a16:creationId xmlns:a16="http://schemas.microsoft.com/office/drawing/2014/main" id="{E673AF67-89A6-7055-338A-3D550865973B}"/>
                  </a:ext>
                </a:extLst>
              </p:cNvPr>
              <p:cNvSpPr/>
              <p:nvPr/>
            </p:nvSpPr>
            <p:spPr>
              <a:xfrm>
                <a:off x="8398989" y="3956907"/>
                <a:ext cx="43283" cy="60613"/>
              </a:xfrm>
              <a:custGeom>
                <a:avLst/>
                <a:gdLst>
                  <a:gd name="connsiteX0" fmla="*/ 33017 w 43283"/>
                  <a:gd name="connsiteY0" fmla="*/ 10159 h 60613"/>
                  <a:gd name="connsiteX1" fmla="*/ 43208 w 43283"/>
                  <a:gd name="connsiteY1" fmla="*/ 46259 h 60613"/>
                  <a:gd name="connsiteX2" fmla="*/ 16919 w 43283"/>
                  <a:gd name="connsiteY2" fmla="*/ 53784 h 60613"/>
                  <a:gd name="connsiteX3" fmla="*/ 2060 w 43283"/>
                  <a:gd name="connsiteY3" fmla="*/ 9874 h 60613"/>
                  <a:gd name="connsiteX4" fmla="*/ 33017 w 43283"/>
                  <a:gd name="connsiteY4" fmla="*/ 10159 h 6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83" h="60613">
                    <a:moveTo>
                      <a:pt x="33017" y="10159"/>
                    </a:moveTo>
                    <a:cubicBezTo>
                      <a:pt x="40275" y="20751"/>
                      <a:pt x="43856" y="33439"/>
                      <a:pt x="43208" y="46259"/>
                    </a:cubicBezTo>
                    <a:cubicBezTo>
                      <a:pt x="42161" y="63119"/>
                      <a:pt x="28064" y="64452"/>
                      <a:pt x="16919" y="53784"/>
                    </a:cubicBezTo>
                    <a:cubicBezTo>
                      <a:pt x="5775" y="43116"/>
                      <a:pt x="-4512" y="23971"/>
                      <a:pt x="2060" y="9874"/>
                    </a:cubicBezTo>
                    <a:cubicBezTo>
                      <a:pt x="8633" y="-4223"/>
                      <a:pt x="24063" y="-2413"/>
                      <a:pt x="33017" y="10159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9" name="任意多边形: 形状 11098">
                <a:extLst>
                  <a:ext uri="{FF2B5EF4-FFF2-40B4-BE49-F238E27FC236}">
                    <a16:creationId xmlns:a16="http://schemas.microsoft.com/office/drawing/2014/main" id="{DDDA037E-D810-89B8-BD2D-B02AF4EE54F4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0" name="任意多边形: 形状 11099">
                <a:extLst>
                  <a:ext uri="{FF2B5EF4-FFF2-40B4-BE49-F238E27FC236}">
                    <a16:creationId xmlns:a16="http://schemas.microsoft.com/office/drawing/2014/main" id="{D1832385-D222-B54B-1B07-C933A0DCF725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1" name="任意多边形: 形状 11100">
                <a:extLst>
                  <a:ext uri="{FF2B5EF4-FFF2-40B4-BE49-F238E27FC236}">
                    <a16:creationId xmlns:a16="http://schemas.microsoft.com/office/drawing/2014/main" id="{962AD0F0-5720-B401-91D4-F92CAB7C44C6}"/>
                  </a:ext>
                </a:extLst>
              </p:cNvPr>
              <p:cNvSpPr/>
              <p:nvPr/>
            </p:nvSpPr>
            <p:spPr>
              <a:xfrm>
                <a:off x="8494204" y="3922966"/>
                <a:ext cx="538733" cy="400621"/>
              </a:xfrm>
              <a:custGeom>
                <a:avLst/>
                <a:gdLst>
                  <a:gd name="connsiteX0" fmla="*/ 237363 w 538733"/>
                  <a:gd name="connsiteY0" fmla="*/ 400621 h 400621"/>
                  <a:gd name="connsiteX1" fmla="*/ 0 w 538733"/>
                  <a:gd name="connsiteY1" fmla="*/ 212408 h 400621"/>
                  <a:gd name="connsiteX2" fmla="*/ 188119 w 538733"/>
                  <a:gd name="connsiteY2" fmla="*/ 0 h 400621"/>
                  <a:gd name="connsiteX3" fmla="*/ 538734 w 538733"/>
                  <a:gd name="connsiteY3" fmla="*/ 304800 h 400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733" h="400621">
                    <a:moveTo>
                      <a:pt x="237363" y="400621"/>
                    </a:moveTo>
                    <a:cubicBezTo>
                      <a:pt x="237363" y="400621"/>
                      <a:pt x="124587" y="289846"/>
                      <a:pt x="0" y="212408"/>
                    </a:cubicBezTo>
                    <a:cubicBezTo>
                      <a:pt x="0" y="212408"/>
                      <a:pt x="82963" y="17431"/>
                      <a:pt x="188119" y="0"/>
                    </a:cubicBezTo>
                    <a:cubicBezTo>
                      <a:pt x="188119" y="0"/>
                      <a:pt x="459867" y="82105"/>
                      <a:pt x="538734" y="3048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2" name="任意多边形: 形状 11101">
                <a:extLst>
                  <a:ext uri="{FF2B5EF4-FFF2-40B4-BE49-F238E27FC236}">
                    <a16:creationId xmlns:a16="http://schemas.microsoft.com/office/drawing/2014/main" id="{15641A33-4FF3-C1C4-D793-A332E1DC3C04}"/>
                  </a:ext>
                </a:extLst>
              </p:cNvPr>
              <p:cNvSpPr/>
              <p:nvPr/>
            </p:nvSpPr>
            <p:spPr>
              <a:xfrm>
                <a:off x="8644604" y="4888325"/>
                <a:ext cx="101250" cy="131254"/>
              </a:xfrm>
              <a:custGeom>
                <a:avLst/>
                <a:gdLst>
                  <a:gd name="connsiteX0" fmla="*/ 101251 w 101250"/>
                  <a:gd name="connsiteY0" fmla="*/ 110585 h 131254"/>
                  <a:gd name="connsiteX1" fmla="*/ 52673 w 101250"/>
                  <a:gd name="connsiteY1" fmla="*/ 131254 h 131254"/>
                  <a:gd name="connsiteX2" fmla="*/ 0 w 101250"/>
                  <a:gd name="connsiteY2" fmla="*/ 20669 h 131254"/>
                  <a:gd name="connsiteX3" fmla="*/ 48673 w 101250"/>
                  <a:gd name="connsiteY3" fmla="*/ 0 h 131254"/>
                  <a:gd name="connsiteX4" fmla="*/ 101251 w 101250"/>
                  <a:gd name="connsiteY4" fmla="*/ 110585 h 13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50" h="131254">
                    <a:moveTo>
                      <a:pt x="101251" y="110585"/>
                    </a:moveTo>
                    <a:lnTo>
                      <a:pt x="52673" y="131254"/>
                    </a:lnTo>
                    <a:lnTo>
                      <a:pt x="0" y="20669"/>
                    </a:lnTo>
                    <a:lnTo>
                      <a:pt x="48673" y="0"/>
                    </a:lnTo>
                    <a:lnTo>
                      <a:pt x="101251" y="110585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3" name="任意多边形: 形状 11102">
                <a:extLst>
                  <a:ext uri="{FF2B5EF4-FFF2-40B4-BE49-F238E27FC236}">
                    <a16:creationId xmlns:a16="http://schemas.microsoft.com/office/drawing/2014/main" id="{2A78E5C3-FF30-7F8E-5648-39AEA8224AC9}"/>
                  </a:ext>
                </a:extLst>
              </p:cNvPr>
              <p:cNvSpPr/>
              <p:nvPr/>
            </p:nvSpPr>
            <p:spPr>
              <a:xfrm>
                <a:off x="8408266" y="4227480"/>
                <a:ext cx="624672" cy="736091"/>
              </a:xfrm>
              <a:custGeom>
                <a:avLst/>
                <a:gdLst>
                  <a:gd name="connsiteX0" fmla="*/ 624672 w 624672"/>
                  <a:gd name="connsiteY0" fmla="*/ 0 h 736091"/>
                  <a:gd name="connsiteX1" fmla="*/ 596097 w 624672"/>
                  <a:gd name="connsiteY1" fmla="*/ 304800 h 736091"/>
                  <a:gd name="connsiteX2" fmla="*/ 524850 w 624672"/>
                  <a:gd name="connsiteY2" fmla="*/ 332613 h 736091"/>
                  <a:gd name="connsiteX3" fmla="*/ 317681 w 624672"/>
                  <a:gd name="connsiteY3" fmla="*/ 356425 h 736091"/>
                  <a:gd name="connsiteX4" fmla="*/ 171949 w 624672"/>
                  <a:gd name="connsiteY4" fmla="*/ 365950 h 736091"/>
                  <a:gd name="connsiteX5" fmla="*/ 327873 w 624672"/>
                  <a:gd name="connsiteY5" fmla="*/ 725996 h 736091"/>
                  <a:gd name="connsiteX6" fmla="*/ 247101 w 624672"/>
                  <a:gd name="connsiteY6" fmla="*/ 736092 h 736091"/>
                  <a:gd name="connsiteX7" fmla="*/ 7262 w 624672"/>
                  <a:gd name="connsiteY7" fmla="*/ 343662 h 736091"/>
                  <a:gd name="connsiteX8" fmla="*/ 55553 w 624672"/>
                  <a:gd name="connsiteY8" fmla="*/ 215837 h 736091"/>
                  <a:gd name="connsiteX9" fmla="*/ 340732 w 624672"/>
                  <a:gd name="connsiteY9" fmla="*/ 148495 h 736091"/>
                  <a:gd name="connsiteX10" fmla="*/ 323396 w 624672"/>
                  <a:gd name="connsiteY10" fmla="*/ 96583 h 73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72" h="736091">
                    <a:moveTo>
                      <a:pt x="624672" y="0"/>
                    </a:moveTo>
                    <a:lnTo>
                      <a:pt x="596097" y="304800"/>
                    </a:lnTo>
                    <a:cubicBezTo>
                      <a:pt x="574323" y="318497"/>
                      <a:pt x="550149" y="327936"/>
                      <a:pt x="524850" y="332613"/>
                    </a:cubicBezTo>
                    <a:cubicBezTo>
                      <a:pt x="465414" y="346424"/>
                      <a:pt x="386166" y="352711"/>
                      <a:pt x="317681" y="356425"/>
                    </a:cubicBezTo>
                    <a:cubicBezTo>
                      <a:pt x="240815" y="360617"/>
                      <a:pt x="177664" y="361379"/>
                      <a:pt x="171949" y="365950"/>
                    </a:cubicBezTo>
                    <a:cubicBezTo>
                      <a:pt x="158614" y="376428"/>
                      <a:pt x="327873" y="725996"/>
                      <a:pt x="327873" y="725996"/>
                    </a:cubicBezTo>
                    <a:lnTo>
                      <a:pt x="247101" y="736092"/>
                    </a:lnTo>
                    <a:cubicBezTo>
                      <a:pt x="247101" y="736092"/>
                      <a:pt x="34789" y="444817"/>
                      <a:pt x="7262" y="343662"/>
                    </a:cubicBezTo>
                    <a:cubicBezTo>
                      <a:pt x="-2835" y="306324"/>
                      <a:pt x="-13026" y="259556"/>
                      <a:pt x="55553" y="215837"/>
                    </a:cubicBezTo>
                    <a:cubicBezTo>
                      <a:pt x="115942" y="177737"/>
                      <a:pt x="340732" y="148495"/>
                      <a:pt x="340732" y="148495"/>
                    </a:cubicBezTo>
                    <a:lnTo>
                      <a:pt x="323396" y="9658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4" name="任意多边形: 形状 11103">
                <a:extLst>
                  <a:ext uri="{FF2B5EF4-FFF2-40B4-BE49-F238E27FC236}">
                    <a16:creationId xmlns:a16="http://schemas.microsoft.com/office/drawing/2014/main" id="{2C94D1F8-0AC6-B58D-6368-5E2D39FF884E}"/>
                  </a:ext>
                </a:extLst>
              </p:cNvPr>
              <p:cNvSpPr/>
              <p:nvPr/>
            </p:nvSpPr>
            <p:spPr>
              <a:xfrm>
                <a:off x="8724781" y="4342828"/>
                <a:ext cx="208239" cy="240791"/>
              </a:xfrm>
              <a:custGeom>
                <a:avLst/>
                <a:gdLst>
                  <a:gd name="connsiteX0" fmla="*/ 208240 w 208239"/>
                  <a:gd name="connsiteY0" fmla="*/ 216979 h 240791"/>
                  <a:gd name="connsiteX1" fmla="*/ 1071 w 208239"/>
                  <a:gd name="connsiteY1" fmla="*/ 240792 h 240791"/>
                  <a:gd name="connsiteX2" fmla="*/ 48696 w 208239"/>
                  <a:gd name="connsiteY2" fmla="*/ 20574 h 240791"/>
                  <a:gd name="connsiteX3" fmla="*/ 129087 w 208239"/>
                  <a:gd name="connsiteY3" fmla="*/ 0 h 240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239" h="240791">
                    <a:moveTo>
                      <a:pt x="208240" y="216979"/>
                    </a:moveTo>
                    <a:cubicBezTo>
                      <a:pt x="148803" y="230791"/>
                      <a:pt x="69556" y="237077"/>
                      <a:pt x="1071" y="240792"/>
                    </a:cubicBezTo>
                    <a:cubicBezTo>
                      <a:pt x="-8454" y="128397"/>
                      <a:pt x="48696" y="20574"/>
                      <a:pt x="48696" y="20574"/>
                    </a:cubicBezTo>
                    <a:lnTo>
                      <a:pt x="129087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5" name="任意多边形: 形状 11104">
                <a:extLst>
                  <a:ext uri="{FF2B5EF4-FFF2-40B4-BE49-F238E27FC236}">
                    <a16:creationId xmlns:a16="http://schemas.microsoft.com/office/drawing/2014/main" id="{E3548C2A-033E-1201-9638-0D5F284E7B0C}"/>
                  </a:ext>
                </a:extLst>
              </p:cNvPr>
              <p:cNvSpPr/>
              <p:nvPr/>
            </p:nvSpPr>
            <p:spPr>
              <a:xfrm>
                <a:off x="9334500" y="4954142"/>
                <a:ext cx="128587" cy="77247"/>
              </a:xfrm>
              <a:custGeom>
                <a:avLst/>
                <a:gdLst>
                  <a:gd name="connsiteX0" fmla="*/ 119920 w 128587"/>
                  <a:gd name="connsiteY0" fmla="*/ 0 h 77247"/>
                  <a:gd name="connsiteX1" fmla="*/ 128588 w 128587"/>
                  <a:gd name="connsiteY1" fmla="*/ 52102 h 77247"/>
                  <a:gd name="connsiteX2" fmla="*/ 8668 w 128587"/>
                  <a:gd name="connsiteY2" fmla="*/ 77248 h 77247"/>
                  <a:gd name="connsiteX3" fmla="*/ 0 w 128587"/>
                  <a:gd name="connsiteY3" fmla="*/ 25051 h 77247"/>
                  <a:gd name="connsiteX4" fmla="*/ 119920 w 128587"/>
                  <a:gd name="connsiteY4" fmla="*/ 0 h 7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87" h="77247">
                    <a:moveTo>
                      <a:pt x="119920" y="0"/>
                    </a:moveTo>
                    <a:lnTo>
                      <a:pt x="128588" y="52102"/>
                    </a:lnTo>
                    <a:lnTo>
                      <a:pt x="8668" y="77248"/>
                    </a:lnTo>
                    <a:lnTo>
                      <a:pt x="0" y="25051"/>
                    </a:lnTo>
                    <a:lnTo>
                      <a:pt x="119920" y="0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6" name="任意多边形: 形状 11105">
                <a:extLst>
                  <a:ext uri="{FF2B5EF4-FFF2-40B4-BE49-F238E27FC236}">
                    <a16:creationId xmlns:a16="http://schemas.microsoft.com/office/drawing/2014/main" id="{509BBC0B-4F47-A3C5-1669-E794D650813E}"/>
                  </a:ext>
                </a:extLst>
              </p:cNvPr>
              <p:cNvSpPr/>
              <p:nvPr/>
            </p:nvSpPr>
            <p:spPr>
              <a:xfrm>
                <a:off x="9463468" y="5007935"/>
                <a:ext cx="17061" cy="31856"/>
              </a:xfrm>
              <a:custGeom>
                <a:avLst/>
                <a:gdLst>
                  <a:gd name="connsiteX0" fmla="*/ 2096 w 17061"/>
                  <a:gd name="connsiteY0" fmla="*/ 214 h 31856"/>
                  <a:gd name="connsiteX1" fmla="*/ 762 w 17061"/>
                  <a:gd name="connsiteY1" fmla="*/ 214 h 31856"/>
                  <a:gd name="connsiteX2" fmla="*/ 0 w 17061"/>
                  <a:gd name="connsiteY2" fmla="*/ 1357 h 31856"/>
                  <a:gd name="connsiteX3" fmla="*/ 7334 w 17061"/>
                  <a:gd name="connsiteY3" fmla="*/ 29932 h 31856"/>
                  <a:gd name="connsiteX4" fmla="*/ 11906 w 17061"/>
                  <a:gd name="connsiteY4" fmla="*/ 31837 h 31856"/>
                  <a:gd name="connsiteX5" fmla="*/ 16669 w 17061"/>
                  <a:gd name="connsiteY5" fmla="*/ 29075 h 31856"/>
                  <a:gd name="connsiteX6" fmla="*/ 11906 w 17061"/>
                  <a:gd name="connsiteY6" fmla="*/ 13740 h 31856"/>
                  <a:gd name="connsiteX7" fmla="*/ 2096 w 17061"/>
                  <a:gd name="connsiteY7" fmla="*/ 214 h 31856"/>
                  <a:gd name="connsiteX8" fmla="*/ 2667 w 17061"/>
                  <a:gd name="connsiteY8" fmla="*/ 4691 h 31856"/>
                  <a:gd name="connsiteX9" fmla="*/ 14383 w 17061"/>
                  <a:gd name="connsiteY9" fmla="*/ 27551 h 31856"/>
                  <a:gd name="connsiteX10" fmla="*/ 11906 w 17061"/>
                  <a:gd name="connsiteY10" fmla="*/ 28885 h 31856"/>
                  <a:gd name="connsiteX11" fmla="*/ 9049 w 17061"/>
                  <a:gd name="connsiteY11" fmla="*/ 27646 h 31856"/>
                  <a:gd name="connsiteX12" fmla="*/ 7620 w 17061"/>
                  <a:gd name="connsiteY12" fmla="*/ 25741 h 31856"/>
                  <a:gd name="connsiteX13" fmla="*/ 2667 w 17061"/>
                  <a:gd name="connsiteY13" fmla="*/ 4691 h 3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61" h="31856">
                    <a:moveTo>
                      <a:pt x="2096" y="214"/>
                    </a:moveTo>
                    <a:cubicBezTo>
                      <a:pt x="1695" y="-71"/>
                      <a:pt x="1162" y="-71"/>
                      <a:pt x="762" y="214"/>
                    </a:cubicBezTo>
                    <a:cubicBezTo>
                      <a:pt x="305" y="405"/>
                      <a:pt x="0" y="862"/>
                      <a:pt x="0" y="1357"/>
                    </a:cubicBezTo>
                    <a:cubicBezTo>
                      <a:pt x="0" y="2310"/>
                      <a:pt x="762" y="23551"/>
                      <a:pt x="7334" y="29932"/>
                    </a:cubicBezTo>
                    <a:cubicBezTo>
                      <a:pt x="8544" y="31152"/>
                      <a:pt x="10192" y="31837"/>
                      <a:pt x="11906" y="31837"/>
                    </a:cubicBezTo>
                    <a:cubicBezTo>
                      <a:pt x="13916" y="32018"/>
                      <a:pt x="15830" y="30913"/>
                      <a:pt x="16669" y="29075"/>
                    </a:cubicBezTo>
                    <a:cubicBezTo>
                      <a:pt x="18097" y="25551"/>
                      <a:pt x="15430" y="19550"/>
                      <a:pt x="11906" y="13740"/>
                    </a:cubicBezTo>
                    <a:cubicBezTo>
                      <a:pt x="9058" y="8939"/>
                      <a:pt x="5772" y="4415"/>
                      <a:pt x="2096" y="214"/>
                    </a:cubicBezTo>
                    <a:close/>
                    <a:moveTo>
                      <a:pt x="2667" y="4691"/>
                    </a:moveTo>
                    <a:cubicBezTo>
                      <a:pt x="9049" y="12311"/>
                      <a:pt x="16002" y="23741"/>
                      <a:pt x="14383" y="27551"/>
                    </a:cubicBezTo>
                    <a:cubicBezTo>
                      <a:pt x="14383" y="28123"/>
                      <a:pt x="13621" y="28789"/>
                      <a:pt x="11906" y="28885"/>
                    </a:cubicBezTo>
                    <a:cubicBezTo>
                      <a:pt x="10830" y="28866"/>
                      <a:pt x="9801" y="28418"/>
                      <a:pt x="9049" y="27646"/>
                    </a:cubicBezTo>
                    <a:cubicBezTo>
                      <a:pt x="8477" y="27094"/>
                      <a:pt x="7991" y="26446"/>
                      <a:pt x="7620" y="25741"/>
                    </a:cubicBezTo>
                    <a:cubicBezTo>
                      <a:pt x="4648" y="19102"/>
                      <a:pt x="2962" y="11959"/>
                      <a:pt x="2667" y="469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7" name="任意多边形: 形状 11106">
                <a:extLst>
                  <a:ext uri="{FF2B5EF4-FFF2-40B4-BE49-F238E27FC236}">
                    <a16:creationId xmlns:a16="http://schemas.microsoft.com/office/drawing/2014/main" id="{B3A98223-8B40-ADC8-81B3-B868453A0993}"/>
                  </a:ext>
                </a:extLst>
              </p:cNvPr>
              <p:cNvSpPr/>
              <p:nvPr/>
            </p:nvSpPr>
            <p:spPr>
              <a:xfrm>
                <a:off x="9450801" y="5007699"/>
                <a:ext cx="15286" cy="27254"/>
              </a:xfrm>
              <a:custGeom>
                <a:avLst/>
                <a:gdLst>
                  <a:gd name="connsiteX0" fmla="*/ 14381 w 15286"/>
                  <a:gd name="connsiteY0" fmla="*/ 164 h 27254"/>
                  <a:gd name="connsiteX1" fmla="*/ 13143 w 15286"/>
                  <a:gd name="connsiteY1" fmla="*/ 164 h 27254"/>
                  <a:gd name="connsiteX2" fmla="*/ 94 w 15286"/>
                  <a:gd name="connsiteY2" fmla="*/ 17786 h 27254"/>
                  <a:gd name="connsiteX3" fmla="*/ 1904 w 15286"/>
                  <a:gd name="connsiteY3" fmla="*/ 24834 h 27254"/>
                  <a:gd name="connsiteX4" fmla="*/ 7333 w 15286"/>
                  <a:gd name="connsiteY4" fmla="*/ 26930 h 27254"/>
                  <a:gd name="connsiteX5" fmla="*/ 15143 w 15286"/>
                  <a:gd name="connsiteY5" fmla="*/ 926 h 27254"/>
                  <a:gd name="connsiteX6" fmla="*/ 15143 w 15286"/>
                  <a:gd name="connsiteY6" fmla="*/ 450 h 27254"/>
                  <a:gd name="connsiteX7" fmla="*/ 14381 w 15286"/>
                  <a:gd name="connsiteY7" fmla="*/ 164 h 27254"/>
                  <a:gd name="connsiteX8" fmla="*/ 2570 w 15286"/>
                  <a:gd name="connsiteY8" fmla="*/ 18357 h 27254"/>
                  <a:gd name="connsiteX9" fmla="*/ 12762 w 15286"/>
                  <a:gd name="connsiteY9" fmla="*/ 3879 h 27254"/>
                  <a:gd name="connsiteX10" fmla="*/ 6380 w 15286"/>
                  <a:gd name="connsiteY10" fmla="*/ 24834 h 27254"/>
                  <a:gd name="connsiteX11" fmla="*/ 3904 w 15286"/>
                  <a:gd name="connsiteY11" fmla="*/ 23501 h 27254"/>
                  <a:gd name="connsiteX12" fmla="*/ 3904 w 15286"/>
                  <a:gd name="connsiteY12" fmla="*/ 22834 h 27254"/>
                  <a:gd name="connsiteX13" fmla="*/ 2570 w 15286"/>
                  <a:gd name="connsiteY13" fmla="*/ 18357 h 2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286" h="27254">
                    <a:moveTo>
                      <a:pt x="14381" y="164"/>
                    </a:moveTo>
                    <a:cubicBezTo>
                      <a:pt x="14000" y="-55"/>
                      <a:pt x="13524" y="-55"/>
                      <a:pt x="13143" y="164"/>
                    </a:cubicBezTo>
                    <a:cubicBezTo>
                      <a:pt x="13143" y="164"/>
                      <a:pt x="1237" y="9213"/>
                      <a:pt x="94" y="17786"/>
                    </a:cubicBezTo>
                    <a:cubicBezTo>
                      <a:pt x="-258" y="20281"/>
                      <a:pt x="389" y="22815"/>
                      <a:pt x="1904" y="24834"/>
                    </a:cubicBezTo>
                    <a:cubicBezTo>
                      <a:pt x="3999" y="27596"/>
                      <a:pt x="5999" y="27501"/>
                      <a:pt x="7333" y="26930"/>
                    </a:cubicBezTo>
                    <a:cubicBezTo>
                      <a:pt x="12953" y="24644"/>
                      <a:pt x="16001" y="7880"/>
                      <a:pt x="15143" y="926"/>
                    </a:cubicBezTo>
                    <a:cubicBezTo>
                      <a:pt x="15143" y="926"/>
                      <a:pt x="15143" y="926"/>
                      <a:pt x="15143" y="450"/>
                    </a:cubicBezTo>
                    <a:cubicBezTo>
                      <a:pt x="14943" y="250"/>
                      <a:pt x="14667" y="145"/>
                      <a:pt x="14381" y="164"/>
                    </a:cubicBezTo>
                    <a:close/>
                    <a:moveTo>
                      <a:pt x="2570" y="18357"/>
                    </a:moveTo>
                    <a:cubicBezTo>
                      <a:pt x="4351" y="12575"/>
                      <a:pt x="7914" y="7508"/>
                      <a:pt x="12762" y="3879"/>
                    </a:cubicBezTo>
                    <a:cubicBezTo>
                      <a:pt x="12762" y="11404"/>
                      <a:pt x="9714" y="22929"/>
                      <a:pt x="6380" y="24834"/>
                    </a:cubicBezTo>
                    <a:cubicBezTo>
                      <a:pt x="6380" y="24834"/>
                      <a:pt x="5237" y="25310"/>
                      <a:pt x="3904" y="23501"/>
                    </a:cubicBezTo>
                    <a:cubicBezTo>
                      <a:pt x="3856" y="23281"/>
                      <a:pt x="3856" y="23053"/>
                      <a:pt x="3904" y="22834"/>
                    </a:cubicBezTo>
                    <a:cubicBezTo>
                      <a:pt x="2932" y="21548"/>
                      <a:pt x="2456" y="19957"/>
                      <a:pt x="2570" y="1835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8" name="任意多边形: 形状 11107">
                <a:extLst>
                  <a:ext uri="{FF2B5EF4-FFF2-40B4-BE49-F238E27FC236}">
                    <a16:creationId xmlns:a16="http://schemas.microsoft.com/office/drawing/2014/main" id="{77484097-1F83-025B-2D03-D49A5AED49F0}"/>
                  </a:ext>
                </a:extLst>
              </p:cNvPr>
              <p:cNvSpPr/>
              <p:nvPr/>
            </p:nvSpPr>
            <p:spPr>
              <a:xfrm>
                <a:off x="9425590" y="4916828"/>
                <a:ext cx="141211" cy="178761"/>
              </a:xfrm>
              <a:custGeom>
                <a:avLst/>
                <a:gdLst>
                  <a:gd name="connsiteX0" fmla="*/ 30925 w 141211"/>
                  <a:gd name="connsiteY0" fmla="*/ 90654 h 178761"/>
                  <a:gd name="connsiteX1" fmla="*/ 636 w 141211"/>
                  <a:gd name="connsiteY1" fmla="*/ 41505 h 178761"/>
                  <a:gd name="connsiteX2" fmla="*/ 1398 w 141211"/>
                  <a:gd name="connsiteY2" fmla="*/ 35695 h 178761"/>
                  <a:gd name="connsiteX3" fmla="*/ 35878 w 141211"/>
                  <a:gd name="connsiteY3" fmla="*/ 2167 h 178761"/>
                  <a:gd name="connsiteX4" fmla="*/ 46784 w 141211"/>
                  <a:gd name="connsiteY4" fmla="*/ 2357 h 178761"/>
                  <a:gd name="connsiteX5" fmla="*/ 47880 w 141211"/>
                  <a:gd name="connsiteY5" fmla="*/ 3786 h 178761"/>
                  <a:gd name="connsiteX6" fmla="*/ 87028 w 141211"/>
                  <a:gd name="connsiteY6" fmla="*/ 70461 h 178761"/>
                  <a:gd name="connsiteX7" fmla="*/ 137129 w 141211"/>
                  <a:gd name="connsiteY7" fmla="*/ 148757 h 178761"/>
                  <a:gd name="connsiteX8" fmla="*/ 126556 w 141211"/>
                  <a:gd name="connsiteY8" fmla="*/ 177332 h 178761"/>
                  <a:gd name="connsiteX9" fmla="*/ 40831 w 141211"/>
                  <a:gd name="connsiteY9" fmla="*/ 99798 h 178761"/>
                  <a:gd name="connsiteX10" fmla="*/ 30925 w 141211"/>
                  <a:gd name="connsiteY10" fmla="*/ 90654 h 17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211" h="178761">
                    <a:moveTo>
                      <a:pt x="30925" y="90654"/>
                    </a:moveTo>
                    <a:lnTo>
                      <a:pt x="636" y="41505"/>
                    </a:lnTo>
                    <a:cubicBezTo>
                      <a:pt x="-441" y="39619"/>
                      <a:pt x="-126" y="37248"/>
                      <a:pt x="1398" y="35695"/>
                    </a:cubicBezTo>
                    <a:lnTo>
                      <a:pt x="35878" y="2167"/>
                    </a:lnTo>
                    <a:cubicBezTo>
                      <a:pt x="38945" y="-795"/>
                      <a:pt x="43822" y="-710"/>
                      <a:pt x="46784" y="2357"/>
                    </a:cubicBezTo>
                    <a:cubicBezTo>
                      <a:pt x="47204" y="2786"/>
                      <a:pt x="47575" y="3272"/>
                      <a:pt x="47880" y="3786"/>
                    </a:cubicBezTo>
                    <a:cubicBezTo>
                      <a:pt x="58548" y="21693"/>
                      <a:pt x="73312" y="47887"/>
                      <a:pt x="87028" y="70461"/>
                    </a:cubicBezTo>
                    <a:cubicBezTo>
                      <a:pt x="103030" y="96560"/>
                      <a:pt x="118365" y="118086"/>
                      <a:pt x="137129" y="148757"/>
                    </a:cubicBezTo>
                    <a:cubicBezTo>
                      <a:pt x="148559" y="167235"/>
                      <a:pt x="133033" y="183809"/>
                      <a:pt x="126556" y="177332"/>
                    </a:cubicBezTo>
                    <a:cubicBezTo>
                      <a:pt x="97124" y="146852"/>
                      <a:pt x="78931" y="118658"/>
                      <a:pt x="40831" y="99798"/>
                    </a:cubicBezTo>
                    <a:cubicBezTo>
                      <a:pt x="36754" y="97712"/>
                      <a:pt x="33335" y="94550"/>
                      <a:pt x="30925" y="906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9" name="任意多边形: 形状 11108">
                <a:extLst>
                  <a:ext uri="{FF2B5EF4-FFF2-40B4-BE49-F238E27FC236}">
                    <a16:creationId xmlns:a16="http://schemas.microsoft.com/office/drawing/2014/main" id="{D5D492A5-53EA-C4CC-4858-BFAB5813A625}"/>
                  </a:ext>
                </a:extLst>
              </p:cNvPr>
              <p:cNvSpPr/>
              <p:nvPr/>
            </p:nvSpPr>
            <p:spPr>
              <a:xfrm>
                <a:off x="8736520" y="4227480"/>
                <a:ext cx="687133" cy="831726"/>
              </a:xfrm>
              <a:custGeom>
                <a:avLst/>
                <a:gdLst>
                  <a:gd name="connsiteX0" fmla="*/ 296418 w 687133"/>
                  <a:gd name="connsiteY0" fmla="*/ 0 h 831726"/>
                  <a:gd name="connsiteX1" fmla="*/ 229743 w 687133"/>
                  <a:gd name="connsiteY1" fmla="*/ 345472 h 831726"/>
                  <a:gd name="connsiteX2" fmla="*/ 268986 w 687133"/>
                  <a:gd name="connsiteY2" fmla="*/ 666845 h 831726"/>
                  <a:gd name="connsiteX3" fmla="*/ 687133 w 687133"/>
                  <a:gd name="connsiteY3" fmla="*/ 728663 h 831726"/>
                  <a:gd name="connsiteX4" fmla="*/ 683990 w 687133"/>
                  <a:gd name="connsiteY4" fmla="*/ 820102 h 831726"/>
                  <a:gd name="connsiteX5" fmla="*/ 170783 w 687133"/>
                  <a:gd name="connsiteY5" fmla="*/ 809530 h 831726"/>
                  <a:gd name="connsiteX6" fmla="*/ 0 w 687133"/>
                  <a:gd name="connsiteY6" fmla="*/ 100393 h 8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133" h="831726">
                    <a:moveTo>
                      <a:pt x="296418" y="0"/>
                    </a:moveTo>
                    <a:cubicBezTo>
                      <a:pt x="296418" y="0"/>
                      <a:pt x="393287" y="248888"/>
                      <a:pt x="229743" y="345472"/>
                    </a:cubicBezTo>
                    <a:cubicBezTo>
                      <a:pt x="229743" y="345472"/>
                      <a:pt x="227647" y="633127"/>
                      <a:pt x="268986" y="666845"/>
                    </a:cubicBezTo>
                    <a:cubicBezTo>
                      <a:pt x="319183" y="707803"/>
                      <a:pt x="687133" y="728663"/>
                      <a:pt x="687133" y="728663"/>
                    </a:cubicBezTo>
                    <a:lnTo>
                      <a:pt x="683990" y="820102"/>
                    </a:lnTo>
                    <a:cubicBezTo>
                      <a:pt x="683990" y="820102"/>
                      <a:pt x="290036" y="852297"/>
                      <a:pt x="170783" y="809530"/>
                    </a:cubicBezTo>
                    <a:cubicBezTo>
                      <a:pt x="31052" y="759428"/>
                      <a:pt x="0" y="100393"/>
                      <a:pt x="0" y="1003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3" name="任意多边形: 形状 11112">
                <a:extLst>
                  <a:ext uri="{FF2B5EF4-FFF2-40B4-BE49-F238E27FC236}">
                    <a16:creationId xmlns:a16="http://schemas.microsoft.com/office/drawing/2014/main" id="{8D8A1817-98BF-DC85-EB30-866F94A14374}"/>
                  </a:ext>
                </a:extLst>
              </p:cNvPr>
              <p:cNvSpPr/>
              <p:nvPr/>
            </p:nvSpPr>
            <p:spPr>
              <a:xfrm>
                <a:off x="8921019" y="4362545"/>
                <a:ext cx="66770" cy="101060"/>
              </a:xfrm>
              <a:custGeom>
                <a:avLst/>
                <a:gdLst>
                  <a:gd name="connsiteX0" fmla="*/ 0 w 66770"/>
                  <a:gd name="connsiteY0" fmla="*/ 17717 h 101060"/>
                  <a:gd name="connsiteX1" fmla="*/ 58769 w 66770"/>
                  <a:gd name="connsiteY1" fmla="*/ 0 h 101060"/>
                  <a:gd name="connsiteX2" fmla="*/ 66770 w 66770"/>
                  <a:gd name="connsiteY2" fmla="*/ 77629 h 101060"/>
                  <a:gd name="connsiteX3" fmla="*/ 39529 w 66770"/>
                  <a:gd name="connsiteY3" fmla="*/ 101060 h 101060"/>
                  <a:gd name="connsiteX4" fmla="*/ 13716 w 66770"/>
                  <a:gd name="connsiteY4" fmla="*/ 92869 h 101060"/>
                  <a:gd name="connsiteX5" fmla="*/ 0 w 66770"/>
                  <a:gd name="connsiteY5" fmla="*/ 17717 h 10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70" h="101060">
                    <a:moveTo>
                      <a:pt x="0" y="17717"/>
                    </a:moveTo>
                    <a:lnTo>
                      <a:pt x="58769" y="0"/>
                    </a:lnTo>
                    <a:cubicBezTo>
                      <a:pt x="62960" y="25698"/>
                      <a:pt x="65637" y="51616"/>
                      <a:pt x="66770" y="77629"/>
                    </a:cubicBezTo>
                    <a:lnTo>
                      <a:pt x="39529" y="101060"/>
                    </a:lnTo>
                    <a:lnTo>
                      <a:pt x="13716" y="92869"/>
                    </a:lnTo>
                    <a:cubicBezTo>
                      <a:pt x="10582" y="67580"/>
                      <a:pt x="6001" y="42482"/>
                      <a:pt x="0" y="1771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4" name="任意多边形: 形状 11113">
                <a:extLst>
                  <a:ext uri="{FF2B5EF4-FFF2-40B4-BE49-F238E27FC236}">
                    <a16:creationId xmlns:a16="http://schemas.microsoft.com/office/drawing/2014/main" id="{C069502E-3161-8ABD-914C-EBA829CB8649}"/>
                  </a:ext>
                </a:extLst>
              </p:cNvPr>
              <p:cNvSpPr/>
              <p:nvPr/>
            </p:nvSpPr>
            <p:spPr>
              <a:xfrm>
                <a:off x="8729186" y="4323778"/>
                <a:ext cx="29432" cy="30956"/>
              </a:xfrm>
              <a:custGeom>
                <a:avLst/>
                <a:gdLst>
                  <a:gd name="connsiteX0" fmla="*/ 21812 w 29432"/>
                  <a:gd name="connsiteY0" fmla="*/ 0 h 30956"/>
                  <a:gd name="connsiteX1" fmla="*/ 29432 w 29432"/>
                  <a:gd name="connsiteY1" fmla="*/ 24193 h 30956"/>
                  <a:gd name="connsiteX2" fmla="*/ 7620 w 29432"/>
                  <a:gd name="connsiteY2" fmla="*/ 30956 h 30956"/>
                  <a:gd name="connsiteX3" fmla="*/ 0 w 29432"/>
                  <a:gd name="connsiteY3" fmla="*/ 6953 h 30956"/>
                  <a:gd name="connsiteX4" fmla="*/ 21812 w 29432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2" h="30956">
                    <a:moveTo>
                      <a:pt x="21812" y="0"/>
                    </a:moveTo>
                    <a:lnTo>
                      <a:pt x="29432" y="24193"/>
                    </a:lnTo>
                    <a:lnTo>
                      <a:pt x="7620" y="30956"/>
                    </a:lnTo>
                    <a:lnTo>
                      <a:pt x="0" y="6953"/>
                    </a:lnTo>
                    <a:lnTo>
                      <a:pt x="2181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5" name="任意多边形: 形状 11114">
                <a:extLst>
                  <a:ext uri="{FF2B5EF4-FFF2-40B4-BE49-F238E27FC236}">
                    <a16:creationId xmlns:a16="http://schemas.microsoft.com/office/drawing/2014/main" id="{D1877B8D-120F-B454-0672-F5CF9C9F99B7}"/>
                  </a:ext>
                </a:extLst>
              </p:cNvPr>
              <p:cNvSpPr/>
              <p:nvPr/>
            </p:nvSpPr>
            <p:spPr>
              <a:xfrm>
                <a:off x="8761475" y="4291583"/>
                <a:ext cx="98012" cy="52958"/>
              </a:xfrm>
              <a:custGeom>
                <a:avLst/>
                <a:gdLst>
                  <a:gd name="connsiteX0" fmla="*/ 89821 w 98012"/>
                  <a:gd name="connsiteY0" fmla="*/ 0 h 52958"/>
                  <a:gd name="connsiteX1" fmla="*/ 98012 w 98012"/>
                  <a:gd name="connsiteY1" fmla="*/ 25051 h 52958"/>
                  <a:gd name="connsiteX2" fmla="*/ 8001 w 98012"/>
                  <a:gd name="connsiteY2" fmla="*/ 52959 h 52958"/>
                  <a:gd name="connsiteX3" fmla="*/ 0 w 98012"/>
                  <a:gd name="connsiteY3" fmla="*/ 28766 h 52958"/>
                  <a:gd name="connsiteX4" fmla="*/ 89821 w 98012"/>
                  <a:gd name="connsiteY4" fmla="*/ 0 h 5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2" h="52958">
                    <a:moveTo>
                      <a:pt x="89821" y="0"/>
                    </a:moveTo>
                    <a:lnTo>
                      <a:pt x="98012" y="25051"/>
                    </a:lnTo>
                    <a:lnTo>
                      <a:pt x="8001" y="52959"/>
                    </a:lnTo>
                    <a:lnTo>
                      <a:pt x="0" y="28766"/>
                    </a:lnTo>
                    <a:lnTo>
                      <a:pt x="8982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6" name="任意多边形: 形状 11115">
                <a:extLst>
                  <a:ext uri="{FF2B5EF4-FFF2-40B4-BE49-F238E27FC236}">
                    <a16:creationId xmlns:a16="http://schemas.microsoft.com/office/drawing/2014/main" id="{878EC644-C14A-CF6F-9645-666E5B5F0CC1}"/>
                  </a:ext>
                </a:extLst>
              </p:cNvPr>
              <p:cNvSpPr/>
              <p:nvPr/>
            </p:nvSpPr>
            <p:spPr>
              <a:xfrm>
                <a:off x="8862917" y="4255674"/>
                <a:ext cx="108680" cy="57435"/>
              </a:xfrm>
              <a:custGeom>
                <a:avLst/>
                <a:gdLst>
                  <a:gd name="connsiteX0" fmla="*/ 100489 w 108680"/>
                  <a:gd name="connsiteY0" fmla="*/ 0 h 57435"/>
                  <a:gd name="connsiteX1" fmla="*/ 108680 w 108680"/>
                  <a:gd name="connsiteY1" fmla="*/ 26194 h 57435"/>
                  <a:gd name="connsiteX2" fmla="*/ 8001 w 108680"/>
                  <a:gd name="connsiteY2" fmla="*/ 57436 h 57435"/>
                  <a:gd name="connsiteX3" fmla="*/ 0 w 108680"/>
                  <a:gd name="connsiteY3" fmla="*/ 32195 h 57435"/>
                  <a:gd name="connsiteX4" fmla="*/ 100489 w 108680"/>
                  <a:gd name="connsiteY4" fmla="*/ 0 h 5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80" h="57435">
                    <a:moveTo>
                      <a:pt x="100489" y="0"/>
                    </a:moveTo>
                    <a:lnTo>
                      <a:pt x="108680" y="26194"/>
                    </a:lnTo>
                    <a:lnTo>
                      <a:pt x="8001" y="57436"/>
                    </a:lnTo>
                    <a:lnTo>
                      <a:pt x="0" y="32195"/>
                    </a:lnTo>
                    <a:lnTo>
                      <a:pt x="10048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7" name="任意多边形: 形状 11116">
                <a:extLst>
                  <a:ext uri="{FF2B5EF4-FFF2-40B4-BE49-F238E27FC236}">
                    <a16:creationId xmlns:a16="http://schemas.microsoft.com/office/drawing/2014/main" id="{5B27BE4E-DDD6-BDE4-C437-B149AB9B3012}"/>
                  </a:ext>
                </a:extLst>
              </p:cNvPr>
              <p:cNvSpPr/>
              <p:nvPr/>
            </p:nvSpPr>
            <p:spPr>
              <a:xfrm>
                <a:off x="8974931" y="4232243"/>
                <a:ext cx="70389" cy="46005"/>
              </a:xfrm>
              <a:custGeom>
                <a:avLst/>
                <a:gdLst>
                  <a:gd name="connsiteX0" fmla="*/ 70390 w 70389"/>
                  <a:gd name="connsiteY0" fmla="*/ 26765 h 46005"/>
                  <a:gd name="connsiteX1" fmla="*/ 8382 w 70389"/>
                  <a:gd name="connsiteY1" fmla="*/ 46006 h 46005"/>
                  <a:gd name="connsiteX2" fmla="*/ 8287 w 70389"/>
                  <a:gd name="connsiteY2" fmla="*/ 46006 h 46005"/>
                  <a:gd name="connsiteX3" fmla="*/ 0 w 70389"/>
                  <a:gd name="connsiteY3" fmla="*/ 19717 h 46005"/>
                  <a:gd name="connsiteX4" fmla="*/ 61531 w 70389"/>
                  <a:gd name="connsiteY4" fmla="*/ 0 h 46005"/>
                  <a:gd name="connsiteX5" fmla="*/ 70390 w 70389"/>
                  <a:gd name="connsiteY5" fmla="*/ 26765 h 4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9" h="46005">
                    <a:moveTo>
                      <a:pt x="70390" y="26765"/>
                    </a:moveTo>
                    <a:lnTo>
                      <a:pt x="8382" y="46006"/>
                    </a:lnTo>
                    <a:lnTo>
                      <a:pt x="8287" y="46006"/>
                    </a:lnTo>
                    <a:lnTo>
                      <a:pt x="0" y="19717"/>
                    </a:lnTo>
                    <a:lnTo>
                      <a:pt x="61531" y="0"/>
                    </a:lnTo>
                    <a:lnTo>
                      <a:pt x="70390" y="2676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18" name="图形 14">
                <a:extLst>
                  <a:ext uri="{FF2B5EF4-FFF2-40B4-BE49-F238E27FC236}">
                    <a16:creationId xmlns:a16="http://schemas.microsoft.com/office/drawing/2014/main" id="{8E7D2D92-67C7-4352-B038-7C27AA385DEA}"/>
                  </a:ext>
                </a:extLst>
              </p:cNvPr>
              <p:cNvGrpSpPr/>
              <p:nvPr/>
            </p:nvGrpSpPr>
            <p:grpSpPr>
              <a:xfrm>
                <a:off x="8729186" y="4232243"/>
                <a:ext cx="316134" cy="122491"/>
                <a:chOff x="8729186" y="4232243"/>
                <a:chExt cx="316134" cy="122491"/>
              </a:xfrm>
              <a:solidFill>
                <a:srgbClr val="FFFFFF"/>
              </a:solidFill>
            </p:grpSpPr>
            <p:sp>
              <p:nvSpPr>
                <p:cNvPr id="11127" name="任意多边形: 形状 11126">
                  <a:extLst>
                    <a:ext uri="{FF2B5EF4-FFF2-40B4-BE49-F238E27FC236}">
                      <a16:creationId xmlns:a16="http://schemas.microsoft.com/office/drawing/2014/main" id="{E35164BF-CEF2-1E11-BF63-071AC8974B1D}"/>
                    </a:ext>
                  </a:extLst>
                </p:cNvPr>
                <p:cNvSpPr/>
                <p:nvPr/>
              </p:nvSpPr>
              <p:spPr>
                <a:xfrm>
                  <a:off x="8729186" y="4323778"/>
                  <a:ext cx="29432" cy="30956"/>
                </a:xfrm>
                <a:custGeom>
                  <a:avLst/>
                  <a:gdLst>
                    <a:gd name="connsiteX0" fmla="*/ 21812 w 29432"/>
                    <a:gd name="connsiteY0" fmla="*/ 0 h 30956"/>
                    <a:gd name="connsiteX1" fmla="*/ 29432 w 29432"/>
                    <a:gd name="connsiteY1" fmla="*/ 24193 h 30956"/>
                    <a:gd name="connsiteX2" fmla="*/ 7620 w 29432"/>
                    <a:gd name="connsiteY2" fmla="*/ 30956 h 30956"/>
                    <a:gd name="connsiteX3" fmla="*/ 0 w 29432"/>
                    <a:gd name="connsiteY3" fmla="*/ 6953 h 30956"/>
                    <a:gd name="connsiteX4" fmla="*/ 21812 w 29432"/>
                    <a:gd name="connsiteY4" fmla="*/ 0 h 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32" h="30956">
                      <a:moveTo>
                        <a:pt x="21812" y="0"/>
                      </a:moveTo>
                      <a:lnTo>
                        <a:pt x="29432" y="24193"/>
                      </a:lnTo>
                      <a:lnTo>
                        <a:pt x="7620" y="30956"/>
                      </a:lnTo>
                      <a:lnTo>
                        <a:pt x="0" y="6953"/>
                      </a:lnTo>
                      <a:lnTo>
                        <a:pt x="218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8" name="任意多边形: 形状 11127">
                  <a:extLst>
                    <a:ext uri="{FF2B5EF4-FFF2-40B4-BE49-F238E27FC236}">
                      <a16:creationId xmlns:a16="http://schemas.microsoft.com/office/drawing/2014/main" id="{185B78B4-D8AF-8E58-70E1-2734DFD19088}"/>
                    </a:ext>
                  </a:extLst>
                </p:cNvPr>
                <p:cNvSpPr/>
                <p:nvPr/>
              </p:nvSpPr>
              <p:spPr>
                <a:xfrm>
                  <a:off x="8761475" y="4291583"/>
                  <a:ext cx="98012" cy="52958"/>
                </a:xfrm>
                <a:custGeom>
                  <a:avLst/>
                  <a:gdLst>
                    <a:gd name="connsiteX0" fmla="*/ 89821 w 98012"/>
                    <a:gd name="connsiteY0" fmla="*/ 0 h 52958"/>
                    <a:gd name="connsiteX1" fmla="*/ 98012 w 98012"/>
                    <a:gd name="connsiteY1" fmla="*/ 25051 h 52958"/>
                    <a:gd name="connsiteX2" fmla="*/ 8001 w 98012"/>
                    <a:gd name="connsiteY2" fmla="*/ 52959 h 52958"/>
                    <a:gd name="connsiteX3" fmla="*/ 0 w 98012"/>
                    <a:gd name="connsiteY3" fmla="*/ 28766 h 52958"/>
                    <a:gd name="connsiteX4" fmla="*/ 89821 w 98012"/>
                    <a:gd name="connsiteY4" fmla="*/ 0 h 52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012" h="52958">
                      <a:moveTo>
                        <a:pt x="89821" y="0"/>
                      </a:moveTo>
                      <a:lnTo>
                        <a:pt x="98012" y="25051"/>
                      </a:lnTo>
                      <a:lnTo>
                        <a:pt x="8001" y="52959"/>
                      </a:lnTo>
                      <a:lnTo>
                        <a:pt x="0" y="28766"/>
                      </a:lnTo>
                      <a:lnTo>
                        <a:pt x="898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9" name="任意多边形: 形状 11128">
                  <a:extLst>
                    <a:ext uri="{FF2B5EF4-FFF2-40B4-BE49-F238E27FC236}">
                      <a16:creationId xmlns:a16="http://schemas.microsoft.com/office/drawing/2014/main" id="{140FA672-F3FD-39B4-7533-369D110235AF}"/>
                    </a:ext>
                  </a:extLst>
                </p:cNvPr>
                <p:cNvSpPr/>
                <p:nvPr/>
              </p:nvSpPr>
              <p:spPr>
                <a:xfrm>
                  <a:off x="8862917" y="4255674"/>
                  <a:ext cx="108680" cy="57435"/>
                </a:xfrm>
                <a:custGeom>
                  <a:avLst/>
                  <a:gdLst>
                    <a:gd name="connsiteX0" fmla="*/ 100489 w 108680"/>
                    <a:gd name="connsiteY0" fmla="*/ 0 h 57435"/>
                    <a:gd name="connsiteX1" fmla="*/ 108680 w 108680"/>
                    <a:gd name="connsiteY1" fmla="*/ 26194 h 57435"/>
                    <a:gd name="connsiteX2" fmla="*/ 8001 w 108680"/>
                    <a:gd name="connsiteY2" fmla="*/ 57436 h 57435"/>
                    <a:gd name="connsiteX3" fmla="*/ 0 w 108680"/>
                    <a:gd name="connsiteY3" fmla="*/ 32195 h 57435"/>
                    <a:gd name="connsiteX4" fmla="*/ 100489 w 108680"/>
                    <a:gd name="connsiteY4" fmla="*/ 0 h 57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680" h="57435">
                      <a:moveTo>
                        <a:pt x="100489" y="0"/>
                      </a:moveTo>
                      <a:lnTo>
                        <a:pt x="108680" y="26194"/>
                      </a:lnTo>
                      <a:lnTo>
                        <a:pt x="8001" y="57436"/>
                      </a:lnTo>
                      <a:lnTo>
                        <a:pt x="0" y="32195"/>
                      </a:lnTo>
                      <a:lnTo>
                        <a:pt x="10048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30" name="任意多边形: 形状 11129">
                  <a:extLst>
                    <a:ext uri="{FF2B5EF4-FFF2-40B4-BE49-F238E27FC236}">
                      <a16:creationId xmlns:a16="http://schemas.microsoft.com/office/drawing/2014/main" id="{3540DD9C-EA0A-43CD-A40A-E38A5E7124BB}"/>
                    </a:ext>
                  </a:extLst>
                </p:cNvPr>
                <p:cNvSpPr/>
                <p:nvPr/>
              </p:nvSpPr>
              <p:spPr>
                <a:xfrm>
                  <a:off x="8974931" y="4232243"/>
                  <a:ext cx="70389" cy="46005"/>
                </a:xfrm>
                <a:custGeom>
                  <a:avLst/>
                  <a:gdLst>
                    <a:gd name="connsiteX0" fmla="*/ 70390 w 70389"/>
                    <a:gd name="connsiteY0" fmla="*/ 26765 h 46005"/>
                    <a:gd name="connsiteX1" fmla="*/ 8382 w 70389"/>
                    <a:gd name="connsiteY1" fmla="*/ 46006 h 46005"/>
                    <a:gd name="connsiteX2" fmla="*/ 8287 w 70389"/>
                    <a:gd name="connsiteY2" fmla="*/ 46006 h 46005"/>
                    <a:gd name="connsiteX3" fmla="*/ 0 w 70389"/>
                    <a:gd name="connsiteY3" fmla="*/ 19717 h 46005"/>
                    <a:gd name="connsiteX4" fmla="*/ 61531 w 70389"/>
                    <a:gd name="connsiteY4" fmla="*/ 0 h 46005"/>
                    <a:gd name="connsiteX5" fmla="*/ 70390 w 70389"/>
                    <a:gd name="connsiteY5" fmla="*/ 26765 h 46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389" h="46005">
                      <a:moveTo>
                        <a:pt x="70390" y="26765"/>
                      </a:moveTo>
                      <a:lnTo>
                        <a:pt x="8382" y="46006"/>
                      </a:lnTo>
                      <a:lnTo>
                        <a:pt x="8287" y="46006"/>
                      </a:lnTo>
                      <a:lnTo>
                        <a:pt x="0" y="19717"/>
                      </a:lnTo>
                      <a:lnTo>
                        <a:pt x="61531" y="0"/>
                      </a:lnTo>
                      <a:lnTo>
                        <a:pt x="70390" y="267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19" name="任意多边形: 形状 11118">
                <a:extLst>
                  <a:ext uri="{FF2B5EF4-FFF2-40B4-BE49-F238E27FC236}">
                    <a16:creationId xmlns:a16="http://schemas.microsoft.com/office/drawing/2014/main" id="{82CFF0FF-8586-4E83-6370-5C26C2FBB460}"/>
                  </a:ext>
                </a:extLst>
              </p:cNvPr>
              <p:cNvSpPr/>
              <p:nvPr/>
            </p:nvSpPr>
            <p:spPr>
              <a:xfrm>
                <a:off x="8649264" y="4993455"/>
                <a:ext cx="34033" cy="12530"/>
              </a:xfrm>
              <a:custGeom>
                <a:avLst/>
                <a:gdLst>
                  <a:gd name="connsiteX0" fmla="*/ 33059 w 34033"/>
                  <a:gd name="connsiteY0" fmla="*/ 10693 h 12530"/>
                  <a:gd name="connsiteX1" fmla="*/ 34012 w 34033"/>
                  <a:gd name="connsiteY1" fmla="*/ 9646 h 12530"/>
                  <a:gd name="connsiteX2" fmla="*/ 33345 w 34033"/>
                  <a:gd name="connsiteY2" fmla="*/ 8312 h 12530"/>
                  <a:gd name="connsiteX3" fmla="*/ 4770 w 34033"/>
                  <a:gd name="connsiteY3" fmla="*/ 406 h 12530"/>
                  <a:gd name="connsiteX4" fmla="*/ 864 w 34033"/>
                  <a:gd name="connsiteY4" fmla="*/ 3454 h 12530"/>
                  <a:gd name="connsiteX5" fmla="*/ 864 w 34033"/>
                  <a:gd name="connsiteY5" fmla="*/ 8979 h 12530"/>
                  <a:gd name="connsiteX6" fmla="*/ 16486 w 34033"/>
                  <a:gd name="connsiteY6" fmla="*/ 12503 h 12530"/>
                  <a:gd name="connsiteX7" fmla="*/ 33059 w 34033"/>
                  <a:gd name="connsiteY7" fmla="*/ 10693 h 12530"/>
                  <a:gd name="connsiteX8" fmla="*/ 28963 w 34033"/>
                  <a:gd name="connsiteY8" fmla="*/ 8884 h 12530"/>
                  <a:gd name="connsiteX9" fmla="*/ 3246 w 34033"/>
                  <a:gd name="connsiteY9" fmla="*/ 7455 h 12530"/>
                  <a:gd name="connsiteX10" fmla="*/ 3246 w 34033"/>
                  <a:gd name="connsiteY10" fmla="*/ 4693 h 12530"/>
                  <a:gd name="connsiteX11" fmla="*/ 5627 w 34033"/>
                  <a:gd name="connsiteY11" fmla="*/ 2883 h 12530"/>
                  <a:gd name="connsiteX12" fmla="*/ 8008 w 34033"/>
                  <a:gd name="connsiteY12" fmla="*/ 2883 h 12530"/>
                  <a:gd name="connsiteX13" fmla="*/ 28963 w 34033"/>
                  <a:gd name="connsiteY13" fmla="*/ 8884 h 1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33" h="12530">
                    <a:moveTo>
                      <a:pt x="33059" y="10693"/>
                    </a:moveTo>
                    <a:cubicBezTo>
                      <a:pt x="33554" y="10560"/>
                      <a:pt x="33916" y="10150"/>
                      <a:pt x="34012" y="9646"/>
                    </a:cubicBezTo>
                    <a:cubicBezTo>
                      <a:pt x="34116" y="9103"/>
                      <a:pt x="33840" y="8560"/>
                      <a:pt x="33345" y="8312"/>
                    </a:cubicBezTo>
                    <a:cubicBezTo>
                      <a:pt x="32583" y="8312"/>
                      <a:pt x="13819" y="-2165"/>
                      <a:pt x="4770" y="406"/>
                    </a:cubicBezTo>
                    <a:cubicBezTo>
                      <a:pt x="3112" y="864"/>
                      <a:pt x="1712" y="1959"/>
                      <a:pt x="864" y="3454"/>
                    </a:cubicBezTo>
                    <a:cubicBezTo>
                      <a:pt x="-288" y="5121"/>
                      <a:pt x="-288" y="7312"/>
                      <a:pt x="864" y="8979"/>
                    </a:cubicBezTo>
                    <a:cubicBezTo>
                      <a:pt x="3151" y="11932"/>
                      <a:pt x="9723" y="12694"/>
                      <a:pt x="16486" y="12503"/>
                    </a:cubicBezTo>
                    <a:cubicBezTo>
                      <a:pt x="22058" y="12427"/>
                      <a:pt x="27601" y="11817"/>
                      <a:pt x="33059" y="10693"/>
                    </a:cubicBezTo>
                    <a:close/>
                    <a:moveTo>
                      <a:pt x="28963" y="8884"/>
                    </a:moveTo>
                    <a:cubicBezTo>
                      <a:pt x="19438" y="10503"/>
                      <a:pt x="5818" y="10789"/>
                      <a:pt x="3246" y="7455"/>
                    </a:cubicBezTo>
                    <a:cubicBezTo>
                      <a:pt x="3246" y="6979"/>
                      <a:pt x="2579" y="6217"/>
                      <a:pt x="3246" y="4693"/>
                    </a:cubicBezTo>
                    <a:cubicBezTo>
                      <a:pt x="3712" y="3750"/>
                      <a:pt x="4589" y="3073"/>
                      <a:pt x="5627" y="2883"/>
                    </a:cubicBezTo>
                    <a:cubicBezTo>
                      <a:pt x="6418" y="2740"/>
                      <a:pt x="7218" y="2740"/>
                      <a:pt x="8008" y="2883"/>
                    </a:cubicBezTo>
                    <a:cubicBezTo>
                      <a:pt x="15314" y="3502"/>
                      <a:pt x="22439" y="5540"/>
                      <a:pt x="28963" y="88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0" name="任意多边形: 形状 11119">
                <a:extLst>
                  <a:ext uri="{FF2B5EF4-FFF2-40B4-BE49-F238E27FC236}">
                    <a16:creationId xmlns:a16="http://schemas.microsoft.com/office/drawing/2014/main" id="{A40667DD-B1CD-F598-9703-96C705F3517B}"/>
                  </a:ext>
                </a:extLst>
              </p:cNvPr>
              <p:cNvSpPr/>
              <p:nvPr/>
            </p:nvSpPr>
            <p:spPr>
              <a:xfrm>
                <a:off x="8662955" y="4980557"/>
                <a:ext cx="20345" cy="23496"/>
              </a:xfrm>
              <a:custGeom>
                <a:avLst/>
                <a:gdLst>
                  <a:gd name="connsiteX0" fmla="*/ 19844 w 20345"/>
                  <a:gd name="connsiteY0" fmla="*/ 23402 h 23496"/>
                  <a:gd name="connsiteX1" fmla="*/ 20321 w 20345"/>
                  <a:gd name="connsiteY1" fmla="*/ 22163 h 23496"/>
                  <a:gd name="connsiteX2" fmla="*/ 11653 w 20345"/>
                  <a:gd name="connsiteY2" fmla="*/ 2066 h 23496"/>
                  <a:gd name="connsiteX3" fmla="*/ 4605 w 20345"/>
                  <a:gd name="connsiteY3" fmla="*/ 65 h 23496"/>
                  <a:gd name="connsiteX4" fmla="*/ 32 w 20345"/>
                  <a:gd name="connsiteY4" fmla="*/ 3685 h 23496"/>
                  <a:gd name="connsiteX5" fmla="*/ 18606 w 20345"/>
                  <a:gd name="connsiteY5" fmla="*/ 23497 h 23496"/>
                  <a:gd name="connsiteX6" fmla="*/ 19082 w 20345"/>
                  <a:gd name="connsiteY6" fmla="*/ 23497 h 23496"/>
                  <a:gd name="connsiteX7" fmla="*/ 10319 w 20345"/>
                  <a:gd name="connsiteY7" fmla="*/ 4352 h 23496"/>
                  <a:gd name="connsiteX8" fmla="*/ 17654 w 20345"/>
                  <a:gd name="connsiteY8" fmla="*/ 20544 h 23496"/>
                  <a:gd name="connsiteX9" fmla="*/ 2699 w 20345"/>
                  <a:gd name="connsiteY9" fmla="*/ 4352 h 23496"/>
                  <a:gd name="connsiteX10" fmla="*/ 5176 w 20345"/>
                  <a:gd name="connsiteY10" fmla="*/ 2923 h 23496"/>
                  <a:gd name="connsiteX11" fmla="*/ 5938 w 20345"/>
                  <a:gd name="connsiteY11" fmla="*/ 2923 h 23496"/>
                  <a:gd name="connsiteX12" fmla="*/ 10129 w 20345"/>
                  <a:gd name="connsiteY12" fmla="*/ 397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" h="23496">
                    <a:moveTo>
                      <a:pt x="19844" y="23402"/>
                    </a:moveTo>
                    <a:cubicBezTo>
                      <a:pt x="20225" y="23116"/>
                      <a:pt x="20416" y="22630"/>
                      <a:pt x="20321" y="22163"/>
                    </a:cubicBezTo>
                    <a:cubicBezTo>
                      <a:pt x="19606" y="14724"/>
                      <a:pt x="16577" y="7695"/>
                      <a:pt x="11653" y="2066"/>
                    </a:cubicBezTo>
                    <a:cubicBezTo>
                      <a:pt x="9662" y="484"/>
                      <a:pt x="7128" y="-230"/>
                      <a:pt x="4605" y="65"/>
                    </a:cubicBezTo>
                    <a:cubicBezTo>
                      <a:pt x="1175" y="65"/>
                      <a:pt x="223" y="2256"/>
                      <a:pt x="32" y="3685"/>
                    </a:cubicBezTo>
                    <a:cubicBezTo>
                      <a:pt x="-729" y="9686"/>
                      <a:pt x="12129" y="20830"/>
                      <a:pt x="18606" y="23497"/>
                    </a:cubicBezTo>
                    <a:lnTo>
                      <a:pt x="19082" y="23497"/>
                    </a:lnTo>
                    <a:close/>
                    <a:moveTo>
                      <a:pt x="10319" y="4352"/>
                    </a:moveTo>
                    <a:cubicBezTo>
                      <a:pt x="14377" y="8866"/>
                      <a:pt x="16939" y="14524"/>
                      <a:pt x="17654" y="20544"/>
                    </a:cubicBezTo>
                    <a:cubicBezTo>
                      <a:pt x="11081" y="16734"/>
                      <a:pt x="2223" y="7971"/>
                      <a:pt x="2699" y="4352"/>
                    </a:cubicBezTo>
                    <a:cubicBezTo>
                      <a:pt x="2699" y="4352"/>
                      <a:pt x="2699" y="3208"/>
                      <a:pt x="5176" y="2923"/>
                    </a:cubicBezTo>
                    <a:lnTo>
                      <a:pt x="5938" y="2923"/>
                    </a:lnTo>
                    <a:cubicBezTo>
                      <a:pt x="7405" y="2837"/>
                      <a:pt x="8872" y="3199"/>
                      <a:pt x="10129" y="397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1" name="任意多边形: 形状 11120">
                <a:extLst>
                  <a:ext uri="{FF2B5EF4-FFF2-40B4-BE49-F238E27FC236}">
                    <a16:creationId xmlns:a16="http://schemas.microsoft.com/office/drawing/2014/main" id="{02A01512-2484-54C7-9841-165103C68B2E}"/>
                  </a:ext>
                </a:extLst>
              </p:cNvPr>
              <p:cNvSpPr/>
              <p:nvPr/>
            </p:nvSpPr>
            <p:spPr>
              <a:xfrm>
                <a:off x="8560783" y="4995286"/>
                <a:ext cx="200791" cy="63547"/>
              </a:xfrm>
              <a:custGeom>
                <a:avLst/>
                <a:gdLst>
                  <a:gd name="connsiteX0" fmla="*/ 126683 w 200791"/>
                  <a:gd name="connsiteY0" fmla="*/ 1338 h 63547"/>
                  <a:gd name="connsiteX1" fmla="*/ 184405 w 200791"/>
                  <a:gd name="connsiteY1" fmla="*/ 4 h 63547"/>
                  <a:gd name="connsiteX2" fmla="*/ 188977 w 200791"/>
                  <a:gd name="connsiteY2" fmla="*/ 3529 h 63547"/>
                  <a:gd name="connsiteX3" fmla="*/ 200597 w 200791"/>
                  <a:gd name="connsiteY3" fmla="*/ 50201 h 63547"/>
                  <a:gd name="connsiteX4" fmla="*/ 194692 w 200791"/>
                  <a:gd name="connsiteY4" fmla="*/ 59536 h 63547"/>
                  <a:gd name="connsiteX5" fmla="*/ 193168 w 200791"/>
                  <a:gd name="connsiteY5" fmla="*/ 59726 h 63547"/>
                  <a:gd name="connsiteX6" fmla="*/ 116110 w 200791"/>
                  <a:gd name="connsiteY6" fmla="*/ 59726 h 63547"/>
                  <a:gd name="connsiteX7" fmla="*/ 23242 w 200791"/>
                  <a:gd name="connsiteY7" fmla="*/ 63536 h 63547"/>
                  <a:gd name="connsiteX8" fmla="*/ 4192 w 200791"/>
                  <a:gd name="connsiteY8" fmla="*/ 40105 h 63547"/>
                  <a:gd name="connsiteX9" fmla="*/ 114301 w 200791"/>
                  <a:gd name="connsiteY9" fmla="*/ 5434 h 63547"/>
                  <a:gd name="connsiteX10" fmla="*/ 126683 w 200791"/>
                  <a:gd name="connsiteY10" fmla="*/ 1338 h 63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791" h="63547">
                    <a:moveTo>
                      <a:pt x="126683" y="1338"/>
                    </a:moveTo>
                    <a:lnTo>
                      <a:pt x="184405" y="4"/>
                    </a:lnTo>
                    <a:cubicBezTo>
                      <a:pt x="186586" y="-91"/>
                      <a:pt x="188510" y="1395"/>
                      <a:pt x="188977" y="3529"/>
                    </a:cubicBezTo>
                    <a:lnTo>
                      <a:pt x="200597" y="50201"/>
                    </a:lnTo>
                    <a:cubicBezTo>
                      <a:pt x="201550" y="54411"/>
                      <a:pt x="198902" y="58593"/>
                      <a:pt x="194692" y="59536"/>
                    </a:cubicBezTo>
                    <a:cubicBezTo>
                      <a:pt x="194196" y="59650"/>
                      <a:pt x="193682" y="59717"/>
                      <a:pt x="193168" y="59726"/>
                    </a:cubicBezTo>
                    <a:cubicBezTo>
                      <a:pt x="172308" y="59726"/>
                      <a:pt x="142209" y="59726"/>
                      <a:pt x="116110" y="59726"/>
                    </a:cubicBezTo>
                    <a:cubicBezTo>
                      <a:pt x="85440" y="60393"/>
                      <a:pt x="58960" y="62679"/>
                      <a:pt x="23242" y="63536"/>
                    </a:cubicBezTo>
                    <a:cubicBezTo>
                      <a:pt x="1525" y="64108"/>
                      <a:pt x="-5333" y="42295"/>
                      <a:pt x="4192" y="40105"/>
                    </a:cubicBezTo>
                    <a:cubicBezTo>
                      <a:pt x="45340" y="30008"/>
                      <a:pt x="79058" y="28294"/>
                      <a:pt x="114301" y="5434"/>
                    </a:cubicBezTo>
                    <a:cubicBezTo>
                      <a:pt x="117996" y="2995"/>
                      <a:pt x="122263" y="1585"/>
                      <a:pt x="126683" y="13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2" name="任意多边形: 形状 11121">
                <a:extLst>
                  <a:ext uri="{FF2B5EF4-FFF2-40B4-BE49-F238E27FC236}">
                    <a16:creationId xmlns:a16="http://schemas.microsoft.com/office/drawing/2014/main" id="{29697CF5-6B2E-E68B-17FB-38A740FF7CE0}"/>
                  </a:ext>
                </a:extLst>
              </p:cNvPr>
              <p:cNvSpPr/>
              <p:nvPr/>
            </p:nvSpPr>
            <p:spPr>
              <a:xfrm>
                <a:off x="8494204" y="3923061"/>
                <a:ext cx="538733" cy="400526"/>
              </a:xfrm>
              <a:custGeom>
                <a:avLst/>
                <a:gdLst>
                  <a:gd name="connsiteX0" fmla="*/ 538734 w 538733"/>
                  <a:gd name="connsiteY0" fmla="*/ 304514 h 400526"/>
                  <a:gd name="connsiteX1" fmla="*/ 237363 w 538733"/>
                  <a:gd name="connsiteY1" fmla="*/ 400526 h 400526"/>
                  <a:gd name="connsiteX2" fmla="*/ 110585 w 538733"/>
                  <a:gd name="connsiteY2" fmla="*/ 290608 h 400526"/>
                  <a:gd name="connsiteX3" fmla="*/ 66675 w 538733"/>
                  <a:gd name="connsiteY3" fmla="*/ 257461 h 400526"/>
                  <a:gd name="connsiteX4" fmla="*/ 0 w 538733"/>
                  <a:gd name="connsiteY4" fmla="*/ 212312 h 400526"/>
                  <a:gd name="connsiteX5" fmla="*/ 188214 w 538733"/>
                  <a:gd name="connsiteY5" fmla="*/ 0 h 400526"/>
                  <a:gd name="connsiteX6" fmla="*/ 538734 w 538733"/>
                  <a:gd name="connsiteY6" fmla="*/ 304514 h 4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733" h="400526">
                    <a:moveTo>
                      <a:pt x="538734" y="304514"/>
                    </a:moveTo>
                    <a:lnTo>
                      <a:pt x="237363" y="400526"/>
                    </a:lnTo>
                    <a:cubicBezTo>
                      <a:pt x="237363" y="400526"/>
                      <a:pt x="184213" y="348424"/>
                      <a:pt x="110585" y="290608"/>
                    </a:cubicBezTo>
                    <a:cubicBezTo>
                      <a:pt x="96584" y="279654"/>
                      <a:pt x="82010" y="268510"/>
                      <a:pt x="66675" y="257461"/>
                    </a:cubicBezTo>
                    <a:cubicBezTo>
                      <a:pt x="45244" y="241840"/>
                      <a:pt x="22765" y="226504"/>
                      <a:pt x="0" y="212312"/>
                    </a:cubicBezTo>
                    <a:cubicBezTo>
                      <a:pt x="0" y="212312"/>
                      <a:pt x="83058" y="17335"/>
                      <a:pt x="188214" y="0"/>
                    </a:cubicBezTo>
                    <a:cubicBezTo>
                      <a:pt x="188119" y="0"/>
                      <a:pt x="459867" y="82010"/>
                      <a:pt x="538734" y="3045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3" name="任意多边形: 形状 11122">
                <a:extLst>
                  <a:ext uri="{FF2B5EF4-FFF2-40B4-BE49-F238E27FC236}">
                    <a16:creationId xmlns:a16="http://schemas.microsoft.com/office/drawing/2014/main" id="{3E635A30-FB23-F660-57A0-E448AF6FCC74}"/>
                  </a:ext>
                </a:extLst>
              </p:cNvPr>
              <p:cNvSpPr/>
              <p:nvPr/>
            </p:nvSpPr>
            <p:spPr>
              <a:xfrm>
                <a:off x="8560879" y="4162710"/>
                <a:ext cx="43910" cy="50958"/>
              </a:xfrm>
              <a:custGeom>
                <a:avLst/>
                <a:gdLst>
                  <a:gd name="connsiteX0" fmla="*/ 43910 w 43910"/>
                  <a:gd name="connsiteY0" fmla="*/ 50959 h 50958"/>
                  <a:gd name="connsiteX1" fmla="*/ 0 w 43910"/>
                  <a:gd name="connsiteY1" fmla="*/ 17812 h 50958"/>
                  <a:gd name="connsiteX2" fmla="*/ 5905 w 43910"/>
                  <a:gd name="connsiteY2" fmla="*/ 0 h 50958"/>
                  <a:gd name="connsiteX3" fmla="*/ 43910 w 43910"/>
                  <a:gd name="connsiteY3" fmla="*/ 50959 h 5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50958">
                    <a:moveTo>
                      <a:pt x="43910" y="50959"/>
                    </a:moveTo>
                    <a:cubicBezTo>
                      <a:pt x="29909" y="40005"/>
                      <a:pt x="15335" y="28861"/>
                      <a:pt x="0" y="17812"/>
                    </a:cubicBezTo>
                    <a:lnTo>
                      <a:pt x="5905" y="0"/>
                    </a:lnTo>
                    <a:cubicBezTo>
                      <a:pt x="21936" y="14192"/>
                      <a:pt x="34880" y="31537"/>
                      <a:pt x="43910" y="5095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4" name="任意多边形: 形状 11123">
                <a:extLst>
                  <a:ext uri="{FF2B5EF4-FFF2-40B4-BE49-F238E27FC236}">
                    <a16:creationId xmlns:a16="http://schemas.microsoft.com/office/drawing/2014/main" id="{9C742A7D-D87E-FF00-504D-188DCAE8CDA1}"/>
                  </a:ext>
                </a:extLst>
              </p:cNvPr>
              <p:cNvSpPr/>
              <p:nvPr/>
            </p:nvSpPr>
            <p:spPr>
              <a:xfrm>
                <a:off x="8133788" y="4411760"/>
                <a:ext cx="104384" cy="83457"/>
              </a:xfrm>
              <a:custGeom>
                <a:avLst/>
                <a:gdLst>
                  <a:gd name="connsiteX0" fmla="*/ 35614 w 104384"/>
                  <a:gd name="connsiteY0" fmla="*/ 791 h 83457"/>
                  <a:gd name="connsiteX1" fmla="*/ 14849 w 104384"/>
                  <a:gd name="connsiteY1" fmla="*/ 5744 h 83457"/>
                  <a:gd name="connsiteX2" fmla="*/ 4848 w 104384"/>
                  <a:gd name="connsiteY2" fmla="*/ 16412 h 83457"/>
                  <a:gd name="connsiteX3" fmla="*/ 181 w 104384"/>
                  <a:gd name="connsiteY3" fmla="*/ 44987 h 83457"/>
                  <a:gd name="connsiteX4" fmla="*/ 8277 w 104384"/>
                  <a:gd name="connsiteY4" fmla="*/ 59370 h 83457"/>
                  <a:gd name="connsiteX5" fmla="*/ 23517 w 104384"/>
                  <a:gd name="connsiteY5" fmla="*/ 65371 h 83457"/>
                  <a:gd name="connsiteX6" fmla="*/ 104384 w 104384"/>
                  <a:gd name="connsiteY6" fmla="*/ 76610 h 83457"/>
                  <a:gd name="connsiteX7" fmla="*/ 88382 w 104384"/>
                  <a:gd name="connsiteY7" fmla="*/ 34224 h 83457"/>
                  <a:gd name="connsiteX8" fmla="*/ 57045 w 104384"/>
                  <a:gd name="connsiteY8" fmla="*/ 5649 h 83457"/>
                  <a:gd name="connsiteX9" fmla="*/ 35614 w 104384"/>
                  <a:gd name="connsiteY9" fmla="*/ 791 h 8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384" h="83457">
                    <a:moveTo>
                      <a:pt x="35614" y="791"/>
                    </a:moveTo>
                    <a:lnTo>
                      <a:pt x="14849" y="5744"/>
                    </a:lnTo>
                    <a:cubicBezTo>
                      <a:pt x="9658" y="6944"/>
                      <a:pt x="5715" y="11154"/>
                      <a:pt x="4848" y="16412"/>
                    </a:cubicBezTo>
                    <a:lnTo>
                      <a:pt x="181" y="44987"/>
                    </a:lnTo>
                    <a:cubicBezTo>
                      <a:pt x="-839" y="51093"/>
                      <a:pt x="2533" y="57074"/>
                      <a:pt x="8277" y="59370"/>
                    </a:cubicBezTo>
                    <a:lnTo>
                      <a:pt x="23517" y="65371"/>
                    </a:lnTo>
                    <a:cubicBezTo>
                      <a:pt x="23517" y="65371"/>
                      <a:pt x="67332" y="96994"/>
                      <a:pt x="104384" y="76610"/>
                    </a:cubicBezTo>
                    <a:lnTo>
                      <a:pt x="88382" y="34224"/>
                    </a:lnTo>
                    <a:lnTo>
                      <a:pt x="57045" y="5649"/>
                    </a:lnTo>
                    <a:cubicBezTo>
                      <a:pt x="51130" y="620"/>
                      <a:pt x="43119" y="-1200"/>
                      <a:pt x="35614" y="791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5" name="任意多边形: 形状 11124">
                <a:extLst>
                  <a:ext uri="{FF2B5EF4-FFF2-40B4-BE49-F238E27FC236}">
                    <a16:creationId xmlns:a16="http://schemas.microsoft.com/office/drawing/2014/main" id="{7B7F7FFA-D8D8-F91B-CA79-F8BB3AA981B7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6" name="任意多边形: 形状 11125">
                <a:extLst>
                  <a:ext uri="{FF2B5EF4-FFF2-40B4-BE49-F238E27FC236}">
                    <a16:creationId xmlns:a16="http://schemas.microsoft.com/office/drawing/2014/main" id="{BE8F6C1A-BCA7-A9DF-C5EC-91680361A105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60" name="图形 14">
              <a:extLst>
                <a:ext uri="{FF2B5EF4-FFF2-40B4-BE49-F238E27FC236}">
                  <a16:creationId xmlns:a16="http://schemas.microsoft.com/office/drawing/2014/main" id="{CFC93627-A19E-F674-144C-E9C1CA51953D}"/>
                </a:ext>
              </a:extLst>
            </p:cNvPr>
            <p:cNvGrpSpPr/>
            <p:nvPr/>
          </p:nvGrpSpPr>
          <p:grpSpPr>
            <a:xfrm>
              <a:off x="6710834" y="5045773"/>
              <a:ext cx="3015429" cy="1687117"/>
              <a:chOff x="6710834" y="5045773"/>
              <a:chExt cx="3015429" cy="1687117"/>
            </a:xfrm>
          </p:grpSpPr>
          <p:sp>
            <p:nvSpPr>
              <p:cNvPr id="11061" name="任意多边形: 形状 11060">
                <a:extLst>
                  <a:ext uri="{FF2B5EF4-FFF2-40B4-BE49-F238E27FC236}">
                    <a16:creationId xmlns:a16="http://schemas.microsoft.com/office/drawing/2014/main" id="{1FB603AC-4580-D152-B1BC-16E5AA0E31DD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920555" cy="1624774"/>
              </a:xfrm>
              <a:custGeom>
                <a:avLst/>
                <a:gdLst>
                  <a:gd name="connsiteX0" fmla="*/ 0 w 2920555"/>
                  <a:gd name="connsiteY0" fmla="*/ 1624775 h 1624774"/>
                  <a:gd name="connsiteX1" fmla="*/ 1608582 w 2920555"/>
                  <a:gd name="connsiteY1" fmla="*/ 1624775 h 1624774"/>
                  <a:gd name="connsiteX2" fmla="*/ 2459927 w 2920555"/>
                  <a:gd name="connsiteY2" fmla="*/ 937069 h 1624774"/>
                  <a:gd name="connsiteX3" fmla="*/ 2497265 w 2920555"/>
                  <a:gd name="connsiteY3" fmla="*/ 983266 h 1624774"/>
                  <a:gd name="connsiteX4" fmla="*/ 2706910 w 2920555"/>
                  <a:gd name="connsiteY4" fmla="*/ 983266 h 1624774"/>
                  <a:gd name="connsiteX5" fmla="*/ 2920556 w 2920555"/>
                  <a:gd name="connsiteY5" fmla="*/ 0 h 1624774"/>
                  <a:gd name="connsiteX6" fmla="*/ 2710720 w 2920555"/>
                  <a:gd name="connsiteY6" fmla="*/ 381 h 1624774"/>
                  <a:gd name="connsiteX7" fmla="*/ 2710815 w 2920555"/>
                  <a:gd name="connsiteY7" fmla="*/ 0 h 1624774"/>
                  <a:gd name="connsiteX8" fmla="*/ 1704594 w 2920555"/>
                  <a:gd name="connsiteY8" fmla="*/ 2000 h 1624774"/>
                  <a:gd name="connsiteX9" fmla="*/ 1824704 w 2920555"/>
                  <a:gd name="connsiteY9" fmla="*/ 150685 h 1624774"/>
                  <a:gd name="connsiteX10" fmla="*/ 0 w 2920555"/>
                  <a:gd name="connsiteY10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20555" h="1624774">
                    <a:moveTo>
                      <a:pt x="0" y="1624775"/>
                    </a:moveTo>
                    <a:lnTo>
                      <a:pt x="1608582" y="1624775"/>
                    </a:lnTo>
                    <a:lnTo>
                      <a:pt x="2459927" y="937069"/>
                    </a:lnTo>
                    <a:lnTo>
                      <a:pt x="2497265" y="983266"/>
                    </a:lnTo>
                    <a:lnTo>
                      <a:pt x="2706910" y="983266"/>
                    </a:lnTo>
                    <a:lnTo>
                      <a:pt x="2920556" y="0"/>
                    </a:lnTo>
                    <a:lnTo>
                      <a:pt x="2710720" y="381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2" name="任意多边形: 形状 11061">
                <a:extLst>
                  <a:ext uri="{FF2B5EF4-FFF2-40B4-BE49-F238E27FC236}">
                    <a16:creationId xmlns:a16="http://schemas.microsoft.com/office/drawing/2014/main" id="{AB6ECC53-2B85-9BA8-AD46-01A330CFE0F3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710814" cy="1624774"/>
              </a:xfrm>
              <a:custGeom>
                <a:avLst/>
                <a:gdLst>
                  <a:gd name="connsiteX0" fmla="*/ 0 w 2710814"/>
                  <a:gd name="connsiteY0" fmla="*/ 1624775 h 1624774"/>
                  <a:gd name="connsiteX1" fmla="*/ 1398937 w 2710814"/>
                  <a:gd name="connsiteY1" fmla="*/ 1624775 h 1624774"/>
                  <a:gd name="connsiteX2" fmla="*/ 2377059 w 2710814"/>
                  <a:gd name="connsiteY2" fmla="*/ 834580 h 1624774"/>
                  <a:gd name="connsiteX3" fmla="*/ 2497265 w 2710814"/>
                  <a:gd name="connsiteY3" fmla="*/ 983266 h 1624774"/>
                  <a:gd name="connsiteX4" fmla="*/ 2710815 w 2710814"/>
                  <a:gd name="connsiteY4" fmla="*/ 0 h 1624774"/>
                  <a:gd name="connsiteX5" fmla="*/ 1704594 w 2710814"/>
                  <a:gd name="connsiteY5" fmla="*/ 2000 h 1624774"/>
                  <a:gd name="connsiteX6" fmla="*/ 1824704 w 2710814"/>
                  <a:gd name="connsiteY6" fmla="*/ 150685 h 1624774"/>
                  <a:gd name="connsiteX7" fmla="*/ 0 w 2710814"/>
                  <a:gd name="connsiteY7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4" h="1624774">
                    <a:moveTo>
                      <a:pt x="0" y="1624775"/>
                    </a:moveTo>
                    <a:lnTo>
                      <a:pt x="1398937" y="1624775"/>
                    </a:lnTo>
                    <a:lnTo>
                      <a:pt x="2377059" y="834580"/>
                    </a:lnTo>
                    <a:lnTo>
                      <a:pt x="2497265" y="983266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3" name="任意多边形: 形状 11062">
                <a:extLst>
                  <a:ext uri="{FF2B5EF4-FFF2-40B4-BE49-F238E27FC236}">
                    <a16:creationId xmlns:a16="http://schemas.microsoft.com/office/drawing/2014/main" id="{CAC3C3F3-4347-7AA4-6126-CF893AF58C69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4" name="任意多边形: 形状 11063">
                <a:extLst>
                  <a:ext uri="{FF2B5EF4-FFF2-40B4-BE49-F238E27FC236}">
                    <a16:creationId xmlns:a16="http://schemas.microsoft.com/office/drawing/2014/main" id="{F35F29DB-4CEE-C5C1-41C3-BE8E2E40B348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086" name="组合 11085">
            <a:extLst>
              <a:ext uri="{FF2B5EF4-FFF2-40B4-BE49-F238E27FC236}">
                <a16:creationId xmlns:a16="http://schemas.microsoft.com/office/drawing/2014/main" id="{34AE0B6D-F6EA-3315-6678-C69AB0928743}"/>
              </a:ext>
            </a:extLst>
          </p:cNvPr>
          <p:cNvGrpSpPr/>
          <p:nvPr/>
        </p:nvGrpSpPr>
        <p:grpSpPr>
          <a:xfrm>
            <a:off x="104155" y="502410"/>
            <a:ext cx="619712" cy="240114"/>
            <a:chOff x="177800" y="177800"/>
            <a:chExt cx="1117370" cy="432939"/>
          </a:xfrm>
          <a:gradFill flip="none" rotWithShape="1">
            <a:gsLst>
              <a:gs pos="100000">
                <a:srgbClr val="407BFF">
                  <a:alpha val="0"/>
                </a:srgbClr>
              </a:gs>
              <a:gs pos="0">
                <a:srgbClr val="0042D6"/>
              </a:gs>
            </a:gsLst>
            <a:lin ang="10800000" scaled="1"/>
            <a:tileRect/>
          </a:gradFill>
        </p:grpSpPr>
        <p:grpSp>
          <p:nvGrpSpPr>
            <p:cNvPr id="11071" name="组合 11070">
              <a:extLst>
                <a:ext uri="{FF2B5EF4-FFF2-40B4-BE49-F238E27FC236}">
                  <a16:creationId xmlns:a16="http://schemas.microsoft.com/office/drawing/2014/main" id="{CB6CBFF1-F41A-0CF3-3263-1AFAD06E05AB}"/>
                </a:ext>
              </a:extLst>
            </p:cNvPr>
            <p:cNvGrpSpPr/>
            <p:nvPr/>
          </p:nvGrpSpPr>
          <p:grpSpPr>
            <a:xfrm>
              <a:off x="177800" y="177800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58" name="椭圆 11057">
                <a:extLst>
                  <a:ext uri="{FF2B5EF4-FFF2-40B4-BE49-F238E27FC236}">
                    <a16:creationId xmlns:a16="http://schemas.microsoft.com/office/drawing/2014/main" id="{09E5C7F8-F1E0-CC04-D525-D86B6121431F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6" name="椭圆 11065">
                <a:extLst>
                  <a:ext uri="{FF2B5EF4-FFF2-40B4-BE49-F238E27FC236}">
                    <a16:creationId xmlns:a16="http://schemas.microsoft.com/office/drawing/2014/main" id="{B8590964-264A-D92E-D64F-186CCA64362C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7" name="椭圆 11066">
                <a:extLst>
                  <a:ext uri="{FF2B5EF4-FFF2-40B4-BE49-F238E27FC236}">
                    <a16:creationId xmlns:a16="http://schemas.microsoft.com/office/drawing/2014/main" id="{0B17D6C4-EC95-1921-24EA-416BFE664F0A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8" name="椭圆 11067">
                <a:extLst>
                  <a:ext uri="{FF2B5EF4-FFF2-40B4-BE49-F238E27FC236}">
                    <a16:creationId xmlns:a16="http://schemas.microsoft.com/office/drawing/2014/main" id="{6848668D-F569-BB9C-A2F6-9B2D18252CE6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9" name="椭圆 11068">
                <a:extLst>
                  <a:ext uri="{FF2B5EF4-FFF2-40B4-BE49-F238E27FC236}">
                    <a16:creationId xmlns:a16="http://schemas.microsoft.com/office/drawing/2014/main" id="{FC8A7205-FCC6-C0F7-C360-3DB76D6CA46A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0" name="椭圆 11069">
                <a:extLst>
                  <a:ext uri="{FF2B5EF4-FFF2-40B4-BE49-F238E27FC236}">
                    <a16:creationId xmlns:a16="http://schemas.microsoft.com/office/drawing/2014/main" id="{248CFE62-B9D0-939B-0DA2-2BDB8F122047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2" name="组合 11071">
              <a:extLst>
                <a:ext uri="{FF2B5EF4-FFF2-40B4-BE49-F238E27FC236}">
                  <a16:creationId xmlns:a16="http://schemas.microsoft.com/office/drawing/2014/main" id="{0955BBB9-3AC6-0A10-EDFE-57A35053D7E8}"/>
                </a:ext>
              </a:extLst>
            </p:cNvPr>
            <p:cNvGrpSpPr/>
            <p:nvPr/>
          </p:nvGrpSpPr>
          <p:grpSpPr>
            <a:xfrm>
              <a:off x="177800" y="335532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73" name="椭圆 11072">
                <a:extLst>
                  <a:ext uri="{FF2B5EF4-FFF2-40B4-BE49-F238E27FC236}">
                    <a16:creationId xmlns:a16="http://schemas.microsoft.com/office/drawing/2014/main" id="{BC1E76B3-27A8-2EC9-8E0D-1EE9546A891E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4" name="椭圆 11073">
                <a:extLst>
                  <a:ext uri="{FF2B5EF4-FFF2-40B4-BE49-F238E27FC236}">
                    <a16:creationId xmlns:a16="http://schemas.microsoft.com/office/drawing/2014/main" id="{5403F309-D4F1-ECEB-A8AD-8D6650E225E9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5" name="椭圆 11074">
                <a:extLst>
                  <a:ext uri="{FF2B5EF4-FFF2-40B4-BE49-F238E27FC236}">
                    <a16:creationId xmlns:a16="http://schemas.microsoft.com/office/drawing/2014/main" id="{A4B78685-416B-04D1-0132-CC4F7BDCACE0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6" name="椭圆 11075">
                <a:extLst>
                  <a:ext uri="{FF2B5EF4-FFF2-40B4-BE49-F238E27FC236}">
                    <a16:creationId xmlns:a16="http://schemas.microsoft.com/office/drawing/2014/main" id="{63A01183-A3B1-094D-9878-0F02B20EA013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7" name="椭圆 11076">
                <a:extLst>
                  <a:ext uri="{FF2B5EF4-FFF2-40B4-BE49-F238E27FC236}">
                    <a16:creationId xmlns:a16="http://schemas.microsoft.com/office/drawing/2014/main" id="{8FA9CBB4-D483-70E0-FCD5-AFBD32A6408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8" name="椭圆 11077">
                <a:extLst>
                  <a:ext uri="{FF2B5EF4-FFF2-40B4-BE49-F238E27FC236}">
                    <a16:creationId xmlns:a16="http://schemas.microsoft.com/office/drawing/2014/main" id="{72780B80-DFF0-B04C-4517-DD0667391D46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9" name="组合 11078">
              <a:extLst>
                <a:ext uri="{FF2B5EF4-FFF2-40B4-BE49-F238E27FC236}">
                  <a16:creationId xmlns:a16="http://schemas.microsoft.com/office/drawing/2014/main" id="{EA3CAFF5-CCDE-EA85-81D2-C76C772B3D90}"/>
                </a:ext>
              </a:extLst>
            </p:cNvPr>
            <p:cNvGrpSpPr/>
            <p:nvPr/>
          </p:nvGrpSpPr>
          <p:grpSpPr>
            <a:xfrm>
              <a:off x="177800" y="493264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80" name="椭圆 11079">
                <a:extLst>
                  <a:ext uri="{FF2B5EF4-FFF2-40B4-BE49-F238E27FC236}">
                    <a16:creationId xmlns:a16="http://schemas.microsoft.com/office/drawing/2014/main" id="{22F7391C-5514-4365-4AC3-8C3AC6F92C99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1" name="椭圆 11080">
                <a:extLst>
                  <a:ext uri="{FF2B5EF4-FFF2-40B4-BE49-F238E27FC236}">
                    <a16:creationId xmlns:a16="http://schemas.microsoft.com/office/drawing/2014/main" id="{C453088D-03EA-3DEF-3C39-32B284A588BB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2" name="椭圆 11081">
                <a:extLst>
                  <a:ext uri="{FF2B5EF4-FFF2-40B4-BE49-F238E27FC236}">
                    <a16:creationId xmlns:a16="http://schemas.microsoft.com/office/drawing/2014/main" id="{B2076950-970A-3246-5BAA-FC40B25BCE72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3" name="椭圆 11082">
                <a:extLst>
                  <a:ext uri="{FF2B5EF4-FFF2-40B4-BE49-F238E27FC236}">
                    <a16:creationId xmlns:a16="http://schemas.microsoft.com/office/drawing/2014/main" id="{BD41F177-C480-4943-0AF0-E6DFFD449297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4" name="椭圆 11083">
                <a:extLst>
                  <a:ext uri="{FF2B5EF4-FFF2-40B4-BE49-F238E27FC236}">
                    <a16:creationId xmlns:a16="http://schemas.microsoft.com/office/drawing/2014/main" id="{E05C8692-1E4B-2A0A-C879-A55B91DD219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5" name="椭圆 11084">
                <a:extLst>
                  <a:ext uri="{FF2B5EF4-FFF2-40B4-BE49-F238E27FC236}">
                    <a16:creationId xmlns:a16="http://schemas.microsoft.com/office/drawing/2014/main" id="{F5C61406-58D8-A300-EC26-4D0BF0C8E4D9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110" name="椭圆 11109">
            <a:extLst>
              <a:ext uri="{FF2B5EF4-FFF2-40B4-BE49-F238E27FC236}">
                <a16:creationId xmlns:a16="http://schemas.microsoft.com/office/drawing/2014/main" id="{3445ED66-63D8-3200-B00A-6F9CF9764BEC}"/>
              </a:ext>
            </a:extLst>
          </p:cNvPr>
          <p:cNvSpPr/>
          <p:nvPr/>
        </p:nvSpPr>
        <p:spPr>
          <a:xfrm>
            <a:off x="6265224" y="5925607"/>
            <a:ext cx="441297" cy="441297"/>
          </a:xfrm>
          <a:prstGeom prst="ellipse">
            <a:avLst/>
          </a:prstGeom>
          <a:solidFill>
            <a:srgbClr val="407BFF">
              <a:alpha val="10000"/>
            </a:srgbClr>
          </a:solidFill>
          <a:ln w="2540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1" name="椭圆 11110">
            <a:extLst>
              <a:ext uri="{FF2B5EF4-FFF2-40B4-BE49-F238E27FC236}">
                <a16:creationId xmlns:a16="http://schemas.microsoft.com/office/drawing/2014/main" id="{4492ED8F-5448-BDF0-2C9F-96B5792B4CB4}"/>
              </a:ext>
            </a:extLst>
          </p:cNvPr>
          <p:cNvSpPr/>
          <p:nvPr/>
        </p:nvSpPr>
        <p:spPr>
          <a:xfrm>
            <a:off x="724209" y="6297919"/>
            <a:ext cx="1676316" cy="1676316"/>
          </a:xfrm>
          <a:prstGeom prst="ellipse">
            <a:avLst/>
          </a:prstGeom>
          <a:noFill/>
          <a:ln w="635000">
            <a:solidFill>
              <a:srgbClr val="0143D7">
                <a:alpha val="2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2" name="椭圆 11111">
            <a:extLst>
              <a:ext uri="{FF2B5EF4-FFF2-40B4-BE49-F238E27FC236}">
                <a16:creationId xmlns:a16="http://schemas.microsoft.com/office/drawing/2014/main" id="{6E901DFA-0DC1-FBB4-CF8C-E3B51836F3BE}"/>
              </a:ext>
            </a:extLst>
          </p:cNvPr>
          <p:cNvSpPr/>
          <p:nvPr/>
        </p:nvSpPr>
        <p:spPr>
          <a:xfrm>
            <a:off x="4864263" y="-363757"/>
            <a:ext cx="768142" cy="768142"/>
          </a:xfrm>
          <a:prstGeom prst="ellipse">
            <a:avLst/>
          </a:prstGeom>
          <a:noFill/>
          <a:ln w="254000">
            <a:solidFill>
              <a:srgbClr val="0143D7">
                <a:alpha val="1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43" name="文本框 11042">
            <a:extLst>
              <a:ext uri="{FF2B5EF4-FFF2-40B4-BE49-F238E27FC236}">
                <a16:creationId xmlns:a16="http://schemas.microsoft.com/office/drawing/2014/main" id="{10077F8A-36F7-BB47-4718-3DC554A353FD}"/>
              </a:ext>
            </a:extLst>
          </p:cNvPr>
          <p:cNvSpPr txBox="1"/>
          <p:nvPr/>
        </p:nvSpPr>
        <p:spPr>
          <a:xfrm>
            <a:off x="2853334" y="2357532"/>
            <a:ext cx="1214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407BFF">
                    <a:alpha val="50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PART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1305865" y="285355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364958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371B159-982E-FC6E-D370-5FA8D26A1EF4}"/>
              </a:ext>
            </a:extLst>
          </p:cNvPr>
          <p:cNvSpPr txBox="1"/>
          <p:nvPr/>
        </p:nvSpPr>
        <p:spPr>
          <a:xfrm>
            <a:off x="1305865" y="3924145"/>
            <a:ext cx="450618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18311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2" name="Line 10">
            <a:extLst>
              <a:ext uri="{FF2B5EF4-FFF2-40B4-BE49-F238E27FC236}">
                <a16:creationId xmlns:a16="http://schemas.microsoft.com/office/drawing/2014/main" id="{7F56F550-F1E5-EAFA-C7C6-1326D49360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37427" y="2687729"/>
            <a:ext cx="0" cy="1079833"/>
          </a:xfrm>
          <a:prstGeom prst="line">
            <a:avLst/>
          </a:prstGeom>
          <a:noFill/>
          <a:ln w="6350" cap="flat">
            <a:solidFill>
              <a:schemeClr val="bg1">
                <a:lumMod val="7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4" name="Line 11">
            <a:extLst>
              <a:ext uri="{FF2B5EF4-FFF2-40B4-BE49-F238E27FC236}">
                <a16:creationId xmlns:a16="http://schemas.microsoft.com/office/drawing/2014/main" id="{3F14179E-E03F-F598-4B8D-9C7A45FF0BA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77402" y="3767562"/>
            <a:ext cx="0" cy="1077717"/>
          </a:xfrm>
          <a:prstGeom prst="line">
            <a:avLst/>
          </a:prstGeom>
          <a:noFill/>
          <a:ln w="6350" cap="flat">
            <a:solidFill>
              <a:schemeClr val="bg1">
                <a:lumMod val="7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5" name="Line 12">
            <a:extLst>
              <a:ext uri="{FF2B5EF4-FFF2-40B4-BE49-F238E27FC236}">
                <a16:creationId xmlns:a16="http://schemas.microsoft.com/office/drawing/2014/main" id="{958B6423-1BF8-E47F-601F-6957ACF059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40758" y="3767562"/>
            <a:ext cx="0" cy="1077717"/>
          </a:xfrm>
          <a:prstGeom prst="line">
            <a:avLst/>
          </a:prstGeom>
          <a:noFill/>
          <a:ln w="6350" cap="flat">
            <a:solidFill>
              <a:schemeClr val="bg1">
                <a:lumMod val="7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6" name="Line 13">
            <a:extLst>
              <a:ext uri="{FF2B5EF4-FFF2-40B4-BE49-F238E27FC236}">
                <a16:creationId xmlns:a16="http://schemas.microsoft.com/office/drawing/2014/main" id="{17C90DA8-D399-9A2A-2250-1D637B41096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09080" y="2687729"/>
            <a:ext cx="0" cy="1079833"/>
          </a:xfrm>
          <a:prstGeom prst="line">
            <a:avLst/>
          </a:prstGeom>
          <a:noFill/>
          <a:ln w="6350" cap="flat">
            <a:solidFill>
              <a:schemeClr val="bg1">
                <a:lumMod val="7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31D54CCC-DF55-2A74-70BF-5DC9BAEF15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70320" y="2687729"/>
            <a:ext cx="0" cy="1079833"/>
          </a:xfrm>
          <a:prstGeom prst="line">
            <a:avLst/>
          </a:prstGeom>
          <a:noFill/>
          <a:ln w="6350" cap="flat">
            <a:solidFill>
              <a:schemeClr val="bg1">
                <a:lumMod val="7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9" name="Oval 15">
            <a:extLst>
              <a:ext uri="{FF2B5EF4-FFF2-40B4-BE49-F238E27FC236}">
                <a16:creationId xmlns:a16="http://schemas.microsoft.com/office/drawing/2014/main" id="{9CDB6437-D4B7-AD69-5A26-0F05D7982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027" y="2372247"/>
            <a:ext cx="632689" cy="633079"/>
          </a:xfrm>
          <a:prstGeom prst="ellipse">
            <a:avLst/>
          </a:prstGeom>
          <a:solidFill>
            <a:srgbClr val="407B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Oval 16">
            <a:extLst>
              <a:ext uri="{FF2B5EF4-FFF2-40B4-BE49-F238E27FC236}">
                <a16:creationId xmlns:a16="http://schemas.microsoft.com/office/drawing/2014/main" id="{B5409DF6-427D-C461-E0E9-1C2DDE3D74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3797" y="2372247"/>
            <a:ext cx="630572" cy="63307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1" name="Oval 17">
            <a:extLst>
              <a:ext uri="{FF2B5EF4-FFF2-40B4-BE49-F238E27FC236}">
                <a16:creationId xmlns:a16="http://schemas.microsoft.com/office/drawing/2014/main" id="{D9DAA314-E1D0-89B5-8510-E189B65840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1239" y="4527679"/>
            <a:ext cx="634804" cy="637314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2" name="Line 19">
            <a:extLst>
              <a:ext uri="{FF2B5EF4-FFF2-40B4-BE49-F238E27FC236}">
                <a16:creationId xmlns:a16="http://schemas.microsoft.com/office/drawing/2014/main" id="{008AB7E4-D979-4044-7BCB-2E35A35674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304114" y="3767562"/>
            <a:ext cx="0" cy="1077717"/>
          </a:xfrm>
          <a:prstGeom prst="line">
            <a:avLst/>
          </a:prstGeom>
          <a:noFill/>
          <a:ln w="6350" cap="flat">
            <a:solidFill>
              <a:schemeClr val="bg1">
                <a:lumMod val="7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3" name="Oval 20">
            <a:extLst>
              <a:ext uri="{FF2B5EF4-FFF2-40B4-BE49-F238E27FC236}">
                <a16:creationId xmlns:a16="http://schemas.microsoft.com/office/drawing/2014/main" id="{33C59777-4783-651F-A3B4-1B56FFED8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8830" y="4527679"/>
            <a:ext cx="630572" cy="6373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4" name="Oval 21">
            <a:extLst>
              <a:ext uri="{FF2B5EF4-FFF2-40B4-BE49-F238E27FC236}">
                <a16:creationId xmlns:a16="http://schemas.microsoft.com/office/drawing/2014/main" id="{82833093-6A12-6642-7475-F71355500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118" y="4527679"/>
            <a:ext cx="630572" cy="637314"/>
          </a:xfrm>
          <a:prstGeom prst="ellipse">
            <a:avLst/>
          </a:prstGeom>
          <a:solidFill>
            <a:srgbClr val="0143D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Oval 22">
            <a:extLst>
              <a:ext uri="{FF2B5EF4-FFF2-40B4-BE49-F238E27FC236}">
                <a16:creationId xmlns:a16="http://schemas.microsoft.com/office/drawing/2014/main" id="{2433505B-9E56-B502-086F-A4877284A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5037" y="2372247"/>
            <a:ext cx="630572" cy="63307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08670977-8214-7725-3D98-F25AD474383D}"/>
              </a:ext>
            </a:extLst>
          </p:cNvPr>
          <p:cNvSpPr/>
          <p:nvPr/>
        </p:nvSpPr>
        <p:spPr bwMode="auto">
          <a:xfrm>
            <a:off x="982663" y="3441361"/>
            <a:ext cx="1898969" cy="650286"/>
          </a:xfrm>
          <a:custGeom>
            <a:avLst/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2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A287EBEB-DBCD-A3E8-522C-2600029992E9}"/>
              </a:ext>
            </a:extLst>
          </p:cNvPr>
          <p:cNvSpPr/>
          <p:nvPr/>
        </p:nvSpPr>
        <p:spPr bwMode="auto">
          <a:xfrm>
            <a:off x="3080449" y="3441361"/>
            <a:ext cx="1393906" cy="650286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rgbClr val="0143D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BC7E151F-4898-DC50-314F-4F68748B8384}"/>
              </a:ext>
            </a:extLst>
          </p:cNvPr>
          <p:cNvSpPr/>
          <p:nvPr/>
        </p:nvSpPr>
        <p:spPr bwMode="auto">
          <a:xfrm>
            <a:off x="4712128" y="3441361"/>
            <a:ext cx="1393906" cy="650286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4C60020F-F5CC-4CEE-DB0D-38D078D28EAC}"/>
              </a:ext>
            </a:extLst>
          </p:cNvPr>
          <p:cNvSpPr/>
          <p:nvPr/>
        </p:nvSpPr>
        <p:spPr bwMode="auto">
          <a:xfrm>
            <a:off x="6339878" y="3441361"/>
            <a:ext cx="1397526" cy="650286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1365BC36-6C38-360D-388D-FDAB824AE55F}"/>
              </a:ext>
            </a:extLst>
          </p:cNvPr>
          <p:cNvSpPr/>
          <p:nvPr/>
        </p:nvSpPr>
        <p:spPr bwMode="auto">
          <a:xfrm>
            <a:off x="7973674" y="3441361"/>
            <a:ext cx="1397526" cy="650286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5" y="157"/>
                  <a:pt x="435" y="101"/>
                </a:cubicBezTo>
                <a:cubicBezTo>
                  <a:pt x="435" y="46"/>
                  <a:pt x="389" y="0"/>
                  <a:pt x="33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id="{B1925F02-18EF-534B-2DCA-723E23A712C1}"/>
              </a:ext>
            </a:extLst>
          </p:cNvPr>
          <p:cNvSpPr/>
          <p:nvPr/>
        </p:nvSpPr>
        <p:spPr bwMode="auto">
          <a:xfrm>
            <a:off x="9607161" y="3441361"/>
            <a:ext cx="1393906" cy="650286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7263093A-FD89-11D8-762E-75E9C0F435D0}"/>
              </a:ext>
            </a:extLst>
          </p:cNvPr>
          <p:cNvSpPr>
            <a:spLocks noEditPoints="1"/>
          </p:cNvSpPr>
          <p:nvPr/>
        </p:nvSpPr>
        <p:spPr bwMode="auto">
          <a:xfrm>
            <a:off x="1818930" y="2529469"/>
            <a:ext cx="236994" cy="318632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4" name="Freeform 11">
            <a:extLst>
              <a:ext uri="{FF2B5EF4-FFF2-40B4-BE49-F238E27FC236}">
                <a16:creationId xmlns:a16="http://schemas.microsoft.com/office/drawing/2014/main" id="{F93CF1AD-B74F-BBC4-E7DA-5DCEFDD5344D}"/>
              </a:ext>
            </a:extLst>
          </p:cNvPr>
          <p:cNvSpPr>
            <a:spLocks noEditPoints="1"/>
          </p:cNvSpPr>
          <p:nvPr/>
        </p:nvSpPr>
        <p:spPr bwMode="auto">
          <a:xfrm>
            <a:off x="5276738" y="2530858"/>
            <a:ext cx="264684" cy="313739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5" name="Freeform 12">
            <a:extLst>
              <a:ext uri="{FF2B5EF4-FFF2-40B4-BE49-F238E27FC236}">
                <a16:creationId xmlns:a16="http://schemas.microsoft.com/office/drawing/2014/main" id="{0F023307-08C7-DD77-972F-D753F75A878A}"/>
              </a:ext>
            </a:extLst>
          </p:cNvPr>
          <p:cNvSpPr>
            <a:spLocks noEditPoints="1"/>
          </p:cNvSpPr>
          <p:nvPr/>
        </p:nvSpPr>
        <p:spPr bwMode="auto">
          <a:xfrm>
            <a:off x="6903041" y="4666405"/>
            <a:ext cx="271199" cy="357746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88988336-FC5B-F1F6-FCBA-4801CA568AD0}"/>
              </a:ext>
            </a:extLst>
          </p:cNvPr>
          <p:cNvSpPr>
            <a:spLocks noEditPoints="1"/>
          </p:cNvSpPr>
          <p:nvPr/>
        </p:nvSpPr>
        <p:spPr bwMode="auto">
          <a:xfrm>
            <a:off x="3620626" y="4700061"/>
            <a:ext cx="313549" cy="292551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9" name="Freeform 21">
            <a:extLst>
              <a:ext uri="{FF2B5EF4-FFF2-40B4-BE49-F238E27FC236}">
                <a16:creationId xmlns:a16="http://schemas.microsoft.com/office/drawing/2014/main" id="{0F07D38F-B483-A426-67E3-236DCEAC84A4}"/>
              </a:ext>
            </a:extLst>
          </p:cNvPr>
          <p:cNvSpPr>
            <a:spLocks noEditPoints="1"/>
          </p:cNvSpPr>
          <p:nvPr/>
        </p:nvSpPr>
        <p:spPr bwMode="auto">
          <a:xfrm>
            <a:off x="10143962" y="4696527"/>
            <a:ext cx="320304" cy="327624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30" name="Freeform 24">
            <a:extLst>
              <a:ext uri="{FF2B5EF4-FFF2-40B4-BE49-F238E27FC236}">
                <a16:creationId xmlns:a16="http://schemas.microsoft.com/office/drawing/2014/main" id="{27124B8F-C8CA-D676-ABBB-6A8C44CD7EB9}"/>
              </a:ext>
            </a:extLst>
          </p:cNvPr>
          <p:cNvSpPr>
            <a:spLocks noEditPoints="1"/>
          </p:cNvSpPr>
          <p:nvPr/>
        </p:nvSpPr>
        <p:spPr bwMode="auto">
          <a:xfrm>
            <a:off x="8513736" y="2548237"/>
            <a:ext cx="317402" cy="299865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A3264DB9-E0D3-C4FF-73E2-637A2F5E5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4664" y="3628559"/>
            <a:ext cx="945527" cy="27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599" dirty="0">
                <a:solidFill>
                  <a:schemeClr val="bg1"/>
                </a:solidFill>
                <a:cs typeface="+mn-ea"/>
                <a:sym typeface="+mn-lt"/>
              </a:rPr>
              <a:t>STEP 01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66B6038D-61A5-E49A-F303-BE9CEA08F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4637" y="3628559"/>
            <a:ext cx="945527" cy="27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599" dirty="0">
                <a:solidFill>
                  <a:schemeClr val="bg1"/>
                </a:solidFill>
                <a:cs typeface="+mn-ea"/>
                <a:sym typeface="+mn-lt"/>
              </a:rPr>
              <a:t>STEP 02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Rectangle 24">
            <a:extLst>
              <a:ext uri="{FF2B5EF4-FFF2-40B4-BE49-F238E27FC236}">
                <a16:creationId xmlns:a16="http://schemas.microsoft.com/office/drawing/2014/main" id="{10529332-7051-58B5-D3AF-4405EE7D1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6316" y="3628559"/>
            <a:ext cx="945527" cy="27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599" dirty="0">
                <a:solidFill>
                  <a:schemeClr val="bg1"/>
                </a:solidFill>
                <a:cs typeface="+mn-ea"/>
                <a:sym typeface="+mn-lt"/>
              </a:rPr>
              <a:t>STEP 03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Rectangle 24">
            <a:extLst>
              <a:ext uri="{FF2B5EF4-FFF2-40B4-BE49-F238E27FC236}">
                <a16:creationId xmlns:a16="http://schemas.microsoft.com/office/drawing/2014/main" id="{EB2A7D73-873E-F95D-B944-8657398F6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877" y="3628559"/>
            <a:ext cx="945527" cy="27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599" dirty="0">
                <a:solidFill>
                  <a:schemeClr val="bg1"/>
                </a:solidFill>
                <a:cs typeface="+mn-ea"/>
                <a:sym typeface="+mn-lt"/>
              </a:rPr>
              <a:t>STEP 04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id="{5B5CAA03-F96F-B0A5-85CF-13E576DA0C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7557" y="3628559"/>
            <a:ext cx="945527" cy="27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599" dirty="0">
                <a:solidFill>
                  <a:schemeClr val="bg1"/>
                </a:solidFill>
                <a:cs typeface="+mn-ea"/>
                <a:sym typeface="+mn-lt"/>
              </a:rPr>
              <a:t>STEP 05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DE1655A6-EF19-7F4B-A717-8E79F8E934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1350" y="3628559"/>
            <a:ext cx="945527" cy="27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5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06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9BC8375-D4B1-DC65-C66D-E2930B6D27AF}"/>
              </a:ext>
            </a:extLst>
          </p:cNvPr>
          <p:cNvGrpSpPr/>
          <p:nvPr/>
        </p:nvGrpSpPr>
        <p:grpSpPr>
          <a:xfrm>
            <a:off x="2359018" y="2066170"/>
            <a:ext cx="2287681" cy="1021955"/>
            <a:chOff x="-94764" y="1931934"/>
            <a:chExt cx="2287681" cy="10219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6F5B214-7510-2D25-684E-3E32A46582F2}"/>
                </a:ext>
              </a:extLst>
            </p:cNvPr>
            <p:cNvSpPr txBox="1"/>
            <p:nvPr/>
          </p:nvSpPr>
          <p:spPr>
            <a:xfrm>
              <a:off x="-94764" y="2190603"/>
              <a:ext cx="228768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3A67B17-7193-CF3F-FBF9-04925933CE5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67F1DF4-B234-6755-72BD-E04FF48608DC}"/>
              </a:ext>
            </a:extLst>
          </p:cNvPr>
          <p:cNvGrpSpPr/>
          <p:nvPr/>
        </p:nvGrpSpPr>
        <p:grpSpPr>
          <a:xfrm>
            <a:off x="5856705" y="2066170"/>
            <a:ext cx="2287681" cy="1021955"/>
            <a:chOff x="-94764" y="1931934"/>
            <a:chExt cx="2287681" cy="10219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C761E11-2289-E4DB-5B68-6EF57EFD4859}"/>
                </a:ext>
              </a:extLst>
            </p:cNvPr>
            <p:cNvSpPr txBox="1"/>
            <p:nvPr/>
          </p:nvSpPr>
          <p:spPr>
            <a:xfrm>
              <a:off x="-94764" y="2190603"/>
              <a:ext cx="228768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7000FB1-F824-E966-30D2-DB0B371ABDF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F65A4B6-D0D8-BBDC-2809-8236E0FA04EC}"/>
              </a:ext>
            </a:extLst>
          </p:cNvPr>
          <p:cNvGrpSpPr/>
          <p:nvPr/>
        </p:nvGrpSpPr>
        <p:grpSpPr>
          <a:xfrm>
            <a:off x="9047803" y="2066170"/>
            <a:ext cx="2287681" cy="1021955"/>
            <a:chOff x="-94764" y="1931934"/>
            <a:chExt cx="2287681" cy="10219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77DE8D7-3119-D386-0688-ED8903EFC354}"/>
                </a:ext>
              </a:extLst>
            </p:cNvPr>
            <p:cNvSpPr txBox="1"/>
            <p:nvPr/>
          </p:nvSpPr>
          <p:spPr>
            <a:xfrm>
              <a:off x="-94764" y="2190603"/>
              <a:ext cx="228768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8F38AF3-D614-4401-43B5-D407F1BE9A5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4875C38-FF90-FE24-FE15-675BC83CC266}"/>
              </a:ext>
            </a:extLst>
          </p:cNvPr>
          <p:cNvGrpSpPr/>
          <p:nvPr/>
        </p:nvGrpSpPr>
        <p:grpSpPr>
          <a:xfrm>
            <a:off x="7677614" y="4444883"/>
            <a:ext cx="2235567" cy="1021955"/>
            <a:chOff x="544077" y="1931934"/>
            <a:chExt cx="2235567" cy="10219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0CCB13C-579F-CDB9-E3B8-A3442AD36E3E}"/>
                </a:ext>
              </a:extLst>
            </p:cNvPr>
            <p:cNvSpPr txBox="1"/>
            <p:nvPr/>
          </p:nvSpPr>
          <p:spPr>
            <a:xfrm>
              <a:off x="685990" y="2190603"/>
              <a:ext cx="20783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3053C4A-340D-6E6A-33A5-6924DBB1679C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9320356-6F97-598B-95FD-767E09A146A7}"/>
              </a:ext>
            </a:extLst>
          </p:cNvPr>
          <p:cNvGrpSpPr/>
          <p:nvPr/>
        </p:nvGrpSpPr>
        <p:grpSpPr>
          <a:xfrm>
            <a:off x="4355701" y="4444883"/>
            <a:ext cx="2235567" cy="1021955"/>
            <a:chOff x="544077" y="1931934"/>
            <a:chExt cx="2235567" cy="10219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5BCD52C-BE7A-8A48-DAA8-6C7D7CF42269}"/>
                </a:ext>
              </a:extLst>
            </p:cNvPr>
            <p:cNvSpPr txBox="1"/>
            <p:nvPr/>
          </p:nvSpPr>
          <p:spPr>
            <a:xfrm>
              <a:off x="685990" y="2190603"/>
              <a:ext cx="20783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1DF709B-6E56-EC07-53AB-AD9C860B169E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6821A43-A981-4BFE-C508-65719199B70C}"/>
              </a:ext>
            </a:extLst>
          </p:cNvPr>
          <p:cNvGrpSpPr/>
          <p:nvPr/>
        </p:nvGrpSpPr>
        <p:grpSpPr>
          <a:xfrm>
            <a:off x="1074473" y="4444883"/>
            <a:ext cx="2235567" cy="1021955"/>
            <a:chOff x="544077" y="1931934"/>
            <a:chExt cx="2235567" cy="102195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902B616-C466-F0CA-7FD3-1A7019D706CC}"/>
                </a:ext>
              </a:extLst>
            </p:cNvPr>
            <p:cNvSpPr txBox="1"/>
            <p:nvPr/>
          </p:nvSpPr>
          <p:spPr>
            <a:xfrm>
              <a:off x="685990" y="2190603"/>
              <a:ext cx="20783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3BA72CC-CA8F-EB88-0C0B-C3F2D4C5D4DC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838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4" name="任意多边形: 形状 11923">
            <a:extLst>
              <a:ext uri="{FF2B5EF4-FFF2-40B4-BE49-F238E27FC236}">
                <a16:creationId xmlns:a16="http://schemas.microsoft.com/office/drawing/2014/main" id="{BB474B6F-8185-7451-2C94-789DDAFDC773}"/>
              </a:ext>
            </a:extLst>
          </p:cNvPr>
          <p:cNvSpPr/>
          <p:nvPr/>
        </p:nvSpPr>
        <p:spPr>
          <a:xfrm>
            <a:off x="8404390" y="1"/>
            <a:ext cx="3787610" cy="6857997"/>
          </a:xfrm>
          <a:custGeom>
            <a:avLst/>
            <a:gdLst>
              <a:gd name="connsiteX0" fmla="*/ 755739 w 3787610"/>
              <a:gd name="connsiteY0" fmla="*/ 0 h 6857997"/>
              <a:gd name="connsiteX1" fmla="*/ 3787610 w 3787610"/>
              <a:gd name="connsiteY1" fmla="*/ 0 h 6857997"/>
              <a:gd name="connsiteX2" fmla="*/ 3787610 w 3787610"/>
              <a:gd name="connsiteY2" fmla="*/ 6857997 h 6857997"/>
              <a:gd name="connsiteX3" fmla="*/ 1313893 w 3787610"/>
              <a:gd name="connsiteY3" fmla="*/ 6857997 h 6857997"/>
              <a:gd name="connsiteX4" fmla="*/ 1160274 w 3787610"/>
              <a:gd name="connsiteY4" fmla="*/ 6642538 h 6857997"/>
              <a:gd name="connsiteX5" fmla="*/ 0 w 3787610"/>
              <a:gd name="connsiteY5" fmla="*/ 2978150 h 6857997"/>
              <a:gd name="connsiteX6" fmla="*/ 665286 w 3787610"/>
              <a:gd name="connsiteY6" fmla="*/ 16936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7610" h="6857997">
                <a:moveTo>
                  <a:pt x="755739" y="0"/>
                </a:moveTo>
                <a:lnTo>
                  <a:pt x="3787610" y="0"/>
                </a:lnTo>
                <a:lnTo>
                  <a:pt x="3787610" y="6857997"/>
                </a:lnTo>
                <a:lnTo>
                  <a:pt x="1313893" y="6857997"/>
                </a:lnTo>
                <a:lnTo>
                  <a:pt x="1160274" y="6642538"/>
                </a:lnTo>
                <a:cubicBezTo>
                  <a:pt x="416699" y="5534005"/>
                  <a:pt x="0" y="4291034"/>
                  <a:pt x="0" y="2978150"/>
                </a:cubicBezTo>
                <a:cubicBezTo>
                  <a:pt x="0" y="1993487"/>
                  <a:pt x="234394" y="1048150"/>
                  <a:pt x="665286" y="169361"/>
                </a:cubicBezTo>
                <a:close/>
              </a:path>
            </a:pathLst>
          </a:custGeom>
          <a:gradFill>
            <a:gsLst>
              <a:gs pos="0">
                <a:srgbClr val="407BFF">
                  <a:alpha val="25000"/>
                </a:srgbClr>
              </a:gs>
              <a:gs pos="100000">
                <a:srgbClr val="0042D6">
                  <a:alpha val="0"/>
                </a:srgb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26" name="任意多边形: 形状 11925">
            <a:extLst>
              <a:ext uri="{FF2B5EF4-FFF2-40B4-BE49-F238E27FC236}">
                <a16:creationId xmlns:a16="http://schemas.microsoft.com/office/drawing/2014/main" id="{7C0EB6BB-FE35-CF12-14EC-A63D72AF1E8E}"/>
              </a:ext>
            </a:extLst>
          </p:cNvPr>
          <p:cNvSpPr/>
          <p:nvPr/>
        </p:nvSpPr>
        <p:spPr>
          <a:xfrm>
            <a:off x="8572510" y="0"/>
            <a:ext cx="3619490" cy="6858000"/>
          </a:xfrm>
          <a:custGeom>
            <a:avLst/>
            <a:gdLst>
              <a:gd name="connsiteX0" fmla="*/ 1067102 w 3619490"/>
              <a:gd name="connsiteY0" fmla="*/ 0 h 6858000"/>
              <a:gd name="connsiteX1" fmla="*/ 3619490 w 3619490"/>
              <a:gd name="connsiteY1" fmla="*/ 0 h 6858000"/>
              <a:gd name="connsiteX2" fmla="*/ 3619490 w 3619490"/>
              <a:gd name="connsiteY2" fmla="*/ 6858000 h 6858000"/>
              <a:gd name="connsiteX3" fmla="*/ 1067102 w 3619490"/>
              <a:gd name="connsiteY3" fmla="*/ 6858000 h 6858000"/>
              <a:gd name="connsiteX4" fmla="*/ 942338 w 3619490"/>
              <a:gd name="connsiteY4" fmla="*/ 6667578 h 6858000"/>
              <a:gd name="connsiteX5" fmla="*/ 0 w 3619490"/>
              <a:gd name="connsiteY5" fmla="*/ 3429000 h 6858000"/>
              <a:gd name="connsiteX6" fmla="*/ 942338 w 3619490"/>
              <a:gd name="connsiteY6" fmla="*/ 19042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19490" h="6858000">
                <a:moveTo>
                  <a:pt x="1067102" y="0"/>
                </a:moveTo>
                <a:lnTo>
                  <a:pt x="3619490" y="0"/>
                </a:lnTo>
                <a:lnTo>
                  <a:pt x="3619490" y="6858000"/>
                </a:lnTo>
                <a:lnTo>
                  <a:pt x="1067102" y="6858000"/>
                </a:lnTo>
                <a:lnTo>
                  <a:pt x="942338" y="6667578"/>
                </a:lnTo>
                <a:cubicBezTo>
                  <a:pt x="338430" y="5687859"/>
                  <a:pt x="0" y="4589324"/>
                  <a:pt x="0" y="3429000"/>
                </a:cubicBezTo>
                <a:cubicBezTo>
                  <a:pt x="0" y="2268676"/>
                  <a:pt x="338430" y="1170141"/>
                  <a:pt x="942338" y="190423"/>
                </a:cubicBezTo>
                <a:close/>
              </a:path>
            </a:pathLst>
          </a:custGeom>
          <a:gradFill>
            <a:gsLst>
              <a:gs pos="32000">
                <a:srgbClr val="407BFF"/>
              </a:gs>
              <a:gs pos="74000">
                <a:srgbClr val="0042D6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049" name="组合 11048" descr="D:\51PPT模板网\51pptmoban.com\图片001.jpg">
            <a:extLst>
              <a:ext uri="{FF2B5EF4-FFF2-40B4-BE49-F238E27FC236}">
                <a16:creationId xmlns:a16="http://schemas.microsoft.com/office/drawing/2014/main" id="{B8EF2657-D02A-8B18-B7D6-6B81384A2D13}"/>
              </a:ext>
            </a:extLst>
          </p:cNvPr>
          <p:cNvGrpSpPr/>
          <p:nvPr/>
        </p:nvGrpSpPr>
        <p:grpSpPr>
          <a:xfrm>
            <a:off x="6893496" y="647699"/>
            <a:ext cx="5092428" cy="5018326"/>
            <a:chOff x="6314279" y="2959713"/>
            <a:chExt cx="3828893" cy="3773177"/>
          </a:xfrm>
        </p:grpSpPr>
        <p:grpSp>
          <p:nvGrpSpPr>
            <p:cNvPr id="11050" name="图形 14">
              <a:extLst>
                <a:ext uri="{FF2B5EF4-FFF2-40B4-BE49-F238E27FC236}">
                  <a16:creationId xmlns:a16="http://schemas.microsoft.com/office/drawing/2014/main" id="{E83B6B84-2DF6-2BFF-7DDD-9823A270A842}"/>
                </a:ext>
              </a:extLst>
            </p:cNvPr>
            <p:cNvGrpSpPr/>
            <p:nvPr/>
          </p:nvGrpSpPr>
          <p:grpSpPr>
            <a:xfrm>
              <a:off x="6314279" y="2959713"/>
              <a:ext cx="3828893" cy="3616918"/>
              <a:chOff x="6314279" y="2959713"/>
              <a:chExt cx="3828893" cy="3616918"/>
            </a:xfrm>
          </p:grpSpPr>
          <p:sp>
            <p:nvSpPr>
              <p:cNvPr id="11183" name="任意多边形: 形状 11182">
                <a:extLst>
                  <a:ext uri="{FF2B5EF4-FFF2-40B4-BE49-F238E27FC236}">
                    <a16:creationId xmlns:a16="http://schemas.microsoft.com/office/drawing/2014/main" id="{9992F6ED-2D15-D1B3-7068-4B4954A12DBE}"/>
                  </a:ext>
                </a:extLst>
              </p:cNvPr>
              <p:cNvSpPr/>
              <p:nvPr/>
            </p:nvSpPr>
            <p:spPr>
              <a:xfrm>
                <a:off x="6314279" y="6389357"/>
                <a:ext cx="3693606" cy="34375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4" name="任意多边形: 形状 11183">
                <a:extLst>
                  <a:ext uri="{FF2B5EF4-FFF2-40B4-BE49-F238E27FC236}">
                    <a16:creationId xmlns:a16="http://schemas.microsoft.com/office/drawing/2014/main" id="{C3B24795-23F5-CCD3-D8CF-9329F16741F2}"/>
                  </a:ext>
                </a:extLst>
              </p:cNvPr>
              <p:cNvSpPr/>
              <p:nvPr/>
            </p:nvSpPr>
            <p:spPr>
              <a:xfrm>
                <a:off x="9827704" y="6548342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5" name="任意多边形: 形状 11184">
                <a:extLst>
                  <a:ext uri="{FF2B5EF4-FFF2-40B4-BE49-F238E27FC236}">
                    <a16:creationId xmlns:a16="http://schemas.microsoft.com/office/drawing/2014/main" id="{2FF242C2-7081-8195-1922-117D3D3B86AF}"/>
                  </a:ext>
                </a:extLst>
              </p:cNvPr>
              <p:cNvSpPr/>
              <p:nvPr/>
            </p:nvSpPr>
            <p:spPr>
              <a:xfrm>
                <a:off x="8929973" y="6574250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6" name="任意多边形: 形状 11185">
                <a:extLst>
                  <a:ext uri="{FF2B5EF4-FFF2-40B4-BE49-F238E27FC236}">
                    <a16:creationId xmlns:a16="http://schemas.microsoft.com/office/drawing/2014/main" id="{9B73F114-42F6-9BA7-BA0A-D89C29FA6E71}"/>
                  </a:ext>
                </a:extLst>
              </p:cNvPr>
              <p:cNvSpPr/>
              <p:nvPr/>
            </p:nvSpPr>
            <p:spPr>
              <a:xfrm>
                <a:off x="9635394" y="6459950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7" name="任意多边形: 形状 11186">
                <a:extLst>
                  <a:ext uri="{FF2B5EF4-FFF2-40B4-BE49-F238E27FC236}">
                    <a16:creationId xmlns:a16="http://schemas.microsoft.com/office/drawing/2014/main" id="{75D5D3BC-CB02-4299-98CE-ED816F13FDEA}"/>
                  </a:ext>
                </a:extLst>
              </p:cNvPr>
              <p:cNvSpPr/>
              <p:nvPr/>
            </p:nvSpPr>
            <p:spPr>
              <a:xfrm>
                <a:off x="6357556" y="6475952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8" name="任意多边形: 形状 11187">
                <a:extLst>
                  <a:ext uri="{FF2B5EF4-FFF2-40B4-BE49-F238E27FC236}">
                    <a16:creationId xmlns:a16="http://schemas.microsoft.com/office/drawing/2014/main" id="{3D0BF42C-F9E4-BC76-EF08-FD3EE15A2D8D}"/>
                  </a:ext>
                </a:extLst>
              </p:cNvPr>
              <p:cNvSpPr/>
              <p:nvPr/>
            </p:nvSpPr>
            <p:spPr>
              <a:xfrm>
                <a:off x="6853809" y="6475952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9" name="任意多边形: 形状 11188">
                <a:extLst>
                  <a:ext uri="{FF2B5EF4-FFF2-40B4-BE49-F238E27FC236}">
                    <a16:creationId xmlns:a16="http://schemas.microsoft.com/office/drawing/2014/main" id="{786C087A-4067-F58F-3E4C-D853ED8247DB}"/>
                  </a:ext>
                </a:extLst>
              </p:cNvPr>
              <p:cNvSpPr/>
              <p:nvPr/>
            </p:nvSpPr>
            <p:spPr>
              <a:xfrm>
                <a:off x="7110126" y="6516147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0" name="任意多边形: 形状 11189">
                <a:extLst>
                  <a:ext uri="{FF2B5EF4-FFF2-40B4-BE49-F238E27FC236}">
                    <a16:creationId xmlns:a16="http://schemas.microsoft.com/office/drawing/2014/main" id="{72849EC5-0B03-553E-5157-578A857EB374}"/>
                  </a:ext>
                </a:extLst>
              </p:cNvPr>
              <p:cNvSpPr/>
              <p:nvPr/>
            </p:nvSpPr>
            <p:spPr>
              <a:xfrm>
                <a:off x="9337289" y="4302497"/>
                <a:ext cx="455338" cy="263364"/>
              </a:xfrm>
              <a:custGeom>
                <a:avLst/>
                <a:gdLst>
                  <a:gd name="connsiteX0" fmla="*/ 0 w 455338"/>
                  <a:gd name="connsiteY0" fmla="*/ 212882 h 263364"/>
                  <a:gd name="connsiteX1" fmla="*/ 50102 w 455338"/>
                  <a:gd name="connsiteY1" fmla="*/ 162781 h 263364"/>
                  <a:gd name="connsiteX2" fmla="*/ 64485 w 455338"/>
                  <a:gd name="connsiteY2" fmla="*/ 164972 h 263364"/>
                  <a:gd name="connsiteX3" fmla="*/ 63342 w 455338"/>
                  <a:gd name="connsiteY3" fmla="*/ 149541 h 263364"/>
                  <a:gd name="connsiteX4" fmla="*/ 169069 w 455338"/>
                  <a:gd name="connsiteY4" fmla="*/ 43052 h 263364"/>
                  <a:gd name="connsiteX5" fmla="*/ 169450 w 455338"/>
                  <a:gd name="connsiteY5" fmla="*/ 43052 h 263364"/>
                  <a:gd name="connsiteX6" fmla="*/ 188976 w 455338"/>
                  <a:gd name="connsiteY6" fmla="*/ 44957 h 263364"/>
                  <a:gd name="connsiteX7" fmla="*/ 316154 w 455338"/>
                  <a:gd name="connsiteY7" fmla="*/ 13248 h 263364"/>
                  <a:gd name="connsiteX8" fmla="*/ 361093 w 455338"/>
                  <a:gd name="connsiteY8" fmla="*/ 92201 h 263364"/>
                  <a:gd name="connsiteX9" fmla="*/ 362617 w 455338"/>
                  <a:gd name="connsiteY9" fmla="*/ 92201 h 263364"/>
                  <a:gd name="connsiteX10" fmla="*/ 455048 w 455338"/>
                  <a:gd name="connsiteY10" fmla="*/ 170649 h 263364"/>
                  <a:gd name="connsiteX11" fmla="*/ 376600 w 455338"/>
                  <a:gd name="connsiteY11" fmla="*/ 263079 h 263364"/>
                  <a:gd name="connsiteX12" fmla="*/ 362617 w 455338"/>
                  <a:gd name="connsiteY12" fmla="*/ 263079 h 263364"/>
                  <a:gd name="connsiteX13" fmla="*/ 48673 w 455338"/>
                  <a:gd name="connsiteY13" fmla="*/ 263079 h 263364"/>
                  <a:gd name="connsiteX14" fmla="*/ 0 w 455338"/>
                  <a:gd name="connsiteY14" fmla="*/ 212882 h 263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338" h="263364">
                    <a:moveTo>
                      <a:pt x="0" y="212882"/>
                    </a:moveTo>
                    <a:cubicBezTo>
                      <a:pt x="48" y="185231"/>
                      <a:pt x="22451" y="162838"/>
                      <a:pt x="50102" y="162781"/>
                    </a:cubicBezTo>
                    <a:cubicBezTo>
                      <a:pt x="54979" y="162771"/>
                      <a:pt x="59827" y="163505"/>
                      <a:pt x="64485" y="164972"/>
                    </a:cubicBezTo>
                    <a:cubicBezTo>
                      <a:pt x="63770" y="159857"/>
                      <a:pt x="63380" y="154704"/>
                      <a:pt x="63342" y="149541"/>
                    </a:cubicBezTo>
                    <a:cubicBezTo>
                      <a:pt x="63132" y="90943"/>
                      <a:pt x="110471" y="43261"/>
                      <a:pt x="169069" y="43052"/>
                    </a:cubicBezTo>
                    <a:cubicBezTo>
                      <a:pt x="169193" y="43052"/>
                      <a:pt x="169326" y="43052"/>
                      <a:pt x="169450" y="43052"/>
                    </a:cubicBezTo>
                    <a:cubicBezTo>
                      <a:pt x="176003" y="43052"/>
                      <a:pt x="182547" y="43690"/>
                      <a:pt x="188976" y="44957"/>
                    </a:cubicBezTo>
                    <a:cubicBezTo>
                      <a:pt x="215342" y="1084"/>
                      <a:pt x="272273" y="-13108"/>
                      <a:pt x="316154" y="13248"/>
                    </a:cubicBezTo>
                    <a:cubicBezTo>
                      <a:pt x="343891" y="29917"/>
                      <a:pt x="360922" y="59844"/>
                      <a:pt x="361093" y="92201"/>
                    </a:cubicBezTo>
                    <a:lnTo>
                      <a:pt x="362617" y="92201"/>
                    </a:lnTo>
                    <a:cubicBezTo>
                      <a:pt x="409804" y="88343"/>
                      <a:pt x="451190" y="123462"/>
                      <a:pt x="455048" y="170649"/>
                    </a:cubicBezTo>
                    <a:cubicBezTo>
                      <a:pt x="458915" y="217835"/>
                      <a:pt x="423787" y="259212"/>
                      <a:pt x="376600" y="263079"/>
                    </a:cubicBezTo>
                    <a:cubicBezTo>
                      <a:pt x="371952" y="263460"/>
                      <a:pt x="367275" y="263460"/>
                      <a:pt x="362617" y="263079"/>
                    </a:cubicBezTo>
                    <a:lnTo>
                      <a:pt x="48673" y="263079"/>
                    </a:lnTo>
                    <a:cubicBezTo>
                      <a:pt x="21508" y="262355"/>
                      <a:pt x="-114" y="240057"/>
                      <a:pt x="0" y="21288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1" name="任意多边形: 形状 11190">
                <a:extLst>
                  <a:ext uri="{FF2B5EF4-FFF2-40B4-BE49-F238E27FC236}">
                    <a16:creationId xmlns:a16="http://schemas.microsoft.com/office/drawing/2014/main" id="{72C913DD-EE5C-1042-0AEF-CA98D2E1FEB6}"/>
                  </a:ext>
                </a:extLst>
              </p:cNvPr>
              <p:cNvSpPr/>
              <p:nvPr/>
            </p:nvSpPr>
            <p:spPr>
              <a:xfrm>
                <a:off x="6709885" y="4170824"/>
                <a:ext cx="440688" cy="261634"/>
              </a:xfrm>
              <a:custGeom>
                <a:avLst/>
                <a:gdLst>
                  <a:gd name="connsiteX0" fmla="*/ 0 w 440688"/>
                  <a:gd name="connsiteY0" fmla="*/ 211438 h 261634"/>
                  <a:gd name="connsiteX1" fmla="*/ 50102 w 440688"/>
                  <a:gd name="connsiteY1" fmla="*/ 161337 h 261634"/>
                  <a:gd name="connsiteX2" fmla="*/ 64485 w 440688"/>
                  <a:gd name="connsiteY2" fmla="*/ 163432 h 261634"/>
                  <a:gd name="connsiteX3" fmla="*/ 63342 w 440688"/>
                  <a:gd name="connsiteY3" fmla="*/ 148097 h 261634"/>
                  <a:gd name="connsiteX4" fmla="*/ 169450 w 440688"/>
                  <a:gd name="connsiteY4" fmla="*/ 41988 h 261634"/>
                  <a:gd name="connsiteX5" fmla="*/ 188976 w 440688"/>
                  <a:gd name="connsiteY5" fmla="*/ 43893 h 261634"/>
                  <a:gd name="connsiteX6" fmla="*/ 316564 w 440688"/>
                  <a:gd name="connsiteY6" fmla="*/ 13899 h 261634"/>
                  <a:gd name="connsiteX7" fmla="*/ 360426 w 440688"/>
                  <a:gd name="connsiteY7" fmla="*/ 90756 h 261634"/>
                  <a:gd name="connsiteX8" fmla="*/ 361950 w 440688"/>
                  <a:gd name="connsiteY8" fmla="*/ 90756 h 261634"/>
                  <a:gd name="connsiteX9" fmla="*/ 440398 w 440688"/>
                  <a:gd name="connsiteY9" fmla="*/ 183187 h 261634"/>
                  <a:gd name="connsiteX10" fmla="*/ 361950 w 440688"/>
                  <a:gd name="connsiteY10" fmla="*/ 261635 h 261634"/>
                  <a:gd name="connsiteX11" fmla="*/ 48673 w 440688"/>
                  <a:gd name="connsiteY11" fmla="*/ 261635 h 261634"/>
                  <a:gd name="connsiteX12" fmla="*/ 0 w 440688"/>
                  <a:gd name="connsiteY12" fmla="*/ 211438 h 26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0688" h="261634">
                    <a:moveTo>
                      <a:pt x="0" y="211438"/>
                    </a:moveTo>
                    <a:cubicBezTo>
                      <a:pt x="0" y="183768"/>
                      <a:pt x="22432" y="161337"/>
                      <a:pt x="50102" y="161337"/>
                    </a:cubicBezTo>
                    <a:cubicBezTo>
                      <a:pt x="54971" y="161356"/>
                      <a:pt x="59814" y="162060"/>
                      <a:pt x="64485" y="163432"/>
                    </a:cubicBezTo>
                    <a:cubicBezTo>
                      <a:pt x="63715" y="158355"/>
                      <a:pt x="63333" y="153231"/>
                      <a:pt x="63342" y="148097"/>
                    </a:cubicBezTo>
                    <a:cubicBezTo>
                      <a:pt x="63342" y="89499"/>
                      <a:pt x="110852" y="41988"/>
                      <a:pt x="169450" y="41988"/>
                    </a:cubicBezTo>
                    <a:cubicBezTo>
                      <a:pt x="176003" y="41998"/>
                      <a:pt x="182547" y="42636"/>
                      <a:pt x="188976" y="43893"/>
                    </a:cubicBezTo>
                    <a:cubicBezTo>
                      <a:pt x="215923" y="374"/>
                      <a:pt x="273054" y="-13047"/>
                      <a:pt x="316564" y="13899"/>
                    </a:cubicBezTo>
                    <a:cubicBezTo>
                      <a:pt x="343262" y="30434"/>
                      <a:pt x="359769" y="59362"/>
                      <a:pt x="360426" y="90756"/>
                    </a:cubicBezTo>
                    <a:lnTo>
                      <a:pt x="361950" y="90756"/>
                    </a:lnTo>
                    <a:cubicBezTo>
                      <a:pt x="409137" y="94623"/>
                      <a:pt x="444256" y="136000"/>
                      <a:pt x="440398" y="183187"/>
                    </a:cubicBezTo>
                    <a:cubicBezTo>
                      <a:pt x="436969" y="225011"/>
                      <a:pt x="403775" y="258215"/>
                      <a:pt x="361950" y="261635"/>
                    </a:cubicBezTo>
                    <a:lnTo>
                      <a:pt x="48673" y="261635"/>
                    </a:lnTo>
                    <a:cubicBezTo>
                      <a:pt x="21503" y="260911"/>
                      <a:pt x="-113" y="238613"/>
                      <a:pt x="0" y="211438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2" name="任意多边形: 形状 11191">
                <a:extLst>
                  <a:ext uri="{FF2B5EF4-FFF2-40B4-BE49-F238E27FC236}">
                    <a16:creationId xmlns:a16="http://schemas.microsoft.com/office/drawing/2014/main" id="{FC4E72A9-E674-AF9F-64FE-8C7C9E860F72}"/>
                  </a:ext>
                </a:extLst>
              </p:cNvPr>
              <p:cNvSpPr/>
              <p:nvPr/>
            </p:nvSpPr>
            <p:spPr>
              <a:xfrm>
                <a:off x="7053903" y="2959713"/>
                <a:ext cx="720661" cy="309494"/>
              </a:xfrm>
              <a:custGeom>
                <a:avLst/>
                <a:gdLst>
                  <a:gd name="connsiteX0" fmla="*/ 667226 w 720661"/>
                  <a:gd name="connsiteY0" fmla="*/ 202624 h 309494"/>
                  <a:gd name="connsiteX1" fmla="*/ 484537 w 720661"/>
                  <a:gd name="connsiteY1" fmla="*/ 202624 h 309494"/>
                  <a:gd name="connsiteX2" fmla="*/ 485394 w 720661"/>
                  <a:gd name="connsiteY2" fmla="*/ 189289 h 309494"/>
                  <a:gd name="connsiteX3" fmla="*/ 365379 w 720661"/>
                  <a:gd name="connsiteY3" fmla="*/ 69274 h 309494"/>
                  <a:gd name="connsiteX4" fmla="*/ 360997 w 720661"/>
                  <a:gd name="connsiteY4" fmla="*/ 69274 h 309494"/>
                  <a:gd name="connsiteX5" fmla="*/ 224314 w 720661"/>
                  <a:gd name="connsiteY5" fmla="*/ 6696 h 309494"/>
                  <a:gd name="connsiteX6" fmla="*/ 155067 w 720661"/>
                  <a:gd name="connsiteY6" fmla="*/ 106326 h 309494"/>
                  <a:gd name="connsiteX7" fmla="*/ 155067 w 720661"/>
                  <a:gd name="connsiteY7" fmla="*/ 106326 h 309494"/>
                  <a:gd name="connsiteX8" fmla="*/ 58293 w 720661"/>
                  <a:gd name="connsiteY8" fmla="*/ 202624 h 309494"/>
                  <a:gd name="connsiteX9" fmla="*/ 53435 w 720661"/>
                  <a:gd name="connsiteY9" fmla="*/ 202624 h 309494"/>
                  <a:gd name="connsiteX10" fmla="*/ 0 w 720661"/>
                  <a:gd name="connsiteY10" fmla="*/ 256059 h 309494"/>
                  <a:gd name="connsiteX11" fmla="*/ 53435 w 720661"/>
                  <a:gd name="connsiteY11" fmla="*/ 309494 h 309494"/>
                  <a:gd name="connsiteX12" fmla="*/ 667226 w 720661"/>
                  <a:gd name="connsiteY12" fmla="*/ 309494 h 309494"/>
                  <a:gd name="connsiteX13" fmla="*/ 720662 w 720661"/>
                  <a:gd name="connsiteY13" fmla="*/ 256059 h 309494"/>
                  <a:gd name="connsiteX14" fmla="*/ 667226 w 720661"/>
                  <a:gd name="connsiteY14" fmla="*/ 202624 h 30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0661" h="309494">
                    <a:moveTo>
                      <a:pt x="667226" y="202624"/>
                    </a:moveTo>
                    <a:lnTo>
                      <a:pt x="484537" y="202624"/>
                    </a:lnTo>
                    <a:cubicBezTo>
                      <a:pt x="485061" y="198197"/>
                      <a:pt x="485346" y="193745"/>
                      <a:pt x="485394" y="189289"/>
                    </a:cubicBezTo>
                    <a:cubicBezTo>
                      <a:pt x="485232" y="123072"/>
                      <a:pt x="431597" y="69431"/>
                      <a:pt x="365379" y="69274"/>
                    </a:cubicBezTo>
                    <a:lnTo>
                      <a:pt x="360997" y="69274"/>
                    </a:lnTo>
                    <a:cubicBezTo>
                      <a:pt x="340528" y="14249"/>
                      <a:pt x="279340" y="-13768"/>
                      <a:pt x="224314" y="6696"/>
                    </a:cubicBezTo>
                    <a:cubicBezTo>
                      <a:pt x="182680" y="22179"/>
                      <a:pt x="155067" y="61912"/>
                      <a:pt x="155067" y="106326"/>
                    </a:cubicBezTo>
                    <a:lnTo>
                      <a:pt x="155067" y="106326"/>
                    </a:lnTo>
                    <a:cubicBezTo>
                      <a:pt x="102803" y="108668"/>
                      <a:pt x="60893" y="150372"/>
                      <a:pt x="58293" y="202624"/>
                    </a:cubicBezTo>
                    <a:lnTo>
                      <a:pt x="53435" y="202624"/>
                    </a:lnTo>
                    <a:cubicBezTo>
                      <a:pt x="23927" y="202624"/>
                      <a:pt x="0" y="226548"/>
                      <a:pt x="0" y="256059"/>
                    </a:cubicBezTo>
                    <a:cubicBezTo>
                      <a:pt x="0" y="285567"/>
                      <a:pt x="23927" y="309494"/>
                      <a:pt x="53435" y="309494"/>
                    </a:cubicBezTo>
                    <a:lnTo>
                      <a:pt x="667226" y="309494"/>
                    </a:lnTo>
                    <a:cubicBezTo>
                      <a:pt x="696735" y="309494"/>
                      <a:pt x="720662" y="285567"/>
                      <a:pt x="720662" y="256059"/>
                    </a:cubicBezTo>
                    <a:cubicBezTo>
                      <a:pt x="720662" y="226548"/>
                      <a:pt x="696735" y="202624"/>
                      <a:pt x="667226" y="2026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407BFF">
                      <a:alpha val="50000"/>
                    </a:srgbClr>
                  </a:gs>
                  <a:gs pos="100000">
                    <a:srgbClr val="407BFF">
                      <a:alpha val="12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193" name="任意多边形: 形状 11192">
                <a:extLst>
                  <a:ext uri="{FF2B5EF4-FFF2-40B4-BE49-F238E27FC236}">
                    <a16:creationId xmlns:a16="http://schemas.microsoft.com/office/drawing/2014/main" id="{0B5CC572-7F3B-086D-3142-95EE4868ED95}"/>
                  </a:ext>
                </a:extLst>
              </p:cNvPr>
              <p:cNvSpPr/>
              <p:nvPr/>
            </p:nvSpPr>
            <p:spPr>
              <a:xfrm>
                <a:off x="8494619" y="3269207"/>
                <a:ext cx="556236" cy="322593"/>
              </a:xfrm>
              <a:custGeom>
                <a:avLst/>
                <a:gdLst>
                  <a:gd name="connsiteX0" fmla="*/ 473393 w 556236"/>
                  <a:gd name="connsiteY0" fmla="*/ 75897 h 322593"/>
                  <a:gd name="connsiteX1" fmla="*/ 251355 w 556236"/>
                  <a:gd name="connsiteY1" fmla="*/ 24439 h 322593"/>
                  <a:gd name="connsiteX2" fmla="*/ 198501 w 556236"/>
                  <a:gd name="connsiteY2" fmla="*/ 78183 h 322593"/>
                  <a:gd name="connsiteX3" fmla="*/ 175260 w 556236"/>
                  <a:gd name="connsiteY3" fmla="*/ 74944 h 322593"/>
                  <a:gd name="connsiteX4" fmla="*/ 88773 w 556236"/>
                  <a:gd name="connsiteY4" fmla="*/ 161241 h 322593"/>
                  <a:gd name="connsiteX5" fmla="*/ 88773 w 556236"/>
                  <a:gd name="connsiteY5" fmla="*/ 161336 h 322593"/>
                  <a:gd name="connsiteX6" fmla="*/ 88773 w 556236"/>
                  <a:gd name="connsiteY6" fmla="*/ 161336 h 322593"/>
                  <a:gd name="connsiteX7" fmla="*/ 43148 w 556236"/>
                  <a:gd name="connsiteY7" fmla="*/ 161336 h 322593"/>
                  <a:gd name="connsiteX8" fmla="*/ 0 w 556236"/>
                  <a:gd name="connsiteY8" fmla="*/ 204484 h 322593"/>
                  <a:gd name="connsiteX9" fmla="*/ 43148 w 556236"/>
                  <a:gd name="connsiteY9" fmla="*/ 247632 h 322593"/>
                  <a:gd name="connsiteX10" fmla="*/ 200501 w 556236"/>
                  <a:gd name="connsiteY10" fmla="*/ 247632 h 322593"/>
                  <a:gd name="connsiteX11" fmla="*/ 422739 w 556236"/>
                  <a:gd name="connsiteY11" fmla="*/ 297610 h 322593"/>
                  <a:gd name="connsiteX12" fmla="*/ 451866 w 556236"/>
                  <a:gd name="connsiteY12" fmla="*/ 274017 h 322593"/>
                  <a:gd name="connsiteX13" fmla="*/ 460153 w 556236"/>
                  <a:gd name="connsiteY13" fmla="*/ 274017 h 322593"/>
                  <a:gd name="connsiteX14" fmla="*/ 556165 w 556236"/>
                  <a:gd name="connsiteY14" fmla="*/ 170527 h 322593"/>
                  <a:gd name="connsiteX15" fmla="*/ 473393 w 556236"/>
                  <a:gd name="connsiteY15" fmla="*/ 75897 h 32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6236" h="322593">
                    <a:moveTo>
                      <a:pt x="473393" y="75897"/>
                    </a:moveTo>
                    <a:cubicBezTo>
                      <a:pt x="426291" y="374"/>
                      <a:pt x="326879" y="-22664"/>
                      <a:pt x="251355" y="24439"/>
                    </a:cubicBezTo>
                    <a:cubicBezTo>
                      <a:pt x="229743" y="37923"/>
                      <a:pt x="211627" y="56342"/>
                      <a:pt x="198501" y="78183"/>
                    </a:cubicBezTo>
                    <a:cubicBezTo>
                      <a:pt x="190938" y="76030"/>
                      <a:pt x="183118" y="74944"/>
                      <a:pt x="175260" y="74944"/>
                    </a:cubicBezTo>
                    <a:cubicBezTo>
                      <a:pt x="127549" y="74887"/>
                      <a:pt x="88830" y="113530"/>
                      <a:pt x="88773" y="161241"/>
                    </a:cubicBezTo>
                    <a:cubicBezTo>
                      <a:pt x="88773" y="161269"/>
                      <a:pt x="88773" y="161307"/>
                      <a:pt x="88773" y="161336"/>
                    </a:cubicBezTo>
                    <a:lnTo>
                      <a:pt x="88773" y="161336"/>
                    </a:lnTo>
                    <a:lnTo>
                      <a:pt x="43148" y="161336"/>
                    </a:lnTo>
                    <a:cubicBezTo>
                      <a:pt x="19317" y="161336"/>
                      <a:pt x="0" y="180652"/>
                      <a:pt x="0" y="204484"/>
                    </a:cubicBezTo>
                    <a:cubicBezTo>
                      <a:pt x="0" y="228316"/>
                      <a:pt x="19317" y="247632"/>
                      <a:pt x="43148" y="247632"/>
                    </a:cubicBezTo>
                    <a:lnTo>
                      <a:pt x="200501" y="247632"/>
                    </a:lnTo>
                    <a:cubicBezTo>
                      <a:pt x="248069" y="322804"/>
                      <a:pt x="347567" y="345178"/>
                      <a:pt x="422739" y="297610"/>
                    </a:cubicBezTo>
                    <a:cubicBezTo>
                      <a:pt x="433331" y="290904"/>
                      <a:pt x="443103" y="282989"/>
                      <a:pt x="451866" y="274017"/>
                    </a:cubicBezTo>
                    <a:cubicBezTo>
                      <a:pt x="454628" y="274159"/>
                      <a:pt x="457391" y="274159"/>
                      <a:pt x="460153" y="274017"/>
                    </a:cubicBezTo>
                    <a:cubicBezTo>
                      <a:pt x="515246" y="271950"/>
                      <a:pt x="558232" y="225620"/>
                      <a:pt x="556165" y="170527"/>
                    </a:cubicBezTo>
                    <a:cubicBezTo>
                      <a:pt x="554403" y="123388"/>
                      <a:pt x="519875" y="83917"/>
                      <a:pt x="473393" y="7589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4" name="任意多边形: 形状 11193">
                <a:extLst>
                  <a:ext uri="{FF2B5EF4-FFF2-40B4-BE49-F238E27FC236}">
                    <a16:creationId xmlns:a16="http://schemas.microsoft.com/office/drawing/2014/main" id="{4F0E3E4B-3F68-AE7E-2DD4-3996E4F60587}"/>
                  </a:ext>
                </a:extLst>
              </p:cNvPr>
              <p:cNvSpPr/>
              <p:nvPr/>
            </p:nvSpPr>
            <p:spPr>
              <a:xfrm>
                <a:off x="7916513" y="4268446"/>
                <a:ext cx="560069" cy="322604"/>
              </a:xfrm>
              <a:custGeom>
                <a:avLst/>
                <a:gdLst>
                  <a:gd name="connsiteX0" fmla="*/ 473297 w 560069"/>
                  <a:gd name="connsiteY0" fmla="*/ 75906 h 322604"/>
                  <a:gd name="connsiteX1" fmla="*/ 251412 w 560069"/>
                  <a:gd name="connsiteY1" fmla="*/ 24395 h 322604"/>
                  <a:gd name="connsiteX2" fmla="*/ 198501 w 560069"/>
                  <a:gd name="connsiteY2" fmla="*/ 78192 h 322604"/>
                  <a:gd name="connsiteX3" fmla="*/ 92011 w 560069"/>
                  <a:gd name="connsiteY3" fmla="*/ 137819 h 322604"/>
                  <a:gd name="connsiteX4" fmla="*/ 88773 w 560069"/>
                  <a:gd name="connsiteY4" fmla="*/ 161345 h 322604"/>
                  <a:gd name="connsiteX5" fmla="*/ 88773 w 560069"/>
                  <a:gd name="connsiteY5" fmla="*/ 161345 h 322604"/>
                  <a:gd name="connsiteX6" fmla="*/ 43148 w 560069"/>
                  <a:gd name="connsiteY6" fmla="*/ 161345 h 322604"/>
                  <a:gd name="connsiteX7" fmla="*/ 0 w 560069"/>
                  <a:gd name="connsiteY7" fmla="*/ 204494 h 322604"/>
                  <a:gd name="connsiteX8" fmla="*/ 43148 w 560069"/>
                  <a:gd name="connsiteY8" fmla="*/ 247642 h 322604"/>
                  <a:gd name="connsiteX9" fmla="*/ 200501 w 560069"/>
                  <a:gd name="connsiteY9" fmla="*/ 247642 h 322604"/>
                  <a:gd name="connsiteX10" fmla="*/ 422881 w 560069"/>
                  <a:gd name="connsiteY10" fmla="*/ 297582 h 322604"/>
                  <a:gd name="connsiteX11" fmla="*/ 451866 w 560069"/>
                  <a:gd name="connsiteY11" fmla="*/ 274121 h 322604"/>
                  <a:gd name="connsiteX12" fmla="*/ 460153 w 560069"/>
                  <a:gd name="connsiteY12" fmla="*/ 274121 h 322604"/>
                  <a:gd name="connsiteX13" fmla="*/ 560070 w 560069"/>
                  <a:gd name="connsiteY13" fmla="*/ 174395 h 322604"/>
                  <a:gd name="connsiteX14" fmla="*/ 473297 w 560069"/>
                  <a:gd name="connsiteY14" fmla="*/ 75335 h 32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0069" h="322604">
                    <a:moveTo>
                      <a:pt x="473297" y="75906"/>
                    </a:moveTo>
                    <a:cubicBezTo>
                      <a:pt x="426253" y="411"/>
                      <a:pt x="326908" y="-22659"/>
                      <a:pt x="251412" y="24395"/>
                    </a:cubicBezTo>
                    <a:cubicBezTo>
                      <a:pt x="229762" y="37882"/>
                      <a:pt x="211626" y="56323"/>
                      <a:pt x="198501" y="78192"/>
                    </a:cubicBezTo>
                    <a:cubicBezTo>
                      <a:pt x="152629" y="65248"/>
                      <a:pt x="104956" y="91946"/>
                      <a:pt x="92011" y="137819"/>
                    </a:cubicBezTo>
                    <a:cubicBezTo>
                      <a:pt x="89859" y="145467"/>
                      <a:pt x="88763" y="153392"/>
                      <a:pt x="88773" y="161345"/>
                    </a:cubicBezTo>
                    <a:lnTo>
                      <a:pt x="88773" y="161345"/>
                    </a:lnTo>
                    <a:lnTo>
                      <a:pt x="43148" y="161345"/>
                    </a:lnTo>
                    <a:cubicBezTo>
                      <a:pt x="19317" y="161345"/>
                      <a:pt x="0" y="180662"/>
                      <a:pt x="0" y="204494"/>
                    </a:cubicBezTo>
                    <a:cubicBezTo>
                      <a:pt x="0" y="228325"/>
                      <a:pt x="19317" y="247642"/>
                      <a:pt x="43148" y="247642"/>
                    </a:cubicBezTo>
                    <a:lnTo>
                      <a:pt x="200501" y="247642"/>
                    </a:lnTo>
                    <a:cubicBezTo>
                      <a:pt x="248117" y="322842"/>
                      <a:pt x="347682" y="345197"/>
                      <a:pt x="422881" y="297582"/>
                    </a:cubicBezTo>
                    <a:cubicBezTo>
                      <a:pt x="433416" y="290904"/>
                      <a:pt x="443141" y="283037"/>
                      <a:pt x="451866" y="274121"/>
                    </a:cubicBezTo>
                    <a:cubicBezTo>
                      <a:pt x="454628" y="274121"/>
                      <a:pt x="457295" y="274121"/>
                      <a:pt x="460153" y="274121"/>
                    </a:cubicBezTo>
                    <a:cubicBezTo>
                      <a:pt x="515283" y="274169"/>
                      <a:pt x="560013" y="229516"/>
                      <a:pt x="560070" y="174395"/>
                    </a:cubicBezTo>
                    <a:cubicBezTo>
                      <a:pt x="560108" y="124274"/>
                      <a:pt x="522989" y="81888"/>
                      <a:pt x="473297" y="75335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5" name="任意多边形: 形状 11194">
                <a:extLst>
                  <a:ext uri="{FF2B5EF4-FFF2-40B4-BE49-F238E27FC236}">
                    <a16:creationId xmlns:a16="http://schemas.microsoft.com/office/drawing/2014/main" id="{A1292B07-B48B-8AE5-965F-C428007D21CA}"/>
                  </a:ext>
                </a:extLst>
              </p:cNvPr>
              <p:cNvSpPr/>
              <p:nvPr/>
            </p:nvSpPr>
            <p:spPr>
              <a:xfrm>
                <a:off x="6395465" y="4368736"/>
                <a:ext cx="3639216" cy="2024919"/>
              </a:xfrm>
              <a:custGeom>
                <a:avLst/>
                <a:gdLst>
                  <a:gd name="connsiteX0" fmla="*/ 0 w 3639216"/>
                  <a:gd name="connsiteY0" fmla="*/ 2024920 h 2024919"/>
                  <a:gd name="connsiteX1" fmla="*/ 0 w 3639216"/>
                  <a:gd name="connsiteY1" fmla="*/ 1569625 h 2024919"/>
                  <a:gd name="connsiteX2" fmla="*/ 38862 w 3639216"/>
                  <a:gd name="connsiteY2" fmla="*/ 1569625 h 2024919"/>
                  <a:gd name="connsiteX3" fmla="*/ 38862 w 3639216"/>
                  <a:gd name="connsiteY3" fmla="*/ 1352740 h 2024919"/>
                  <a:gd name="connsiteX4" fmla="*/ 95822 w 3639216"/>
                  <a:gd name="connsiteY4" fmla="*/ 1352740 h 2024919"/>
                  <a:gd name="connsiteX5" fmla="*/ 95822 w 3639216"/>
                  <a:gd name="connsiteY5" fmla="*/ 598551 h 2024919"/>
                  <a:gd name="connsiteX6" fmla="*/ 178118 w 3639216"/>
                  <a:gd name="connsiteY6" fmla="*/ 598551 h 2024919"/>
                  <a:gd name="connsiteX7" fmla="*/ 178118 w 3639216"/>
                  <a:gd name="connsiteY7" fmla="*/ 501205 h 2024919"/>
                  <a:gd name="connsiteX8" fmla="*/ 353663 w 3639216"/>
                  <a:gd name="connsiteY8" fmla="*/ 419290 h 2024919"/>
                  <a:gd name="connsiteX9" fmla="*/ 353663 w 3639216"/>
                  <a:gd name="connsiteY9" fmla="*/ 321183 h 2024919"/>
                  <a:gd name="connsiteX10" fmla="*/ 378047 w 3639216"/>
                  <a:gd name="connsiteY10" fmla="*/ 321183 h 2024919"/>
                  <a:gd name="connsiteX11" fmla="*/ 378047 w 3639216"/>
                  <a:gd name="connsiteY11" fmla="*/ 598551 h 2024919"/>
                  <a:gd name="connsiteX12" fmla="*/ 412051 w 3639216"/>
                  <a:gd name="connsiteY12" fmla="*/ 598551 h 2024919"/>
                  <a:gd name="connsiteX13" fmla="*/ 412051 w 3639216"/>
                  <a:gd name="connsiteY13" fmla="*/ 1352740 h 2024919"/>
                  <a:gd name="connsiteX14" fmla="*/ 446151 w 3639216"/>
                  <a:gd name="connsiteY14" fmla="*/ 1352740 h 2024919"/>
                  <a:gd name="connsiteX15" fmla="*/ 446151 w 3639216"/>
                  <a:gd name="connsiteY15" fmla="*/ 956215 h 2024919"/>
                  <a:gd name="connsiteX16" fmla="*/ 538639 w 3639216"/>
                  <a:gd name="connsiteY16" fmla="*/ 956215 h 2024919"/>
                  <a:gd name="connsiteX17" fmla="*/ 538639 w 3639216"/>
                  <a:gd name="connsiteY17" fmla="*/ 751808 h 2024919"/>
                  <a:gd name="connsiteX18" fmla="*/ 564356 w 3639216"/>
                  <a:gd name="connsiteY18" fmla="*/ 751808 h 2024919"/>
                  <a:gd name="connsiteX19" fmla="*/ 564356 w 3639216"/>
                  <a:gd name="connsiteY19" fmla="*/ 1352740 h 2024919"/>
                  <a:gd name="connsiteX20" fmla="*/ 634651 w 3639216"/>
                  <a:gd name="connsiteY20" fmla="*/ 1352740 h 2024919"/>
                  <a:gd name="connsiteX21" fmla="*/ 634651 w 3639216"/>
                  <a:gd name="connsiteY21" fmla="*/ 1124045 h 2024919"/>
                  <a:gd name="connsiteX22" fmla="*/ 680847 w 3639216"/>
                  <a:gd name="connsiteY22" fmla="*/ 1124045 h 2024919"/>
                  <a:gd name="connsiteX23" fmla="*/ 680847 w 3639216"/>
                  <a:gd name="connsiteY23" fmla="*/ 1065657 h 2024919"/>
                  <a:gd name="connsiteX24" fmla="*/ 787908 w 3639216"/>
                  <a:gd name="connsiteY24" fmla="*/ 1065657 h 2024919"/>
                  <a:gd name="connsiteX25" fmla="*/ 787908 w 3639216"/>
                  <a:gd name="connsiteY25" fmla="*/ 866204 h 2024919"/>
                  <a:gd name="connsiteX26" fmla="*/ 846487 w 3639216"/>
                  <a:gd name="connsiteY26" fmla="*/ 866204 h 2024919"/>
                  <a:gd name="connsiteX27" fmla="*/ 846487 w 3639216"/>
                  <a:gd name="connsiteY27" fmla="*/ 725043 h 2024919"/>
                  <a:gd name="connsiteX28" fmla="*/ 918591 w 3639216"/>
                  <a:gd name="connsiteY28" fmla="*/ 725043 h 2024919"/>
                  <a:gd name="connsiteX29" fmla="*/ 918591 w 3639216"/>
                  <a:gd name="connsiteY29" fmla="*/ 519493 h 2024919"/>
                  <a:gd name="connsiteX30" fmla="*/ 944309 w 3639216"/>
                  <a:gd name="connsiteY30" fmla="*/ 519493 h 2024919"/>
                  <a:gd name="connsiteX31" fmla="*/ 944309 w 3639216"/>
                  <a:gd name="connsiteY31" fmla="*/ 725043 h 2024919"/>
                  <a:gd name="connsiteX32" fmla="*/ 1016318 w 3639216"/>
                  <a:gd name="connsiteY32" fmla="*/ 725043 h 2024919"/>
                  <a:gd name="connsiteX33" fmla="*/ 1016318 w 3639216"/>
                  <a:gd name="connsiteY33" fmla="*/ 866204 h 2024919"/>
                  <a:gd name="connsiteX34" fmla="*/ 1074992 w 3639216"/>
                  <a:gd name="connsiteY34" fmla="*/ 866204 h 2024919"/>
                  <a:gd name="connsiteX35" fmla="*/ 1074992 w 3639216"/>
                  <a:gd name="connsiteY35" fmla="*/ 1065657 h 2024919"/>
                  <a:gd name="connsiteX36" fmla="*/ 1182053 w 3639216"/>
                  <a:gd name="connsiteY36" fmla="*/ 1065657 h 2024919"/>
                  <a:gd name="connsiteX37" fmla="*/ 1182053 w 3639216"/>
                  <a:gd name="connsiteY37" fmla="*/ 1124045 h 2024919"/>
                  <a:gd name="connsiteX38" fmla="*/ 1228249 w 3639216"/>
                  <a:gd name="connsiteY38" fmla="*/ 1124045 h 2024919"/>
                  <a:gd name="connsiteX39" fmla="*/ 1228249 w 3639216"/>
                  <a:gd name="connsiteY39" fmla="*/ 1352740 h 2024919"/>
                  <a:gd name="connsiteX40" fmla="*/ 1283113 w 3639216"/>
                  <a:gd name="connsiteY40" fmla="*/ 1352740 h 2024919"/>
                  <a:gd name="connsiteX41" fmla="*/ 1283113 w 3639216"/>
                  <a:gd name="connsiteY41" fmla="*/ 1065657 h 2024919"/>
                  <a:gd name="connsiteX42" fmla="*/ 1390079 w 3639216"/>
                  <a:gd name="connsiteY42" fmla="*/ 1065657 h 2024919"/>
                  <a:gd name="connsiteX43" fmla="*/ 1390079 w 3639216"/>
                  <a:gd name="connsiteY43" fmla="*/ 447675 h 2024919"/>
                  <a:gd name="connsiteX44" fmla="*/ 1424178 w 3639216"/>
                  <a:gd name="connsiteY44" fmla="*/ 447675 h 2024919"/>
                  <a:gd name="connsiteX45" fmla="*/ 1424178 w 3639216"/>
                  <a:gd name="connsiteY45" fmla="*/ 379571 h 2024919"/>
                  <a:gd name="connsiteX46" fmla="*/ 1652873 w 3639216"/>
                  <a:gd name="connsiteY46" fmla="*/ 379571 h 2024919"/>
                  <a:gd name="connsiteX47" fmla="*/ 1652873 w 3639216"/>
                  <a:gd name="connsiteY47" fmla="*/ 447675 h 2024919"/>
                  <a:gd name="connsiteX48" fmla="*/ 1701546 w 3639216"/>
                  <a:gd name="connsiteY48" fmla="*/ 447675 h 2024919"/>
                  <a:gd name="connsiteX49" fmla="*/ 1701546 w 3639216"/>
                  <a:gd name="connsiteY49" fmla="*/ 895350 h 2024919"/>
                  <a:gd name="connsiteX50" fmla="*/ 1896142 w 3639216"/>
                  <a:gd name="connsiteY50" fmla="*/ 895350 h 2024919"/>
                  <a:gd name="connsiteX51" fmla="*/ 1896142 w 3639216"/>
                  <a:gd name="connsiteY51" fmla="*/ 939165 h 2024919"/>
                  <a:gd name="connsiteX52" fmla="*/ 1969199 w 3639216"/>
                  <a:gd name="connsiteY52" fmla="*/ 939165 h 2024919"/>
                  <a:gd name="connsiteX53" fmla="*/ 1969199 w 3639216"/>
                  <a:gd name="connsiteY53" fmla="*/ 973169 h 2024919"/>
                  <a:gd name="connsiteX54" fmla="*/ 1896142 w 3639216"/>
                  <a:gd name="connsiteY54" fmla="*/ 973169 h 2024919"/>
                  <a:gd name="connsiteX55" fmla="*/ 1896142 w 3639216"/>
                  <a:gd name="connsiteY55" fmla="*/ 1148334 h 2024919"/>
                  <a:gd name="connsiteX56" fmla="*/ 2100548 w 3639216"/>
                  <a:gd name="connsiteY56" fmla="*/ 1148334 h 2024919"/>
                  <a:gd name="connsiteX57" fmla="*/ 2100548 w 3639216"/>
                  <a:gd name="connsiteY57" fmla="*/ 564451 h 2024919"/>
                  <a:gd name="connsiteX58" fmla="*/ 2144363 w 3639216"/>
                  <a:gd name="connsiteY58" fmla="*/ 564451 h 2024919"/>
                  <a:gd name="connsiteX59" fmla="*/ 2144363 w 3639216"/>
                  <a:gd name="connsiteY59" fmla="*/ 440436 h 2024919"/>
                  <a:gd name="connsiteX60" fmla="*/ 2239232 w 3639216"/>
                  <a:gd name="connsiteY60" fmla="*/ 440436 h 2024919"/>
                  <a:gd name="connsiteX61" fmla="*/ 2239232 w 3639216"/>
                  <a:gd name="connsiteY61" fmla="*/ 0 h 2024919"/>
                  <a:gd name="connsiteX62" fmla="*/ 2265998 w 3639216"/>
                  <a:gd name="connsiteY62" fmla="*/ 0 h 2024919"/>
                  <a:gd name="connsiteX63" fmla="*/ 2265998 w 3639216"/>
                  <a:gd name="connsiteY63" fmla="*/ 440436 h 2024919"/>
                  <a:gd name="connsiteX64" fmla="*/ 2334101 w 3639216"/>
                  <a:gd name="connsiteY64" fmla="*/ 440436 h 2024919"/>
                  <a:gd name="connsiteX65" fmla="*/ 2334101 w 3639216"/>
                  <a:gd name="connsiteY65" fmla="*/ 564451 h 2024919"/>
                  <a:gd name="connsiteX66" fmla="*/ 2733485 w 3639216"/>
                  <a:gd name="connsiteY66" fmla="*/ 564451 h 2024919"/>
                  <a:gd name="connsiteX67" fmla="*/ 2733485 w 3639216"/>
                  <a:gd name="connsiteY67" fmla="*/ 523589 h 2024919"/>
                  <a:gd name="connsiteX68" fmla="*/ 2757773 w 3639216"/>
                  <a:gd name="connsiteY68" fmla="*/ 523589 h 2024919"/>
                  <a:gd name="connsiteX69" fmla="*/ 2757773 w 3639216"/>
                  <a:gd name="connsiteY69" fmla="*/ 800957 h 2024919"/>
                  <a:gd name="connsiteX70" fmla="*/ 2791873 w 3639216"/>
                  <a:gd name="connsiteY70" fmla="*/ 800957 h 2024919"/>
                  <a:gd name="connsiteX71" fmla="*/ 2791873 w 3639216"/>
                  <a:gd name="connsiteY71" fmla="*/ 805815 h 2024919"/>
                  <a:gd name="connsiteX72" fmla="*/ 2812352 w 3639216"/>
                  <a:gd name="connsiteY72" fmla="*/ 805815 h 2024919"/>
                  <a:gd name="connsiteX73" fmla="*/ 2812352 w 3639216"/>
                  <a:gd name="connsiteY73" fmla="*/ 1083183 h 2024919"/>
                  <a:gd name="connsiteX74" fmla="*/ 2846356 w 3639216"/>
                  <a:gd name="connsiteY74" fmla="*/ 1083183 h 2024919"/>
                  <a:gd name="connsiteX75" fmla="*/ 2846356 w 3639216"/>
                  <a:gd name="connsiteY75" fmla="*/ 1158621 h 2024919"/>
                  <a:gd name="connsiteX76" fmla="*/ 2918365 w 3639216"/>
                  <a:gd name="connsiteY76" fmla="*/ 1158621 h 2024919"/>
                  <a:gd name="connsiteX77" fmla="*/ 2918365 w 3639216"/>
                  <a:gd name="connsiteY77" fmla="*/ 954310 h 2024919"/>
                  <a:gd name="connsiteX78" fmla="*/ 2944178 w 3639216"/>
                  <a:gd name="connsiteY78" fmla="*/ 954310 h 2024919"/>
                  <a:gd name="connsiteX79" fmla="*/ 2944178 w 3639216"/>
                  <a:gd name="connsiteY79" fmla="*/ 1440847 h 2024919"/>
                  <a:gd name="connsiteX80" fmla="*/ 2972943 w 3639216"/>
                  <a:gd name="connsiteY80" fmla="*/ 1440847 h 2024919"/>
                  <a:gd name="connsiteX81" fmla="*/ 2972943 w 3639216"/>
                  <a:gd name="connsiteY81" fmla="*/ 1236440 h 2024919"/>
                  <a:gd name="connsiteX82" fmla="*/ 2998661 w 3639216"/>
                  <a:gd name="connsiteY82" fmla="*/ 1236440 h 2024919"/>
                  <a:gd name="connsiteX83" fmla="*/ 2998661 w 3639216"/>
                  <a:gd name="connsiteY83" fmla="*/ 1555242 h 2024919"/>
                  <a:gd name="connsiteX84" fmla="*/ 3014377 w 3639216"/>
                  <a:gd name="connsiteY84" fmla="*/ 1555242 h 2024919"/>
                  <a:gd name="connsiteX85" fmla="*/ 3014377 w 3639216"/>
                  <a:gd name="connsiteY85" fmla="*/ 1326547 h 2024919"/>
                  <a:gd name="connsiteX86" fmla="*/ 3060573 w 3639216"/>
                  <a:gd name="connsiteY86" fmla="*/ 1326547 h 2024919"/>
                  <a:gd name="connsiteX87" fmla="*/ 3060573 w 3639216"/>
                  <a:gd name="connsiteY87" fmla="*/ 1268158 h 2024919"/>
                  <a:gd name="connsiteX88" fmla="*/ 3167634 w 3639216"/>
                  <a:gd name="connsiteY88" fmla="*/ 1268158 h 2024919"/>
                  <a:gd name="connsiteX89" fmla="*/ 3167634 w 3639216"/>
                  <a:gd name="connsiteY89" fmla="*/ 1068610 h 2024919"/>
                  <a:gd name="connsiteX90" fmla="*/ 3226308 w 3639216"/>
                  <a:gd name="connsiteY90" fmla="*/ 1068610 h 2024919"/>
                  <a:gd name="connsiteX91" fmla="*/ 3226308 w 3639216"/>
                  <a:gd name="connsiteY91" fmla="*/ 927545 h 2024919"/>
                  <a:gd name="connsiteX92" fmla="*/ 3298317 w 3639216"/>
                  <a:gd name="connsiteY92" fmla="*/ 927545 h 2024919"/>
                  <a:gd name="connsiteX93" fmla="*/ 3298317 w 3639216"/>
                  <a:gd name="connsiteY93" fmla="*/ 721900 h 2024919"/>
                  <a:gd name="connsiteX94" fmla="*/ 3324035 w 3639216"/>
                  <a:gd name="connsiteY94" fmla="*/ 721900 h 2024919"/>
                  <a:gd name="connsiteX95" fmla="*/ 3324035 w 3639216"/>
                  <a:gd name="connsiteY95" fmla="*/ 927545 h 2024919"/>
                  <a:gd name="connsiteX96" fmla="*/ 3396139 w 3639216"/>
                  <a:gd name="connsiteY96" fmla="*/ 927545 h 2024919"/>
                  <a:gd name="connsiteX97" fmla="*/ 3396139 w 3639216"/>
                  <a:gd name="connsiteY97" fmla="*/ 1068610 h 2024919"/>
                  <a:gd name="connsiteX98" fmla="*/ 3454718 w 3639216"/>
                  <a:gd name="connsiteY98" fmla="*/ 1068610 h 2024919"/>
                  <a:gd name="connsiteX99" fmla="*/ 3454718 w 3639216"/>
                  <a:gd name="connsiteY99" fmla="*/ 1268158 h 2024919"/>
                  <a:gd name="connsiteX100" fmla="*/ 3561779 w 3639216"/>
                  <a:gd name="connsiteY100" fmla="*/ 1268158 h 2024919"/>
                  <a:gd name="connsiteX101" fmla="*/ 3561779 w 3639216"/>
                  <a:gd name="connsiteY101" fmla="*/ 1326547 h 2024919"/>
                  <a:gd name="connsiteX102" fmla="*/ 3608070 w 3639216"/>
                  <a:gd name="connsiteY102" fmla="*/ 1326547 h 2024919"/>
                  <a:gd name="connsiteX103" fmla="*/ 3608070 w 3639216"/>
                  <a:gd name="connsiteY103" fmla="*/ 1550289 h 2024919"/>
                  <a:gd name="connsiteX104" fmla="*/ 3616357 w 3639216"/>
                  <a:gd name="connsiteY104" fmla="*/ 1550289 h 2024919"/>
                  <a:gd name="connsiteX105" fmla="*/ 3616357 w 3639216"/>
                  <a:gd name="connsiteY105" fmla="*/ 1555242 h 2024919"/>
                  <a:gd name="connsiteX106" fmla="*/ 3639217 w 3639216"/>
                  <a:gd name="connsiteY106" fmla="*/ 1555242 h 2024919"/>
                  <a:gd name="connsiteX107" fmla="*/ 3639217 w 3639216"/>
                  <a:gd name="connsiteY107" fmla="*/ 2024920 h 2024919"/>
                  <a:gd name="connsiteX108" fmla="*/ 0 w 3639216"/>
                  <a:gd name="connsiteY108" fmla="*/ 2024920 h 202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639216" h="2024919">
                    <a:moveTo>
                      <a:pt x="0" y="2024920"/>
                    </a:moveTo>
                    <a:lnTo>
                      <a:pt x="0" y="1569625"/>
                    </a:lnTo>
                    <a:lnTo>
                      <a:pt x="38862" y="1569625"/>
                    </a:lnTo>
                    <a:lnTo>
                      <a:pt x="38862" y="1352740"/>
                    </a:lnTo>
                    <a:lnTo>
                      <a:pt x="95822" y="1352740"/>
                    </a:lnTo>
                    <a:lnTo>
                      <a:pt x="95822" y="598551"/>
                    </a:lnTo>
                    <a:lnTo>
                      <a:pt x="178118" y="598551"/>
                    </a:lnTo>
                    <a:lnTo>
                      <a:pt x="178118" y="501205"/>
                    </a:lnTo>
                    <a:lnTo>
                      <a:pt x="353663" y="419290"/>
                    </a:lnTo>
                    <a:lnTo>
                      <a:pt x="353663" y="321183"/>
                    </a:lnTo>
                    <a:lnTo>
                      <a:pt x="378047" y="321183"/>
                    </a:lnTo>
                    <a:lnTo>
                      <a:pt x="378047" y="598551"/>
                    </a:lnTo>
                    <a:lnTo>
                      <a:pt x="412051" y="598551"/>
                    </a:lnTo>
                    <a:lnTo>
                      <a:pt x="412051" y="1352740"/>
                    </a:lnTo>
                    <a:lnTo>
                      <a:pt x="446151" y="1352740"/>
                    </a:lnTo>
                    <a:lnTo>
                      <a:pt x="446151" y="956215"/>
                    </a:lnTo>
                    <a:lnTo>
                      <a:pt x="538639" y="956215"/>
                    </a:lnTo>
                    <a:lnTo>
                      <a:pt x="538639" y="751808"/>
                    </a:lnTo>
                    <a:lnTo>
                      <a:pt x="564356" y="751808"/>
                    </a:lnTo>
                    <a:lnTo>
                      <a:pt x="564356" y="1352740"/>
                    </a:lnTo>
                    <a:lnTo>
                      <a:pt x="634651" y="1352740"/>
                    </a:lnTo>
                    <a:lnTo>
                      <a:pt x="634651" y="1124045"/>
                    </a:lnTo>
                    <a:lnTo>
                      <a:pt x="680847" y="1124045"/>
                    </a:lnTo>
                    <a:lnTo>
                      <a:pt x="680847" y="1065657"/>
                    </a:lnTo>
                    <a:lnTo>
                      <a:pt x="787908" y="1065657"/>
                    </a:lnTo>
                    <a:lnTo>
                      <a:pt x="787908" y="866204"/>
                    </a:lnTo>
                    <a:lnTo>
                      <a:pt x="846487" y="866204"/>
                    </a:lnTo>
                    <a:lnTo>
                      <a:pt x="846487" y="725043"/>
                    </a:lnTo>
                    <a:lnTo>
                      <a:pt x="918591" y="725043"/>
                    </a:lnTo>
                    <a:lnTo>
                      <a:pt x="918591" y="519493"/>
                    </a:lnTo>
                    <a:lnTo>
                      <a:pt x="944309" y="519493"/>
                    </a:lnTo>
                    <a:lnTo>
                      <a:pt x="944309" y="725043"/>
                    </a:lnTo>
                    <a:lnTo>
                      <a:pt x="1016318" y="725043"/>
                    </a:lnTo>
                    <a:lnTo>
                      <a:pt x="1016318" y="866204"/>
                    </a:lnTo>
                    <a:lnTo>
                      <a:pt x="1074992" y="866204"/>
                    </a:lnTo>
                    <a:lnTo>
                      <a:pt x="1074992" y="1065657"/>
                    </a:lnTo>
                    <a:lnTo>
                      <a:pt x="1182053" y="1065657"/>
                    </a:lnTo>
                    <a:lnTo>
                      <a:pt x="1182053" y="1124045"/>
                    </a:lnTo>
                    <a:lnTo>
                      <a:pt x="1228249" y="1124045"/>
                    </a:lnTo>
                    <a:lnTo>
                      <a:pt x="1228249" y="1352740"/>
                    </a:lnTo>
                    <a:lnTo>
                      <a:pt x="1283113" y="1352740"/>
                    </a:lnTo>
                    <a:lnTo>
                      <a:pt x="1283113" y="1065657"/>
                    </a:lnTo>
                    <a:lnTo>
                      <a:pt x="1390079" y="1065657"/>
                    </a:lnTo>
                    <a:lnTo>
                      <a:pt x="1390079" y="447675"/>
                    </a:lnTo>
                    <a:lnTo>
                      <a:pt x="1424178" y="447675"/>
                    </a:lnTo>
                    <a:lnTo>
                      <a:pt x="1424178" y="379571"/>
                    </a:lnTo>
                    <a:lnTo>
                      <a:pt x="1652873" y="379571"/>
                    </a:lnTo>
                    <a:lnTo>
                      <a:pt x="1652873" y="447675"/>
                    </a:lnTo>
                    <a:lnTo>
                      <a:pt x="1701546" y="447675"/>
                    </a:lnTo>
                    <a:lnTo>
                      <a:pt x="1701546" y="895350"/>
                    </a:lnTo>
                    <a:lnTo>
                      <a:pt x="1896142" y="895350"/>
                    </a:lnTo>
                    <a:lnTo>
                      <a:pt x="1896142" y="939165"/>
                    </a:lnTo>
                    <a:lnTo>
                      <a:pt x="1969199" y="939165"/>
                    </a:lnTo>
                    <a:lnTo>
                      <a:pt x="1969199" y="973169"/>
                    </a:lnTo>
                    <a:lnTo>
                      <a:pt x="1896142" y="973169"/>
                    </a:lnTo>
                    <a:lnTo>
                      <a:pt x="1896142" y="1148334"/>
                    </a:lnTo>
                    <a:lnTo>
                      <a:pt x="2100548" y="1148334"/>
                    </a:lnTo>
                    <a:lnTo>
                      <a:pt x="2100548" y="564451"/>
                    </a:lnTo>
                    <a:lnTo>
                      <a:pt x="2144363" y="564451"/>
                    </a:lnTo>
                    <a:lnTo>
                      <a:pt x="2144363" y="440436"/>
                    </a:lnTo>
                    <a:lnTo>
                      <a:pt x="2239232" y="440436"/>
                    </a:lnTo>
                    <a:lnTo>
                      <a:pt x="2239232" y="0"/>
                    </a:lnTo>
                    <a:lnTo>
                      <a:pt x="2265998" y="0"/>
                    </a:lnTo>
                    <a:lnTo>
                      <a:pt x="2265998" y="440436"/>
                    </a:lnTo>
                    <a:lnTo>
                      <a:pt x="2334101" y="440436"/>
                    </a:lnTo>
                    <a:lnTo>
                      <a:pt x="2334101" y="564451"/>
                    </a:lnTo>
                    <a:lnTo>
                      <a:pt x="2733485" y="564451"/>
                    </a:lnTo>
                    <a:lnTo>
                      <a:pt x="2733485" y="523589"/>
                    </a:lnTo>
                    <a:lnTo>
                      <a:pt x="2757773" y="523589"/>
                    </a:lnTo>
                    <a:lnTo>
                      <a:pt x="2757773" y="800957"/>
                    </a:lnTo>
                    <a:lnTo>
                      <a:pt x="2791873" y="800957"/>
                    </a:lnTo>
                    <a:lnTo>
                      <a:pt x="2791873" y="805815"/>
                    </a:lnTo>
                    <a:lnTo>
                      <a:pt x="2812352" y="805815"/>
                    </a:lnTo>
                    <a:lnTo>
                      <a:pt x="2812352" y="1083183"/>
                    </a:lnTo>
                    <a:lnTo>
                      <a:pt x="2846356" y="1083183"/>
                    </a:lnTo>
                    <a:lnTo>
                      <a:pt x="2846356" y="1158621"/>
                    </a:lnTo>
                    <a:lnTo>
                      <a:pt x="2918365" y="1158621"/>
                    </a:lnTo>
                    <a:lnTo>
                      <a:pt x="2918365" y="954310"/>
                    </a:lnTo>
                    <a:lnTo>
                      <a:pt x="2944178" y="954310"/>
                    </a:lnTo>
                    <a:lnTo>
                      <a:pt x="2944178" y="1440847"/>
                    </a:lnTo>
                    <a:lnTo>
                      <a:pt x="2972943" y="1440847"/>
                    </a:lnTo>
                    <a:lnTo>
                      <a:pt x="2972943" y="1236440"/>
                    </a:lnTo>
                    <a:lnTo>
                      <a:pt x="2998661" y="1236440"/>
                    </a:lnTo>
                    <a:lnTo>
                      <a:pt x="2998661" y="1555242"/>
                    </a:lnTo>
                    <a:lnTo>
                      <a:pt x="3014377" y="1555242"/>
                    </a:lnTo>
                    <a:lnTo>
                      <a:pt x="3014377" y="1326547"/>
                    </a:lnTo>
                    <a:lnTo>
                      <a:pt x="3060573" y="1326547"/>
                    </a:lnTo>
                    <a:lnTo>
                      <a:pt x="3060573" y="1268158"/>
                    </a:lnTo>
                    <a:lnTo>
                      <a:pt x="3167634" y="1268158"/>
                    </a:lnTo>
                    <a:lnTo>
                      <a:pt x="3167634" y="1068610"/>
                    </a:lnTo>
                    <a:lnTo>
                      <a:pt x="3226308" y="1068610"/>
                    </a:lnTo>
                    <a:lnTo>
                      <a:pt x="3226308" y="927545"/>
                    </a:lnTo>
                    <a:lnTo>
                      <a:pt x="3298317" y="927545"/>
                    </a:lnTo>
                    <a:lnTo>
                      <a:pt x="3298317" y="721900"/>
                    </a:lnTo>
                    <a:lnTo>
                      <a:pt x="3324035" y="721900"/>
                    </a:lnTo>
                    <a:lnTo>
                      <a:pt x="3324035" y="927545"/>
                    </a:lnTo>
                    <a:lnTo>
                      <a:pt x="3396139" y="927545"/>
                    </a:lnTo>
                    <a:lnTo>
                      <a:pt x="3396139" y="1068610"/>
                    </a:lnTo>
                    <a:lnTo>
                      <a:pt x="3454718" y="1068610"/>
                    </a:lnTo>
                    <a:lnTo>
                      <a:pt x="3454718" y="1268158"/>
                    </a:lnTo>
                    <a:lnTo>
                      <a:pt x="3561779" y="1268158"/>
                    </a:lnTo>
                    <a:lnTo>
                      <a:pt x="3561779" y="1326547"/>
                    </a:lnTo>
                    <a:lnTo>
                      <a:pt x="3608070" y="1326547"/>
                    </a:lnTo>
                    <a:lnTo>
                      <a:pt x="3608070" y="1550289"/>
                    </a:lnTo>
                    <a:lnTo>
                      <a:pt x="3616357" y="1550289"/>
                    </a:lnTo>
                    <a:lnTo>
                      <a:pt x="3616357" y="1555242"/>
                    </a:lnTo>
                    <a:lnTo>
                      <a:pt x="3639217" y="1555242"/>
                    </a:lnTo>
                    <a:lnTo>
                      <a:pt x="3639217" y="2024920"/>
                    </a:lnTo>
                    <a:lnTo>
                      <a:pt x="0" y="202492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6" name="任意多边形: 形状 11195">
                <a:extLst>
                  <a:ext uri="{FF2B5EF4-FFF2-40B4-BE49-F238E27FC236}">
                    <a16:creationId xmlns:a16="http://schemas.microsoft.com/office/drawing/2014/main" id="{E4E61B19-0E17-246C-7386-0DC222FCCDB9}"/>
                  </a:ext>
                </a:extLst>
              </p:cNvPr>
              <p:cNvSpPr/>
              <p:nvPr/>
            </p:nvSpPr>
            <p:spPr>
              <a:xfrm>
                <a:off x="887853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7" name="任意多边形: 形状 11196">
                <a:extLst>
                  <a:ext uri="{FF2B5EF4-FFF2-40B4-BE49-F238E27FC236}">
                    <a16:creationId xmlns:a16="http://schemas.microsoft.com/office/drawing/2014/main" id="{F4601A8E-E72D-30AB-7C57-96D6B851EBE0}"/>
                  </a:ext>
                </a:extLst>
              </p:cNvPr>
              <p:cNvSpPr/>
              <p:nvPr/>
            </p:nvSpPr>
            <p:spPr>
              <a:xfrm>
                <a:off x="887853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8" name="任意多边形: 形状 11197">
                <a:extLst>
                  <a:ext uri="{FF2B5EF4-FFF2-40B4-BE49-F238E27FC236}">
                    <a16:creationId xmlns:a16="http://schemas.microsoft.com/office/drawing/2014/main" id="{0184BD98-94FC-77FF-A941-52DA9DC87C6A}"/>
                  </a:ext>
                </a:extLst>
              </p:cNvPr>
              <p:cNvSpPr/>
              <p:nvPr/>
            </p:nvSpPr>
            <p:spPr>
              <a:xfrm>
                <a:off x="887853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9" name="任意多边形: 形状 11198">
                <a:extLst>
                  <a:ext uri="{FF2B5EF4-FFF2-40B4-BE49-F238E27FC236}">
                    <a16:creationId xmlns:a16="http://schemas.microsoft.com/office/drawing/2014/main" id="{C672B597-698E-4D0C-7F84-BBA6C87CF6DA}"/>
                  </a:ext>
                </a:extLst>
              </p:cNvPr>
              <p:cNvSpPr/>
              <p:nvPr/>
            </p:nvSpPr>
            <p:spPr>
              <a:xfrm>
                <a:off x="887853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0" name="任意多边形: 形状 11199">
                <a:extLst>
                  <a:ext uri="{FF2B5EF4-FFF2-40B4-BE49-F238E27FC236}">
                    <a16:creationId xmlns:a16="http://schemas.microsoft.com/office/drawing/2014/main" id="{EB950CE0-DD0B-E0AC-4C95-4451BCA379E4}"/>
                  </a:ext>
                </a:extLst>
              </p:cNvPr>
              <p:cNvSpPr/>
              <p:nvPr/>
            </p:nvSpPr>
            <p:spPr>
              <a:xfrm>
                <a:off x="887853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1" name="任意多边形: 形状 11200">
                <a:extLst>
                  <a:ext uri="{FF2B5EF4-FFF2-40B4-BE49-F238E27FC236}">
                    <a16:creationId xmlns:a16="http://schemas.microsoft.com/office/drawing/2014/main" id="{3F0C9F9E-2A56-6F74-2A04-E7501772AAE6}"/>
                  </a:ext>
                </a:extLst>
              </p:cNvPr>
              <p:cNvSpPr/>
              <p:nvPr/>
            </p:nvSpPr>
            <p:spPr>
              <a:xfrm>
                <a:off x="887853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2" name="任意多边形: 形状 11201">
                <a:extLst>
                  <a:ext uri="{FF2B5EF4-FFF2-40B4-BE49-F238E27FC236}">
                    <a16:creationId xmlns:a16="http://schemas.microsoft.com/office/drawing/2014/main" id="{C582D378-DB22-5459-0FF2-4B8A0B7AB0B9}"/>
                  </a:ext>
                </a:extLst>
              </p:cNvPr>
              <p:cNvSpPr/>
              <p:nvPr/>
            </p:nvSpPr>
            <p:spPr>
              <a:xfrm>
                <a:off x="887853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3" name="任意多边形: 形状 11202">
                <a:extLst>
                  <a:ext uri="{FF2B5EF4-FFF2-40B4-BE49-F238E27FC236}">
                    <a16:creationId xmlns:a16="http://schemas.microsoft.com/office/drawing/2014/main" id="{D1ED5629-4055-3B1E-A1E2-47FA218F81C7}"/>
                  </a:ext>
                </a:extLst>
              </p:cNvPr>
              <p:cNvSpPr/>
              <p:nvPr/>
            </p:nvSpPr>
            <p:spPr>
              <a:xfrm>
                <a:off x="88347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4" name="任意多边形: 形状 11203">
                <a:extLst>
                  <a:ext uri="{FF2B5EF4-FFF2-40B4-BE49-F238E27FC236}">
                    <a16:creationId xmlns:a16="http://schemas.microsoft.com/office/drawing/2014/main" id="{91DDEA4C-582E-C6CC-D71A-1E4EB642C18E}"/>
                  </a:ext>
                </a:extLst>
              </p:cNvPr>
              <p:cNvSpPr/>
              <p:nvPr/>
            </p:nvSpPr>
            <p:spPr>
              <a:xfrm>
                <a:off x="88347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5" name="任意多边形: 形状 11204">
                <a:extLst>
                  <a:ext uri="{FF2B5EF4-FFF2-40B4-BE49-F238E27FC236}">
                    <a16:creationId xmlns:a16="http://schemas.microsoft.com/office/drawing/2014/main" id="{D7606064-79A9-E3F3-F8C3-4B7CED0F0628}"/>
                  </a:ext>
                </a:extLst>
              </p:cNvPr>
              <p:cNvSpPr/>
              <p:nvPr/>
            </p:nvSpPr>
            <p:spPr>
              <a:xfrm>
                <a:off x="88347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6" name="任意多边形: 形状 11205">
                <a:extLst>
                  <a:ext uri="{FF2B5EF4-FFF2-40B4-BE49-F238E27FC236}">
                    <a16:creationId xmlns:a16="http://schemas.microsoft.com/office/drawing/2014/main" id="{7BF46268-12F5-7BB5-083B-A08DCFEFFB31}"/>
                  </a:ext>
                </a:extLst>
              </p:cNvPr>
              <p:cNvSpPr/>
              <p:nvPr/>
            </p:nvSpPr>
            <p:spPr>
              <a:xfrm>
                <a:off x="88347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7" name="任意多边形: 形状 11206">
                <a:extLst>
                  <a:ext uri="{FF2B5EF4-FFF2-40B4-BE49-F238E27FC236}">
                    <a16:creationId xmlns:a16="http://schemas.microsoft.com/office/drawing/2014/main" id="{F6C7973F-D614-F729-E6CD-1E262C9BE9D6}"/>
                  </a:ext>
                </a:extLst>
              </p:cNvPr>
              <p:cNvSpPr/>
              <p:nvPr/>
            </p:nvSpPr>
            <p:spPr>
              <a:xfrm>
                <a:off x="88347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8" name="任意多边形: 形状 11207">
                <a:extLst>
                  <a:ext uri="{FF2B5EF4-FFF2-40B4-BE49-F238E27FC236}">
                    <a16:creationId xmlns:a16="http://schemas.microsoft.com/office/drawing/2014/main" id="{ACD7DCF5-A54E-7423-346A-F7979AAA47BC}"/>
                  </a:ext>
                </a:extLst>
              </p:cNvPr>
              <p:cNvSpPr/>
              <p:nvPr/>
            </p:nvSpPr>
            <p:spPr>
              <a:xfrm>
                <a:off x="883472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9" name="任意多边形: 形状 11208">
                <a:extLst>
                  <a:ext uri="{FF2B5EF4-FFF2-40B4-BE49-F238E27FC236}">
                    <a16:creationId xmlns:a16="http://schemas.microsoft.com/office/drawing/2014/main" id="{721911B5-ECD7-04EC-5A82-9C3BC670C7E1}"/>
                  </a:ext>
                </a:extLst>
              </p:cNvPr>
              <p:cNvSpPr/>
              <p:nvPr/>
            </p:nvSpPr>
            <p:spPr>
              <a:xfrm>
                <a:off x="883472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0" name="任意多边形: 形状 11209">
                <a:extLst>
                  <a:ext uri="{FF2B5EF4-FFF2-40B4-BE49-F238E27FC236}">
                    <a16:creationId xmlns:a16="http://schemas.microsoft.com/office/drawing/2014/main" id="{E4879085-F9EB-C152-6A25-1D70CEE421D5}"/>
                  </a:ext>
                </a:extLst>
              </p:cNvPr>
              <p:cNvSpPr/>
              <p:nvPr/>
            </p:nvSpPr>
            <p:spPr>
              <a:xfrm>
                <a:off x="87909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1" name="任意多边形: 形状 11210">
                <a:extLst>
                  <a:ext uri="{FF2B5EF4-FFF2-40B4-BE49-F238E27FC236}">
                    <a16:creationId xmlns:a16="http://schemas.microsoft.com/office/drawing/2014/main" id="{7970EBD6-E701-D7F3-3B52-EB97327D649D}"/>
                  </a:ext>
                </a:extLst>
              </p:cNvPr>
              <p:cNvSpPr/>
              <p:nvPr/>
            </p:nvSpPr>
            <p:spPr>
              <a:xfrm>
                <a:off x="87909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2" name="任意多边形: 形状 11211">
                <a:extLst>
                  <a:ext uri="{FF2B5EF4-FFF2-40B4-BE49-F238E27FC236}">
                    <a16:creationId xmlns:a16="http://schemas.microsoft.com/office/drawing/2014/main" id="{AF988121-C348-380C-99D8-6D8D440BA9C6}"/>
                  </a:ext>
                </a:extLst>
              </p:cNvPr>
              <p:cNvSpPr/>
              <p:nvPr/>
            </p:nvSpPr>
            <p:spPr>
              <a:xfrm>
                <a:off x="87909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3" name="任意多边形: 形状 11212">
                <a:extLst>
                  <a:ext uri="{FF2B5EF4-FFF2-40B4-BE49-F238E27FC236}">
                    <a16:creationId xmlns:a16="http://schemas.microsoft.com/office/drawing/2014/main" id="{B1551D74-477A-F370-BC07-263266BD0DE4}"/>
                  </a:ext>
                </a:extLst>
              </p:cNvPr>
              <p:cNvSpPr/>
              <p:nvPr/>
            </p:nvSpPr>
            <p:spPr>
              <a:xfrm>
                <a:off x="87909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4" name="任意多边形: 形状 11213">
                <a:extLst>
                  <a:ext uri="{FF2B5EF4-FFF2-40B4-BE49-F238E27FC236}">
                    <a16:creationId xmlns:a16="http://schemas.microsoft.com/office/drawing/2014/main" id="{253BA196-696F-E01C-64D0-3223813B7E84}"/>
                  </a:ext>
                </a:extLst>
              </p:cNvPr>
              <p:cNvSpPr/>
              <p:nvPr/>
            </p:nvSpPr>
            <p:spPr>
              <a:xfrm>
                <a:off x="87909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5" name="任意多边形: 形状 11214">
                <a:extLst>
                  <a:ext uri="{FF2B5EF4-FFF2-40B4-BE49-F238E27FC236}">
                    <a16:creationId xmlns:a16="http://schemas.microsoft.com/office/drawing/2014/main" id="{5EC25D30-2572-EDEE-5F29-706F4716B7D4}"/>
                  </a:ext>
                </a:extLst>
              </p:cNvPr>
              <p:cNvSpPr/>
              <p:nvPr/>
            </p:nvSpPr>
            <p:spPr>
              <a:xfrm>
                <a:off x="87909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6" name="任意多边形: 形状 11215">
                <a:extLst>
                  <a:ext uri="{FF2B5EF4-FFF2-40B4-BE49-F238E27FC236}">
                    <a16:creationId xmlns:a16="http://schemas.microsoft.com/office/drawing/2014/main" id="{22297394-558C-7B46-75E9-8A2851ED7AA9}"/>
                  </a:ext>
                </a:extLst>
              </p:cNvPr>
              <p:cNvSpPr/>
              <p:nvPr/>
            </p:nvSpPr>
            <p:spPr>
              <a:xfrm>
                <a:off x="87909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7" name="任意多边形: 形状 11216">
                <a:extLst>
                  <a:ext uri="{FF2B5EF4-FFF2-40B4-BE49-F238E27FC236}">
                    <a16:creationId xmlns:a16="http://schemas.microsoft.com/office/drawing/2014/main" id="{89464AB4-4ADF-6DEB-E3F3-442E0F909D2F}"/>
                  </a:ext>
                </a:extLst>
              </p:cNvPr>
              <p:cNvSpPr/>
              <p:nvPr/>
            </p:nvSpPr>
            <p:spPr>
              <a:xfrm>
                <a:off x="87909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8" name="任意多边形: 形状 11217">
                <a:extLst>
                  <a:ext uri="{FF2B5EF4-FFF2-40B4-BE49-F238E27FC236}">
                    <a16:creationId xmlns:a16="http://schemas.microsoft.com/office/drawing/2014/main" id="{FE1FDA16-D2D3-86F3-BD42-099D1F032B9C}"/>
                  </a:ext>
                </a:extLst>
              </p:cNvPr>
              <p:cNvSpPr/>
              <p:nvPr/>
            </p:nvSpPr>
            <p:spPr>
              <a:xfrm>
                <a:off x="87909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9" name="任意多边形: 形状 11218">
                <a:extLst>
                  <a:ext uri="{FF2B5EF4-FFF2-40B4-BE49-F238E27FC236}">
                    <a16:creationId xmlns:a16="http://schemas.microsoft.com/office/drawing/2014/main" id="{255F6988-F213-9DE4-F97A-33FF80E4B8B2}"/>
                  </a:ext>
                </a:extLst>
              </p:cNvPr>
              <p:cNvSpPr/>
              <p:nvPr/>
            </p:nvSpPr>
            <p:spPr>
              <a:xfrm>
                <a:off x="87909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0" name="任意多边形: 形状 11219">
                <a:extLst>
                  <a:ext uri="{FF2B5EF4-FFF2-40B4-BE49-F238E27FC236}">
                    <a16:creationId xmlns:a16="http://schemas.microsoft.com/office/drawing/2014/main" id="{6B42F7D5-17F3-8CBC-201C-B9F623B3273B}"/>
                  </a:ext>
                </a:extLst>
              </p:cNvPr>
              <p:cNvSpPr/>
              <p:nvPr/>
            </p:nvSpPr>
            <p:spPr>
              <a:xfrm>
                <a:off x="879090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1" name="任意多边形: 形状 11220">
                <a:extLst>
                  <a:ext uri="{FF2B5EF4-FFF2-40B4-BE49-F238E27FC236}">
                    <a16:creationId xmlns:a16="http://schemas.microsoft.com/office/drawing/2014/main" id="{CD3404B3-40A3-859C-079D-ED2DE53F85F3}"/>
                  </a:ext>
                </a:extLst>
              </p:cNvPr>
              <p:cNvSpPr/>
              <p:nvPr/>
            </p:nvSpPr>
            <p:spPr>
              <a:xfrm>
                <a:off x="874718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2" name="任意多边形: 形状 11221">
                <a:extLst>
                  <a:ext uri="{FF2B5EF4-FFF2-40B4-BE49-F238E27FC236}">
                    <a16:creationId xmlns:a16="http://schemas.microsoft.com/office/drawing/2014/main" id="{C80B1B5D-3BE5-6D42-E568-3CE5F4BD4234}"/>
                  </a:ext>
                </a:extLst>
              </p:cNvPr>
              <p:cNvSpPr/>
              <p:nvPr/>
            </p:nvSpPr>
            <p:spPr>
              <a:xfrm>
                <a:off x="874718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3" name="任意多边形: 形状 11222">
                <a:extLst>
                  <a:ext uri="{FF2B5EF4-FFF2-40B4-BE49-F238E27FC236}">
                    <a16:creationId xmlns:a16="http://schemas.microsoft.com/office/drawing/2014/main" id="{C47E315C-638B-AED7-2C8C-77D9078FE6BA}"/>
                  </a:ext>
                </a:extLst>
              </p:cNvPr>
              <p:cNvSpPr/>
              <p:nvPr/>
            </p:nvSpPr>
            <p:spPr>
              <a:xfrm>
                <a:off x="874718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4" name="任意多边形: 形状 11223">
                <a:extLst>
                  <a:ext uri="{FF2B5EF4-FFF2-40B4-BE49-F238E27FC236}">
                    <a16:creationId xmlns:a16="http://schemas.microsoft.com/office/drawing/2014/main" id="{E263B5FC-C540-83CD-F3FF-72D5AE81AF65}"/>
                  </a:ext>
                </a:extLst>
              </p:cNvPr>
              <p:cNvSpPr/>
              <p:nvPr/>
            </p:nvSpPr>
            <p:spPr>
              <a:xfrm>
                <a:off x="874718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5" name="任意多边形: 形状 11224">
                <a:extLst>
                  <a:ext uri="{FF2B5EF4-FFF2-40B4-BE49-F238E27FC236}">
                    <a16:creationId xmlns:a16="http://schemas.microsoft.com/office/drawing/2014/main" id="{27033D4F-3BC5-8789-391A-2DE093485E37}"/>
                  </a:ext>
                </a:extLst>
              </p:cNvPr>
              <p:cNvSpPr/>
              <p:nvPr/>
            </p:nvSpPr>
            <p:spPr>
              <a:xfrm>
                <a:off x="874718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6" name="任意多边形: 形状 11225">
                <a:extLst>
                  <a:ext uri="{FF2B5EF4-FFF2-40B4-BE49-F238E27FC236}">
                    <a16:creationId xmlns:a16="http://schemas.microsoft.com/office/drawing/2014/main" id="{86293578-EA9E-4A6D-A01A-74BDAC7615CF}"/>
                  </a:ext>
                </a:extLst>
              </p:cNvPr>
              <p:cNvSpPr/>
              <p:nvPr/>
            </p:nvSpPr>
            <p:spPr>
              <a:xfrm>
                <a:off x="874718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7" name="任意多边形: 形状 11226">
                <a:extLst>
                  <a:ext uri="{FF2B5EF4-FFF2-40B4-BE49-F238E27FC236}">
                    <a16:creationId xmlns:a16="http://schemas.microsoft.com/office/drawing/2014/main" id="{E97D39E4-5AF1-87E3-52B8-219CA4D5D58B}"/>
                  </a:ext>
                </a:extLst>
              </p:cNvPr>
              <p:cNvSpPr/>
              <p:nvPr/>
            </p:nvSpPr>
            <p:spPr>
              <a:xfrm>
                <a:off x="874718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8" name="任意多边形: 形状 11227">
                <a:extLst>
                  <a:ext uri="{FF2B5EF4-FFF2-40B4-BE49-F238E27FC236}">
                    <a16:creationId xmlns:a16="http://schemas.microsoft.com/office/drawing/2014/main" id="{E7150360-5BCA-A2A8-0D4A-49F2F9AE52E7}"/>
                  </a:ext>
                </a:extLst>
              </p:cNvPr>
              <p:cNvSpPr/>
              <p:nvPr/>
            </p:nvSpPr>
            <p:spPr>
              <a:xfrm>
                <a:off x="87471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9" name="任意多边形: 形状 11228">
                <a:extLst>
                  <a:ext uri="{FF2B5EF4-FFF2-40B4-BE49-F238E27FC236}">
                    <a16:creationId xmlns:a16="http://schemas.microsoft.com/office/drawing/2014/main" id="{B489C4E0-B5F9-E8E1-C943-4A0244F013C8}"/>
                  </a:ext>
                </a:extLst>
              </p:cNvPr>
              <p:cNvSpPr/>
              <p:nvPr/>
            </p:nvSpPr>
            <p:spPr>
              <a:xfrm>
                <a:off x="870337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0" name="任意多边形: 形状 11229">
                <a:extLst>
                  <a:ext uri="{FF2B5EF4-FFF2-40B4-BE49-F238E27FC236}">
                    <a16:creationId xmlns:a16="http://schemas.microsoft.com/office/drawing/2014/main" id="{C11C951A-BC6A-BCFB-F4AF-1E492FF487BA}"/>
                  </a:ext>
                </a:extLst>
              </p:cNvPr>
              <p:cNvSpPr/>
              <p:nvPr/>
            </p:nvSpPr>
            <p:spPr>
              <a:xfrm>
                <a:off x="870337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1" name="任意多边形: 形状 11230">
                <a:extLst>
                  <a:ext uri="{FF2B5EF4-FFF2-40B4-BE49-F238E27FC236}">
                    <a16:creationId xmlns:a16="http://schemas.microsoft.com/office/drawing/2014/main" id="{D435BE41-C693-E84F-87C2-A37B5F160FCB}"/>
                  </a:ext>
                </a:extLst>
              </p:cNvPr>
              <p:cNvSpPr/>
              <p:nvPr/>
            </p:nvSpPr>
            <p:spPr>
              <a:xfrm>
                <a:off x="870337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2" name="任意多边形: 形状 11231">
                <a:extLst>
                  <a:ext uri="{FF2B5EF4-FFF2-40B4-BE49-F238E27FC236}">
                    <a16:creationId xmlns:a16="http://schemas.microsoft.com/office/drawing/2014/main" id="{B38ECFEB-F2CE-1A86-E79B-AAB96DD34C89}"/>
                  </a:ext>
                </a:extLst>
              </p:cNvPr>
              <p:cNvSpPr/>
              <p:nvPr/>
            </p:nvSpPr>
            <p:spPr>
              <a:xfrm>
                <a:off x="870337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3" name="任意多边形: 形状 11232">
                <a:extLst>
                  <a:ext uri="{FF2B5EF4-FFF2-40B4-BE49-F238E27FC236}">
                    <a16:creationId xmlns:a16="http://schemas.microsoft.com/office/drawing/2014/main" id="{B622B7F0-B20D-6196-B6E9-5A65F76BD2C4}"/>
                  </a:ext>
                </a:extLst>
              </p:cNvPr>
              <p:cNvSpPr/>
              <p:nvPr/>
            </p:nvSpPr>
            <p:spPr>
              <a:xfrm>
                <a:off x="870337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4" name="任意多边形: 形状 11233">
                <a:extLst>
                  <a:ext uri="{FF2B5EF4-FFF2-40B4-BE49-F238E27FC236}">
                    <a16:creationId xmlns:a16="http://schemas.microsoft.com/office/drawing/2014/main" id="{49AFB9A2-EB6F-B1A1-D254-D40E2550DE1C}"/>
                  </a:ext>
                </a:extLst>
              </p:cNvPr>
              <p:cNvSpPr/>
              <p:nvPr/>
            </p:nvSpPr>
            <p:spPr>
              <a:xfrm>
                <a:off x="870337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5" name="任意多边形: 形状 11234">
                <a:extLst>
                  <a:ext uri="{FF2B5EF4-FFF2-40B4-BE49-F238E27FC236}">
                    <a16:creationId xmlns:a16="http://schemas.microsoft.com/office/drawing/2014/main" id="{F69900E7-EC32-8846-13E6-22ED5F39E045}"/>
                  </a:ext>
                </a:extLst>
              </p:cNvPr>
              <p:cNvSpPr/>
              <p:nvPr/>
            </p:nvSpPr>
            <p:spPr>
              <a:xfrm>
                <a:off x="870337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6" name="任意多边形: 形状 11235">
                <a:extLst>
                  <a:ext uri="{FF2B5EF4-FFF2-40B4-BE49-F238E27FC236}">
                    <a16:creationId xmlns:a16="http://schemas.microsoft.com/office/drawing/2014/main" id="{B5C4876D-195A-FAD2-4244-52061BEFCE53}"/>
                  </a:ext>
                </a:extLst>
              </p:cNvPr>
              <p:cNvSpPr/>
              <p:nvPr/>
            </p:nvSpPr>
            <p:spPr>
              <a:xfrm>
                <a:off x="870337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7" name="任意多边形: 形状 11236">
                <a:extLst>
                  <a:ext uri="{FF2B5EF4-FFF2-40B4-BE49-F238E27FC236}">
                    <a16:creationId xmlns:a16="http://schemas.microsoft.com/office/drawing/2014/main" id="{ACE67D02-6207-7731-E67A-E39BF7D5E413}"/>
                  </a:ext>
                </a:extLst>
              </p:cNvPr>
              <p:cNvSpPr/>
              <p:nvPr/>
            </p:nvSpPr>
            <p:spPr>
              <a:xfrm>
                <a:off x="87033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8" name="任意多边形: 形状 11237">
                <a:extLst>
                  <a:ext uri="{FF2B5EF4-FFF2-40B4-BE49-F238E27FC236}">
                    <a16:creationId xmlns:a16="http://schemas.microsoft.com/office/drawing/2014/main" id="{2FC4A2D1-AC24-CB5F-AF92-A987A97065A9}"/>
                  </a:ext>
                </a:extLst>
              </p:cNvPr>
              <p:cNvSpPr/>
              <p:nvPr/>
            </p:nvSpPr>
            <p:spPr>
              <a:xfrm>
                <a:off x="87033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9" name="任意多边形: 形状 11238">
                <a:extLst>
                  <a:ext uri="{FF2B5EF4-FFF2-40B4-BE49-F238E27FC236}">
                    <a16:creationId xmlns:a16="http://schemas.microsoft.com/office/drawing/2014/main" id="{C56DD3D5-3886-50FE-5C52-4141F43C6917}"/>
                  </a:ext>
                </a:extLst>
              </p:cNvPr>
              <p:cNvSpPr/>
              <p:nvPr/>
            </p:nvSpPr>
            <p:spPr>
              <a:xfrm>
                <a:off x="87033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0" name="任意多边形: 形状 11239">
                <a:extLst>
                  <a:ext uri="{FF2B5EF4-FFF2-40B4-BE49-F238E27FC236}">
                    <a16:creationId xmlns:a16="http://schemas.microsoft.com/office/drawing/2014/main" id="{EB4668B2-9DCC-3DAE-4596-742833B806C2}"/>
                  </a:ext>
                </a:extLst>
              </p:cNvPr>
              <p:cNvSpPr/>
              <p:nvPr/>
            </p:nvSpPr>
            <p:spPr>
              <a:xfrm>
                <a:off x="87033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1" name="任意多边形: 形状 11240">
                <a:extLst>
                  <a:ext uri="{FF2B5EF4-FFF2-40B4-BE49-F238E27FC236}">
                    <a16:creationId xmlns:a16="http://schemas.microsoft.com/office/drawing/2014/main" id="{A445B9AF-80F2-0FB7-6FDE-11B1F8D19BD2}"/>
                  </a:ext>
                </a:extLst>
              </p:cNvPr>
              <p:cNvSpPr/>
              <p:nvPr/>
            </p:nvSpPr>
            <p:spPr>
              <a:xfrm>
                <a:off x="87033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2" name="任意多边形: 形状 11241">
                <a:extLst>
                  <a:ext uri="{FF2B5EF4-FFF2-40B4-BE49-F238E27FC236}">
                    <a16:creationId xmlns:a16="http://schemas.microsoft.com/office/drawing/2014/main" id="{174F1513-EFCB-43CB-8651-1662E04074AC}"/>
                  </a:ext>
                </a:extLst>
              </p:cNvPr>
              <p:cNvSpPr/>
              <p:nvPr/>
            </p:nvSpPr>
            <p:spPr>
              <a:xfrm>
                <a:off x="865955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3" name="任意多边形: 形状 11242">
                <a:extLst>
                  <a:ext uri="{FF2B5EF4-FFF2-40B4-BE49-F238E27FC236}">
                    <a16:creationId xmlns:a16="http://schemas.microsoft.com/office/drawing/2014/main" id="{FD5A65A5-AD7F-5098-92AB-B8E977922900}"/>
                  </a:ext>
                </a:extLst>
              </p:cNvPr>
              <p:cNvSpPr/>
              <p:nvPr/>
            </p:nvSpPr>
            <p:spPr>
              <a:xfrm>
                <a:off x="865955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4" name="任意多边形: 形状 11243">
                <a:extLst>
                  <a:ext uri="{FF2B5EF4-FFF2-40B4-BE49-F238E27FC236}">
                    <a16:creationId xmlns:a16="http://schemas.microsoft.com/office/drawing/2014/main" id="{EA7BD93E-B181-1128-9C54-165D6B641B8C}"/>
                  </a:ext>
                </a:extLst>
              </p:cNvPr>
              <p:cNvSpPr/>
              <p:nvPr/>
            </p:nvSpPr>
            <p:spPr>
              <a:xfrm>
                <a:off x="865955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5" name="任意多边形: 形状 11244">
                <a:extLst>
                  <a:ext uri="{FF2B5EF4-FFF2-40B4-BE49-F238E27FC236}">
                    <a16:creationId xmlns:a16="http://schemas.microsoft.com/office/drawing/2014/main" id="{EBF276FD-A146-752B-2171-058AE671AF3F}"/>
                  </a:ext>
                </a:extLst>
              </p:cNvPr>
              <p:cNvSpPr/>
              <p:nvPr/>
            </p:nvSpPr>
            <p:spPr>
              <a:xfrm>
                <a:off x="865955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6" name="任意多边形: 形状 11245">
                <a:extLst>
                  <a:ext uri="{FF2B5EF4-FFF2-40B4-BE49-F238E27FC236}">
                    <a16:creationId xmlns:a16="http://schemas.microsoft.com/office/drawing/2014/main" id="{C62337DD-A607-F787-86EC-0500259AC09D}"/>
                  </a:ext>
                </a:extLst>
              </p:cNvPr>
              <p:cNvSpPr/>
              <p:nvPr/>
            </p:nvSpPr>
            <p:spPr>
              <a:xfrm>
                <a:off x="865955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7" name="任意多边形: 形状 11246">
                <a:extLst>
                  <a:ext uri="{FF2B5EF4-FFF2-40B4-BE49-F238E27FC236}">
                    <a16:creationId xmlns:a16="http://schemas.microsoft.com/office/drawing/2014/main" id="{9C28B983-08AC-D048-DE51-12B4D586F013}"/>
                  </a:ext>
                </a:extLst>
              </p:cNvPr>
              <p:cNvSpPr/>
              <p:nvPr/>
            </p:nvSpPr>
            <p:spPr>
              <a:xfrm>
                <a:off x="865955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8" name="任意多边形: 形状 11247">
                <a:extLst>
                  <a:ext uri="{FF2B5EF4-FFF2-40B4-BE49-F238E27FC236}">
                    <a16:creationId xmlns:a16="http://schemas.microsoft.com/office/drawing/2014/main" id="{198EBDD3-7990-FF01-3585-781611155AA8}"/>
                  </a:ext>
                </a:extLst>
              </p:cNvPr>
              <p:cNvSpPr/>
              <p:nvPr/>
            </p:nvSpPr>
            <p:spPr>
              <a:xfrm>
                <a:off x="865955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9" name="任意多边形: 形状 11248">
                <a:extLst>
                  <a:ext uri="{FF2B5EF4-FFF2-40B4-BE49-F238E27FC236}">
                    <a16:creationId xmlns:a16="http://schemas.microsoft.com/office/drawing/2014/main" id="{18892536-BB19-3FB1-E273-0387442625FA}"/>
                  </a:ext>
                </a:extLst>
              </p:cNvPr>
              <p:cNvSpPr/>
              <p:nvPr/>
            </p:nvSpPr>
            <p:spPr>
              <a:xfrm>
                <a:off x="865955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0" name="任意多边形: 形状 11249">
                <a:extLst>
                  <a:ext uri="{FF2B5EF4-FFF2-40B4-BE49-F238E27FC236}">
                    <a16:creationId xmlns:a16="http://schemas.microsoft.com/office/drawing/2014/main" id="{CE6B3937-41F5-27DD-F75B-84E5078AC4D5}"/>
                  </a:ext>
                </a:extLst>
              </p:cNvPr>
              <p:cNvSpPr/>
              <p:nvPr/>
            </p:nvSpPr>
            <p:spPr>
              <a:xfrm>
                <a:off x="86595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1" name="任意多边形: 形状 11250">
                <a:extLst>
                  <a:ext uri="{FF2B5EF4-FFF2-40B4-BE49-F238E27FC236}">
                    <a16:creationId xmlns:a16="http://schemas.microsoft.com/office/drawing/2014/main" id="{33409200-AAED-9CC8-BE80-EBF21DB5D992}"/>
                  </a:ext>
                </a:extLst>
              </p:cNvPr>
              <p:cNvSpPr/>
              <p:nvPr/>
            </p:nvSpPr>
            <p:spPr>
              <a:xfrm>
                <a:off x="86595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2" name="任意多边形: 形状 11251">
                <a:extLst>
                  <a:ext uri="{FF2B5EF4-FFF2-40B4-BE49-F238E27FC236}">
                    <a16:creationId xmlns:a16="http://schemas.microsoft.com/office/drawing/2014/main" id="{A230EFA0-1A28-D096-45BA-C17309479319}"/>
                  </a:ext>
                </a:extLst>
              </p:cNvPr>
              <p:cNvSpPr/>
              <p:nvPr/>
            </p:nvSpPr>
            <p:spPr>
              <a:xfrm>
                <a:off x="86595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3" name="任意多边形: 形状 11252">
                <a:extLst>
                  <a:ext uri="{FF2B5EF4-FFF2-40B4-BE49-F238E27FC236}">
                    <a16:creationId xmlns:a16="http://schemas.microsoft.com/office/drawing/2014/main" id="{21F20C62-C1E4-3353-8EC2-FA4B8A493D65}"/>
                  </a:ext>
                </a:extLst>
              </p:cNvPr>
              <p:cNvSpPr/>
              <p:nvPr/>
            </p:nvSpPr>
            <p:spPr>
              <a:xfrm>
                <a:off x="86595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4" name="任意多边形: 形状 11253">
                <a:extLst>
                  <a:ext uri="{FF2B5EF4-FFF2-40B4-BE49-F238E27FC236}">
                    <a16:creationId xmlns:a16="http://schemas.microsoft.com/office/drawing/2014/main" id="{6777BDE4-19A5-318D-673D-14EFD925930A}"/>
                  </a:ext>
                </a:extLst>
              </p:cNvPr>
              <p:cNvSpPr/>
              <p:nvPr/>
            </p:nvSpPr>
            <p:spPr>
              <a:xfrm>
                <a:off x="86595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5" name="任意多边形: 形状 11254">
                <a:extLst>
                  <a:ext uri="{FF2B5EF4-FFF2-40B4-BE49-F238E27FC236}">
                    <a16:creationId xmlns:a16="http://schemas.microsoft.com/office/drawing/2014/main" id="{27FE5F00-F945-32AA-EB64-16C3144D33D9}"/>
                  </a:ext>
                </a:extLst>
              </p:cNvPr>
              <p:cNvSpPr/>
              <p:nvPr/>
            </p:nvSpPr>
            <p:spPr>
              <a:xfrm>
                <a:off x="86595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6" name="任意多边形: 形状 11255">
                <a:extLst>
                  <a:ext uri="{FF2B5EF4-FFF2-40B4-BE49-F238E27FC236}">
                    <a16:creationId xmlns:a16="http://schemas.microsoft.com/office/drawing/2014/main" id="{7B63D489-C878-1203-5CCA-D28016585A30}"/>
                  </a:ext>
                </a:extLst>
              </p:cNvPr>
              <p:cNvSpPr/>
              <p:nvPr/>
            </p:nvSpPr>
            <p:spPr>
              <a:xfrm>
                <a:off x="86595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7" name="任意多边形: 形状 11256">
                <a:extLst>
                  <a:ext uri="{FF2B5EF4-FFF2-40B4-BE49-F238E27FC236}">
                    <a16:creationId xmlns:a16="http://schemas.microsoft.com/office/drawing/2014/main" id="{DB08462F-1234-C7A8-20FD-95D43B602234}"/>
                  </a:ext>
                </a:extLst>
              </p:cNvPr>
              <p:cNvSpPr/>
              <p:nvPr/>
            </p:nvSpPr>
            <p:spPr>
              <a:xfrm>
                <a:off x="86595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8" name="任意多边形: 形状 11257">
                <a:extLst>
                  <a:ext uri="{FF2B5EF4-FFF2-40B4-BE49-F238E27FC236}">
                    <a16:creationId xmlns:a16="http://schemas.microsoft.com/office/drawing/2014/main" id="{4B58EBC5-4438-E0B5-8D13-FD5D225E8FD3}"/>
                  </a:ext>
                </a:extLst>
              </p:cNvPr>
              <p:cNvSpPr/>
              <p:nvPr/>
            </p:nvSpPr>
            <p:spPr>
              <a:xfrm>
                <a:off x="861574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9" name="任意多边形: 形状 11258">
                <a:extLst>
                  <a:ext uri="{FF2B5EF4-FFF2-40B4-BE49-F238E27FC236}">
                    <a16:creationId xmlns:a16="http://schemas.microsoft.com/office/drawing/2014/main" id="{2D3A022C-2ABC-7ABA-BE69-E181FA753D62}"/>
                  </a:ext>
                </a:extLst>
              </p:cNvPr>
              <p:cNvSpPr/>
              <p:nvPr/>
            </p:nvSpPr>
            <p:spPr>
              <a:xfrm>
                <a:off x="861574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0" name="任意多边形: 形状 11259">
                <a:extLst>
                  <a:ext uri="{FF2B5EF4-FFF2-40B4-BE49-F238E27FC236}">
                    <a16:creationId xmlns:a16="http://schemas.microsoft.com/office/drawing/2014/main" id="{89A650AA-0419-9C29-BB0E-9D26C795456D}"/>
                  </a:ext>
                </a:extLst>
              </p:cNvPr>
              <p:cNvSpPr/>
              <p:nvPr/>
            </p:nvSpPr>
            <p:spPr>
              <a:xfrm>
                <a:off x="861574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1" name="任意多边形: 形状 11260">
                <a:extLst>
                  <a:ext uri="{FF2B5EF4-FFF2-40B4-BE49-F238E27FC236}">
                    <a16:creationId xmlns:a16="http://schemas.microsoft.com/office/drawing/2014/main" id="{BE003A26-8B9D-7100-1CB2-1E02E583549D}"/>
                  </a:ext>
                </a:extLst>
              </p:cNvPr>
              <p:cNvSpPr/>
              <p:nvPr/>
            </p:nvSpPr>
            <p:spPr>
              <a:xfrm>
                <a:off x="861574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2" name="任意多边形: 形状 11261">
                <a:extLst>
                  <a:ext uri="{FF2B5EF4-FFF2-40B4-BE49-F238E27FC236}">
                    <a16:creationId xmlns:a16="http://schemas.microsoft.com/office/drawing/2014/main" id="{6B97CF14-50ED-4C90-612C-6F37AFB1D0AB}"/>
                  </a:ext>
                </a:extLst>
              </p:cNvPr>
              <p:cNvSpPr/>
              <p:nvPr/>
            </p:nvSpPr>
            <p:spPr>
              <a:xfrm>
                <a:off x="861574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3" name="任意多边形: 形状 11262">
                <a:extLst>
                  <a:ext uri="{FF2B5EF4-FFF2-40B4-BE49-F238E27FC236}">
                    <a16:creationId xmlns:a16="http://schemas.microsoft.com/office/drawing/2014/main" id="{43B8FDAC-AE2F-9118-5A41-0A9338084905}"/>
                  </a:ext>
                </a:extLst>
              </p:cNvPr>
              <p:cNvSpPr/>
              <p:nvPr/>
            </p:nvSpPr>
            <p:spPr>
              <a:xfrm>
                <a:off x="861574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4" name="任意多边形: 形状 11263">
                <a:extLst>
                  <a:ext uri="{FF2B5EF4-FFF2-40B4-BE49-F238E27FC236}">
                    <a16:creationId xmlns:a16="http://schemas.microsoft.com/office/drawing/2014/main" id="{DC7DB51A-D5CE-EB43-F786-B7A4C38959C0}"/>
                  </a:ext>
                </a:extLst>
              </p:cNvPr>
              <p:cNvSpPr/>
              <p:nvPr/>
            </p:nvSpPr>
            <p:spPr>
              <a:xfrm>
                <a:off x="861574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5" name="任意多边形: 形状 11264">
                <a:extLst>
                  <a:ext uri="{FF2B5EF4-FFF2-40B4-BE49-F238E27FC236}">
                    <a16:creationId xmlns:a16="http://schemas.microsoft.com/office/drawing/2014/main" id="{5B8A39D5-44C5-6011-ACE1-BC6CF7B6DD08}"/>
                  </a:ext>
                </a:extLst>
              </p:cNvPr>
              <p:cNvSpPr/>
              <p:nvPr/>
            </p:nvSpPr>
            <p:spPr>
              <a:xfrm>
                <a:off x="861574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6" name="任意多边形: 形状 11265">
                <a:extLst>
                  <a:ext uri="{FF2B5EF4-FFF2-40B4-BE49-F238E27FC236}">
                    <a16:creationId xmlns:a16="http://schemas.microsoft.com/office/drawing/2014/main" id="{C5D4F538-9D78-1B27-F38F-CC427FEFACF6}"/>
                  </a:ext>
                </a:extLst>
              </p:cNvPr>
              <p:cNvSpPr/>
              <p:nvPr/>
            </p:nvSpPr>
            <p:spPr>
              <a:xfrm>
                <a:off x="861574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7" name="任意多边形: 形状 11266">
                <a:extLst>
                  <a:ext uri="{FF2B5EF4-FFF2-40B4-BE49-F238E27FC236}">
                    <a16:creationId xmlns:a16="http://schemas.microsoft.com/office/drawing/2014/main" id="{D2D18F01-D5C9-F091-7A53-B8EA4D5F6364}"/>
                  </a:ext>
                </a:extLst>
              </p:cNvPr>
              <p:cNvSpPr/>
              <p:nvPr/>
            </p:nvSpPr>
            <p:spPr>
              <a:xfrm>
                <a:off x="861574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8" name="任意多边形: 形状 11267">
                <a:extLst>
                  <a:ext uri="{FF2B5EF4-FFF2-40B4-BE49-F238E27FC236}">
                    <a16:creationId xmlns:a16="http://schemas.microsoft.com/office/drawing/2014/main" id="{1204F5CB-2FF2-AB10-153C-B0C42FCB9342}"/>
                  </a:ext>
                </a:extLst>
              </p:cNvPr>
              <p:cNvSpPr/>
              <p:nvPr/>
            </p:nvSpPr>
            <p:spPr>
              <a:xfrm>
                <a:off x="861574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9" name="任意多边形: 形状 11268">
                <a:extLst>
                  <a:ext uri="{FF2B5EF4-FFF2-40B4-BE49-F238E27FC236}">
                    <a16:creationId xmlns:a16="http://schemas.microsoft.com/office/drawing/2014/main" id="{A4585052-DAF8-3285-2643-D282B4F10E7C}"/>
                  </a:ext>
                </a:extLst>
              </p:cNvPr>
              <p:cNvSpPr/>
              <p:nvPr/>
            </p:nvSpPr>
            <p:spPr>
              <a:xfrm>
                <a:off x="861574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0" name="任意多边形: 形状 11269">
                <a:extLst>
                  <a:ext uri="{FF2B5EF4-FFF2-40B4-BE49-F238E27FC236}">
                    <a16:creationId xmlns:a16="http://schemas.microsoft.com/office/drawing/2014/main" id="{36886CB3-C843-F9D1-710F-C6A5CE1F78CA}"/>
                  </a:ext>
                </a:extLst>
              </p:cNvPr>
              <p:cNvSpPr/>
              <p:nvPr/>
            </p:nvSpPr>
            <p:spPr>
              <a:xfrm>
                <a:off x="861574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1" name="任意多边形: 形状 11270">
                <a:extLst>
                  <a:ext uri="{FF2B5EF4-FFF2-40B4-BE49-F238E27FC236}">
                    <a16:creationId xmlns:a16="http://schemas.microsoft.com/office/drawing/2014/main" id="{2DA906DE-51B9-9F30-7981-2D4E052EE826}"/>
                  </a:ext>
                </a:extLst>
              </p:cNvPr>
              <p:cNvSpPr/>
              <p:nvPr/>
            </p:nvSpPr>
            <p:spPr>
              <a:xfrm>
                <a:off x="861574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2" name="任意多边形: 形状 11271">
                <a:extLst>
                  <a:ext uri="{FF2B5EF4-FFF2-40B4-BE49-F238E27FC236}">
                    <a16:creationId xmlns:a16="http://schemas.microsoft.com/office/drawing/2014/main" id="{0BA5E101-0710-D5D0-A9C2-EB6077C94CB7}"/>
                  </a:ext>
                </a:extLst>
              </p:cNvPr>
              <p:cNvSpPr/>
              <p:nvPr/>
            </p:nvSpPr>
            <p:spPr>
              <a:xfrm>
                <a:off x="861574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3" name="任意多边形: 形状 11272">
                <a:extLst>
                  <a:ext uri="{FF2B5EF4-FFF2-40B4-BE49-F238E27FC236}">
                    <a16:creationId xmlns:a16="http://schemas.microsoft.com/office/drawing/2014/main" id="{2C45236B-0850-C00A-47D5-0DD448656B53}"/>
                  </a:ext>
                </a:extLst>
              </p:cNvPr>
              <p:cNvSpPr/>
              <p:nvPr/>
            </p:nvSpPr>
            <p:spPr>
              <a:xfrm>
                <a:off x="861574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4" name="任意多边形: 形状 11273">
                <a:extLst>
                  <a:ext uri="{FF2B5EF4-FFF2-40B4-BE49-F238E27FC236}">
                    <a16:creationId xmlns:a16="http://schemas.microsoft.com/office/drawing/2014/main" id="{4092883E-B26F-BB86-5420-6C7C028456E2}"/>
                  </a:ext>
                </a:extLst>
              </p:cNvPr>
              <p:cNvSpPr/>
              <p:nvPr/>
            </p:nvSpPr>
            <p:spPr>
              <a:xfrm>
                <a:off x="861574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5" name="任意多边形: 形状 11274">
                <a:extLst>
                  <a:ext uri="{FF2B5EF4-FFF2-40B4-BE49-F238E27FC236}">
                    <a16:creationId xmlns:a16="http://schemas.microsoft.com/office/drawing/2014/main" id="{3D0C48BB-5228-3133-BD49-6048BA1E3503}"/>
                  </a:ext>
                </a:extLst>
              </p:cNvPr>
              <p:cNvSpPr/>
              <p:nvPr/>
            </p:nvSpPr>
            <p:spPr>
              <a:xfrm>
                <a:off x="861574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6" name="任意多边形: 形状 11275">
                <a:extLst>
                  <a:ext uri="{FF2B5EF4-FFF2-40B4-BE49-F238E27FC236}">
                    <a16:creationId xmlns:a16="http://schemas.microsoft.com/office/drawing/2014/main" id="{DDE3E857-B71D-E8B8-A1C8-3ECA6D2B29E3}"/>
                  </a:ext>
                </a:extLst>
              </p:cNvPr>
              <p:cNvSpPr/>
              <p:nvPr/>
            </p:nvSpPr>
            <p:spPr>
              <a:xfrm>
                <a:off x="857202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7" name="任意多边形: 形状 11276">
                <a:extLst>
                  <a:ext uri="{FF2B5EF4-FFF2-40B4-BE49-F238E27FC236}">
                    <a16:creationId xmlns:a16="http://schemas.microsoft.com/office/drawing/2014/main" id="{E292AA87-3117-1F6B-48DE-06126F7730F0}"/>
                  </a:ext>
                </a:extLst>
              </p:cNvPr>
              <p:cNvSpPr/>
              <p:nvPr/>
            </p:nvSpPr>
            <p:spPr>
              <a:xfrm>
                <a:off x="857202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8" name="任意多边形: 形状 11277">
                <a:extLst>
                  <a:ext uri="{FF2B5EF4-FFF2-40B4-BE49-F238E27FC236}">
                    <a16:creationId xmlns:a16="http://schemas.microsoft.com/office/drawing/2014/main" id="{052871FE-1AA5-5E6F-DA58-9B75145F5864}"/>
                  </a:ext>
                </a:extLst>
              </p:cNvPr>
              <p:cNvSpPr/>
              <p:nvPr/>
            </p:nvSpPr>
            <p:spPr>
              <a:xfrm>
                <a:off x="857202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9" name="任意多边形: 形状 11278">
                <a:extLst>
                  <a:ext uri="{FF2B5EF4-FFF2-40B4-BE49-F238E27FC236}">
                    <a16:creationId xmlns:a16="http://schemas.microsoft.com/office/drawing/2014/main" id="{D6B21784-94F8-EB79-14FC-9F51B1B75E1C}"/>
                  </a:ext>
                </a:extLst>
              </p:cNvPr>
              <p:cNvSpPr/>
              <p:nvPr/>
            </p:nvSpPr>
            <p:spPr>
              <a:xfrm>
                <a:off x="857202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0" name="任意多边形: 形状 11279">
                <a:extLst>
                  <a:ext uri="{FF2B5EF4-FFF2-40B4-BE49-F238E27FC236}">
                    <a16:creationId xmlns:a16="http://schemas.microsoft.com/office/drawing/2014/main" id="{3C2A2ED2-887C-2CF7-B463-6128BB6390E1}"/>
                  </a:ext>
                </a:extLst>
              </p:cNvPr>
              <p:cNvSpPr/>
              <p:nvPr/>
            </p:nvSpPr>
            <p:spPr>
              <a:xfrm>
                <a:off x="85720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1" name="任意多边形: 形状 11280">
                <a:extLst>
                  <a:ext uri="{FF2B5EF4-FFF2-40B4-BE49-F238E27FC236}">
                    <a16:creationId xmlns:a16="http://schemas.microsoft.com/office/drawing/2014/main" id="{7251EDA2-18A7-EA98-D14A-4AC0A306A442}"/>
                  </a:ext>
                </a:extLst>
              </p:cNvPr>
              <p:cNvSpPr/>
              <p:nvPr/>
            </p:nvSpPr>
            <p:spPr>
              <a:xfrm>
                <a:off x="85720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2" name="任意多边形: 形状 11281">
                <a:extLst>
                  <a:ext uri="{FF2B5EF4-FFF2-40B4-BE49-F238E27FC236}">
                    <a16:creationId xmlns:a16="http://schemas.microsoft.com/office/drawing/2014/main" id="{5647ECE5-D76D-3FCA-3F6B-B89F71D30E14}"/>
                  </a:ext>
                </a:extLst>
              </p:cNvPr>
              <p:cNvSpPr/>
              <p:nvPr/>
            </p:nvSpPr>
            <p:spPr>
              <a:xfrm>
                <a:off x="85720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3" name="任意多边形: 形状 11282">
                <a:extLst>
                  <a:ext uri="{FF2B5EF4-FFF2-40B4-BE49-F238E27FC236}">
                    <a16:creationId xmlns:a16="http://schemas.microsoft.com/office/drawing/2014/main" id="{1388212B-9DB7-CA19-B3C4-59CDC0484292}"/>
                  </a:ext>
                </a:extLst>
              </p:cNvPr>
              <p:cNvSpPr/>
              <p:nvPr/>
            </p:nvSpPr>
            <p:spPr>
              <a:xfrm>
                <a:off x="85720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4" name="任意多边形: 形状 11283">
                <a:extLst>
                  <a:ext uri="{FF2B5EF4-FFF2-40B4-BE49-F238E27FC236}">
                    <a16:creationId xmlns:a16="http://schemas.microsoft.com/office/drawing/2014/main" id="{0267D50E-4DDF-C9FC-54C1-3731C4F0EB59}"/>
                  </a:ext>
                </a:extLst>
              </p:cNvPr>
              <p:cNvSpPr/>
              <p:nvPr/>
            </p:nvSpPr>
            <p:spPr>
              <a:xfrm>
                <a:off x="85720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5" name="任意多边形: 形状 11284">
                <a:extLst>
                  <a:ext uri="{FF2B5EF4-FFF2-40B4-BE49-F238E27FC236}">
                    <a16:creationId xmlns:a16="http://schemas.microsoft.com/office/drawing/2014/main" id="{D17EC348-E11A-8675-4ADF-4D2929040913}"/>
                  </a:ext>
                </a:extLst>
              </p:cNvPr>
              <p:cNvSpPr/>
              <p:nvPr/>
            </p:nvSpPr>
            <p:spPr>
              <a:xfrm>
                <a:off x="857202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6" name="任意多边形: 形状 11285">
                <a:extLst>
                  <a:ext uri="{FF2B5EF4-FFF2-40B4-BE49-F238E27FC236}">
                    <a16:creationId xmlns:a16="http://schemas.microsoft.com/office/drawing/2014/main" id="{CB1A336D-6139-8492-BFA3-F3944BB9A218}"/>
                  </a:ext>
                </a:extLst>
              </p:cNvPr>
              <p:cNvSpPr/>
              <p:nvPr/>
            </p:nvSpPr>
            <p:spPr>
              <a:xfrm>
                <a:off x="857202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7" name="任意多边形: 形状 11286">
                <a:extLst>
                  <a:ext uri="{FF2B5EF4-FFF2-40B4-BE49-F238E27FC236}">
                    <a16:creationId xmlns:a16="http://schemas.microsoft.com/office/drawing/2014/main" id="{FEB2F3A3-1BD7-6D07-7120-DEB1507650D9}"/>
                  </a:ext>
                </a:extLst>
              </p:cNvPr>
              <p:cNvSpPr/>
              <p:nvPr/>
            </p:nvSpPr>
            <p:spPr>
              <a:xfrm>
                <a:off x="857202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8" name="任意多边形: 形状 11287">
                <a:extLst>
                  <a:ext uri="{FF2B5EF4-FFF2-40B4-BE49-F238E27FC236}">
                    <a16:creationId xmlns:a16="http://schemas.microsoft.com/office/drawing/2014/main" id="{CB742E1C-646E-1639-66C3-F66E0D7E633F}"/>
                  </a:ext>
                </a:extLst>
              </p:cNvPr>
              <p:cNvSpPr/>
              <p:nvPr/>
            </p:nvSpPr>
            <p:spPr>
              <a:xfrm>
                <a:off x="857202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9" name="任意多边形: 形状 11288">
                <a:extLst>
                  <a:ext uri="{FF2B5EF4-FFF2-40B4-BE49-F238E27FC236}">
                    <a16:creationId xmlns:a16="http://schemas.microsoft.com/office/drawing/2014/main" id="{C9A2C9E7-EFFA-F299-872C-77C3E61E0784}"/>
                  </a:ext>
                </a:extLst>
              </p:cNvPr>
              <p:cNvSpPr/>
              <p:nvPr/>
            </p:nvSpPr>
            <p:spPr>
              <a:xfrm>
                <a:off x="857202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0" name="任意多边形: 形状 11289">
                <a:extLst>
                  <a:ext uri="{FF2B5EF4-FFF2-40B4-BE49-F238E27FC236}">
                    <a16:creationId xmlns:a16="http://schemas.microsoft.com/office/drawing/2014/main" id="{00550BEC-7C61-D600-E5C3-035FB31FC39C}"/>
                  </a:ext>
                </a:extLst>
              </p:cNvPr>
              <p:cNvSpPr/>
              <p:nvPr/>
            </p:nvSpPr>
            <p:spPr>
              <a:xfrm>
                <a:off x="85282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1" name="任意多边形: 形状 11290">
                <a:extLst>
                  <a:ext uri="{FF2B5EF4-FFF2-40B4-BE49-F238E27FC236}">
                    <a16:creationId xmlns:a16="http://schemas.microsoft.com/office/drawing/2014/main" id="{7BD556C1-2393-FC28-3B1A-1AB3F53292AC}"/>
                  </a:ext>
                </a:extLst>
              </p:cNvPr>
              <p:cNvSpPr/>
              <p:nvPr/>
            </p:nvSpPr>
            <p:spPr>
              <a:xfrm>
                <a:off x="85282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2" name="任意多边形: 形状 11291">
                <a:extLst>
                  <a:ext uri="{FF2B5EF4-FFF2-40B4-BE49-F238E27FC236}">
                    <a16:creationId xmlns:a16="http://schemas.microsoft.com/office/drawing/2014/main" id="{AEA79166-5373-B974-A339-01352CF96176}"/>
                  </a:ext>
                </a:extLst>
              </p:cNvPr>
              <p:cNvSpPr/>
              <p:nvPr/>
            </p:nvSpPr>
            <p:spPr>
              <a:xfrm>
                <a:off x="85282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3" name="任意多边形: 形状 11292">
                <a:extLst>
                  <a:ext uri="{FF2B5EF4-FFF2-40B4-BE49-F238E27FC236}">
                    <a16:creationId xmlns:a16="http://schemas.microsoft.com/office/drawing/2014/main" id="{0F08ACE5-9BEE-775F-57B6-D1453E43DFB7}"/>
                  </a:ext>
                </a:extLst>
              </p:cNvPr>
              <p:cNvSpPr/>
              <p:nvPr/>
            </p:nvSpPr>
            <p:spPr>
              <a:xfrm>
                <a:off x="85282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4" name="任意多边形: 形状 11293">
                <a:extLst>
                  <a:ext uri="{FF2B5EF4-FFF2-40B4-BE49-F238E27FC236}">
                    <a16:creationId xmlns:a16="http://schemas.microsoft.com/office/drawing/2014/main" id="{5B089EFE-6B3E-66D9-3065-0F0CE47B7D72}"/>
                  </a:ext>
                </a:extLst>
              </p:cNvPr>
              <p:cNvSpPr/>
              <p:nvPr/>
            </p:nvSpPr>
            <p:spPr>
              <a:xfrm>
                <a:off x="85282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5" name="任意多边形: 形状 11294">
                <a:extLst>
                  <a:ext uri="{FF2B5EF4-FFF2-40B4-BE49-F238E27FC236}">
                    <a16:creationId xmlns:a16="http://schemas.microsoft.com/office/drawing/2014/main" id="{FF021F0C-22D8-FD5A-6FE4-F07A7A999008}"/>
                  </a:ext>
                </a:extLst>
              </p:cNvPr>
              <p:cNvSpPr/>
              <p:nvPr/>
            </p:nvSpPr>
            <p:spPr>
              <a:xfrm>
                <a:off x="85282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6" name="任意多边形: 形状 11295">
                <a:extLst>
                  <a:ext uri="{FF2B5EF4-FFF2-40B4-BE49-F238E27FC236}">
                    <a16:creationId xmlns:a16="http://schemas.microsoft.com/office/drawing/2014/main" id="{1A2BA87F-EABC-50DF-5748-B3EC448B24A1}"/>
                  </a:ext>
                </a:extLst>
              </p:cNvPr>
              <p:cNvSpPr/>
              <p:nvPr/>
            </p:nvSpPr>
            <p:spPr>
              <a:xfrm>
                <a:off x="85282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7" name="任意多边形: 形状 11296">
                <a:extLst>
                  <a:ext uri="{FF2B5EF4-FFF2-40B4-BE49-F238E27FC236}">
                    <a16:creationId xmlns:a16="http://schemas.microsoft.com/office/drawing/2014/main" id="{CB995057-2665-AFB4-BD58-182EF29C566F}"/>
                  </a:ext>
                </a:extLst>
              </p:cNvPr>
              <p:cNvSpPr/>
              <p:nvPr/>
            </p:nvSpPr>
            <p:spPr>
              <a:xfrm>
                <a:off x="85282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8" name="任意多边形: 形状 11297">
                <a:extLst>
                  <a:ext uri="{FF2B5EF4-FFF2-40B4-BE49-F238E27FC236}">
                    <a16:creationId xmlns:a16="http://schemas.microsoft.com/office/drawing/2014/main" id="{92291C5D-C737-BFA6-CAF1-45DBF2CB7A5C}"/>
                  </a:ext>
                </a:extLst>
              </p:cNvPr>
              <p:cNvSpPr/>
              <p:nvPr/>
            </p:nvSpPr>
            <p:spPr>
              <a:xfrm>
                <a:off x="85282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9" name="任意多边形: 形状 11298">
                <a:extLst>
                  <a:ext uri="{FF2B5EF4-FFF2-40B4-BE49-F238E27FC236}">
                    <a16:creationId xmlns:a16="http://schemas.microsoft.com/office/drawing/2014/main" id="{012A80C0-C1AC-337C-2677-F1FCC9F73C9A}"/>
                  </a:ext>
                </a:extLst>
              </p:cNvPr>
              <p:cNvSpPr/>
              <p:nvPr/>
            </p:nvSpPr>
            <p:spPr>
              <a:xfrm>
                <a:off x="85282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0" name="任意多边形: 形状 11299">
                <a:extLst>
                  <a:ext uri="{FF2B5EF4-FFF2-40B4-BE49-F238E27FC236}">
                    <a16:creationId xmlns:a16="http://schemas.microsoft.com/office/drawing/2014/main" id="{6A430FBA-BDF6-11E2-93D3-9F5E342A2ADD}"/>
                  </a:ext>
                </a:extLst>
              </p:cNvPr>
              <p:cNvSpPr/>
              <p:nvPr/>
            </p:nvSpPr>
            <p:spPr>
              <a:xfrm>
                <a:off x="852820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1" name="任意多边形: 形状 11300">
                <a:extLst>
                  <a:ext uri="{FF2B5EF4-FFF2-40B4-BE49-F238E27FC236}">
                    <a16:creationId xmlns:a16="http://schemas.microsoft.com/office/drawing/2014/main" id="{0BA9C340-FEE6-9ADC-C164-B797C67DDE7F}"/>
                  </a:ext>
                </a:extLst>
              </p:cNvPr>
              <p:cNvSpPr/>
              <p:nvPr/>
            </p:nvSpPr>
            <p:spPr>
              <a:xfrm>
                <a:off x="852820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2" name="任意多边形: 形状 11301">
                <a:extLst>
                  <a:ext uri="{FF2B5EF4-FFF2-40B4-BE49-F238E27FC236}">
                    <a16:creationId xmlns:a16="http://schemas.microsoft.com/office/drawing/2014/main" id="{7EC9C9FC-3FE9-58FB-46C0-0A894203DEDF}"/>
                  </a:ext>
                </a:extLst>
              </p:cNvPr>
              <p:cNvSpPr/>
              <p:nvPr/>
            </p:nvSpPr>
            <p:spPr>
              <a:xfrm>
                <a:off x="852820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3" name="任意多边形: 形状 11302">
                <a:extLst>
                  <a:ext uri="{FF2B5EF4-FFF2-40B4-BE49-F238E27FC236}">
                    <a16:creationId xmlns:a16="http://schemas.microsoft.com/office/drawing/2014/main" id="{9EDAA5C4-D8D5-6801-BB00-DC7196B02E09}"/>
                  </a:ext>
                </a:extLst>
              </p:cNvPr>
              <p:cNvSpPr/>
              <p:nvPr/>
            </p:nvSpPr>
            <p:spPr>
              <a:xfrm>
                <a:off x="803509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4" name="任意多边形: 形状 11303">
                <a:extLst>
                  <a:ext uri="{FF2B5EF4-FFF2-40B4-BE49-F238E27FC236}">
                    <a16:creationId xmlns:a16="http://schemas.microsoft.com/office/drawing/2014/main" id="{A5BE2222-55E2-F44D-0608-48EB7CAC22A7}"/>
                  </a:ext>
                </a:extLst>
              </p:cNvPr>
              <p:cNvSpPr/>
              <p:nvPr/>
            </p:nvSpPr>
            <p:spPr>
              <a:xfrm>
                <a:off x="803509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5" name="任意多边形: 形状 11304">
                <a:extLst>
                  <a:ext uri="{FF2B5EF4-FFF2-40B4-BE49-F238E27FC236}">
                    <a16:creationId xmlns:a16="http://schemas.microsoft.com/office/drawing/2014/main" id="{F2943ED0-753F-7EE8-5DFD-BF2A39634C37}"/>
                  </a:ext>
                </a:extLst>
              </p:cNvPr>
              <p:cNvSpPr/>
              <p:nvPr/>
            </p:nvSpPr>
            <p:spPr>
              <a:xfrm>
                <a:off x="803509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6" name="任意多边形: 形状 11305">
                <a:extLst>
                  <a:ext uri="{FF2B5EF4-FFF2-40B4-BE49-F238E27FC236}">
                    <a16:creationId xmlns:a16="http://schemas.microsoft.com/office/drawing/2014/main" id="{D7B17441-89F6-BC58-4985-51A1E359F904}"/>
                  </a:ext>
                </a:extLst>
              </p:cNvPr>
              <p:cNvSpPr/>
              <p:nvPr/>
            </p:nvSpPr>
            <p:spPr>
              <a:xfrm>
                <a:off x="803509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7" name="任意多边形: 形状 11306">
                <a:extLst>
                  <a:ext uri="{FF2B5EF4-FFF2-40B4-BE49-F238E27FC236}">
                    <a16:creationId xmlns:a16="http://schemas.microsoft.com/office/drawing/2014/main" id="{7399F300-1309-32C8-85C9-9ED21778BF19}"/>
                  </a:ext>
                </a:extLst>
              </p:cNvPr>
              <p:cNvSpPr/>
              <p:nvPr/>
            </p:nvSpPr>
            <p:spPr>
              <a:xfrm>
                <a:off x="803509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8" name="任意多边形: 形状 11307">
                <a:extLst>
                  <a:ext uri="{FF2B5EF4-FFF2-40B4-BE49-F238E27FC236}">
                    <a16:creationId xmlns:a16="http://schemas.microsoft.com/office/drawing/2014/main" id="{4F2369F5-B8E4-3E77-E645-059A95FF5B91}"/>
                  </a:ext>
                </a:extLst>
              </p:cNvPr>
              <p:cNvSpPr/>
              <p:nvPr/>
            </p:nvSpPr>
            <p:spPr>
              <a:xfrm>
                <a:off x="803509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9" name="任意多边形: 形状 11308">
                <a:extLst>
                  <a:ext uri="{FF2B5EF4-FFF2-40B4-BE49-F238E27FC236}">
                    <a16:creationId xmlns:a16="http://schemas.microsoft.com/office/drawing/2014/main" id="{B4E14C77-5124-5D9B-8DDC-FADE66E01DDD}"/>
                  </a:ext>
                </a:extLst>
              </p:cNvPr>
              <p:cNvSpPr/>
              <p:nvPr/>
            </p:nvSpPr>
            <p:spPr>
              <a:xfrm>
                <a:off x="8035099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0" name="任意多边形: 形状 11309">
                <a:extLst>
                  <a:ext uri="{FF2B5EF4-FFF2-40B4-BE49-F238E27FC236}">
                    <a16:creationId xmlns:a16="http://schemas.microsoft.com/office/drawing/2014/main" id="{B34673C5-E6B4-85D8-E1C6-2E248749BA97}"/>
                  </a:ext>
                </a:extLst>
              </p:cNvPr>
              <p:cNvSpPr/>
              <p:nvPr/>
            </p:nvSpPr>
            <p:spPr>
              <a:xfrm>
                <a:off x="803509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1" name="任意多边形: 形状 11310">
                <a:extLst>
                  <a:ext uri="{FF2B5EF4-FFF2-40B4-BE49-F238E27FC236}">
                    <a16:creationId xmlns:a16="http://schemas.microsoft.com/office/drawing/2014/main" id="{49AC30BD-9A5B-CAFC-D2CD-76ED42D4A8F9}"/>
                  </a:ext>
                </a:extLst>
              </p:cNvPr>
              <p:cNvSpPr/>
              <p:nvPr/>
            </p:nvSpPr>
            <p:spPr>
              <a:xfrm>
                <a:off x="8035099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2" name="任意多边形: 形状 11311">
                <a:extLst>
                  <a:ext uri="{FF2B5EF4-FFF2-40B4-BE49-F238E27FC236}">
                    <a16:creationId xmlns:a16="http://schemas.microsoft.com/office/drawing/2014/main" id="{FCABB52A-7FA5-6B2A-C1F0-40FFF5161854}"/>
                  </a:ext>
                </a:extLst>
              </p:cNvPr>
              <p:cNvSpPr/>
              <p:nvPr/>
            </p:nvSpPr>
            <p:spPr>
              <a:xfrm>
                <a:off x="803509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3" name="任意多边形: 形状 11312">
                <a:extLst>
                  <a:ext uri="{FF2B5EF4-FFF2-40B4-BE49-F238E27FC236}">
                    <a16:creationId xmlns:a16="http://schemas.microsoft.com/office/drawing/2014/main" id="{2A44125A-D888-60BF-E2F2-C78F19C12570}"/>
                  </a:ext>
                </a:extLst>
              </p:cNvPr>
              <p:cNvSpPr/>
              <p:nvPr/>
            </p:nvSpPr>
            <p:spPr>
              <a:xfrm>
                <a:off x="799128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4" name="任意多边形: 形状 11313">
                <a:extLst>
                  <a:ext uri="{FF2B5EF4-FFF2-40B4-BE49-F238E27FC236}">
                    <a16:creationId xmlns:a16="http://schemas.microsoft.com/office/drawing/2014/main" id="{15F9E808-762B-1D16-14AD-CAE07022025A}"/>
                  </a:ext>
                </a:extLst>
              </p:cNvPr>
              <p:cNvSpPr/>
              <p:nvPr/>
            </p:nvSpPr>
            <p:spPr>
              <a:xfrm>
                <a:off x="799128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5" name="任意多边形: 形状 11314">
                <a:extLst>
                  <a:ext uri="{FF2B5EF4-FFF2-40B4-BE49-F238E27FC236}">
                    <a16:creationId xmlns:a16="http://schemas.microsoft.com/office/drawing/2014/main" id="{EDD3D456-7240-8A5B-13E0-207BDF0E651F}"/>
                  </a:ext>
                </a:extLst>
              </p:cNvPr>
              <p:cNvSpPr/>
              <p:nvPr/>
            </p:nvSpPr>
            <p:spPr>
              <a:xfrm>
                <a:off x="799128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6" name="任意多边形: 形状 11315">
                <a:extLst>
                  <a:ext uri="{FF2B5EF4-FFF2-40B4-BE49-F238E27FC236}">
                    <a16:creationId xmlns:a16="http://schemas.microsoft.com/office/drawing/2014/main" id="{C5A30DEB-AFEE-F522-6A8A-8D3E938637C2}"/>
                  </a:ext>
                </a:extLst>
              </p:cNvPr>
              <p:cNvSpPr/>
              <p:nvPr/>
            </p:nvSpPr>
            <p:spPr>
              <a:xfrm>
                <a:off x="799128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7" name="任意多边形: 形状 11316">
                <a:extLst>
                  <a:ext uri="{FF2B5EF4-FFF2-40B4-BE49-F238E27FC236}">
                    <a16:creationId xmlns:a16="http://schemas.microsoft.com/office/drawing/2014/main" id="{5AEE0DF2-C84D-EADF-C598-A9085B75DE1D}"/>
                  </a:ext>
                </a:extLst>
              </p:cNvPr>
              <p:cNvSpPr/>
              <p:nvPr/>
            </p:nvSpPr>
            <p:spPr>
              <a:xfrm>
                <a:off x="799128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8" name="任意多边形: 形状 11317">
                <a:extLst>
                  <a:ext uri="{FF2B5EF4-FFF2-40B4-BE49-F238E27FC236}">
                    <a16:creationId xmlns:a16="http://schemas.microsoft.com/office/drawing/2014/main" id="{6833A2C0-D182-883F-20FC-AD75E6098B2A}"/>
                  </a:ext>
                </a:extLst>
              </p:cNvPr>
              <p:cNvSpPr/>
              <p:nvPr/>
            </p:nvSpPr>
            <p:spPr>
              <a:xfrm>
                <a:off x="799128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9" name="任意多边形: 形状 11318">
                <a:extLst>
                  <a:ext uri="{FF2B5EF4-FFF2-40B4-BE49-F238E27FC236}">
                    <a16:creationId xmlns:a16="http://schemas.microsoft.com/office/drawing/2014/main" id="{D10DDCC0-0021-CC2C-551B-4FE4B7D669E9}"/>
                  </a:ext>
                </a:extLst>
              </p:cNvPr>
              <p:cNvSpPr/>
              <p:nvPr/>
            </p:nvSpPr>
            <p:spPr>
              <a:xfrm>
                <a:off x="799128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0" name="任意多边形: 形状 11319">
                <a:extLst>
                  <a:ext uri="{FF2B5EF4-FFF2-40B4-BE49-F238E27FC236}">
                    <a16:creationId xmlns:a16="http://schemas.microsoft.com/office/drawing/2014/main" id="{1E71179F-AE40-07EF-CF32-1B14D248A61F}"/>
                  </a:ext>
                </a:extLst>
              </p:cNvPr>
              <p:cNvSpPr/>
              <p:nvPr/>
            </p:nvSpPr>
            <p:spPr>
              <a:xfrm>
                <a:off x="799128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1" name="任意多边形: 形状 11320">
                <a:extLst>
                  <a:ext uri="{FF2B5EF4-FFF2-40B4-BE49-F238E27FC236}">
                    <a16:creationId xmlns:a16="http://schemas.microsoft.com/office/drawing/2014/main" id="{AE55E6F4-9AAE-8B16-8D0E-89467FE8A1A3}"/>
                  </a:ext>
                </a:extLst>
              </p:cNvPr>
              <p:cNvSpPr/>
              <p:nvPr/>
            </p:nvSpPr>
            <p:spPr>
              <a:xfrm>
                <a:off x="7991284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2" name="任意多边形: 形状 11321">
                <a:extLst>
                  <a:ext uri="{FF2B5EF4-FFF2-40B4-BE49-F238E27FC236}">
                    <a16:creationId xmlns:a16="http://schemas.microsoft.com/office/drawing/2014/main" id="{26E68D10-C40F-1E2C-00B1-A4A361BFFBCC}"/>
                  </a:ext>
                </a:extLst>
              </p:cNvPr>
              <p:cNvSpPr/>
              <p:nvPr/>
            </p:nvSpPr>
            <p:spPr>
              <a:xfrm>
                <a:off x="794756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3" name="任意多边形: 形状 11322">
                <a:extLst>
                  <a:ext uri="{FF2B5EF4-FFF2-40B4-BE49-F238E27FC236}">
                    <a16:creationId xmlns:a16="http://schemas.microsoft.com/office/drawing/2014/main" id="{96928537-4DD9-1E22-CA6D-A86A9D175B9F}"/>
                  </a:ext>
                </a:extLst>
              </p:cNvPr>
              <p:cNvSpPr/>
              <p:nvPr/>
            </p:nvSpPr>
            <p:spPr>
              <a:xfrm>
                <a:off x="794756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4" name="任意多边形: 形状 11323">
                <a:extLst>
                  <a:ext uri="{FF2B5EF4-FFF2-40B4-BE49-F238E27FC236}">
                    <a16:creationId xmlns:a16="http://schemas.microsoft.com/office/drawing/2014/main" id="{F3786F81-1A34-CBF0-8DAA-49D47A793519}"/>
                  </a:ext>
                </a:extLst>
              </p:cNvPr>
              <p:cNvSpPr/>
              <p:nvPr/>
            </p:nvSpPr>
            <p:spPr>
              <a:xfrm>
                <a:off x="794756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5" name="任意多边形: 形状 11324">
                <a:extLst>
                  <a:ext uri="{FF2B5EF4-FFF2-40B4-BE49-F238E27FC236}">
                    <a16:creationId xmlns:a16="http://schemas.microsoft.com/office/drawing/2014/main" id="{42F6BF9E-35FF-F193-7416-398806A4020E}"/>
                  </a:ext>
                </a:extLst>
              </p:cNvPr>
              <p:cNvSpPr/>
              <p:nvPr/>
            </p:nvSpPr>
            <p:spPr>
              <a:xfrm>
                <a:off x="794756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6" name="任意多边形: 形状 11325">
                <a:extLst>
                  <a:ext uri="{FF2B5EF4-FFF2-40B4-BE49-F238E27FC236}">
                    <a16:creationId xmlns:a16="http://schemas.microsoft.com/office/drawing/2014/main" id="{B38200FC-4F1D-154A-E8CC-9BD7B7B205FB}"/>
                  </a:ext>
                </a:extLst>
              </p:cNvPr>
              <p:cNvSpPr/>
              <p:nvPr/>
            </p:nvSpPr>
            <p:spPr>
              <a:xfrm>
                <a:off x="794756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7" name="任意多边形: 形状 11326">
                <a:extLst>
                  <a:ext uri="{FF2B5EF4-FFF2-40B4-BE49-F238E27FC236}">
                    <a16:creationId xmlns:a16="http://schemas.microsoft.com/office/drawing/2014/main" id="{939DD6E3-9277-A514-554D-0F871715A14E}"/>
                  </a:ext>
                </a:extLst>
              </p:cNvPr>
              <p:cNvSpPr/>
              <p:nvPr/>
            </p:nvSpPr>
            <p:spPr>
              <a:xfrm>
                <a:off x="794756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8" name="任意多边形: 形状 11327">
                <a:extLst>
                  <a:ext uri="{FF2B5EF4-FFF2-40B4-BE49-F238E27FC236}">
                    <a16:creationId xmlns:a16="http://schemas.microsoft.com/office/drawing/2014/main" id="{8D52A546-F38D-935C-31D3-8586D7802798}"/>
                  </a:ext>
                </a:extLst>
              </p:cNvPr>
              <p:cNvSpPr/>
              <p:nvPr/>
            </p:nvSpPr>
            <p:spPr>
              <a:xfrm>
                <a:off x="794756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9" name="任意多边形: 形状 11328">
                <a:extLst>
                  <a:ext uri="{FF2B5EF4-FFF2-40B4-BE49-F238E27FC236}">
                    <a16:creationId xmlns:a16="http://schemas.microsoft.com/office/drawing/2014/main" id="{FB0F7BD0-3B17-0644-E56E-A624AD913DE2}"/>
                  </a:ext>
                </a:extLst>
              </p:cNvPr>
              <p:cNvSpPr/>
              <p:nvPr/>
            </p:nvSpPr>
            <p:spPr>
              <a:xfrm>
                <a:off x="794756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0" name="任意多边形: 形状 11329">
                <a:extLst>
                  <a:ext uri="{FF2B5EF4-FFF2-40B4-BE49-F238E27FC236}">
                    <a16:creationId xmlns:a16="http://schemas.microsoft.com/office/drawing/2014/main" id="{4E0B386C-218F-86EC-58EC-5D0A4D6AD2D1}"/>
                  </a:ext>
                </a:extLst>
              </p:cNvPr>
              <p:cNvSpPr/>
              <p:nvPr/>
            </p:nvSpPr>
            <p:spPr>
              <a:xfrm>
                <a:off x="790374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1" name="任意多边形: 形状 11330">
                <a:extLst>
                  <a:ext uri="{FF2B5EF4-FFF2-40B4-BE49-F238E27FC236}">
                    <a16:creationId xmlns:a16="http://schemas.microsoft.com/office/drawing/2014/main" id="{8B925A92-9C66-1DA1-1F42-C031F0E64553}"/>
                  </a:ext>
                </a:extLst>
              </p:cNvPr>
              <p:cNvSpPr/>
              <p:nvPr/>
            </p:nvSpPr>
            <p:spPr>
              <a:xfrm>
                <a:off x="790374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2" name="任意多边形: 形状 11331">
                <a:extLst>
                  <a:ext uri="{FF2B5EF4-FFF2-40B4-BE49-F238E27FC236}">
                    <a16:creationId xmlns:a16="http://schemas.microsoft.com/office/drawing/2014/main" id="{06CD7829-1409-0017-1918-DF2F894BC3E1}"/>
                  </a:ext>
                </a:extLst>
              </p:cNvPr>
              <p:cNvSpPr/>
              <p:nvPr/>
            </p:nvSpPr>
            <p:spPr>
              <a:xfrm>
                <a:off x="790374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3" name="任意多边形: 形状 11332">
                <a:extLst>
                  <a:ext uri="{FF2B5EF4-FFF2-40B4-BE49-F238E27FC236}">
                    <a16:creationId xmlns:a16="http://schemas.microsoft.com/office/drawing/2014/main" id="{E3F23167-4307-8945-457F-062AE6B020FD}"/>
                  </a:ext>
                </a:extLst>
              </p:cNvPr>
              <p:cNvSpPr/>
              <p:nvPr/>
            </p:nvSpPr>
            <p:spPr>
              <a:xfrm>
                <a:off x="790374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4" name="任意多边形: 形状 11333">
                <a:extLst>
                  <a:ext uri="{FF2B5EF4-FFF2-40B4-BE49-F238E27FC236}">
                    <a16:creationId xmlns:a16="http://schemas.microsoft.com/office/drawing/2014/main" id="{5B03E593-294A-12F5-0312-E74C2E305657}"/>
                  </a:ext>
                </a:extLst>
              </p:cNvPr>
              <p:cNvSpPr/>
              <p:nvPr/>
            </p:nvSpPr>
            <p:spPr>
              <a:xfrm>
                <a:off x="790374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5" name="任意多边形: 形状 11334">
                <a:extLst>
                  <a:ext uri="{FF2B5EF4-FFF2-40B4-BE49-F238E27FC236}">
                    <a16:creationId xmlns:a16="http://schemas.microsoft.com/office/drawing/2014/main" id="{622913F7-488A-FF5E-B5B8-5A6EE6C73A46}"/>
                  </a:ext>
                </a:extLst>
              </p:cNvPr>
              <p:cNvSpPr/>
              <p:nvPr/>
            </p:nvSpPr>
            <p:spPr>
              <a:xfrm>
                <a:off x="790374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6" name="任意多边形: 形状 11335">
                <a:extLst>
                  <a:ext uri="{FF2B5EF4-FFF2-40B4-BE49-F238E27FC236}">
                    <a16:creationId xmlns:a16="http://schemas.microsoft.com/office/drawing/2014/main" id="{68DE2725-B569-690D-6D1C-D2045402F4B3}"/>
                  </a:ext>
                </a:extLst>
              </p:cNvPr>
              <p:cNvSpPr/>
              <p:nvPr/>
            </p:nvSpPr>
            <p:spPr>
              <a:xfrm>
                <a:off x="790374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7" name="任意多边形: 形状 11336">
                <a:extLst>
                  <a:ext uri="{FF2B5EF4-FFF2-40B4-BE49-F238E27FC236}">
                    <a16:creationId xmlns:a16="http://schemas.microsoft.com/office/drawing/2014/main" id="{C63635A7-0C20-29DC-4C52-B0883EFD0B3A}"/>
                  </a:ext>
                </a:extLst>
              </p:cNvPr>
              <p:cNvSpPr/>
              <p:nvPr/>
            </p:nvSpPr>
            <p:spPr>
              <a:xfrm>
                <a:off x="7903749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8" name="任意多边形: 形状 11337">
                <a:extLst>
                  <a:ext uri="{FF2B5EF4-FFF2-40B4-BE49-F238E27FC236}">
                    <a16:creationId xmlns:a16="http://schemas.microsoft.com/office/drawing/2014/main" id="{75205182-C368-4788-FF1A-ADFE9ADF31A1}"/>
                  </a:ext>
                </a:extLst>
              </p:cNvPr>
              <p:cNvSpPr/>
              <p:nvPr/>
            </p:nvSpPr>
            <p:spPr>
              <a:xfrm>
                <a:off x="790374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9" name="任意多边形: 形状 11338">
                <a:extLst>
                  <a:ext uri="{FF2B5EF4-FFF2-40B4-BE49-F238E27FC236}">
                    <a16:creationId xmlns:a16="http://schemas.microsoft.com/office/drawing/2014/main" id="{D3222728-7971-FA12-88AE-70945EF909CC}"/>
                  </a:ext>
                </a:extLst>
              </p:cNvPr>
              <p:cNvSpPr/>
              <p:nvPr/>
            </p:nvSpPr>
            <p:spPr>
              <a:xfrm>
                <a:off x="7903749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0" name="任意多边形: 形状 11339">
                <a:extLst>
                  <a:ext uri="{FF2B5EF4-FFF2-40B4-BE49-F238E27FC236}">
                    <a16:creationId xmlns:a16="http://schemas.microsoft.com/office/drawing/2014/main" id="{6EA97620-3A1C-BFE0-8DE1-3C81589587C8}"/>
                  </a:ext>
                </a:extLst>
              </p:cNvPr>
              <p:cNvSpPr/>
              <p:nvPr/>
            </p:nvSpPr>
            <p:spPr>
              <a:xfrm>
                <a:off x="7903749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1" name="任意多边形: 形状 11340">
                <a:extLst>
                  <a:ext uri="{FF2B5EF4-FFF2-40B4-BE49-F238E27FC236}">
                    <a16:creationId xmlns:a16="http://schemas.microsoft.com/office/drawing/2014/main" id="{BBCCC683-4791-B805-95A1-57AA5A647E8C}"/>
                  </a:ext>
                </a:extLst>
              </p:cNvPr>
              <p:cNvSpPr/>
              <p:nvPr/>
            </p:nvSpPr>
            <p:spPr>
              <a:xfrm>
                <a:off x="7903749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2" name="任意多边形: 形状 11341">
                <a:extLst>
                  <a:ext uri="{FF2B5EF4-FFF2-40B4-BE49-F238E27FC236}">
                    <a16:creationId xmlns:a16="http://schemas.microsoft.com/office/drawing/2014/main" id="{7937CE51-52B0-06AB-9E0A-3E0912D163F6}"/>
                  </a:ext>
                </a:extLst>
              </p:cNvPr>
              <p:cNvSpPr/>
              <p:nvPr/>
            </p:nvSpPr>
            <p:spPr>
              <a:xfrm>
                <a:off x="7903749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3" name="任意多边形: 形状 11342">
                <a:extLst>
                  <a:ext uri="{FF2B5EF4-FFF2-40B4-BE49-F238E27FC236}">
                    <a16:creationId xmlns:a16="http://schemas.microsoft.com/office/drawing/2014/main" id="{7B1B8A18-7F18-7474-DCB7-29D92B60E258}"/>
                  </a:ext>
                </a:extLst>
              </p:cNvPr>
              <p:cNvSpPr/>
              <p:nvPr/>
            </p:nvSpPr>
            <p:spPr>
              <a:xfrm>
                <a:off x="7903749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4" name="任意多边形: 形状 11343">
                <a:extLst>
                  <a:ext uri="{FF2B5EF4-FFF2-40B4-BE49-F238E27FC236}">
                    <a16:creationId xmlns:a16="http://schemas.microsoft.com/office/drawing/2014/main" id="{078DBDCE-CFF8-5050-0C5D-3D33F6E7F64C}"/>
                  </a:ext>
                </a:extLst>
              </p:cNvPr>
              <p:cNvSpPr/>
              <p:nvPr/>
            </p:nvSpPr>
            <p:spPr>
              <a:xfrm>
                <a:off x="7903749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5" name="任意多边形: 形状 11344">
                <a:extLst>
                  <a:ext uri="{FF2B5EF4-FFF2-40B4-BE49-F238E27FC236}">
                    <a16:creationId xmlns:a16="http://schemas.microsoft.com/office/drawing/2014/main" id="{93D895D8-AB26-4D6C-C008-E91550279D92}"/>
                  </a:ext>
                </a:extLst>
              </p:cNvPr>
              <p:cNvSpPr/>
              <p:nvPr/>
            </p:nvSpPr>
            <p:spPr>
              <a:xfrm>
                <a:off x="7859934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6" name="任意多边形: 形状 11345">
                <a:extLst>
                  <a:ext uri="{FF2B5EF4-FFF2-40B4-BE49-F238E27FC236}">
                    <a16:creationId xmlns:a16="http://schemas.microsoft.com/office/drawing/2014/main" id="{D7D7217C-62AE-A518-8528-708A415763B8}"/>
                  </a:ext>
                </a:extLst>
              </p:cNvPr>
              <p:cNvSpPr/>
              <p:nvPr/>
            </p:nvSpPr>
            <p:spPr>
              <a:xfrm>
                <a:off x="7859934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7" name="任意多边形: 形状 11346">
                <a:extLst>
                  <a:ext uri="{FF2B5EF4-FFF2-40B4-BE49-F238E27FC236}">
                    <a16:creationId xmlns:a16="http://schemas.microsoft.com/office/drawing/2014/main" id="{4B5BF95F-CDB9-08E9-B7BF-F317D975A8BA}"/>
                  </a:ext>
                </a:extLst>
              </p:cNvPr>
              <p:cNvSpPr/>
              <p:nvPr/>
            </p:nvSpPr>
            <p:spPr>
              <a:xfrm>
                <a:off x="7859934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8" name="任意多边形: 形状 11347">
                <a:extLst>
                  <a:ext uri="{FF2B5EF4-FFF2-40B4-BE49-F238E27FC236}">
                    <a16:creationId xmlns:a16="http://schemas.microsoft.com/office/drawing/2014/main" id="{6D382021-0647-9691-1B87-9EF7BA2F1AE8}"/>
                  </a:ext>
                </a:extLst>
              </p:cNvPr>
              <p:cNvSpPr/>
              <p:nvPr/>
            </p:nvSpPr>
            <p:spPr>
              <a:xfrm>
                <a:off x="7859934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9" name="任意多边形: 形状 11348">
                <a:extLst>
                  <a:ext uri="{FF2B5EF4-FFF2-40B4-BE49-F238E27FC236}">
                    <a16:creationId xmlns:a16="http://schemas.microsoft.com/office/drawing/2014/main" id="{F74759C7-CB72-383E-7752-49D87F43FD88}"/>
                  </a:ext>
                </a:extLst>
              </p:cNvPr>
              <p:cNvSpPr/>
              <p:nvPr/>
            </p:nvSpPr>
            <p:spPr>
              <a:xfrm>
                <a:off x="7859934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0" name="任意多边形: 形状 11349">
                <a:extLst>
                  <a:ext uri="{FF2B5EF4-FFF2-40B4-BE49-F238E27FC236}">
                    <a16:creationId xmlns:a16="http://schemas.microsoft.com/office/drawing/2014/main" id="{1783A6D5-11A0-AB15-3A67-49F01B4494FB}"/>
                  </a:ext>
                </a:extLst>
              </p:cNvPr>
              <p:cNvSpPr/>
              <p:nvPr/>
            </p:nvSpPr>
            <p:spPr>
              <a:xfrm>
                <a:off x="7859934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1" name="任意多边形: 形状 11350">
                <a:extLst>
                  <a:ext uri="{FF2B5EF4-FFF2-40B4-BE49-F238E27FC236}">
                    <a16:creationId xmlns:a16="http://schemas.microsoft.com/office/drawing/2014/main" id="{DA97C4FB-7F22-DE1D-C26F-0F054559C5F4}"/>
                  </a:ext>
                </a:extLst>
              </p:cNvPr>
              <p:cNvSpPr/>
              <p:nvPr/>
            </p:nvSpPr>
            <p:spPr>
              <a:xfrm>
                <a:off x="7859934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2" name="任意多边形: 形状 11351">
                <a:extLst>
                  <a:ext uri="{FF2B5EF4-FFF2-40B4-BE49-F238E27FC236}">
                    <a16:creationId xmlns:a16="http://schemas.microsoft.com/office/drawing/2014/main" id="{1554F9E3-F289-B55F-CC2C-75C19E481E51}"/>
                  </a:ext>
                </a:extLst>
              </p:cNvPr>
              <p:cNvSpPr/>
              <p:nvPr/>
            </p:nvSpPr>
            <p:spPr>
              <a:xfrm>
                <a:off x="7859934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3" name="任意多边形: 形状 11352">
                <a:extLst>
                  <a:ext uri="{FF2B5EF4-FFF2-40B4-BE49-F238E27FC236}">
                    <a16:creationId xmlns:a16="http://schemas.microsoft.com/office/drawing/2014/main" id="{B4BB9BB1-0C8B-35E1-F1F8-F676E1C9F24A}"/>
                  </a:ext>
                </a:extLst>
              </p:cNvPr>
              <p:cNvSpPr/>
              <p:nvPr/>
            </p:nvSpPr>
            <p:spPr>
              <a:xfrm>
                <a:off x="7859934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4" name="任意多边形: 形状 11353">
                <a:extLst>
                  <a:ext uri="{FF2B5EF4-FFF2-40B4-BE49-F238E27FC236}">
                    <a16:creationId xmlns:a16="http://schemas.microsoft.com/office/drawing/2014/main" id="{F41C8DD9-4DF9-57F8-C08A-68499A7000FE}"/>
                  </a:ext>
                </a:extLst>
              </p:cNvPr>
              <p:cNvSpPr/>
              <p:nvPr/>
            </p:nvSpPr>
            <p:spPr>
              <a:xfrm>
                <a:off x="7859934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5" name="任意多边形: 形状 11354">
                <a:extLst>
                  <a:ext uri="{FF2B5EF4-FFF2-40B4-BE49-F238E27FC236}">
                    <a16:creationId xmlns:a16="http://schemas.microsoft.com/office/drawing/2014/main" id="{0069D921-CDA7-B236-4FAF-C5220EA3A167}"/>
                  </a:ext>
                </a:extLst>
              </p:cNvPr>
              <p:cNvSpPr/>
              <p:nvPr/>
            </p:nvSpPr>
            <p:spPr>
              <a:xfrm>
                <a:off x="7859934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6" name="任意多边形: 形状 11355">
                <a:extLst>
                  <a:ext uri="{FF2B5EF4-FFF2-40B4-BE49-F238E27FC236}">
                    <a16:creationId xmlns:a16="http://schemas.microsoft.com/office/drawing/2014/main" id="{2465AE49-5DA4-8C1F-3A5D-14271BB08A70}"/>
                  </a:ext>
                </a:extLst>
              </p:cNvPr>
              <p:cNvSpPr/>
              <p:nvPr/>
            </p:nvSpPr>
            <p:spPr>
              <a:xfrm>
                <a:off x="7859934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7" name="任意多边形: 形状 11356">
                <a:extLst>
                  <a:ext uri="{FF2B5EF4-FFF2-40B4-BE49-F238E27FC236}">
                    <a16:creationId xmlns:a16="http://schemas.microsoft.com/office/drawing/2014/main" id="{3A6D85B8-4D4B-C989-50ED-9F640E3C97B9}"/>
                  </a:ext>
                </a:extLst>
              </p:cNvPr>
              <p:cNvSpPr/>
              <p:nvPr/>
            </p:nvSpPr>
            <p:spPr>
              <a:xfrm>
                <a:off x="7859934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8" name="任意多边形: 形状 11357">
                <a:extLst>
                  <a:ext uri="{FF2B5EF4-FFF2-40B4-BE49-F238E27FC236}">
                    <a16:creationId xmlns:a16="http://schemas.microsoft.com/office/drawing/2014/main" id="{42A165EE-B598-89EE-22C1-B114DC12BAA9}"/>
                  </a:ext>
                </a:extLst>
              </p:cNvPr>
              <p:cNvSpPr/>
              <p:nvPr/>
            </p:nvSpPr>
            <p:spPr>
              <a:xfrm>
                <a:off x="7859934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9" name="任意多边形: 形状 11358">
                <a:extLst>
                  <a:ext uri="{FF2B5EF4-FFF2-40B4-BE49-F238E27FC236}">
                    <a16:creationId xmlns:a16="http://schemas.microsoft.com/office/drawing/2014/main" id="{761BA573-24D3-CFB8-120F-A555F0805467}"/>
                  </a:ext>
                </a:extLst>
              </p:cNvPr>
              <p:cNvSpPr/>
              <p:nvPr/>
            </p:nvSpPr>
            <p:spPr>
              <a:xfrm>
                <a:off x="7859934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0" name="任意多边形: 形状 11359">
                <a:extLst>
                  <a:ext uri="{FF2B5EF4-FFF2-40B4-BE49-F238E27FC236}">
                    <a16:creationId xmlns:a16="http://schemas.microsoft.com/office/drawing/2014/main" id="{CF3474EF-BE25-D6AB-1DF2-A40D16D1F25A}"/>
                  </a:ext>
                </a:extLst>
              </p:cNvPr>
              <p:cNvSpPr/>
              <p:nvPr/>
            </p:nvSpPr>
            <p:spPr>
              <a:xfrm>
                <a:off x="7859934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1" name="任意多边形: 形状 11360">
                <a:extLst>
                  <a:ext uri="{FF2B5EF4-FFF2-40B4-BE49-F238E27FC236}">
                    <a16:creationId xmlns:a16="http://schemas.microsoft.com/office/drawing/2014/main" id="{299A9C74-EE5E-E304-EE5E-4284ED154F06}"/>
                  </a:ext>
                </a:extLst>
              </p:cNvPr>
              <p:cNvSpPr/>
              <p:nvPr/>
            </p:nvSpPr>
            <p:spPr>
              <a:xfrm>
                <a:off x="7859934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2" name="任意多边形: 形状 11361">
                <a:extLst>
                  <a:ext uri="{FF2B5EF4-FFF2-40B4-BE49-F238E27FC236}">
                    <a16:creationId xmlns:a16="http://schemas.microsoft.com/office/drawing/2014/main" id="{5FB7900C-FDBF-7AF0-B1AC-65B8E8BE6689}"/>
                  </a:ext>
                </a:extLst>
              </p:cNvPr>
              <p:cNvSpPr/>
              <p:nvPr/>
            </p:nvSpPr>
            <p:spPr>
              <a:xfrm>
                <a:off x="7859934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3" name="任意多边形: 形状 11362">
                <a:extLst>
                  <a:ext uri="{FF2B5EF4-FFF2-40B4-BE49-F238E27FC236}">
                    <a16:creationId xmlns:a16="http://schemas.microsoft.com/office/drawing/2014/main" id="{CEE5646E-DB1D-A527-4B75-AD23FA185314}"/>
                  </a:ext>
                </a:extLst>
              </p:cNvPr>
              <p:cNvSpPr/>
              <p:nvPr/>
            </p:nvSpPr>
            <p:spPr>
              <a:xfrm>
                <a:off x="7816119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4" name="任意多边形: 形状 11363">
                <a:extLst>
                  <a:ext uri="{FF2B5EF4-FFF2-40B4-BE49-F238E27FC236}">
                    <a16:creationId xmlns:a16="http://schemas.microsoft.com/office/drawing/2014/main" id="{D8951489-C659-79B9-DF6C-9F1304A1D4C0}"/>
                  </a:ext>
                </a:extLst>
              </p:cNvPr>
              <p:cNvSpPr/>
              <p:nvPr/>
            </p:nvSpPr>
            <p:spPr>
              <a:xfrm>
                <a:off x="7816119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5" name="任意多边形: 形状 11364">
                <a:extLst>
                  <a:ext uri="{FF2B5EF4-FFF2-40B4-BE49-F238E27FC236}">
                    <a16:creationId xmlns:a16="http://schemas.microsoft.com/office/drawing/2014/main" id="{84050917-1E9C-47FF-46A9-6CF20AD52877}"/>
                  </a:ext>
                </a:extLst>
              </p:cNvPr>
              <p:cNvSpPr/>
              <p:nvPr/>
            </p:nvSpPr>
            <p:spPr>
              <a:xfrm>
                <a:off x="7816119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6" name="任意多边形: 形状 11365">
                <a:extLst>
                  <a:ext uri="{FF2B5EF4-FFF2-40B4-BE49-F238E27FC236}">
                    <a16:creationId xmlns:a16="http://schemas.microsoft.com/office/drawing/2014/main" id="{D6C0A0EB-BCB6-3861-0C3D-0ADD7D65F4E0}"/>
                  </a:ext>
                </a:extLst>
              </p:cNvPr>
              <p:cNvSpPr/>
              <p:nvPr/>
            </p:nvSpPr>
            <p:spPr>
              <a:xfrm>
                <a:off x="7816119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7" name="任意多边形: 形状 11366">
                <a:extLst>
                  <a:ext uri="{FF2B5EF4-FFF2-40B4-BE49-F238E27FC236}">
                    <a16:creationId xmlns:a16="http://schemas.microsoft.com/office/drawing/2014/main" id="{16CE4AC6-E006-94DF-9442-35295E678579}"/>
                  </a:ext>
                </a:extLst>
              </p:cNvPr>
              <p:cNvSpPr/>
              <p:nvPr/>
            </p:nvSpPr>
            <p:spPr>
              <a:xfrm>
                <a:off x="7816119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8" name="任意多边形: 形状 11367">
                <a:extLst>
                  <a:ext uri="{FF2B5EF4-FFF2-40B4-BE49-F238E27FC236}">
                    <a16:creationId xmlns:a16="http://schemas.microsoft.com/office/drawing/2014/main" id="{38DE9A36-C01B-4532-165C-07E549662738}"/>
                  </a:ext>
                </a:extLst>
              </p:cNvPr>
              <p:cNvSpPr/>
              <p:nvPr/>
            </p:nvSpPr>
            <p:spPr>
              <a:xfrm>
                <a:off x="7816119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9" name="任意多边形: 形状 11368">
                <a:extLst>
                  <a:ext uri="{FF2B5EF4-FFF2-40B4-BE49-F238E27FC236}">
                    <a16:creationId xmlns:a16="http://schemas.microsoft.com/office/drawing/2014/main" id="{52EFF19A-6894-0D58-64BA-4DCFFD84CAC2}"/>
                  </a:ext>
                </a:extLst>
              </p:cNvPr>
              <p:cNvSpPr/>
              <p:nvPr/>
            </p:nvSpPr>
            <p:spPr>
              <a:xfrm>
                <a:off x="7816119" y="521027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0" name="任意多边形: 形状 11369">
                <a:extLst>
                  <a:ext uri="{FF2B5EF4-FFF2-40B4-BE49-F238E27FC236}">
                    <a16:creationId xmlns:a16="http://schemas.microsoft.com/office/drawing/2014/main" id="{B15C5832-2F19-9136-0210-7EDCFEE35959}"/>
                  </a:ext>
                </a:extLst>
              </p:cNvPr>
              <p:cNvSpPr/>
              <p:nvPr/>
            </p:nvSpPr>
            <p:spPr>
              <a:xfrm>
                <a:off x="7816119" y="525646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1" name="任意多边形: 形状 11370">
                <a:extLst>
                  <a:ext uri="{FF2B5EF4-FFF2-40B4-BE49-F238E27FC236}">
                    <a16:creationId xmlns:a16="http://schemas.microsoft.com/office/drawing/2014/main" id="{D15013BF-19EC-D3AF-D6B6-52F62AB2B0FD}"/>
                  </a:ext>
                </a:extLst>
              </p:cNvPr>
              <p:cNvSpPr/>
              <p:nvPr/>
            </p:nvSpPr>
            <p:spPr>
              <a:xfrm>
                <a:off x="7816119" y="53027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2" name="任意多边形: 形状 11371">
                <a:extLst>
                  <a:ext uri="{FF2B5EF4-FFF2-40B4-BE49-F238E27FC236}">
                    <a16:creationId xmlns:a16="http://schemas.microsoft.com/office/drawing/2014/main" id="{565AB34C-A570-2A2D-8C12-AD5ED94633D5}"/>
                  </a:ext>
                </a:extLst>
              </p:cNvPr>
              <p:cNvSpPr/>
              <p:nvPr/>
            </p:nvSpPr>
            <p:spPr>
              <a:xfrm>
                <a:off x="7816119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3" name="任意多边形: 形状 11372">
                <a:extLst>
                  <a:ext uri="{FF2B5EF4-FFF2-40B4-BE49-F238E27FC236}">
                    <a16:creationId xmlns:a16="http://schemas.microsoft.com/office/drawing/2014/main" id="{C45D4F88-FF26-B243-CA61-C1970E4D9207}"/>
                  </a:ext>
                </a:extLst>
              </p:cNvPr>
              <p:cNvSpPr/>
              <p:nvPr/>
            </p:nvSpPr>
            <p:spPr>
              <a:xfrm>
                <a:off x="7816119" y="5487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4" name="任意多边形: 形状 11373">
                <a:extLst>
                  <a:ext uri="{FF2B5EF4-FFF2-40B4-BE49-F238E27FC236}">
                    <a16:creationId xmlns:a16="http://schemas.microsoft.com/office/drawing/2014/main" id="{4A5D9A95-31A0-B2B0-1F2C-477319775A94}"/>
                  </a:ext>
                </a:extLst>
              </p:cNvPr>
              <p:cNvSpPr/>
              <p:nvPr/>
            </p:nvSpPr>
            <p:spPr>
              <a:xfrm>
                <a:off x="7816119" y="553383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5" name="任意多边形: 形状 11374">
                <a:extLst>
                  <a:ext uri="{FF2B5EF4-FFF2-40B4-BE49-F238E27FC236}">
                    <a16:creationId xmlns:a16="http://schemas.microsoft.com/office/drawing/2014/main" id="{C51E78A7-2021-B00A-7881-FFED78388721}"/>
                  </a:ext>
                </a:extLst>
              </p:cNvPr>
              <p:cNvSpPr/>
              <p:nvPr/>
            </p:nvSpPr>
            <p:spPr>
              <a:xfrm>
                <a:off x="7816119" y="55801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6" name="任意多边形: 形状 11375">
                <a:extLst>
                  <a:ext uri="{FF2B5EF4-FFF2-40B4-BE49-F238E27FC236}">
                    <a16:creationId xmlns:a16="http://schemas.microsoft.com/office/drawing/2014/main" id="{559B96A8-7D66-CD50-1AB2-986FABC09B99}"/>
                  </a:ext>
                </a:extLst>
              </p:cNvPr>
              <p:cNvSpPr/>
              <p:nvPr/>
            </p:nvSpPr>
            <p:spPr>
              <a:xfrm>
                <a:off x="7816119" y="5626322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7" name="任意多边形: 形状 11376">
                <a:extLst>
                  <a:ext uri="{FF2B5EF4-FFF2-40B4-BE49-F238E27FC236}">
                    <a16:creationId xmlns:a16="http://schemas.microsoft.com/office/drawing/2014/main" id="{503B8DEE-F324-4D6A-4536-861CDB699CA0}"/>
                  </a:ext>
                </a:extLst>
              </p:cNvPr>
              <p:cNvSpPr/>
              <p:nvPr/>
            </p:nvSpPr>
            <p:spPr>
              <a:xfrm>
                <a:off x="7816119" y="567251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8" name="任意多边形: 形状 11377">
                <a:extLst>
                  <a:ext uri="{FF2B5EF4-FFF2-40B4-BE49-F238E27FC236}">
                    <a16:creationId xmlns:a16="http://schemas.microsoft.com/office/drawing/2014/main" id="{CA262B07-050F-7438-8B1B-0DA76B05C157}"/>
                  </a:ext>
                </a:extLst>
              </p:cNvPr>
              <p:cNvSpPr/>
              <p:nvPr/>
            </p:nvSpPr>
            <p:spPr>
              <a:xfrm>
                <a:off x="7816119" y="57650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9" name="任意多边形: 形状 11378">
                <a:extLst>
                  <a:ext uri="{FF2B5EF4-FFF2-40B4-BE49-F238E27FC236}">
                    <a16:creationId xmlns:a16="http://schemas.microsoft.com/office/drawing/2014/main" id="{863CD838-4C22-EE2B-0558-708136A22C98}"/>
                  </a:ext>
                </a:extLst>
              </p:cNvPr>
              <p:cNvSpPr/>
              <p:nvPr/>
            </p:nvSpPr>
            <p:spPr>
              <a:xfrm>
                <a:off x="7816119" y="58112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0" name="任意多边形: 形状 11379">
                <a:extLst>
                  <a:ext uri="{FF2B5EF4-FFF2-40B4-BE49-F238E27FC236}">
                    <a16:creationId xmlns:a16="http://schemas.microsoft.com/office/drawing/2014/main" id="{04779EC3-E5E8-8E3B-7E07-479E0FA903BC}"/>
                  </a:ext>
                </a:extLst>
              </p:cNvPr>
              <p:cNvSpPr/>
              <p:nvPr/>
            </p:nvSpPr>
            <p:spPr>
              <a:xfrm>
                <a:off x="7418736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1" name="任意多边形: 形状 11380">
                <a:extLst>
                  <a:ext uri="{FF2B5EF4-FFF2-40B4-BE49-F238E27FC236}">
                    <a16:creationId xmlns:a16="http://schemas.microsoft.com/office/drawing/2014/main" id="{68B8F86C-5F00-5803-D96D-8ACE036C1A0A}"/>
                  </a:ext>
                </a:extLst>
              </p:cNvPr>
              <p:cNvSpPr/>
              <p:nvPr/>
            </p:nvSpPr>
            <p:spPr>
              <a:xfrm>
                <a:off x="7418736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2" name="任意多边形: 形状 11381">
                <a:extLst>
                  <a:ext uri="{FF2B5EF4-FFF2-40B4-BE49-F238E27FC236}">
                    <a16:creationId xmlns:a16="http://schemas.microsoft.com/office/drawing/2014/main" id="{799B3360-59A4-3E87-ED1C-D2B325BC21FE}"/>
                  </a:ext>
                </a:extLst>
              </p:cNvPr>
              <p:cNvSpPr/>
              <p:nvPr/>
            </p:nvSpPr>
            <p:spPr>
              <a:xfrm>
                <a:off x="741873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3" name="任意多边形: 形状 11382">
                <a:extLst>
                  <a:ext uri="{FF2B5EF4-FFF2-40B4-BE49-F238E27FC236}">
                    <a16:creationId xmlns:a16="http://schemas.microsoft.com/office/drawing/2014/main" id="{E91F8A33-75A6-A724-47AB-A2913D08E920}"/>
                  </a:ext>
                </a:extLst>
              </p:cNvPr>
              <p:cNvSpPr/>
              <p:nvPr/>
            </p:nvSpPr>
            <p:spPr>
              <a:xfrm>
                <a:off x="741873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4" name="任意多边形: 形状 11383">
                <a:extLst>
                  <a:ext uri="{FF2B5EF4-FFF2-40B4-BE49-F238E27FC236}">
                    <a16:creationId xmlns:a16="http://schemas.microsoft.com/office/drawing/2014/main" id="{CD656CB2-DA5A-3604-50E0-26AAB623F344}"/>
                  </a:ext>
                </a:extLst>
              </p:cNvPr>
              <p:cNvSpPr/>
              <p:nvPr/>
            </p:nvSpPr>
            <p:spPr>
              <a:xfrm>
                <a:off x="741873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5" name="任意多边形: 形状 11384">
                <a:extLst>
                  <a:ext uri="{FF2B5EF4-FFF2-40B4-BE49-F238E27FC236}">
                    <a16:creationId xmlns:a16="http://schemas.microsoft.com/office/drawing/2014/main" id="{21B24242-DB02-2A80-8E37-C2A6B34A78EA}"/>
                  </a:ext>
                </a:extLst>
              </p:cNvPr>
              <p:cNvSpPr/>
              <p:nvPr/>
            </p:nvSpPr>
            <p:spPr>
              <a:xfrm>
                <a:off x="741873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6" name="任意多边形: 形状 11385">
                <a:extLst>
                  <a:ext uri="{FF2B5EF4-FFF2-40B4-BE49-F238E27FC236}">
                    <a16:creationId xmlns:a16="http://schemas.microsoft.com/office/drawing/2014/main" id="{8FF2820E-1841-B58C-6B86-97E2A8F5D8AC}"/>
                  </a:ext>
                </a:extLst>
              </p:cNvPr>
              <p:cNvSpPr/>
              <p:nvPr/>
            </p:nvSpPr>
            <p:spPr>
              <a:xfrm>
                <a:off x="741873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7" name="任意多边形: 形状 11386">
                <a:extLst>
                  <a:ext uri="{FF2B5EF4-FFF2-40B4-BE49-F238E27FC236}">
                    <a16:creationId xmlns:a16="http://schemas.microsoft.com/office/drawing/2014/main" id="{039C6872-C29E-95E1-A0C9-55C58235E054}"/>
                  </a:ext>
                </a:extLst>
              </p:cNvPr>
              <p:cNvSpPr/>
              <p:nvPr/>
            </p:nvSpPr>
            <p:spPr>
              <a:xfrm>
                <a:off x="741873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8" name="任意多边形: 形状 11387">
                <a:extLst>
                  <a:ext uri="{FF2B5EF4-FFF2-40B4-BE49-F238E27FC236}">
                    <a16:creationId xmlns:a16="http://schemas.microsoft.com/office/drawing/2014/main" id="{35F63DC1-B82A-EDBC-B2E4-4DE8623CB472}"/>
                  </a:ext>
                </a:extLst>
              </p:cNvPr>
              <p:cNvSpPr/>
              <p:nvPr/>
            </p:nvSpPr>
            <p:spPr>
              <a:xfrm>
                <a:off x="741873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9" name="任意多边形: 形状 11388">
                <a:extLst>
                  <a:ext uri="{FF2B5EF4-FFF2-40B4-BE49-F238E27FC236}">
                    <a16:creationId xmlns:a16="http://schemas.microsoft.com/office/drawing/2014/main" id="{E115648E-B3AD-B084-1922-0B0BBE1CE89D}"/>
                  </a:ext>
                </a:extLst>
              </p:cNvPr>
              <p:cNvSpPr/>
              <p:nvPr/>
            </p:nvSpPr>
            <p:spPr>
              <a:xfrm>
                <a:off x="741873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0" name="任意多边形: 形状 11389">
                <a:extLst>
                  <a:ext uri="{FF2B5EF4-FFF2-40B4-BE49-F238E27FC236}">
                    <a16:creationId xmlns:a16="http://schemas.microsoft.com/office/drawing/2014/main" id="{2A2BE9F0-72C6-7F1B-5263-A6FAA9568968}"/>
                  </a:ext>
                </a:extLst>
              </p:cNvPr>
              <p:cNvSpPr/>
              <p:nvPr/>
            </p:nvSpPr>
            <p:spPr>
              <a:xfrm>
                <a:off x="737501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1" name="任意多边形: 形状 11390">
                <a:extLst>
                  <a:ext uri="{FF2B5EF4-FFF2-40B4-BE49-F238E27FC236}">
                    <a16:creationId xmlns:a16="http://schemas.microsoft.com/office/drawing/2014/main" id="{FC2862C5-3D8C-BEFA-4E39-5E393DC06F57}"/>
                  </a:ext>
                </a:extLst>
              </p:cNvPr>
              <p:cNvSpPr/>
              <p:nvPr/>
            </p:nvSpPr>
            <p:spPr>
              <a:xfrm>
                <a:off x="737501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2" name="任意多边形: 形状 11391">
                <a:extLst>
                  <a:ext uri="{FF2B5EF4-FFF2-40B4-BE49-F238E27FC236}">
                    <a16:creationId xmlns:a16="http://schemas.microsoft.com/office/drawing/2014/main" id="{1FA9F845-20D1-C869-91FF-EC900B9B2961}"/>
                  </a:ext>
                </a:extLst>
              </p:cNvPr>
              <p:cNvSpPr/>
              <p:nvPr/>
            </p:nvSpPr>
            <p:spPr>
              <a:xfrm>
                <a:off x="737501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3" name="任意多边形: 形状 11392">
                <a:extLst>
                  <a:ext uri="{FF2B5EF4-FFF2-40B4-BE49-F238E27FC236}">
                    <a16:creationId xmlns:a16="http://schemas.microsoft.com/office/drawing/2014/main" id="{441CFEDC-C71F-32CA-5516-8A00902E7BEE}"/>
                  </a:ext>
                </a:extLst>
              </p:cNvPr>
              <p:cNvSpPr/>
              <p:nvPr/>
            </p:nvSpPr>
            <p:spPr>
              <a:xfrm>
                <a:off x="737501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4" name="任意多边形: 形状 11393">
                <a:extLst>
                  <a:ext uri="{FF2B5EF4-FFF2-40B4-BE49-F238E27FC236}">
                    <a16:creationId xmlns:a16="http://schemas.microsoft.com/office/drawing/2014/main" id="{ECF3E3F8-768C-DCFA-E9FB-2FCF415864B2}"/>
                  </a:ext>
                </a:extLst>
              </p:cNvPr>
              <p:cNvSpPr/>
              <p:nvPr/>
            </p:nvSpPr>
            <p:spPr>
              <a:xfrm>
                <a:off x="737501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5" name="任意多边形: 形状 11394">
                <a:extLst>
                  <a:ext uri="{FF2B5EF4-FFF2-40B4-BE49-F238E27FC236}">
                    <a16:creationId xmlns:a16="http://schemas.microsoft.com/office/drawing/2014/main" id="{BC3BDD6F-370D-5800-AB81-BB83FF855AB6}"/>
                  </a:ext>
                </a:extLst>
              </p:cNvPr>
              <p:cNvSpPr/>
              <p:nvPr/>
            </p:nvSpPr>
            <p:spPr>
              <a:xfrm>
                <a:off x="737501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6" name="任意多边形: 形状 11395">
                <a:extLst>
                  <a:ext uri="{FF2B5EF4-FFF2-40B4-BE49-F238E27FC236}">
                    <a16:creationId xmlns:a16="http://schemas.microsoft.com/office/drawing/2014/main" id="{79AF0410-D119-DCA0-0CF7-3DBDAB15C4E6}"/>
                  </a:ext>
                </a:extLst>
              </p:cNvPr>
              <p:cNvSpPr/>
              <p:nvPr/>
            </p:nvSpPr>
            <p:spPr>
              <a:xfrm>
                <a:off x="737501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7" name="任意多边形: 形状 11396">
                <a:extLst>
                  <a:ext uri="{FF2B5EF4-FFF2-40B4-BE49-F238E27FC236}">
                    <a16:creationId xmlns:a16="http://schemas.microsoft.com/office/drawing/2014/main" id="{6C0267B1-39A5-B866-EF5C-3478EDF68A10}"/>
                  </a:ext>
                </a:extLst>
              </p:cNvPr>
              <p:cNvSpPr/>
              <p:nvPr/>
            </p:nvSpPr>
            <p:spPr>
              <a:xfrm>
                <a:off x="733120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8" name="任意多边形: 形状 11397">
                <a:extLst>
                  <a:ext uri="{FF2B5EF4-FFF2-40B4-BE49-F238E27FC236}">
                    <a16:creationId xmlns:a16="http://schemas.microsoft.com/office/drawing/2014/main" id="{108A26D0-B52F-7A96-8698-DA1DF087ADD1}"/>
                  </a:ext>
                </a:extLst>
              </p:cNvPr>
              <p:cNvSpPr/>
              <p:nvPr/>
            </p:nvSpPr>
            <p:spPr>
              <a:xfrm>
                <a:off x="733120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9" name="任意多边形: 形状 11398">
                <a:extLst>
                  <a:ext uri="{FF2B5EF4-FFF2-40B4-BE49-F238E27FC236}">
                    <a16:creationId xmlns:a16="http://schemas.microsoft.com/office/drawing/2014/main" id="{192EC9F2-F829-A89A-EDBD-1C3ABC9EB454}"/>
                  </a:ext>
                </a:extLst>
              </p:cNvPr>
              <p:cNvSpPr/>
              <p:nvPr/>
            </p:nvSpPr>
            <p:spPr>
              <a:xfrm>
                <a:off x="733120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0" name="任意多边形: 形状 11399">
                <a:extLst>
                  <a:ext uri="{FF2B5EF4-FFF2-40B4-BE49-F238E27FC236}">
                    <a16:creationId xmlns:a16="http://schemas.microsoft.com/office/drawing/2014/main" id="{3028C948-79C2-774C-C8E9-A441BAF0285E}"/>
                  </a:ext>
                </a:extLst>
              </p:cNvPr>
              <p:cNvSpPr/>
              <p:nvPr/>
            </p:nvSpPr>
            <p:spPr>
              <a:xfrm>
                <a:off x="733120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1" name="任意多边形: 形状 11400">
                <a:extLst>
                  <a:ext uri="{FF2B5EF4-FFF2-40B4-BE49-F238E27FC236}">
                    <a16:creationId xmlns:a16="http://schemas.microsoft.com/office/drawing/2014/main" id="{13E3065F-B218-5A01-2A6B-04C6948729A6}"/>
                  </a:ext>
                </a:extLst>
              </p:cNvPr>
              <p:cNvSpPr/>
              <p:nvPr/>
            </p:nvSpPr>
            <p:spPr>
              <a:xfrm>
                <a:off x="733120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2" name="任意多边形: 形状 11401">
                <a:extLst>
                  <a:ext uri="{FF2B5EF4-FFF2-40B4-BE49-F238E27FC236}">
                    <a16:creationId xmlns:a16="http://schemas.microsoft.com/office/drawing/2014/main" id="{384B9497-45D3-F25C-EDA3-6FCC5E3DF23C}"/>
                  </a:ext>
                </a:extLst>
              </p:cNvPr>
              <p:cNvSpPr/>
              <p:nvPr/>
            </p:nvSpPr>
            <p:spPr>
              <a:xfrm>
                <a:off x="733120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3" name="任意多边形: 形状 11402">
                <a:extLst>
                  <a:ext uri="{FF2B5EF4-FFF2-40B4-BE49-F238E27FC236}">
                    <a16:creationId xmlns:a16="http://schemas.microsoft.com/office/drawing/2014/main" id="{FA1BC7DB-95CE-D16A-1914-B467791F084A}"/>
                  </a:ext>
                </a:extLst>
              </p:cNvPr>
              <p:cNvSpPr/>
              <p:nvPr/>
            </p:nvSpPr>
            <p:spPr>
              <a:xfrm>
                <a:off x="733120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4" name="任意多边形: 形状 11403">
                <a:extLst>
                  <a:ext uri="{FF2B5EF4-FFF2-40B4-BE49-F238E27FC236}">
                    <a16:creationId xmlns:a16="http://schemas.microsoft.com/office/drawing/2014/main" id="{806B57E6-EE80-1FC2-1D83-6EC15F059325}"/>
                  </a:ext>
                </a:extLst>
              </p:cNvPr>
              <p:cNvSpPr/>
              <p:nvPr/>
            </p:nvSpPr>
            <p:spPr>
              <a:xfrm>
                <a:off x="728738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5" name="任意多边形: 形状 11404">
                <a:extLst>
                  <a:ext uri="{FF2B5EF4-FFF2-40B4-BE49-F238E27FC236}">
                    <a16:creationId xmlns:a16="http://schemas.microsoft.com/office/drawing/2014/main" id="{71008DAD-96E8-A022-E4C5-D140EAB1FDF6}"/>
                  </a:ext>
                </a:extLst>
              </p:cNvPr>
              <p:cNvSpPr/>
              <p:nvPr/>
            </p:nvSpPr>
            <p:spPr>
              <a:xfrm>
                <a:off x="728738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6" name="任意多边形: 形状 11405">
                <a:extLst>
                  <a:ext uri="{FF2B5EF4-FFF2-40B4-BE49-F238E27FC236}">
                    <a16:creationId xmlns:a16="http://schemas.microsoft.com/office/drawing/2014/main" id="{9E86B0B4-9A19-6F6D-37EF-D7C13D402B76}"/>
                  </a:ext>
                </a:extLst>
              </p:cNvPr>
              <p:cNvSpPr/>
              <p:nvPr/>
            </p:nvSpPr>
            <p:spPr>
              <a:xfrm>
                <a:off x="728738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7" name="任意多边形: 形状 11406">
                <a:extLst>
                  <a:ext uri="{FF2B5EF4-FFF2-40B4-BE49-F238E27FC236}">
                    <a16:creationId xmlns:a16="http://schemas.microsoft.com/office/drawing/2014/main" id="{7681461F-B1C6-79CE-487F-DECFF17452BA}"/>
                  </a:ext>
                </a:extLst>
              </p:cNvPr>
              <p:cNvSpPr/>
              <p:nvPr/>
            </p:nvSpPr>
            <p:spPr>
              <a:xfrm>
                <a:off x="728738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8" name="任意多边形: 形状 11407">
                <a:extLst>
                  <a:ext uri="{FF2B5EF4-FFF2-40B4-BE49-F238E27FC236}">
                    <a16:creationId xmlns:a16="http://schemas.microsoft.com/office/drawing/2014/main" id="{771F9178-0BC1-5AD8-236F-5F01DFEC365B}"/>
                  </a:ext>
                </a:extLst>
              </p:cNvPr>
              <p:cNvSpPr/>
              <p:nvPr/>
            </p:nvSpPr>
            <p:spPr>
              <a:xfrm>
                <a:off x="728738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9" name="任意多边形: 形状 11408">
                <a:extLst>
                  <a:ext uri="{FF2B5EF4-FFF2-40B4-BE49-F238E27FC236}">
                    <a16:creationId xmlns:a16="http://schemas.microsoft.com/office/drawing/2014/main" id="{06D0C70B-7BF5-2403-7D1A-9CFFC41F53AC}"/>
                  </a:ext>
                </a:extLst>
              </p:cNvPr>
              <p:cNvSpPr/>
              <p:nvPr/>
            </p:nvSpPr>
            <p:spPr>
              <a:xfrm>
                <a:off x="728738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0" name="任意多边形: 形状 11409">
                <a:extLst>
                  <a:ext uri="{FF2B5EF4-FFF2-40B4-BE49-F238E27FC236}">
                    <a16:creationId xmlns:a16="http://schemas.microsoft.com/office/drawing/2014/main" id="{7C532F56-DC1A-75AC-31DA-833241A52673}"/>
                  </a:ext>
                </a:extLst>
              </p:cNvPr>
              <p:cNvSpPr/>
              <p:nvPr/>
            </p:nvSpPr>
            <p:spPr>
              <a:xfrm>
                <a:off x="728738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1" name="任意多边形: 形状 11410">
                <a:extLst>
                  <a:ext uri="{FF2B5EF4-FFF2-40B4-BE49-F238E27FC236}">
                    <a16:creationId xmlns:a16="http://schemas.microsoft.com/office/drawing/2014/main" id="{C23B986C-6BC3-7EB7-BBAB-990D29272DED}"/>
                  </a:ext>
                </a:extLst>
              </p:cNvPr>
              <p:cNvSpPr/>
              <p:nvPr/>
            </p:nvSpPr>
            <p:spPr>
              <a:xfrm>
                <a:off x="7287387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2" name="任意多边形: 形状 11411">
                <a:extLst>
                  <a:ext uri="{FF2B5EF4-FFF2-40B4-BE49-F238E27FC236}">
                    <a16:creationId xmlns:a16="http://schemas.microsoft.com/office/drawing/2014/main" id="{A7A796AE-7D5B-9A31-E0B6-822300749A0B}"/>
                  </a:ext>
                </a:extLst>
              </p:cNvPr>
              <p:cNvSpPr/>
              <p:nvPr/>
            </p:nvSpPr>
            <p:spPr>
              <a:xfrm>
                <a:off x="7287387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3" name="任意多边形: 形状 11412">
                <a:extLst>
                  <a:ext uri="{FF2B5EF4-FFF2-40B4-BE49-F238E27FC236}">
                    <a16:creationId xmlns:a16="http://schemas.microsoft.com/office/drawing/2014/main" id="{B5BC394C-8FDC-C12B-794A-D9FBA96CBD13}"/>
                  </a:ext>
                </a:extLst>
              </p:cNvPr>
              <p:cNvSpPr/>
              <p:nvPr/>
            </p:nvSpPr>
            <p:spPr>
              <a:xfrm>
                <a:off x="7287387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4" name="任意多边形: 形状 11413">
                <a:extLst>
                  <a:ext uri="{FF2B5EF4-FFF2-40B4-BE49-F238E27FC236}">
                    <a16:creationId xmlns:a16="http://schemas.microsoft.com/office/drawing/2014/main" id="{25F81A3A-65BB-E8EC-FB24-D5D249FE1089}"/>
                  </a:ext>
                </a:extLst>
              </p:cNvPr>
              <p:cNvSpPr/>
              <p:nvPr/>
            </p:nvSpPr>
            <p:spPr>
              <a:xfrm>
                <a:off x="7287387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5" name="任意多边形: 形状 11414">
                <a:extLst>
                  <a:ext uri="{FF2B5EF4-FFF2-40B4-BE49-F238E27FC236}">
                    <a16:creationId xmlns:a16="http://schemas.microsoft.com/office/drawing/2014/main" id="{024BECF8-632C-4342-CAFF-844F034C0D12}"/>
                  </a:ext>
                </a:extLst>
              </p:cNvPr>
              <p:cNvSpPr/>
              <p:nvPr/>
            </p:nvSpPr>
            <p:spPr>
              <a:xfrm>
                <a:off x="724357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6" name="任意多边形: 形状 11415">
                <a:extLst>
                  <a:ext uri="{FF2B5EF4-FFF2-40B4-BE49-F238E27FC236}">
                    <a16:creationId xmlns:a16="http://schemas.microsoft.com/office/drawing/2014/main" id="{ADE8B0A4-76E8-217C-89CB-F81CE603F520}"/>
                  </a:ext>
                </a:extLst>
              </p:cNvPr>
              <p:cNvSpPr/>
              <p:nvPr/>
            </p:nvSpPr>
            <p:spPr>
              <a:xfrm>
                <a:off x="724357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7" name="任意多边形: 形状 11416">
                <a:extLst>
                  <a:ext uri="{FF2B5EF4-FFF2-40B4-BE49-F238E27FC236}">
                    <a16:creationId xmlns:a16="http://schemas.microsoft.com/office/drawing/2014/main" id="{25A11A91-0414-3F5A-56AE-B6856D8F014B}"/>
                  </a:ext>
                </a:extLst>
              </p:cNvPr>
              <p:cNvSpPr/>
              <p:nvPr/>
            </p:nvSpPr>
            <p:spPr>
              <a:xfrm>
                <a:off x="724357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8" name="任意多边形: 形状 11417">
                <a:extLst>
                  <a:ext uri="{FF2B5EF4-FFF2-40B4-BE49-F238E27FC236}">
                    <a16:creationId xmlns:a16="http://schemas.microsoft.com/office/drawing/2014/main" id="{BFD33627-9B6B-FEB3-43AC-853A18F52E5F}"/>
                  </a:ext>
                </a:extLst>
              </p:cNvPr>
              <p:cNvSpPr/>
              <p:nvPr/>
            </p:nvSpPr>
            <p:spPr>
              <a:xfrm>
                <a:off x="724357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9" name="任意多边形: 形状 11418">
                <a:extLst>
                  <a:ext uri="{FF2B5EF4-FFF2-40B4-BE49-F238E27FC236}">
                    <a16:creationId xmlns:a16="http://schemas.microsoft.com/office/drawing/2014/main" id="{193DAFD1-6592-5E40-2165-FF44E8E3DEDA}"/>
                  </a:ext>
                </a:extLst>
              </p:cNvPr>
              <p:cNvSpPr/>
              <p:nvPr/>
            </p:nvSpPr>
            <p:spPr>
              <a:xfrm>
                <a:off x="724357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0" name="任意多边形: 形状 11419">
                <a:extLst>
                  <a:ext uri="{FF2B5EF4-FFF2-40B4-BE49-F238E27FC236}">
                    <a16:creationId xmlns:a16="http://schemas.microsoft.com/office/drawing/2014/main" id="{A06CB1A8-895A-7E0B-C7FF-43AAB327D9E1}"/>
                  </a:ext>
                </a:extLst>
              </p:cNvPr>
              <p:cNvSpPr/>
              <p:nvPr/>
            </p:nvSpPr>
            <p:spPr>
              <a:xfrm>
                <a:off x="724357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1" name="任意多边形: 形状 11420">
                <a:extLst>
                  <a:ext uri="{FF2B5EF4-FFF2-40B4-BE49-F238E27FC236}">
                    <a16:creationId xmlns:a16="http://schemas.microsoft.com/office/drawing/2014/main" id="{EA7627A1-5AE3-5219-3BF2-CCE778075D09}"/>
                  </a:ext>
                </a:extLst>
              </p:cNvPr>
              <p:cNvSpPr/>
              <p:nvPr/>
            </p:nvSpPr>
            <p:spPr>
              <a:xfrm>
                <a:off x="724357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2" name="任意多边形: 形状 11421">
                <a:extLst>
                  <a:ext uri="{FF2B5EF4-FFF2-40B4-BE49-F238E27FC236}">
                    <a16:creationId xmlns:a16="http://schemas.microsoft.com/office/drawing/2014/main" id="{6EE303B5-A84F-D30C-EC75-70B359B61D0A}"/>
                  </a:ext>
                </a:extLst>
              </p:cNvPr>
              <p:cNvSpPr/>
              <p:nvPr/>
            </p:nvSpPr>
            <p:spPr>
              <a:xfrm>
                <a:off x="724357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3" name="任意多边形: 形状 11422">
                <a:extLst>
                  <a:ext uri="{FF2B5EF4-FFF2-40B4-BE49-F238E27FC236}">
                    <a16:creationId xmlns:a16="http://schemas.microsoft.com/office/drawing/2014/main" id="{929FC1A0-D31B-6DE6-F185-B8BA1FD1BED6}"/>
                  </a:ext>
                </a:extLst>
              </p:cNvPr>
              <p:cNvSpPr/>
              <p:nvPr/>
            </p:nvSpPr>
            <p:spPr>
              <a:xfrm>
                <a:off x="724357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4" name="任意多边形: 形状 11423">
                <a:extLst>
                  <a:ext uri="{FF2B5EF4-FFF2-40B4-BE49-F238E27FC236}">
                    <a16:creationId xmlns:a16="http://schemas.microsoft.com/office/drawing/2014/main" id="{6D3296C2-4F0B-09B1-2BF7-792AEED097E9}"/>
                  </a:ext>
                </a:extLst>
              </p:cNvPr>
              <p:cNvSpPr/>
              <p:nvPr/>
            </p:nvSpPr>
            <p:spPr>
              <a:xfrm>
                <a:off x="724357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5" name="任意多边形: 形状 11424">
                <a:extLst>
                  <a:ext uri="{FF2B5EF4-FFF2-40B4-BE49-F238E27FC236}">
                    <a16:creationId xmlns:a16="http://schemas.microsoft.com/office/drawing/2014/main" id="{4347348B-1600-0543-FDB1-9DBB09347701}"/>
                  </a:ext>
                </a:extLst>
              </p:cNvPr>
              <p:cNvSpPr/>
              <p:nvPr/>
            </p:nvSpPr>
            <p:spPr>
              <a:xfrm>
                <a:off x="724357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6" name="任意多边形: 形状 11425">
                <a:extLst>
                  <a:ext uri="{FF2B5EF4-FFF2-40B4-BE49-F238E27FC236}">
                    <a16:creationId xmlns:a16="http://schemas.microsoft.com/office/drawing/2014/main" id="{88B5ADAD-0A94-14FE-8147-CE90461E2B69}"/>
                  </a:ext>
                </a:extLst>
              </p:cNvPr>
              <p:cNvSpPr/>
              <p:nvPr/>
            </p:nvSpPr>
            <p:spPr>
              <a:xfrm>
                <a:off x="724357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7" name="任意多边形: 形状 11426">
                <a:extLst>
                  <a:ext uri="{FF2B5EF4-FFF2-40B4-BE49-F238E27FC236}">
                    <a16:creationId xmlns:a16="http://schemas.microsoft.com/office/drawing/2014/main" id="{E6C43A9A-44DB-988D-55EC-3C0D77BFFAC1}"/>
                  </a:ext>
                </a:extLst>
              </p:cNvPr>
              <p:cNvSpPr/>
              <p:nvPr/>
            </p:nvSpPr>
            <p:spPr>
              <a:xfrm>
                <a:off x="724357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8" name="任意多边形: 形状 11427">
                <a:extLst>
                  <a:ext uri="{FF2B5EF4-FFF2-40B4-BE49-F238E27FC236}">
                    <a16:creationId xmlns:a16="http://schemas.microsoft.com/office/drawing/2014/main" id="{20368400-C9CF-51AC-4CAB-F2153B8F8C36}"/>
                  </a:ext>
                </a:extLst>
              </p:cNvPr>
              <p:cNvSpPr/>
              <p:nvPr/>
            </p:nvSpPr>
            <p:spPr>
              <a:xfrm>
                <a:off x="724357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9" name="任意多边形: 形状 11428">
                <a:extLst>
                  <a:ext uri="{FF2B5EF4-FFF2-40B4-BE49-F238E27FC236}">
                    <a16:creationId xmlns:a16="http://schemas.microsoft.com/office/drawing/2014/main" id="{8C5BD9AF-3DF7-F908-F9CA-8B29AE0FC5B1}"/>
                  </a:ext>
                </a:extLst>
              </p:cNvPr>
              <p:cNvSpPr/>
              <p:nvPr/>
            </p:nvSpPr>
            <p:spPr>
              <a:xfrm>
                <a:off x="719985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0" name="任意多边形: 形状 11429">
                <a:extLst>
                  <a:ext uri="{FF2B5EF4-FFF2-40B4-BE49-F238E27FC236}">
                    <a16:creationId xmlns:a16="http://schemas.microsoft.com/office/drawing/2014/main" id="{8CD56358-B66C-1A35-37CE-5A9F80165AF4}"/>
                  </a:ext>
                </a:extLst>
              </p:cNvPr>
              <p:cNvSpPr/>
              <p:nvPr/>
            </p:nvSpPr>
            <p:spPr>
              <a:xfrm>
                <a:off x="719985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1" name="任意多边形: 形状 11430">
                <a:extLst>
                  <a:ext uri="{FF2B5EF4-FFF2-40B4-BE49-F238E27FC236}">
                    <a16:creationId xmlns:a16="http://schemas.microsoft.com/office/drawing/2014/main" id="{AD44E2D4-793E-FD50-8737-4863ED6DE0B6}"/>
                  </a:ext>
                </a:extLst>
              </p:cNvPr>
              <p:cNvSpPr/>
              <p:nvPr/>
            </p:nvSpPr>
            <p:spPr>
              <a:xfrm>
                <a:off x="719985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2" name="任意多边形: 形状 11431">
                <a:extLst>
                  <a:ext uri="{FF2B5EF4-FFF2-40B4-BE49-F238E27FC236}">
                    <a16:creationId xmlns:a16="http://schemas.microsoft.com/office/drawing/2014/main" id="{E5310603-22D4-81F5-6507-4AD8C783BF48}"/>
                  </a:ext>
                </a:extLst>
              </p:cNvPr>
              <p:cNvSpPr/>
              <p:nvPr/>
            </p:nvSpPr>
            <p:spPr>
              <a:xfrm>
                <a:off x="719985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3" name="任意多边形: 形状 11432">
                <a:extLst>
                  <a:ext uri="{FF2B5EF4-FFF2-40B4-BE49-F238E27FC236}">
                    <a16:creationId xmlns:a16="http://schemas.microsoft.com/office/drawing/2014/main" id="{59E6F0BB-4444-40F8-3391-690871689F53}"/>
                  </a:ext>
                </a:extLst>
              </p:cNvPr>
              <p:cNvSpPr/>
              <p:nvPr/>
            </p:nvSpPr>
            <p:spPr>
              <a:xfrm>
                <a:off x="719985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4" name="任意多边形: 形状 11433">
                <a:extLst>
                  <a:ext uri="{FF2B5EF4-FFF2-40B4-BE49-F238E27FC236}">
                    <a16:creationId xmlns:a16="http://schemas.microsoft.com/office/drawing/2014/main" id="{E052C6E4-6632-BCE3-F02B-0FF59FAAC958}"/>
                  </a:ext>
                </a:extLst>
              </p:cNvPr>
              <p:cNvSpPr/>
              <p:nvPr/>
            </p:nvSpPr>
            <p:spPr>
              <a:xfrm>
                <a:off x="719985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5" name="任意多边形: 形状 11434">
                <a:extLst>
                  <a:ext uri="{FF2B5EF4-FFF2-40B4-BE49-F238E27FC236}">
                    <a16:creationId xmlns:a16="http://schemas.microsoft.com/office/drawing/2014/main" id="{ABF7BEA5-3A38-6072-088F-334864AB9FA7}"/>
                  </a:ext>
                </a:extLst>
              </p:cNvPr>
              <p:cNvSpPr/>
              <p:nvPr/>
            </p:nvSpPr>
            <p:spPr>
              <a:xfrm>
                <a:off x="719985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6" name="任意多边形: 形状 11435">
                <a:extLst>
                  <a:ext uri="{FF2B5EF4-FFF2-40B4-BE49-F238E27FC236}">
                    <a16:creationId xmlns:a16="http://schemas.microsoft.com/office/drawing/2014/main" id="{025F6284-05E8-A90E-B772-B4EA4B080495}"/>
                  </a:ext>
                </a:extLst>
              </p:cNvPr>
              <p:cNvSpPr/>
              <p:nvPr/>
            </p:nvSpPr>
            <p:spPr>
              <a:xfrm>
                <a:off x="719985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7" name="任意多边形: 形状 11436">
                <a:extLst>
                  <a:ext uri="{FF2B5EF4-FFF2-40B4-BE49-F238E27FC236}">
                    <a16:creationId xmlns:a16="http://schemas.microsoft.com/office/drawing/2014/main" id="{04C793AF-A537-51F9-88B2-DDE337F76CBD}"/>
                  </a:ext>
                </a:extLst>
              </p:cNvPr>
              <p:cNvSpPr/>
              <p:nvPr/>
            </p:nvSpPr>
            <p:spPr>
              <a:xfrm>
                <a:off x="719985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8" name="任意多边形: 形状 11437">
                <a:extLst>
                  <a:ext uri="{FF2B5EF4-FFF2-40B4-BE49-F238E27FC236}">
                    <a16:creationId xmlns:a16="http://schemas.microsoft.com/office/drawing/2014/main" id="{9536113F-873A-E0EB-E43B-3FF2286E8E9F}"/>
                  </a:ext>
                </a:extLst>
              </p:cNvPr>
              <p:cNvSpPr/>
              <p:nvPr/>
            </p:nvSpPr>
            <p:spPr>
              <a:xfrm>
                <a:off x="719985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9" name="任意多边形: 形状 11438">
                <a:extLst>
                  <a:ext uri="{FF2B5EF4-FFF2-40B4-BE49-F238E27FC236}">
                    <a16:creationId xmlns:a16="http://schemas.microsoft.com/office/drawing/2014/main" id="{741446F7-8BCB-9AAB-3909-236949FA7119}"/>
                  </a:ext>
                </a:extLst>
              </p:cNvPr>
              <p:cNvSpPr/>
              <p:nvPr/>
            </p:nvSpPr>
            <p:spPr>
              <a:xfrm>
                <a:off x="719985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0" name="任意多边形: 形状 11439">
                <a:extLst>
                  <a:ext uri="{FF2B5EF4-FFF2-40B4-BE49-F238E27FC236}">
                    <a16:creationId xmlns:a16="http://schemas.microsoft.com/office/drawing/2014/main" id="{0156A394-C975-59B2-B6AF-25C9ADF10131}"/>
                  </a:ext>
                </a:extLst>
              </p:cNvPr>
              <p:cNvSpPr/>
              <p:nvPr/>
            </p:nvSpPr>
            <p:spPr>
              <a:xfrm>
                <a:off x="719985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1" name="任意多边形: 形状 11440">
                <a:extLst>
                  <a:ext uri="{FF2B5EF4-FFF2-40B4-BE49-F238E27FC236}">
                    <a16:creationId xmlns:a16="http://schemas.microsoft.com/office/drawing/2014/main" id="{4AF5C749-CC36-9488-2912-7ACAC9C7E87B}"/>
                  </a:ext>
                </a:extLst>
              </p:cNvPr>
              <p:cNvSpPr/>
              <p:nvPr/>
            </p:nvSpPr>
            <p:spPr>
              <a:xfrm>
                <a:off x="7199852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2" name="任意多边形: 形状 11441">
                <a:extLst>
                  <a:ext uri="{FF2B5EF4-FFF2-40B4-BE49-F238E27FC236}">
                    <a16:creationId xmlns:a16="http://schemas.microsoft.com/office/drawing/2014/main" id="{35236293-B83B-7498-B73A-84EAFD26343F}"/>
                  </a:ext>
                </a:extLst>
              </p:cNvPr>
              <p:cNvSpPr/>
              <p:nvPr/>
            </p:nvSpPr>
            <p:spPr>
              <a:xfrm>
                <a:off x="6740842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3" name="任意多边形: 形状 11442">
                <a:extLst>
                  <a:ext uri="{FF2B5EF4-FFF2-40B4-BE49-F238E27FC236}">
                    <a16:creationId xmlns:a16="http://schemas.microsoft.com/office/drawing/2014/main" id="{65311BD9-467F-04A0-120C-31C05925EA50}"/>
                  </a:ext>
                </a:extLst>
              </p:cNvPr>
              <p:cNvSpPr/>
              <p:nvPr/>
            </p:nvSpPr>
            <p:spPr>
              <a:xfrm>
                <a:off x="6740842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4" name="任意多边形: 形状 11443">
                <a:extLst>
                  <a:ext uri="{FF2B5EF4-FFF2-40B4-BE49-F238E27FC236}">
                    <a16:creationId xmlns:a16="http://schemas.microsoft.com/office/drawing/2014/main" id="{130563FE-E23F-BC2F-550B-1178CF60EF35}"/>
                  </a:ext>
                </a:extLst>
              </p:cNvPr>
              <p:cNvSpPr/>
              <p:nvPr/>
            </p:nvSpPr>
            <p:spPr>
              <a:xfrm>
                <a:off x="6740842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5" name="任意多边形: 形状 11444">
                <a:extLst>
                  <a:ext uri="{FF2B5EF4-FFF2-40B4-BE49-F238E27FC236}">
                    <a16:creationId xmlns:a16="http://schemas.microsoft.com/office/drawing/2014/main" id="{52125E7B-DDD5-1C4A-D3C8-653DA10FF2C6}"/>
                  </a:ext>
                </a:extLst>
              </p:cNvPr>
              <p:cNvSpPr/>
              <p:nvPr/>
            </p:nvSpPr>
            <p:spPr>
              <a:xfrm>
                <a:off x="6740842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6" name="任意多边形: 形状 11445">
                <a:extLst>
                  <a:ext uri="{FF2B5EF4-FFF2-40B4-BE49-F238E27FC236}">
                    <a16:creationId xmlns:a16="http://schemas.microsoft.com/office/drawing/2014/main" id="{83069A38-BEDF-B939-8194-F3CBC0C87A6C}"/>
                  </a:ext>
                </a:extLst>
              </p:cNvPr>
              <p:cNvSpPr/>
              <p:nvPr/>
            </p:nvSpPr>
            <p:spPr>
              <a:xfrm>
                <a:off x="6740842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7" name="任意多边形: 形状 11446">
                <a:extLst>
                  <a:ext uri="{FF2B5EF4-FFF2-40B4-BE49-F238E27FC236}">
                    <a16:creationId xmlns:a16="http://schemas.microsoft.com/office/drawing/2014/main" id="{2D8DC7B7-9A8B-F328-331D-AFB7E04F433D}"/>
                  </a:ext>
                </a:extLst>
              </p:cNvPr>
              <p:cNvSpPr/>
              <p:nvPr/>
            </p:nvSpPr>
            <p:spPr>
              <a:xfrm>
                <a:off x="6740842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8" name="任意多边形: 形状 11447">
                <a:extLst>
                  <a:ext uri="{FF2B5EF4-FFF2-40B4-BE49-F238E27FC236}">
                    <a16:creationId xmlns:a16="http://schemas.microsoft.com/office/drawing/2014/main" id="{7F54BAF4-B1BC-C139-28DC-F72A66BD83EC}"/>
                  </a:ext>
                </a:extLst>
              </p:cNvPr>
              <p:cNvSpPr/>
              <p:nvPr/>
            </p:nvSpPr>
            <p:spPr>
              <a:xfrm>
                <a:off x="6740842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9" name="任意多边形: 形状 11448">
                <a:extLst>
                  <a:ext uri="{FF2B5EF4-FFF2-40B4-BE49-F238E27FC236}">
                    <a16:creationId xmlns:a16="http://schemas.microsoft.com/office/drawing/2014/main" id="{9EDC1238-F582-8026-2EC1-14286DE13C72}"/>
                  </a:ext>
                </a:extLst>
              </p:cNvPr>
              <p:cNvSpPr/>
              <p:nvPr/>
            </p:nvSpPr>
            <p:spPr>
              <a:xfrm>
                <a:off x="6740842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0" name="任意多边形: 形状 11449">
                <a:extLst>
                  <a:ext uri="{FF2B5EF4-FFF2-40B4-BE49-F238E27FC236}">
                    <a16:creationId xmlns:a16="http://schemas.microsoft.com/office/drawing/2014/main" id="{2437FB16-7250-2950-13D4-4CE9FDD6FDFD}"/>
                  </a:ext>
                </a:extLst>
              </p:cNvPr>
              <p:cNvSpPr/>
              <p:nvPr/>
            </p:nvSpPr>
            <p:spPr>
              <a:xfrm>
                <a:off x="6740842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1" name="任意多边形: 形状 11450">
                <a:extLst>
                  <a:ext uri="{FF2B5EF4-FFF2-40B4-BE49-F238E27FC236}">
                    <a16:creationId xmlns:a16="http://schemas.microsoft.com/office/drawing/2014/main" id="{48344F35-04CB-7E67-35C5-36E203387FFD}"/>
                  </a:ext>
                </a:extLst>
              </p:cNvPr>
              <p:cNvSpPr/>
              <p:nvPr/>
            </p:nvSpPr>
            <p:spPr>
              <a:xfrm>
                <a:off x="6740842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2" name="任意多边形: 形状 11451">
                <a:extLst>
                  <a:ext uri="{FF2B5EF4-FFF2-40B4-BE49-F238E27FC236}">
                    <a16:creationId xmlns:a16="http://schemas.microsoft.com/office/drawing/2014/main" id="{6B9B8097-4F8C-0BE4-3273-61BA35C7ECD4}"/>
                  </a:ext>
                </a:extLst>
              </p:cNvPr>
              <p:cNvSpPr/>
              <p:nvPr/>
            </p:nvSpPr>
            <p:spPr>
              <a:xfrm>
                <a:off x="6740842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3" name="任意多边形: 形状 11452">
                <a:extLst>
                  <a:ext uri="{FF2B5EF4-FFF2-40B4-BE49-F238E27FC236}">
                    <a16:creationId xmlns:a16="http://schemas.microsoft.com/office/drawing/2014/main" id="{3EC224D3-99DE-C684-8C7E-C45968968A86}"/>
                  </a:ext>
                </a:extLst>
              </p:cNvPr>
              <p:cNvSpPr/>
              <p:nvPr/>
            </p:nvSpPr>
            <p:spPr>
              <a:xfrm>
                <a:off x="6740842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4" name="任意多边形: 形状 11453">
                <a:extLst>
                  <a:ext uri="{FF2B5EF4-FFF2-40B4-BE49-F238E27FC236}">
                    <a16:creationId xmlns:a16="http://schemas.microsoft.com/office/drawing/2014/main" id="{44AA23C3-6861-51E0-0514-B0988560A565}"/>
                  </a:ext>
                </a:extLst>
              </p:cNvPr>
              <p:cNvSpPr/>
              <p:nvPr/>
            </p:nvSpPr>
            <p:spPr>
              <a:xfrm>
                <a:off x="6740842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5" name="任意多边形: 形状 11454">
                <a:extLst>
                  <a:ext uri="{FF2B5EF4-FFF2-40B4-BE49-F238E27FC236}">
                    <a16:creationId xmlns:a16="http://schemas.microsoft.com/office/drawing/2014/main" id="{FF2AB46E-40C5-C756-033F-08CE967347DB}"/>
                  </a:ext>
                </a:extLst>
              </p:cNvPr>
              <p:cNvSpPr/>
              <p:nvPr/>
            </p:nvSpPr>
            <p:spPr>
              <a:xfrm>
                <a:off x="6740842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6" name="任意多边形: 形状 11455">
                <a:extLst>
                  <a:ext uri="{FF2B5EF4-FFF2-40B4-BE49-F238E27FC236}">
                    <a16:creationId xmlns:a16="http://schemas.microsoft.com/office/drawing/2014/main" id="{D8307E95-14A6-BE5C-938B-6CF0ECFB7C71}"/>
                  </a:ext>
                </a:extLst>
              </p:cNvPr>
              <p:cNvSpPr/>
              <p:nvPr/>
            </p:nvSpPr>
            <p:spPr>
              <a:xfrm>
                <a:off x="6740842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7" name="任意多边形: 形状 11456">
                <a:extLst>
                  <a:ext uri="{FF2B5EF4-FFF2-40B4-BE49-F238E27FC236}">
                    <a16:creationId xmlns:a16="http://schemas.microsoft.com/office/drawing/2014/main" id="{5BD9CFE9-6C7E-702B-C7DD-5749C34C204B}"/>
                  </a:ext>
                </a:extLst>
              </p:cNvPr>
              <p:cNvSpPr/>
              <p:nvPr/>
            </p:nvSpPr>
            <p:spPr>
              <a:xfrm>
                <a:off x="6740842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8" name="任意多边形: 形状 11457">
                <a:extLst>
                  <a:ext uri="{FF2B5EF4-FFF2-40B4-BE49-F238E27FC236}">
                    <a16:creationId xmlns:a16="http://schemas.microsoft.com/office/drawing/2014/main" id="{9A09DA89-05FE-1B40-4052-15085523A5EE}"/>
                  </a:ext>
                </a:extLst>
              </p:cNvPr>
              <p:cNvSpPr/>
              <p:nvPr/>
            </p:nvSpPr>
            <p:spPr>
              <a:xfrm>
                <a:off x="6740842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9" name="任意多边形: 形状 11458">
                <a:extLst>
                  <a:ext uri="{FF2B5EF4-FFF2-40B4-BE49-F238E27FC236}">
                    <a16:creationId xmlns:a16="http://schemas.microsoft.com/office/drawing/2014/main" id="{EADE9263-E755-28E1-470F-DEA198692C03}"/>
                  </a:ext>
                </a:extLst>
              </p:cNvPr>
              <p:cNvSpPr/>
              <p:nvPr/>
            </p:nvSpPr>
            <p:spPr>
              <a:xfrm>
                <a:off x="6740842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0" name="任意多边形: 形状 11459">
                <a:extLst>
                  <a:ext uri="{FF2B5EF4-FFF2-40B4-BE49-F238E27FC236}">
                    <a16:creationId xmlns:a16="http://schemas.microsoft.com/office/drawing/2014/main" id="{0B6DA630-FA1A-4DD4-45C1-EB87D31E9769}"/>
                  </a:ext>
                </a:extLst>
              </p:cNvPr>
              <p:cNvSpPr/>
              <p:nvPr/>
            </p:nvSpPr>
            <p:spPr>
              <a:xfrm>
                <a:off x="6740842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1" name="任意多边形: 形状 11460">
                <a:extLst>
                  <a:ext uri="{FF2B5EF4-FFF2-40B4-BE49-F238E27FC236}">
                    <a16:creationId xmlns:a16="http://schemas.microsoft.com/office/drawing/2014/main" id="{F400594E-E21B-D58E-B55A-2FD86A2318B8}"/>
                  </a:ext>
                </a:extLst>
              </p:cNvPr>
              <p:cNvSpPr/>
              <p:nvPr/>
            </p:nvSpPr>
            <p:spPr>
              <a:xfrm>
                <a:off x="6740842" y="587121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2" name="任意多边形: 形状 11461">
                <a:extLst>
                  <a:ext uri="{FF2B5EF4-FFF2-40B4-BE49-F238E27FC236}">
                    <a16:creationId xmlns:a16="http://schemas.microsoft.com/office/drawing/2014/main" id="{C577144D-65F4-7C03-FF3E-4BDF04E279CD}"/>
                  </a:ext>
                </a:extLst>
              </p:cNvPr>
              <p:cNvSpPr/>
              <p:nvPr/>
            </p:nvSpPr>
            <p:spPr>
              <a:xfrm>
                <a:off x="6740842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3" name="任意多边形: 形状 11462">
                <a:extLst>
                  <a:ext uri="{FF2B5EF4-FFF2-40B4-BE49-F238E27FC236}">
                    <a16:creationId xmlns:a16="http://schemas.microsoft.com/office/drawing/2014/main" id="{AA357846-DE50-DAE1-2A12-1E83CAF8922E}"/>
                  </a:ext>
                </a:extLst>
              </p:cNvPr>
              <p:cNvSpPr/>
              <p:nvPr/>
            </p:nvSpPr>
            <p:spPr>
              <a:xfrm>
                <a:off x="6740842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4" name="任意多边形: 形状 11463">
                <a:extLst>
                  <a:ext uri="{FF2B5EF4-FFF2-40B4-BE49-F238E27FC236}">
                    <a16:creationId xmlns:a16="http://schemas.microsoft.com/office/drawing/2014/main" id="{F61B45F6-75C6-3437-6584-76C3834CD9DE}"/>
                  </a:ext>
                </a:extLst>
              </p:cNvPr>
              <p:cNvSpPr/>
              <p:nvPr/>
            </p:nvSpPr>
            <p:spPr>
              <a:xfrm>
                <a:off x="6740842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5" name="任意多边形: 形状 11464">
                <a:extLst>
                  <a:ext uri="{FF2B5EF4-FFF2-40B4-BE49-F238E27FC236}">
                    <a16:creationId xmlns:a16="http://schemas.microsoft.com/office/drawing/2014/main" id="{7E36F8D5-4093-6259-FA71-13B0082FA061}"/>
                  </a:ext>
                </a:extLst>
              </p:cNvPr>
              <p:cNvSpPr/>
              <p:nvPr/>
            </p:nvSpPr>
            <p:spPr>
              <a:xfrm>
                <a:off x="669702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6" name="任意多边形: 形状 11465">
                <a:extLst>
                  <a:ext uri="{FF2B5EF4-FFF2-40B4-BE49-F238E27FC236}">
                    <a16:creationId xmlns:a16="http://schemas.microsoft.com/office/drawing/2014/main" id="{A692AF75-D2C0-8252-BECB-8B768485B774}"/>
                  </a:ext>
                </a:extLst>
              </p:cNvPr>
              <p:cNvSpPr/>
              <p:nvPr/>
            </p:nvSpPr>
            <p:spPr>
              <a:xfrm>
                <a:off x="669702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7" name="任意多边形: 形状 11466">
                <a:extLst>
                  <a:ext uri="{FF2B5EF4-FFF2-40B4-BE49-F238E27FC236}">
                    <a16:creationId xmlns:a16="http://schemas.microsoft.com/office/drawing/2014/main" id="{FB41A89E-87D7-FF05-6A8D-11085E0C7560}"/>
                  </a:ext>
                </a:extLst>
              </p:cNvPr>
              <p:cNvSpPr/>
              <p:nvPr/>
            </p:nvSpPr>
            <p:spPr>
              <a:xfrm>
                <a:off x="669702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8" name="任意多边形: 形状 11467">
                <a:extLst>
                  <a:ext uri="{FF2B5EF4-FFF2-40B4-BE49-F238E27FC236}">
                    <a16:creationId xmlns:a16="http://schemas.microsoft.com/office/drawing/2014/main" id="{64E9441F-9EC5-C645-1629-A5E11448B364}"/>
                  </a:ext>
                </a:extLst>
              </p:cNvPr>
              <p:cNvSpPr/>
              <p:nvPr/>
            </p:nvSpPr>
            <p:spPr>
              <a:xfrm>
                <a:off x="669702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9" name="任意多边形: 形状 11468">
                <a:extLst>
                  <a:ext uri="{FF2B5EF4-FFF2-40B4-BE49-F238E27FC236}">
                    <a16:creationId xmlns:a16="http://schemas.microsoft.com/office/drawing/2014/main" id="{A0FCF3E5-C21E-9FF3-4EEF-2A85A6F0C3D2}"/>
                  </a:ext>
                </a:extLst>
              </p:cNvPr>
              <p:cNvSpPr/>
              <p:nvPr/>
            </p:nvSpPr>
            <p:spPr>
              <a:xfrm>
                <a:off x="669702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0" name="任意多边形: 形状 11469">
                <a:extLst>
                  <a:ext uri="{FF2B5EF4-FFF2-40B4-BE49-F238E27FC236}">
                    <a16:creationId xmlns:a16="http://schemas.microsoft.com/office/drawing/2014/main" id="{3E21C679-81C3-CC3A-5F69-F6BDE2356D6A}"/>
                  </a:ext>
                </a:extLst>
              </p:cNvPr>
              <p:cNvSpPr/>
              <p:nvPr/>
            </p:nvSpPr>
            <p:spPr>
              <a:xfrm>
                <a:off x="669702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1" name="任意多边形: 形状 11470">
                <a:extLst>
                  <a:ext uri="{FF2B5EF4-FFF2-40B4-BE49-F238E27FC236}">
                    <a16:creationId xmlns:a16="http://schemas.microsoft.com/office/drawing/2014/main" id="{0C2E3259-1E85-31FF-8AB2-09665826E63E}"/>
                  </a:ext>
                </a:extLst>
              </p:cNvPr>
              <p:cNvSpPr/>
              <p:nvPr/>
            </p:nvSpPr>
            <p:spPr>
              <a:xfrm>
                <a:off x="669702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2" name="任意多边形: 形状 11471">
                <a:extLst>
                  <a:ext uri="{FF2B5EF4-FFF2-40B4-BE49-F238E27FC236}">
                    <a16:creationId xmlns:a16="http://schemas.microsoft.com/office/drawing/2014/main" id="{5A142C66-558D-5D68-DB9F-EF8DAE793765}"/>
                  </a:ext>
                </a:extLst>
              </p:cNvPr>
              <p:cNvSpPr/>
              <p:nvPr/>
            </p:nvSpPr>
            <p:spPr>
              <a:xfrm>
                <a:off x="669702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3" name="任意多边形: 形状 11472">
                <a:extLst>
                  <a:ext uri="{FF2B5EF4-FFF2-40B4-BE49-F238E27FC236}">
                    <a16:creationId xmlns:a16="http://schemas.microsoft.com/office/drawing/2014/main" id="{0568C52E-BD38-A6F9-0A4D-9E146D60F40E}"/>
                  </a:ext>
                </a:extLst>
              </p:cNvPr>
              <p:cNvSpPr/>
              <p:nvPr/>
            </p:nvSpPr>
            <p:spPr>
              <a:xfrm>
                <a:off x="669702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4" name="任意多边形: 形状 11473">
                <a:extLst>
                  <a:ext uri="{FF2B5EF4-FFF2-40B4-BE49-F238E27FC236}">
                    <a16:creationId xmlns:a16="http://schemas.microsoft.com/office/drawing/2014/main" id="{D2D42A42-4808-BDCC-7CAE-37B49FD7D01D}"/>
                  </a:ext>
                </a:extLst>
              </p:cNvPr>
              <p:cNvSpPr/>
              <p:nvPr/>
            </p:nvSpPr>
            <p:spPr>
              <a:xfrm>
                <a:off x="669702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5" name="任意多边形: 形状 11474">
                <a:extLst>
                  <a:ext uri="{FF2B5EF4-FFF2-40B4-BE49-F238E27FC236}">
                    <a16:creationId xmlns:a16="http://schemas.microsoft.com/office/drawing/2014/main" id="{EA5C970A-A60D-B1B3-9C22-9B5701387B9A}"/>
                  </a:ext>
                </a:extLst>
              </p:cNvPr>
              <p:cNvSpPr/>
              <p:nvPr/>
            </p:nvSpPr>
            <p:spPr>
              <a:xfrm>
                <a:off x="669702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6" name="任意多边形: 形状 11475">
                <a:extLst>
                  <a:ext uri="{FF2B5EF4-FFF2-40B4-BE49-F238E27FC236}">
                    <a16:creationId xmlns:a16="http://schemas.microsoft.com/office/drawing/2014/main" id="{BABF37C2-C9A3-C43E-C8A0-3A61230B4BCF}"/>
                  </a:ext>
                </a:extLst>
              </p:cNvPr>
              <p:cNvSpPr/>
              <p:nvPr/>
            </p:nvSpPr>
            <p:spPr>
              <a:xfrm>
                <a:off x="669702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7" name="任意多边形: 形状 11476">
                <a:extLst>
                  <a:ext uri="{FF2B5EF4-FFF2-40B4-BE49-F238E27FC236}">
                    <a16:creationId xmlns:a16="http://schemas.microsoft.com/office/drawing/2014/main" id="{B2DC21C3-85FF-2674-613A-86A5D63BBC78}"/>
                  </a:ext>
                </a:extLst>
              </p:cNvPr>
              <p:cNvSpPr/>
              <p:nvPr/>
            </p:nvSpPr>
            <p:spPr>
              <a:xfrm>
                <a:off x="669702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8" name="任意多边形: 形状 11477">
                <a:extLst>
                  <a:ext uri="{FF2B5EF4-FFF2-40B4-BE49-F238E27FC236}">
                    <a16:creationId xmlns:a16="http://schemas.microsoft.com/office/drawing/2014/main" id="{CEE47C88-39CA-8BF5-B7A6-458B62DA52DE}"/>
                  </a:ext>
                </a:extLst>
              </p:cNvPr>
              <p:cNvSpPr/>
              <p:nvPr/>
            </p:nvSpPr>
            <p:spPr>
              <a:xfrm>
                <a:off x="669702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9" name="任意多边形: 形状 11478">
                <a:extLst>
                  <a:ext uri="{FF2B5EF4-FFF2-40B4-BE49-F238E27FC236}">
                    <a16:creationId xmlns:a16="http://schemas.microsoft.com/office/drawing/2014/main" id="{36E01EEA-4542-817F-0E2C-E9FEDC21B0D5}"/>
                  </a:ext>
                </a:extLst>
              </p:cNvPr>
              <p:cNvSpPr/>
              <p:nvPr/>
            </p:nvSpPr>
            <p:spPr>
              <a:xfrm>
                <a:off x="669702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0" name="任意多边形: 形状 11479">
                <a:extLst>
                  <a:ext uri="{FF2B5EF4-FFF2-40B4-BE49-F238E27FC236}">
                    <a16:creationId xmlns:a16="http://schemas.microsoft.com/office/drawing/2014/main" id="{F896F68F-E7C6-C4D2-3475-05E6B6994438}"/>
                  </a:ext>
                </a:extLst>
              </p:cNvPr>
              <p:cNvSpPr/>
              <p:nvPr/>
            </p:nvSpPr>
            <p:spPr>
              <a:xfrm>
                <a:off x="6697027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1" name="任意多边形: 形状 11480">
                <a:extLst>
                  <a:ext uri="{FF2B5EF4-FFF2-40B4-BE49-F238E27FC236}">
                    <a16:creationId xmlns:a16="http://schemas.microsoft.com/office/drawing/2014/main" id="{907C8B80-E2C6-AD2B-68A0-B88FB498A984}"/>
                  </a:ext>
                </a:extLst>
              </p:cNvPr>
              <p:cNvSpPr/>
              <p:nvPr/>
            </p:nvSpPr>
            <p:spPr>
              <a:xfrm>
                <a:off x="6697027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2" name="任意多边形: 形状 11481">
                <a:extLst>
                  <a:ext uri="{FF2B5EF4-FFF2-40B4-BE49-F238E27FC236}">
                    <a16:creationId xmlns:a16="http://schemas.microsoft.com/office/drawing/2014/main" id="{8D7A58CE-3F94-546A-6510-F03EB9552BD4}"/>
                  </a:ext>
                </a:extLst>
              </p:cNvPr>
              <p:cNvSpPr/>
              <p:nvPr/>
            </p:nvSpPr>
            <p:spPr>
              <a:xfrm>
                <a:off x="6697027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3" name="任意多边形: 形状 11482">
                <a:extLst>
                  <a:ext uri="{FF2B5EF4-FFF2-40B4-BE49-F238E27FC236}">
                    <a16:creationId xmlns:a16="http://schemas.microsoft.com/office/drawing/2014/main" id="{B495958A-B17E-A314-5D23-016285ADE69D}"/>
                  </a:ext>
                </a:extLst>
              </p:cNvPr>
              <p:cNvSpPr/>
              <p:nvPr/>
            </p:nvSpPr>
            <p:spPr>
              <a:xfrm>
                <a:off x="6697027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4" name="任意多边形: 形状 11483">
                <a:extLst>
                  <a:ext uri="{FF2B5EF4-FFF2-40B4-BE49-F238E27FC236}">
                    <a16:creationId xmlns:a16="http://schemas.microsoft.com/office/drawing/2014/main" id="{47CC9BB0-B9CF-1236-5A14-257CB5094DE6}"/>
                  </a:ext>
                </a:extLst>
              </p:cNvPr>
              <p:cNvSpPr/>
              <p:nvPr/>
            </p:nvSpPr>
            <p:spPr>
              <a:xfrm>
                <a:off x="665321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5" name="任意多边形: 形状 11484">
                <a:extLst>
                  <a:ext uri="{FF2B5EF4-FFF2-40B4-BE49-F238E27FC236}">
                    <a16:creationId xmlns:a16="http://schemas.microsoft.com/office/drawing/2014/main" id="{2568D6A4-3AF7-2ADB-9260-E3FA4435BD52}"/>
                  </a:ext>
                </a:extLst>
              </p:cNvPr>
              <p:cNvSpPr/>
              <p:nvPr/>
            </p:nvSpPr>
            <p:spPr>
              <a:xfrm>
                <a:off x="665321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6" name="任意多边形: 形状 11485">
                <a:extLst>
                  <a:ext uri="{FF2B5EF4-FFF2-40B4-BE49-F238E27FC236}">
                    <a16:creationId xmlns:a16="http://schemas.microsoft.com/office/drawing/2014/main" id="{EBD68015-D1F6-97CE-E1C7-3377EEEE50D3}"/>
                  </a:ext>
                </a:extLst>
              </p:cNvPr>
              <p:cNvSpPr/>
              <p:nvPr/>
            </p:nvSpPr>
            <p:spPr>
              <a:xfrm>
                <a:off x="665321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7" name="任意多边形: 形状 11486">
                <a:extLst>
                  <a:ext uri="{FF2B5EF4-FFF2-40B4-BE49-F238E27FC236}">
                    <a16:creationId xmlns:a16="http://schemas.microsoft.com/office/drawing/2014/main" id="{5F31B137-32A4-976D-8D1C-DABBB89D1448}"/>
                  </a:ext>
                </a:extLst>
              </p:cNvPr>
              <p:cNvSpPr/>
              <p:nvPr/>
            </p:nvSpPr>
            <p:spPr>
              <a:xfrm>
                <a:off x="665321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8" name="任意多边形: 形状 11487">
                <a:extLst>
                  <a:ext uri="{FF2B5EF4-FFF2-40B4-BE49-F238E27FC236}">
                    <a16:creationId xmlns:a16="http://schemas.microsoft.com/office/drawing/2014/main" id="{62EA800A-4DA9-B730-C453-3E75C8B877A1}"/>
                  </a:ext>
                </a:extLst>
              </p:cNvPr>
              <p:cNvSpPr/>
              <p:nvPr/>
            </p:nvSpPr>
            <p:spPr>
              <a:xfrm>
                <a:off x="665321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9" name="任意多边形: 形状 11488">
                <a:extLst>
                  <a:ext uri="{FF2B5EF4-FFF2-40B4-BE49-F238E27FC236}">
                    <a16:creationId xmlns:a16="http://schemas.microsoft.com/office/drawing/2014/main" id="{1B72FAC7-6D27-BAF3-6964-27C13B09B39C}"/>
                  </a:ext>
                </a:extLst>
              </p:cNvPr>
              <p:cNvSpPr/>
              <p:nvPr/>
            </p:nvSpPr>
            <p:spPr>
              <a:xfrm>
                <a:off x="665321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0" name="任意多边形: 形状 11489">
                <a:extLst>
                  <a:ext uri="{FF2B5EF4-FFF2-40B4-BE49-F238E27FC236}">
                    <a16:creationId xmlns:a16="http://schemas.microsoft.com/office/drawing/2014/main" id="{FDD42EB5-C0F0-4476-624C-3EE870F86164}"/>
                  </a:ext>
                </a:extLst>
              </p:cNvPr>
              <p:cNvSpPr/>
              <p:nvPr/>
            </p:nvSpPr>
            <p:spPr>
              <a:xfrm>
                <a:off x="665321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1" name="任意多边形: 形状 11490">
                <a:extLst>
                  <a:ext uri="{FF2B5EF4-FFF2-40B4-BE49-F238E27FC236}">
                    <a16:creationId xmlns:a16="http://schemas.microsoft.com/office/drawing/2014/main" id="{FE71FAEF-1F3E-FB60-54B3-CE3F2326D977}"/>
                  </a:ext>
                </a:extLst>
              </p:cNvPr>
              <p:cNvSpPr/>
              <p:nvPr/>
            </p:nvSpPr>
            <p:spPr>
              <a:xfrm>
                <a:off x="665321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2" name="任意多边形: 形状 11491">
                <a:extLst>
                  <a:ext uri="{FF2B5EF4-FFF2-40B4-BE49-F238E27FC236}">
                    <a16:creationId xmlns:a16="http://schemas.microsoft.com/office/drawing/2014/main" id="{6174835A-730E-49B2-C76A-0561540A64F4}"/>
                  </a:ext>
                </a:extLst>
              </p:cNvPr>
              <p:cNvSpPr/>
              <p:nvPr/>
            </p:nvSpPr>
            <p:spPr>
              <a:xfrm>
                <a:off x="665321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3" name="任意多边形: 形状 11492">
                <a:extLst>
                  <a:ext uri="{FF2B5EF4-FFF2-40B4-BE49-F238E27FC236}">
                    <a16:creationId xmlns:a16="http://schemas.microsoft.com/office/drawing/2014/main" id="{EC704F20-C7C9-63A5-5DF8-CDEB03252B0A}"/>
                  </a:ext>
                </a:extLst>
              </p:cNvPr>
              <p:cNvSpPr/>
              <p:nvPr/>
            </p:nvSpPr>
            <p:spPr>
              <a:xfrm>
                <a:off x="665321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4" name="任意多边形: 形状 11493">
                <a:extLst>
                  <a:ext uri="{FF2B5EF4-FFF2-40B4-BE49-F238E27FC236}">
                    <a16:creationId xmlns:a16="http://schemas.microsoft.com/office/drawing/2014/main" id="{83AF7532-EFB2-5291-F685-41F50855F1C1}"/>
                  </a:ext>
                </a:extLst>
              </p:cNvPr>
              <p:cNvSpPr/>
              <p:nvPr/>
            </p:nvSpPr>
            <p:spPr>
              <a:xfrm>
                <a:off x="665321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5" name="任意多边形: 形状 11494">
                <a:extLst>
                  <a:ext uri="{FF2B5EF4-FFF2-40B4-BE49-F238E27FC236}">
                    <a16:creationId xmlns:a16="http://schemas.microsoft.com/office/drawing/2014/main" id="{7FCEDD6D-8F86-AFBF-6308-8360BE360D3E}"/>
                  </a:ext>
                </a:extLst>
              </p:cNvPr>
              <p:cNvSpPr/>
              <p:nvPr/>
            </p:nvSpPr>
            <p:spPr>
              <a:xfrm>
                <a:off x="665321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6" name="任意多边形: 形状 11495">
                <a:extLst>
                  <a:ext uri="{FF2B5EF4-FFF2-40B4-BE49-F238E27FC236}">
                    <a16:creationId xmlns:a16="http://schemas.microsoft.com/office/drawing/2014/main" id="{2A590921-3621-8333-0362-F0A1F3D14D66}"/>
                  </a:ext>
                </a:extLst>
              </p:cNvPr>
              <p:cNvSpPr/>
              <p:nvPr/>
            </p:nvSpPr>
            <p:spPr>
              <a:xfrm>
                <a:off x="665321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7" name="任意多边形: 形状 11496">
                <a:extLst>
                  <a:ext uri="{FF2B5EF4-FFF2-40B4-BE49-F238E27FC236}">
                    <a16:creationId xmlns:a16="http://schemas.microsoft.com/office/drawing/2014/main" id="{22E3F571-3D2C-F1C4-9402-6842A0A1FD35}"/>
                  </a:ext>
                </a:extLst>
              </p:cNvPr>
              <p:cNvSpPr/>
              <p:nvPr/>
            </p:nvSpPr>
            <p:spPr>
              <a:xfrm>
                <a:off x="665321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8" name="任意多边形: 形状 11497">
                <a:extLst>
                  <a:ext uri="{FF2B5EF4-FFF2-40B4-BE49-F238E27FC236}">
                    <a16:creationId xmlns:a16="http://schemas.microsoft.com/office/drawing/2014/main" id="{0DBD5046-A857-F3E8-B65A-5EDB7A367549}"/>
                  </a:ext>
                </a:extLst>
              </p:cNvPr>
              <p:cNvSpPr/>
              <p:nvPr/>
            </p:nvSpPr>
            <p:spPr>
              <a:xfrm>
                <a:off x="665321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9" name="任意多边形: 形状 11498">
                <a:extLst>
                  <a:ext uri="{FF2B5EF4-FFF2-40B4-BE49-F238E27FC236}">
                    <a16:creationId xmlns:a16="http://schemas.microsoft.com/office/drawing/2014/main" id="{10038E90-84D2-75FA-3DB4-42AF56CC061D}"/>
                  </a:ext>
                </a:extLst>
              </p:cNvPr>
              <p:cNvSpPr/>
              <p:nvPr/>
            </p:nvSpPr>
            <p:spPr>
              <a:xfrm>
                <a:off x="665321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0" name="任意多边形: 形状 11499">
                <a:extLst>
                  <a:ext uri="{FF2B5EF4-FFF2-40B4-BE49-F238E27FC236}">
                    <a16:creationId xmlns:a16="http://schemas.microsoft.com/office/drawing/2014/main" id="{F593D6C1-1629-C69F-FA20-6D8303F1EA89}"/>
                  </a:ext>
                </a:extLst>
              </p:cNvPr>
              <p:cNvSpPr/>
              <p:nvPr/>
            </p:nvSpPr>
            <p:spPr>
              <a:xfrm>
                <a:off x="665321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1" name="任意多边形: 形状 11500">
                <a:extLst>
                  <a:ext uri="{FF2B5EF4-FFF2-40B4-BE49-F238E27FC236}">
                    <a16:creationId xmlns:a16="http://schemas.microsoft.com/office/drawing/2014/main" id="{9DC022E5-F680-2E98-2BF1-83723F37DD68}"/>
                  </a:ext>
                </a:extLst>
              </p:cNvPr>
              <p:cNvSpPr/>
              <p:nvPr/>
            </p:nvSpPr>
            <p:spPr>
              <a:xfrm>
                <a:off x="665321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2" name="任意多边形: 形状 11501">
                <a:extLst>
                  <a:ext uri="{FF2B5EF4-FFF2-40B4-BE49-F238E27FC236}">
                    <a16:creationId xmlns:a16="http://schemas.microsoft.com/office/drawing/2014/main" id="{32AD977D-B33D-BB8B-67E7-7CCE4AF9DD3A}"/>
                  </a:ext>
                </a:extLst>
              </p:cNvPr>
              <p:cNvSpPr/>
              <p:nvPr/>
            </p:nvSpPr>
            <p:spPr>
              <a:xfrm>
                <a:off x="6653212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3" name="任意多边形: 形状 11502">
                <a:extLst>
                  <a:ext uri="{FF2B5EF4-FFF2-40B4-BE49-F238E27FC236}">
                    <a16:creationId xmlns:a16="http://schemas.microsoft.com/office/drawing/2014/main" id="{073A8200-F72D-075F-025E-5EAFAA38E998}"/>
                  </a:ext>
                </a:extLst>
              </p:cNvPr>
              <p:cNvSpPr/>
              <p:nvPr/>
            </p:nvSpPr>
            <p:spPr>
              <a:xfrm>
                <a:off x="660939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4" name="任意多边形: 形状 11503">
                <a:extLst>
                  <a:ext uri="{FF2B5EF4-FFF2-40B4-BE49-F238E27FC236}">
                    <a16:creationId xmlns:a16="http://schemas.microsoft.com/office/drawing/2014/main" id="{1979299F-77D2-49C3-56C8-01F5905F88E6}"/>
                  </a:ext>
                </a:extLst>
              </p:cNvPr>
              <p:cNvSpPr/>
              <p:nvPr/>
            </p:nvSpPr>
            <p:spPr>
              <a:xfrm>
                <a:off x="660939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5" name="任意多边形: 形状 11504">
                <a:extLst>
                  <a:ext uri="{FF2B5EF4-FFF2-40B4-BE49-F238E27FC236}">
                    <a16:creationId xmlns:a16="http://schemas.microsoft.com/office/drawing/2014/main" id="{5060BA2B-3668-41B4-8439-E38192B99353}"/>
                  </a:ext>
                </a:extLst>
              </p:cNvPr>
              <p:cNvSpPr/>
              <p:nvPr/>
            </p:nvSpPr>
            <p:spPr>
              <a:xfrm>
                <a:off x="660939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6" name="任意多边形: 形状 11505">
                <a:extLst>
                  <a:ext uri="{FF2B5EF4-FFF2-40B4-BE49-F238E27FC236}">
                    <a16:creationId xmlns:a16="http://schemas.microsoft.com/office/drawing/2014/main" id="{315DBAAF-4817-E046-E97F-DD374DC4B5BC}"/>
                  </a:ext>
                </a:extLst>
              </p:cNvPr>
              <p:cNvSpPr/>
              <p:nvPr/>
            </p:nvSpPr>
            <p:spPr>
              <a:xfrm>
                <a:off x="660939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7" name="任意多边形: 形状 11506">
                <a:extLst>
                  <a:ext uri="{FF2B5EF4-FFF2-40B4-BE49-F238E27FC236}">
                    <a16:creationId xmlns:a16="http://schemas.microsoft.com/office/drawing/2014/main" id="{C64F5945-E81E-06DC-909E-0993FB5A451A}"/>
                  </a:ext>
                </a:extLst>
              </p:cNvPr>
              <p:cNvSpPr/>
              <p:nvPr/>
            </p:nvSpPr>
            <p:spPr>
              <a:xfrm>
                <a:off x="660939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8" name="任意多边形: 形状 11507">
                <a:extLst>
                  <a:ext uri="{FF2B5EF4-FFF2-40B4-BE49-F238E27FC236}">
                    <a16:creationId xmlns:a16="http://schemas.microsoft.com/office/drawing/2014/main" id="{E8632360-CCA0-1C25-3FEC-EEEE361302A1}"/>
                  </a:ext>
                </a:extLst>
              </p:cNvPr>
              <p:cNvSpPr/>
              <p:nvPr/>
            </p:nvSpPr>
            <p:spPr>
              <a:xfrm>
                <a:off x="660939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9" name="任意多边形: 形状 11508">
                <a:extLst>
                  <a:ext uri="{FF2B5EF4-FFF2-40B4-BE49-F238E27FC236}">
                    <a16:creationId xmlns:a16="http://schemas.microsoft.com/office/drawing/2014/main" id="{D5C9C061-2E82-3BBA-85C4-A3E03A6F5CD0}"/>
                  </a:ext>
                </a:extLst>
              </p:cNvPr>
              <p:cNvSpPr/>
              <p:nvPr/>
            </p:nvSpPr>
            <p:spPr>
              <a:xfrm>
                <a:off x="660939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0" name="任意多边形: 形状 11509">
                <a:extLst>
                  <a:ext uri="{FF2B5EF4-FFF2-40B4-BE49-F238E27FC236}">
                    <a16:creationId xmlns:a16="http://schemas.microsoft.com/office/drawing/2014/main" id="{28163D78-A104-B02E-6D92-6B69792E12EC}"/>
                  </a:ext>
                </a:extLst>
              </p:cNvPr>
              <p:cNvSpPr/>
              <p:nvPr/>
            </p:nvSpPr>
            <p:spPr>
              <a:xfrm>
                <a:off x="660939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1" name="任意多边形: 形状 11510">
                <a:extLst>
                  <a:ext uri="{FF2B5EF4-FFF2-40B4-BE49-F238E27FC236}">
                    <a16:creationId xmlns:a16="http://schemas.microsoft.com/office/drawing/2014/main" id="{90C85B23-9647-29E9-EC1D-C5437B4E9146}"/>
                  </a:ext>
                </a:extLst>
              </p:cNvPr>
              <p:cNvSpPr/>
              <p:nvPr/>
            </p:nvSpPr>
            <p:spPr>
              <a:xfrm>
                <a:off x="660939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2" name="任意多边形: 形状 11511">
                <a:extLst>
                  <a:ext uri="{FF2B5EF4-FFF2-40B4-BE49-F238E27FC236}">
                    <a16:creationId xmlns:a16="http://schemas.microsoft.com/office/drawing/2014/main" id="{BBE22D5C-07A9-981F-90DA-313006E2C402}"/>
                  </a:ext>
                </a:extLst>
              </p:cNvPr>
              <p:cNvSpPr/>
              <p:nvPr/>
            </p:nvSpPr>
            <p:spPr>
              <a:xfrm>
                <a:off x="660939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3" name="任意多边形: 形状 11512">
                <a:extLst>
                  <a:ext uri="{FF2B5EF4-FFF2-40B4-BE49-F238E27FC236}">
                    <a16:creationId xmlns:a16="http://schemas.microsoft.com/office/drawing/2014/main" id="{678172BF-ECAA-703B-A4CC-1582F06FC560}"/>
                  </a:ext>
                </a:extLst>
              </p:cNvPr>
              <p:cNvSpPr/>
              <p:nvPr/>
            </p:nvSpPr>
            <p:spPr>
              <a:xfrm>
                <a:off x="660939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4" name="任意多边形: 形状 11513">
                <a:extLst>
                  <a:ext uri="{FF2B5EF4-FFF2-40B4-BE49-F238E27FC236}">
                    <a16:creationId xmlns:a16="http://schemas.microsoft.com/office/drawing/2014/main" id="{85D2A589-C0C3-BC85-A925-4D24164921C5}"/>
                  </a:ext>
                </a:extLst>
              </p:cNvPr>
              <p:cNvSpPr/>
              <p:nvPr/>
            </p:nvSpPr>
            <p:spPr>
              <a:xfrm>
                <a:off x="660939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5" name="任意多边形: 形状 11514">
                <a:extLst>
                  <a:ext uri="{FF2B5EF4-FFF2-40B4-BE49-F238E27FC236}">
                    <a16:creationId xmlns:a16="http://schemas.microsoft.com/office/drawing/2014/main" id="{CA7E9B63-9AC6-B857-50B7-F43D04A880C9}"/>
                  </a:ext>
                </a:extLst>
              </p:cNvPr>
              <p:cNvSpPr/>
              <p:nvPr/>
            </p:nvSpPr>
            <p:spPr>
              <a:xfrm>
                <a:off x="660939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6" name="任意多边形: 形状 11515">
                <a:extLst>
                  <a:ext uri="{FF2B5EF4-FFF2-40B4-BE49-F238E27FC236}">
                    <a16:creationId xmlns:a16="http://schemas.microsoft.com/office/drawing/2014/main" id="{F529BB38-888F-CB98-2E24-09E096A31881}"/>
                  </a:ext>
                </a:extLst>
              </p:cNvPr>
              <p:cNvSpPr/>
              <p:nvPr/>
            </p:nvSpPr>
            <p:spPr>
              <a:xfrm>
                <a:off x="660939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7" name="任意多边形: 形状 11516">
                <a:extLst>
                  <a:ext uri="{FF2B5EF4-FFF2-40B4-BE49-F238E27FC236}">
                    <a16:creationId xmlns:a16="http://schemas.microsoft.com/office/drawing/2014/main" id="{D1570C6C-C734-F30E-5B1B-C502E27CAD3B}"/>
                  </a:ext>
                </a:extLst>
              </p:cNvPr>
              <p:cNvSpPr/>
              <p:nvPr/>
            </p:nvSpPr>
            <p:spPr>
              <a:xfrm>
                <a:off x="660939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8" name="任意多边形: 形状 11517">
                <a:extLst>
                  <a:ext uri="{FF2B5EF4-FFF2-40B4-BE49-F238E27FC236}">
                    <a16:creationId xmlns:a16="http://schemas.microsoft.com/office/drawing/2014/main" id="{29B14B72-62E8-5C83-1300-9A981AE9F72F}"/>
                  </a:ext>
                </a:extLst>
              </p:cNvPr>
              <p:cNvSpPr/>
              <p:nvPr/>
            </p:nvSpPr>
            <p:spPr>
              <a:xfrm>
                <a:off x="656567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9" name="任意多边形: 形状 11518">
                <a:extLst>
                  <a:ext uri="{FF2B5EF4-FFF2-40B4-BE49-F238E27FC236}">
                    <a16:creationId xmlns:a16="http://schemas.microsoft.com/office/drawing/2014/main" id="{DF091B31-9C12-246B-5891-1A0FC47158BB}"/>
                  </a:ext>
                </a:extLst>
              </p:cNvPr>
              <p:cNvSpPr/>
              <p:nvPr/>
            </p:nvSpPr>
            <p:spPr>
              <a:xfrm>
                <a:off x="656567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0" name="任意多边形: 形状 11519">
                <a:extLst>
                  <a:ext uri="{FF2B5EF4-FFF2-40B4-BE49-F238E27FC236}">
                    <a16:creationId xmlns:a16="http://schemas.microsoft.com/office/drawing/2014/main" id="{B754927F-C93C-40C8-CE4F-5778E1811D88}"/>
                  </a:ext>
                </a:extLst>
              </p:cNvPr>
              <p:cNvSpPr/>
              <p:nvPr/>
            </p:nvSpPr>
            <p:spPr>
              <a:xfrm>
                <a:off x="656567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1" name="任意多边形: 形状 11520">
                <a:extLst>
                  <a:ext uri="{FF2B5EF4-FFF2-40B4-BE49-F238E27FC236}">
                    <a16:creationId xmlns:a16="http://schemas.microsoft.com/office/drawing/2014/main" id="{81592FBF-3797-F40F-EF95-100A3E6D515F}"/>
                  </a:ext>
                </a:extLst>
              </p:cNvPr>
              <p:cNvSpPr/>
              <p:nvPr/>
            </p:nvSpPr>
            <p:spPr>
              <a:xfrm>
                <a:off x="656567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2" name="任意多边形: 形状 11521">
                <a:extLst>
                  <a:ext uri="{FF2B5EF4-FFF2-40B4-BE49-F238E27FC236}">
                    <a16:creationId xmlns:a16="http://schemas.microsoft.com/office/drawing/2014/main" id="{6A497A50-5875-7523-1591-090251694A23}"/>
                  </a:ext>
                </a:extLst>
              </p:cNvPr>
              <p:cNvSpPr/>
              <p:nvPr/>
            </p:nvSpPr>
            <p:spPr>
              <a:xfrm>
                <a:off x="656567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3" name="任意多边形: 形状 11522">
                <a:extLst>
                  <a:ext uri="{FF2B5EF4-FFF2-40B4-BE49-F238E27FC236}">
                    <a16:creationId xmlns:a16="http://schemas.microsoft.com/office/drawing/2014/main" id="{3A2C532A-B2F8-7B1E-B6A8-7CA70FEF5A84}"/>
                  </a:ext>
                </a:extLst>
              </p:cNvPr>
              <p:cNvSpPr/>
              <p:nvPr/>
            </p:nvSpPr>
            <p:spPr>
              <a:xfrm>
                <a:off x="656567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4" name="任意多边形: 形状 11523">
                <a:extLst>
                  <a:ext uri="{FF2B5EF4-FFF2-40B4-BE49-F238E27FC236}">
                    <a16:creationId xmlns:a16="http://schemas.microsoft.com/office/drawing/2014/main" id="{16DE7B35-24E2-6CA2-EEE9-EBE2001DC02B}"/>
                  </a:ext>
                </a:extLst>
              </p:cNvPr>
              <p:cNvSpPr/>
              <p:nvPr/>
            </p:nvSpPr>
            <p:spPr>
              <a:xfrm>
                <a:off x="656567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5" name="任意多边形: 形状 11524">
                <a:extLst>
                  <a:ext uri="{FF2B5EF4-FFF2-40B4-BE49-F238E27FC236}">
                    <a16:creationId xmlns:a16="http://schemas.microsoft.com/office/drawing/2014/main" id="{A526DC35-E1AB-F792-AD3E-BF5DBD8D3AE0}"/>
                  </a:ext>
                </a:extLst>
              </p:cNvPr>
              <p:cNvSpPr/>
              <p:nvPr/>
            </p:nvSpPr>
            <p:spPr>
              <a:xfrm>
                <a:off x="656567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6" name="任意多边形: 形状 11525">
                <a:extLst>
                  <a:ext uri="{FF2B5EF4-FFF2-40B4-BE49-F238E27FC236}">
                    <a16:creationId xmlns:a16="http://schemas.microsoft.com/office/drawing/2014/main" id="{BFE2CDD7-ECF2-2207-0AE2-4A402A48B13B}"/>
                  </a:ext>
                </a:extLst>
              </p:cNvPr>
              <p:cNvSpPr/>
              <p:nvPr/>
            </p:nvSpPr>
            <p:spPr>
              <a:xfrm>
                <a:off x="656567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7" name="任意多边形: 形状 11526">
                <a:extLst>
                  <a:ext uri="{FF2B5EF4-FFF2-40B4-BE49-F238E27FC236}">
                    <a16:creationId xmlns:a16="http://schemas.microsoft.com/office/drawing/2014/main" id="{56472755-19E9-0CEE-A61A-DDC8A6860E0D}"/>
                  </a:ext>
                </a:extLst>
              </p:cNvPr>
              <p:cNvSpPr/>
              <p:nvPr/>
            </p:nvSpPr>
            <p:spPr>
              <a:xfrm>
                <a:off x="656567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8" name="任意多边形: 形状 11527">
                <a:extLst>
                  <a:ext uri="{FF2B5EF4-FFF2-40B4-BE49-F238E27FC236}">
                    <a16:creationId xmlns:a16="http://schemas.microsoft.com/office/drawing/2014/main" id="{954A7CE7-85F2-0F7E-68CD-4DC1812CA27D}"/>
                  </a:ext>
                </a:extLst>
              </p:cNvPr>
              <p:cNvSpPr/>
              <p:nvPr/>
            </p:nvSpPr>
            <p:spPr>
              <a:xfrm>
                <a:off x="656567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9" name="任意多边形: 形状 11528">
                <a:extLst>
                  <a:ext uri="{FF2B5EF4-FFF2-40B4-BE49-F238E27FC236}">
                    <a16:creationId xmlns:a16="http://schemas.microsoft.com/office/drawing/2014/main" id="{8E83B1C8-8869-E643-85D5-8C2A60D463B0}"/>
                  </a:ext>
                </a:extLst>
              </p:cNvPr>
              <p:cNvSpPr/>
              <p:nvPr/>
            </p:nvSpPr>
            <p:spPr>
              <a:xfrm>
                <a:off x="656567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0" name="任意多边形: 形状 11529">
                <a:extLst>
                  <a:ext uri="{FF2B5EF4-FFF2-40B4-BE49-F238E27FC236}">
                    <a16:creationId xmlns:a16="http://schemas.microsoft.com/office/drawing/2014/main" id="{ED32E2F4-45C6-8826-91F9-B2C63E3DF2C8}"/>
                  </a:ext>
                </a:extLst>
              </p:cNvPr>
              <p:cNvSpPr/>
              <p:nvPr/>
            </p:nvSpPr>
            <p:spPr>
              <a:xfrm>
                <a:off x="656567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1" name="任意多边形: 形状 11530">
                <a:extLst>
                  <a:ext uri="{FF2B5EF4-FFF2-40B4-BE49-F238E27FC236}">
                    <a16:creationId xmlns:a16="http://schemas.microsoft.com/office/drawing/2014/main" id="{8C143511-D687-11FB-60B5-FE3F9337C2C4}"/>
                  </a:ext>
                </a:extLst>
              </p:cNvPr>
              <p:cNvSpPr/>
              <p:nvPr/>
            </p:nvSpPr>
            <p:spPr>
              <a:xfrm>
                <a:off x="652186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2" name="任意多边形: 形状 11531">
                <a:extLst>
                  <a:ext uri="{FF2B5EF4-FFF2-40B4-BE49-F238E27FC236}">
                    <a16:creationId xmlns:a16="http://schemas.microsoft.com/office/drawing/2014/main" id="{5D4D37D0-AF37-3E97-3BBC-A014301D60C5}"/>
                  </a:ext>
                </a:extLst>
              </p:cNvPr>
              <p:cNvSpPr/>
              <p:nvPr/>
            </p:nvSpPr>
            <p:spPr>
              <a:xfrm>
                <a:off x="652186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3" name="任意多边形: 形状 11532">
                <a:extLst>
                  <a:ext uri="{FF2B5EF4-FFF2-40B4-BE49-F238E27FC236}">
                    <a16:creationId xmlns:a16="http://schemas.microsoft.com/office/drawing/2014/main" id="{2D307F2A-52EF-CFE9-EACB-D0A4C778E335}"/>
                  </a:ext>
                </a:extLst>
              </p:cNvPr>
              <p:cNvSpPr/>
              <p:nvPr/>
            </p:nvSpPr>
            <p:spPr>
              <a:xfrm>
                <a:off x="652186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4" name="任意多边形: 形状 11533">
                <a:extLst>
                  <a:ext uri="{FF2B5EF4-FFF2-40B4-BE49-F238E27FC236}">
                    <a16:creationId xmlns:a16="http://schemas.microsoft.com/office/drawing/2014/main" id="{159076F0-67D9-39BE-AAED-9E2001AF5A47}"/>
                  </a:ext>
                </a:extLst>
              </p:cNvPr>
              <p:cNvSpPr/>
              <p:nvPr/>
            </p:nvSpPr>
            <p:spPr>
              <a:xfrm>
                <a:off x="652186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5" name="任意多边形: 形状 11534">
                <a:extLst>
                  <a:ext uri="{FF2B5EF4-FFF2-40B4-BE49-F238E27FC236}">
                    <a16:creationId xmlns:a16="http://schemas.microsoft.com/office/drawing/2014/main" id="{6CADCC81-6C21-915E-5170-51C4706025E5}"/>
                  </a:ext>
                </a:extLst>
              </p:cNvPr>
              <p:cNvSpPr/>
              <p:nvPr/>
            </p:nvSpPr>
            <p:spPr>
              <a:xfrm>
                <a:off x="652186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6" name="任意多边形: 形状 11535">
                <a:extLst>
                  <a:ext uri="{FF2B5EF4-FFF2-40B4-BE49-F238E27FC236}">
                    <a16:creationId xmlns:a16="http://schemas.microsoft.com/office/drawing/2014/main" id="{B60E0E34-CDAD-13A8-496B-E20E6DA219CB}"/>
                  </a:ext>
                </a:extLst>
              </p:cNvPr>
              <p:cNvSpPr/>
              <p:nvPr/>
            </p:nvSpPr>
            <p:spPr>
              <a:xfrm>
                <a:off x="652186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7" name="任意多边形: 形状 11536">
                <a:extLst>
                  <a:ext uri="{FF2B5EF4-FFF2-40B4-BE49-F238E27FC236}">
                    <a16:creationId xmlns:a16="http://schemas.microsoft.com/office/drawing/2014/main" id="{48748EAC-FF54-08EE-9A32-ED703147D421}"/>
                  </a:ext>
                </a:extLst>
              </p:cNvPr>
              <p:cNvSpPr/>
              <p:nvPr/>
            </p:nvSpPr>
            <p:spPr>
              <a:xfrm>
                <a:off x="652186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8" name="任意多边形: 形状 11537">
                <a:extLst>
                  <a:ext uri="{FF2B5EF4-FFF2-40B4-BE49-F238E27FC236}">
                    <a16:creationId xmlns:a16="http://schemas.microsoft.com/office/drawing/2014/main" id="{3C64777F-D427-D60C-5B80-C0D898D18046}"/>
                  </a:ext>
                </a:extLst>
              </p:cNvPr>
              <p:cNvSpPr/>
              <p:nvPr/>
            </p:nvSpPr>
            <p:spPr>
              <a:xfrm>
                <a:off x="652186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9" name="任意多边形: 形状 11538">
                <a:extLst>
                  <a:ext uri="{FF2B5EF4-FFF2-40B4-BE49-F238E27FC236}">
                    <a16:creationId xmlns:a16="http://schemas.microsoft.com/office/drawing/2014/main" id="{5AAB5ABD-3CE1-151E-CF7B-87163B8681C2}"/>
                  </a:ext>
                </a:extLst>
              </p:cNvPr>
              <p:cNvSpPr/>
              <p:nvPr/>
            </p:nvSpPr>
            <p:spPr>
              <a:xfrm>
                <a:off x="652186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0" name="任意多边形: 形状 11539">
                <a:extLst>
                  <a:ext uri="{FF2B5EF4-FFF2-40B4-BE49-F238E27FC236}">
                    <a16:creationId xmlns:a16="http://schemas.microsoft.com/office/drawing/2014/main" id="{23A21D40-B927-DF88-6914-9FDDBF799368}"/>
                  </a:ext>
                </a:extLst>
              </p:cNvPr>
              <p:cNvSpPr/>
              <p:nvPr/>
            </p:nvSpPr>
            <p:spPr>
              <a:xfrm>
                <a:off x="652186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1" name="任意多边形: 形状 11540">
                <a:extLst>
                  <a:ext uri="{FF2B5EF4-FFF2-40B4-BE49-F238E27FC236}">
                    <a16:creationId xmlns:a16="http://schemas.microsoft.com/office/drawing/2014/main" id="{CF83DE32-D2E5-971A-9B9F-161C94458375}"/>
                  </a:ext>
                </a:extLst>
              </p:cNvPr>
              <p:cNvSpPr/>
              <p:nvPr/>
            </p:nvSpPr>
            <p:spPr>
              <a:xfrm>
                <a:off x="652186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2" name="任意多边形: 形状 11541">
                <a:extLst>
                  <a:ext uri="{FF2B5EF4-FFF2-40B4-BE49-F238E27FC236}">
                    <a16:creationId xmlns:a16="http://schemas.microsoft.com/office/drawing/2014/main" id="{3B5A6671-CCC6-3E08-50CE-3E3B3FB0A5E9}"/>
                  </a:ext>
                </a:extLst>
              </p:cNvPr>
              <p:cNvSpPr/>
              <p:nvPr/>
            </p:nvSpPr>
            <p:spPr>
              <a:xfrm>
                <a:off x="652186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3" name="任意多边形: 形状 11542">
                <a:extLst>
                  <a:ext uri="{FF2B5EF4-FFF2-40B4-BE49-F238E27FC236}">
                    <a16:creationId xmlns:a16="http://schemas.microsoft.com/office/drawing/2014/main" id="{634B836D-63FB-C6B4-3695-F92E58095E1B}"/>
                  </a:ext>
                </a:extLst>
              </p:cNvPr>
              <p:cNvSpPr/>
              <p:nvPr/>
            </p:nvSpPr>
            <p:spPr>
              <a:xfrm>
                <a:off x="973978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4" name="任意多边形: 形状 11543">
                <a:extLst>
                  <a:ext uri="{FF2B5EF4-FFF2-40B4-BE49-F238E27FC236}">
                    <a16:creationId xmlns:a16="http://schemas.microsoft.com/office/drawing/2014/main" id="{623DB2C2-69B3-F226-3460-05089AE35D2F}"/>
                  </a:ext>
                </a:extLst>
              </p:cNvPr>
              <p:cNvSpPr/>
              <p:nvPr/>
            </p:nvSpPr>
            <p:spPr>
              <a:xfrm>
                <a:off x="973978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5" name="任意多边形: 形状 11544">
                <a:extLst>
                  <a:ext uri="{FF2B5EF4-FFF2-40B4-BE49-F238E27FC236}">
                    <a16:creationId xmlns:a16="http://schemas.microsoft.com/office/drawing/2014/main" id="{FED4F998-0B8C-9AA8-DCC7-07AB225F99B3}"/>
                  </a:ext>
                </a:extLst>
              </p:cNvPr>
              <p:cNvSpPr/>
              <p:nvPr/>
            </p:nvSpPr>
            <p:spPr>
              <a:xfrm>
                <a:off x="973978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6" name="任意多边形: 形状 11545">
                <a:extLst>
                  <a:ext uri="{FF2B5EF4-FFF2-40B4-BE49-F238E27FC236}">
                    <a16:creationId xmlns:a16="http://schemas.microsoft.com/office/drawing/2014/main" id="{689EDA12-C013-C795-1637-918CB8357873}"/>
                  </a:ext>
                </a:extLst>
              </p:cNvPr>
              <p:cNvSpPr/>
              <p:nvPr/>
            </p:nvSpPr>
            <p:spPr>
              <a:xfrm>
                <a:off x="973978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7" name="任意多边形: 形状 11546">
                <a:extLst>
                  <a:ext uri="{FF2B5EF4-FFF2-40B4-BE49-F238E27FC236}">
                    <a16:creationId xmlns:a16="http://schemas.microsoft.com/office/drawing/2014/main" id="{2345641A-68BA-8508-B37F-9F04EE63DBEF}"/>
                  </a:ext>
                </a:extLst>
              </p:cNvPr>
              <p:cNvSpPr/>
              <p:nvPr/>
            </p:nvSpPr>
            <p:spPr>
              <a:xfrm>
                <a:off x="973978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8" name="任意多边形: 形状 11547">
                <a:extLst>
                  <a:ext uri="{FF2B5EF4-FFF2-40B4-BE49-F238E27FC236}">
                    <a16:creationId xmlns:a16="http://schemas.microsoft.com/office/drawing/2014/main" id="{11D4D023-B1A6-B61B-633D-8EBBE618530D}"/>
                  </a:ext>
                </a:extLst>
              </p:cNvPr>
              <p:cNvSpPr/>
              <p:nvPr/>
            </p:nvSpPr>
            <p:spPr>
              <a:xfrm>
                <a:off x="973978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9" name="任意多边形: 形状 11548">
                <a:extLst>
                  <a:ext uri="{FF2B5EF4-FFF2-40B4-BE49-F238E27FC236}">
                    <a16:creationId xmlns:a16="http://schemas.microsoft.com/office/drawing/2014/main" id="{8A6A4537-70D5-CDF5-281E-1E4EEE2DCF71}"/>
                  </a:ext>
                </a:extLst>
              </p:cNvPr>
              <p:cNvSpPr/>
              <p:nvPr/>
            </p:nvSpPr>
            <p:spPr>
              <a:xfrm>
                <a:off x="973978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0" name="任意多边形: 形状 11549">
                <a:extLst>
                  <a:ext uri="{FF2B5EF4-FFF2-40B4-BE49-F238E27FC236}">
                    <a16:creationId xmlns:a16="http://schemas.microsoft.com/office/drawing/2014/main" id="{354E467A-40C1-3E19-FBA6-5E027BD0A4B3}"/>
                  </a:ext>
                </a:extLst>
              </p:cNvPr>
              <p:cNvSpPr/>
              <p:nvPr/>
            </p:nvSpPr>
            <p:spPr>
              <a:xfrm>
                <a:off x="97397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1" name="任意多边形: 形状 11550">
                <a:extLst>
                  <a:ext uri="{FF2B5EF4-FFF2-40B4-BE49-F238E27FC236}">
                    <a16:creationId xmlns:a16="http://schemas.microsoft.com/office/drawing/2014/main" id="{B86283A3-9CAF-578B-2501-4C495E240D8F}"/>
                  </a:ext>
                </a:extLst>
              </p:cNvPr>
              <p:cNvSpPr/>
              <p:nvPr/>
            </p:nvSpPr>
            <p:spPr>
              <a:xfrm>
                <a:off x="973978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2" name="任意多边形: 形状 11551">
                <a:extLst>
                  <a:ext uri="{FF2B5EF4-FFF2-40B4-BE49-F238E27FC236}">
                    <a16:creationId xmlns:a16="http://schemas.microsoft.com/office/drawing/2014/main" id="{2239979A-E4A8-1155-4272-4FF763D6490D}"/>
                  </a:ext>
                </a:extLst>
              </p:cNvPr>
              <p:cNvSpPr/>
              <p:nvPr/>
            </p:nvSpPr>
            <p:spPr>
              <a:xfrm>
                <a:off x="973978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3" name="任意多边形: 形状 11552">
                <a:extLst>
                  <a:ext uri="{FF2B5EF4-FFF2-40B4-BE49-F238E27FC236}">
                    <a16:creationId xmlns:a16="http://schemas.microsoft.com/office/drawing/2014/main" id="{CC56C26C-71FA-CAC5-98CD-858186298908}"/>
                  </a:ext>
                </a:extLst>
              </p:cNvPr>
              <p:cNvSpPr/>
              <p:nvPr/>
            </p:nvSpPr>
            <p:spPr>
              <a:xfrm>
                <a:off x="973978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4" name="任意多边形: 形状 11553">
                <a:extLst>
                  <a:ext uri="{FF2B5EF4-FFF2-40B4-BE49-F238E27FC236}">
                    <a16:creationId xmlns:a16="http://schemas.microsoft.com/office/drawing/2014/main" id="{2CC5D79B-0629-DD39-7116-A6943AD054DD}"/>
                  </a:ext>
                </a:extLst>
              </p:cNvPr>
              <p:cNvSpPr/>
              <p:nvPr/>
            </p:nvSpPr>
            <p:spPr>
              <a:xfrm>
                <a:off x="973978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5" name="任意多边形: 形状 11554">
                <a:extLst>
                  <a:ext uri="{FF2B5EF4-FFF2-40B4-BE49-F238E27FC236}">
                    <a16:creationId xmlns:a16="http://schemas.microsoft.com/office/drawing/2014/main" id="{2245888E-9A2B-4C49-3446-85ABF965C60E}"/>
                  </a:ext>
                </a:extLst>
              </p:cNvPr>
              <p:cNvSpPr/>
              <p:nvPr/>
            </p:nvSpPr>
            <p:spPr>
              <a:xfrm>
                <a:off x="973978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6" name="任意多边形: 形状 11555">
                <a:extLst>
                  <a:ext uri="{FF2B5EF4-FFF2-40B4-BE49-F238E27FC236}">
                    <a16:creationId xmlns:a16="http://schemas.microsoft.com/office/drawing/2014/main" id="{0ABEA372-A2D4-9D74-00BE-D93A14B24CA0}"/>
                  </a:ext>
                </a:extLst>
              </p:cNvPr>
              <p:cNvSpPr/>
              <p:nvPr/>
            </p:nvSpPr>
            <p:spPr>
              <a:xfrm>
                <a:off x="973978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7" name="任意多边形: 形状 11556">
                <a:extLst>
                  <a:ext uri="{FF2B5EF4-FFF2-40B4-BE49-F238E27FC236}">
                    <a16:creationId xmlns:a16="http://schemas.microsoft.com/office/drawing/2014/main" id="{7A8FFC5F-D091-9267-4702-BF211BE58207}"/>
                  </a:ext>
                </a:extLst>
              </p:cNvPr>
              <p:cNvSpPr/>
              <p:nvPr/>
            </p:nvSpPr>
            <p:spPr>
              <a:xfrm>
                <a:off x="973978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8" name="任意多边形: 形状 11557">
                <a:extLst>
                  <a:ext uri="{FF2B5EF4-FFF2-40B4-BE49-F238E27FC236}">
                    <a16:creationId xmlns:a16="http://schemas.microsoft.com/office/drawing/2014/main" id="{2EDD60FC-AF4C-4E34-B3D0-2C8EA4767E7B}"/>
                  </a:ext>
                </a:extLst>
              </p:cNvPr>
              <p:cNvSpPr/>
              <p:nvPr/>
            </p:nvSpPr>
            <p:spPr>
              <a:xfrm>
                <a:off x="973978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9" name="任意多边形: 形状 11558">
                <a:extLst>
                  <a:ext uri="{FF2B5EF4-FFF2-40B4-BE49-F238E27FC236}">
                    <a16:creationId xmlns:a16="http://schemas.microsoft.com/office/drawing/2014/main" id="{CE9AAE63-7F7C-1866-1449-2705BC527AB2}"/>
                  </a:ext>
                </a:extLst>
              </p:cNvPr>
              <p:cNvSpPr/>
              <p:nvPr/>
            </p:nvSpPr>
            <p:spPr>
              <a:xfrm>
                <a:off x="973978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0" name="任意多边形: 形状 11559">
                <a:extLst>
                  <a:ext uri="{FF2B5EF4-FFF2-40B4-BE49-F238E27FC236}">
                    <a16:creationId xmlns:a16="http://schemas.microsoft.com/office/drawing/2014/main" id="{4A739AAB-CFEC-855B-E77C-09AC362578BA}"/>
                  </a:ext>
                </a:extLst>
              </p:cNvPr>
              <p:cNvSpPr/>
              <p:nvPr/>
            </p:nvSpPr>
            <p:spPr>
              <a:xfrm>
                <a:off x="973978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1" name="任意多边形: 形状 11560">
                <a:extLst>
                  <a:ext uri="{FF2B5EF4-FFF2-40B4-BE49-F238E27FC236}">
                    <a16:creationId xmlns:a16="http://schemas.microsoft.com/office/drawing/2014/main" id="{76D5A931-ABA6-99F2-EC07-D060E481877D}"/>
                  </a:ext>
                </a:extLst>
              </p:cNvPr>
              <p:cNvSpPr/>
              <p:nvPr/>
            </p:nvSpPr>
            <p:spPr>
              <a:xfrm>
                <a:off x="9739788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2" name="任意多边形: 形状 11561">
                <a:extLst>
                  <a:ext uri="{FF2B5EF4-FFF2-40B4-BE49-F238E27FC236}">
                    <a16:creationId xmlns:a16="http://schemas.microsoft.com/office/drawing/2014/main" id="{391490EE-EA07-EF65-87F0-9423E15E1D71}"/>
                  </a:ext>
                </a:extLst>
              </p:cNvPr>
              <p:cNvSpPr/>
              <p:nvPr/>
            </p:nvSpPr>
            <p:spPr>
              <a:xfrm>
                <a:off x="9739788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3" name="任意多边形: 形状 11562">
                <a:extLst>
                  <a:ext uri="{FF2B5EF4-FFF2-40B4-BE49-F238E27FC236}">
                    <a16:creationId xmlns:a16="http://schemas.microsoft.com/office/drawing/2014/main" id="{B2654270-A750-32E2-C5A0-C5FCD12C6BBD}"/>
                  </a:ext>
                </a:extLst>
              </p:cNvPr>
              <p:cNvSpPr/>
              <p:nvPr/>
            </p:nvSpPr>
            <p:spPr>
              <a:xfrm>
                <a:off x="969597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4" name="任意多边形: 形状 11563">
                <a:extLst>
                  <a:ext uri="{FF2B5EF4-FFF2-40B4-BE49-F238E27FC236}">
                    <a16:creationId xmlns:a16="http://schemas.microsoft.com/office/drawing/2014/main" id="{9139B67E-9FF3-5622-D578-788D81258399}"/>
                  </a:ext>
                </a:extLst>
              </p:cNvPr>
              <p:cNvSpPr/>
              <p:nvPr/>
            </p:nvSpPr>
            <p:spPr>
              <a:xfrm>
                <a:off x="969597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5" name="任意多边形: 形状 11564">
                <a:extLst>
                  <a:ext uri="{FF2B5EF4-FFF2-40B4-BE49-F238E27FC236}">
                    <a16:creationId xmlns:a16="http://schemas.microsoft.com/office/drawing/2014/main" id="{ACA73218-1045-A5D1-B277-A0830B1E1F29}"/>
                  </a:ext>
                </a:extLst>
              </p:cNvPr>
              <p:cNvSpPr/>
              <p:nvPr/>
            </p:nvSpPr>
            <p:spPr>
              <a:xfrm>
                <a:off x="969597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6" name="任意多边形: 形状 11565">
                <a:extLst>
                  <a:ext uri="{FF2B5EF4-FFF2-40B4-BE49-F238E27FC236}">
                    <a16:creationId xmlns:a16="http://schemas.microsoft.com/office/drawing/2014/main" id="{31215BB4-43F2-9D4F-1CF5-65721C467710}"/>
                  </a:ext>
                </a:extLst>
              </p:cNvPr>
              <p:cNvSpPr/>
              <p:nvPr/>
            </p:nvSpPr>
            <p:spPr>
              <a:xfrm>
                <a:off x="969597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7" name="任意多边形: 形状 11566">
                <a:extLst>
                  <a:ext uri="{FF2B5EF4-FFF2-40B4-BE49-F238E27FC236}">
                    <a16:creationId xmlns:a16="http://schemas.microsoft.com/office/drawing/2014/main" id="{E0D63B8A-7559-CBB8-7B2B-B407D7BA885A}"/>
                  </a:ext>
                </a:extLst>
              </p:cNvPr>
              <p:cNvSpPr/>
              <p:nvPr/>
            </p:nvSpPr>
            <p:spPr>
              <a:xfrm>
                <a:off x="969597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8" name="任意多边形: 形状 11567">
                <a:extLst>
                  <a:ext uri="{FF2B5EF4-FFF2-40B4-BE49-F238E27FC236}">
                    <a16:creationId xmlns:a16="http://schemas.microsoft.com/office/drawing/2014/main" id="{ABADC135-5451-7EF2-74E2-6D129255FE05}"/>
                  </a:ext>
                </a:extLst>
              </p:cNvPr>
              <p:cNvSpPr/>
              <p:nvPr/>
            </p:nvSpPr>
            <p:spPr>
              <a:xfrm>
                <a:off x="96959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9" name="任意多边形: 形状 11568">
                <a:extLst>
                  <a:ext uri="{FF2B5EF4-FFF2-40B4-BE49-F238E27FC236}">
                    <a16:creationId xmlns:a16="http://schemas.microsoft.com/office/drawing/2014/main" id="{4E565883-E4C2-B54F-984A-48864A227A49}"/>
                  </a:ext>
                </a:extLst>
              </p:cNvPr>
              <p:cNvSpPr/>
              <p:nvPr/>
            </p:nvSpPr>
            <p:spPr>
              <a:xfrm>
                <a:off x="96959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0" name="任意多边形: 形状 11569">
                <a:extLst>
                  <a:ext uri="{FF2B5EF4-FFF2-40B4-BE49-F238E27FC236}">
                    <a16:creationId xmlns:a16="http://schemas.microsoft.com/office/drawing/2014/main" id="{64CDE816-6444-6664-8AA5-7218A74CC10E}"/>
                  </a:ext>
                </a:extLst>
              </p:cNvPr>
              <p:cNvSpPr/>
              <p:nvPr/>
            </p:nvSpPr>
            <p:spPr>
              <a:xfrm>
                <a:off x="96959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1" name="任意多边形: 形状 11570">
                <a:extLst>
                  <a:ext uri="{FF2B5EF4-FFF2-40B4-BE49-F238E27FC236}">
                    <a16:creationId xmlns:a16="http://schemas.microsoft.com/office/drawing/2014/main" id="{B4D46FD9-FF90-2B16-7C85-B55E04DADE3A}"/>
                  </a:ext>
                </a:extLst>
              </p:cNvPr>
              <p:cNvSpPr/>
              <p:nvPr/>
            </p:nvSpPr>
            <p:spPr>
              <a:xfrm>
                <a:off x="96959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2" name="任意多边形: 形状 11571">
                <a:extLst>
                  <a:ext uri="{FF2B5EF4-FFF2-40B4-BE49-F238E27FC236}">
                    <a16:creationId xmlns:a16="http://schemas.microsoft.com/office/drawing/2014/main" id="{D1EC6A87-4023-2C4B-D893-C4C6E9A4CE92}"/>
                  </a:ext>
                </a:extLst>
              </p:cNvPr>
              <p:cNvSpPr/>
              <p:nvPr/>
            </p:nvSpPr>
            <p:spPr>
              <a:xfrm>
                <a:off x="969597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3" name="任意多边形: 形状 11572">
                <a:extLst>
                  <a:ext uri="{FF2B5EF4-FFF2-40B4-BE49-F238E27FC236}">
                    <a16:creationId xmlns:a16="http://schemas.microsoft.com/office/drawing/2014/main" id="{14C700FA-8E67-3BA3-5F62-14DA6CE01654}"/>
                  </a:ext>
                </a:extLst>
              </p:cNvPr>
              <p:cNvSpPr/>
              <p:nvPr/>
            </p:nvSpPr>
            <p:spPr>
              <a:xfrm>
                <a:off x="9695973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4" name="任意多边形: 形状 11573">
                <a:extLst>
                  <a:ext uri="{FF2B5EF4-FFF2-40B4-BE49-F238E27FC236}">
                    <a16:creationId xmlns:a16="http://schemas.microsoft.com/office/drawing/2014/main" id="{88EA953D-886F-E640-D968-A89D68836331}"/>
                  </a:ext>
                </a:extLst>
              </p:cNvPr>
              <p:cNvSpPr/>
              <p:nvPr/>
            </p:nvSpPr>
            <p:spPr>
              <a:xfrm>
                <a:off x="9695973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5" name="任意多边形: 形状 11574">
                <a:extLst>
                  <a:ext uri="{FF2B5EF4-FFF2-40B4-BE49-F238E27FC236}">
                    <a16:creationId xmlns:a16="http://schemas.microsoft.com/office/drawing/2014/main" id="{2F8E5D05-CA82-B657-E6DA-82995F0DC176}"/>
                  </a:ext>
                </a:extLst>
              </p:cNvPr>
              <p:cNvSpPr/>
              <p:nvPr/>
            </p:nvSpPr>
            <p:spPr>
              <a:xfrm>
                <a:off x="96959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6" name="任意多边形: 形状 11575">
                <a:extLst>
                  <a:ext uri="{FF2B5EF4-FFF2-40B4-BE49-F238E27FC236}">
                    <a16:creationId xmlns:a16="http://schemas.microsoft.com/office/drawing/2014/main" id="{55B7FDFA-2546-342E-FD2F-3FC037ED35C5}"/>
                  </a:ext>
                </a:extLst>
              </p:cNvPr>
              <p:cNvSpPr/>
              <p:nvPr/>
            </p:nvSpPr>
            <p:spPr>
              <a:xfrm>
                <a:off x="9695973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7" name="任意多边形: 形状 11576">
                <a:extLst>
                  <a:ext uri="{FF2B5EF4-FFF2-40B4-BE49-F238E27FC236}">
                    <a16:creationId xmlns:a16="http://schemas.microsoft.com/office/drawing/2014/main" id="{7F08E50C-C112-4D5A-7581-64903DAE059C}"/>
                  </a:ext>
                </a:extLst>
              </p:cNvPr>
              <p:cNvSpPr/>
              <p:nvPr/>
            </p:nvSpPr>
            <p:spPr>
              <a:xfrm>
                <a:off x="9695973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8" name="任意多边形: 形状 11577">
                <a:extLst>
                  <a:ext uri="{FF2B5EF4-FFF2-40B4-BE49-F238E27FC236}">
                    <a16:creationId xmlns:a16="http://schemas.microsoft.com/office/drawing/2014/main" id="{5FF37BE8-36C9-EC74-10A0-27CC22DE3874}"/>
                  </a:ext>
                </a:extLst>
              </p:cNvPr>
              <p:cNvSpPr/>
              <p:nvPr/>
            </p:nvSpPr>
            <p:spPr>
              <a:xfrm>
                <a:off x="9695973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9" name="任意多边形: 形状 11578">
                <a:extLst>
                  <a:ext uri="{FF2B5EF4-FFF2-40B4-BE49-F238E27FC236}">
                    <a16:creationId xmlns:a16="http://schemas.microsoft.com/office/drawing/2014/main" id="{0C91DBF6-5C63-0E02-7D00-00FA78BC2D83}"/>
                  </a:ext>
                </a:extLst>
              </p:cNvPr>
              <p:cNvSpPr/>
              <p:nvPr/>
            </p:nvSpPr>
            <p:spPr>
              <a:xfrm>
                <a:off x="9695973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0" name="任意多边形: 形状 11579">
                <a:extLst>
                  <a:ext uri="{FF2B5EF4-FFF2-40B4-BE49-F238E27FC236}">
                    <a16:creationId xmlns:a16="http://schemas.microsoft.com/office/drawing/2014/main" id="{6B9F9B5F-66F2-05EB-249D-999EE72D4874}"/>
                  </a:ext>
                </a:extLst>
              </p:cNvPr>
              <p:cNvSpPr/>
              <p:nvPr/>
            </p:nvSpPr>
            <p:spPr>
              <a:xfrm>
                <a:off x="9695973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1" name="任意多边形: 形状 11580">
                <a:extLst>
                  <a:ext uri="{FF2B5EF4-FFF2-40B4-BE49-F238E27FC236}">
                    <a16:creationId xmlns:a16="http://schemas.microsoft.com/office/drawing/2014/main" id="{43607EA5-CE5D-93F4-5C56-F59DEFB91440}"/>
                  </a:ext>
                </a:extLst>
              </p:cNvPr>
              <p:cNvSpPr/>
              <p:nvPr/>
            </p:nvSpPr>
            <p:spPr>
              <a:xfrm>
                <a:off x="96521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2" name="任意多边形: 形状 11581">
                <a:extLst>
                  <a:ext uri="{FF2B5EF4-FFF2-40B4-BE49-F238E27FC236}">
                    <a16:creationId xmlns:a16="http://schemas.microsoft.com/office/drawing/2014/main" id="{F5183165-76B2-9978-8C3F-DAF2ADA7F221}"/>
                  </a:ext>
                </a:extLst>
              </p:cNvPr>
              <p:cNvSpPr/>
              <p:nvPr/>
            </p:nvSpPr>
            <p:spPr>
              <a:xfrm>
                <a:off x="96521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3" name="任意多边形: 形状 11582">
                <a:extLst>
                  <a:ext uri="{FF2B5EF4-FFF2-40B4-BE49-F238E27FC236}">
                    <a16:creationId xmlns:a16="http://schemas.microsoft.com/office/drawing/2014/main" id="{7D9C2C7F-E081-0774-6D31-1E37F6C3C9D8}"/>
                  </a:ext>
                </a:extLst>
              </p:cNvPr>
              <p:cNvSpPr/>
              <p:nvPr/>
            </p:nvSpPr>
            <p:spPr>
              <a:xfrm>
                <a:off x="965215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4" name="任意多边形: 形状 11583">
                <a:extLst>
                  <a:ext uri="{FF2B5EF4-FFF2-40B4-BE49-F238E27FC236}">
                    <a16:creationId xmlns:a16="http://schemas.microsoft.com/office/drawing/2014/main" id="{3FB6263B-10A2-E21B-B94C-30C13A037C2F}"/>
                  </a:ext>
                </a:extLst>
              </p:cNvPr>
              <p:cNvSpPr/>
              <p:nvPr/>
            </p:nvSpPr>
            <p:spPr>
              <a:xfrm>
                <a:off x="965215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5" name="任意多边形: 形状 11584">
                <a:extLst>
                  <a:ext uri="{FF2B5EF4-FFF2-40B4-BE49-F238E27FC236}">
                    <a16:creationId xmlns:a16="http://schemas.microsoft.com/office/drawing/2014/main" id="{69ADD236-C357-F681-953E-384DCB046AC4}"/>
                  </a:ext>
                </a:extLst>
              </p:cNvPr>
              <p:cNvSpPr/>
              <p:nvPr/>
            </p:nvSpPr>
            <p:spPr>
              <a:xfrm>
                <a:off x="96521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6" name="任意多边形: 形状 11585">
                <a:extLst>
                  <a:ext uri="{FF2B5EF4-FFF2-40B4-BE49-F238E27FC236}">
                    <a16:creationId xmlns:a16="http://schemas.microsoft.com/office/drawing/2014/main" id="{6F691E04-F86A-3DED-E087-B7712A56272F}"/>
                  </a:ext>
                </a:extLst>
              </p:cNvPr>
              <p:cNvSpPr/>
              <p:nvPr/>
            </p:nvSpPr>
            <p:spPr>
              <a:xfrm>
                <a:off x="96521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7" name="任意多边形: 形状 11586">
                <a:extLst>
                  <a:ext uri="{FF2B5EF4-FFF2-40B4-BE49-F238E27FC236}">
                    <a16:creationId xmlns:a16="http://schemas.microsoft.com/office/drawing/2014/main" id="{D32596A8-B52D-4020-DCEF-85D3E74CDD71}"/>
                  </a:ext>
                </a:extLst>
              </p:cNvPr>
              <p:cNvSpPr/>
              <p:nvPr/>
            </p:nvSpPr>
            <p:spPr>
              <a:xfrm>
                <a:off x="96521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8" name="任意多边形: 形状 11587">
                <a:extLst>
                  <a:ext uri="{FF2B5EF4-FFF2-40B4-BE49-F238E27FC236}">
                    <a16:creationId xmlns:a16="http://schemas.microsoft.com/office/drawing/2014/main" id="{69C12D80-AD0A-E23F-0443-F5FFEB33E06A}"/>
                  </a:ext>
                </a:extLst>
              </p:cNvPr>
              <p:cNvSpPr/>
              <p:nvPr/>
            </p:nvSpPr>
            <p:spPr>
              <a:xfrm>
                <a:off x="96521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9" name="任意多边形: 形状 11588">
                <a:extLst>
                  <a:ext uri="{FF2B5EF4-FFF2-40B4-BE49-F238E27FC236}">
                    <a16:creationId xmlns:a16="http://schemas.microsoft.com/office/drawing/2014/main" id="{908B310D-46DB-6E64-5180-250E2212D551}"/>
                  </a:ext>
                </a:extLst>
              </p:cNvPr>
              <p:cNvSpPr/>
              <p:nvPr/>
            </p:nvSpPr>
            <p:spPr>
              <a:xfrm>
                <a:off x="96521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0" name="任意多边形: 形状 11589">
                <a:extLst>
                  <a:ext uri="{FF2B5EF4-FFF2-40B4-BE49-F238E27FC236}">
                    <a16:creationId xmlns:a16="http://schemas.microsoft.com/office/drawing/2014/main" id="{1596E82B-6357-D84C-D72B-A53C5B3D9055}"/>
                  </a:ext>
                </a:extLst>
              </p:cNvPr>
              <p:cNvSpPr/>
              <p:nvPr/>
            </p:nvSpPr>
            <p:spPr>
              <a:xfrm>
                <a:off x="965215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1" name="任意多边形: 形状 11590">
                <a:extLst>
                  <a:ext uri="{FF2B5EF4-FFF2-40B4-BE49-F238E27FC236}">
                    <a16:creationId xmlns:a16="http://schemas.microsoft.com/office/drawing/2014/main" id="{C6ED54E3-B390-DEEF-FA3C-1D6517CAC3BC}"/>
                  </a:ext>
                </a:extLst>
              </p:cNvPr>
              <p:cNvSpPr/>
              <p:nvPr/>
            </p:nvSpPr>
            <p:spPr>
              <a:xfrm>
                <a:off x="965215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2" name="任意多边形: 形状 11591">
                <a:extLst>
                  <a:ext uri="{FF2B5EF4-FFF2-40B4-BE49-F238E27FC236}">
                    <a16:creationId xmlns:a16="http://schemas.microsoft.com/office/drawing/2014/main" id="{B2820B21-6185-8105-133E-F22CB0731305}"/>
                  </a:ext>
                </a:extLst>
              </p:cNvPr>
              <p:cNvSpPr/>
              <p:nvPr/>
            </p:nvSpPr>
            <p:spPr>
              <a:xfrm>
                <a:off x="965215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3" name="任意多边形: 形状 11592">
                <a:extLst>
                  <a:ext uri="{FF2B5EF4-FFF2-40B4-BE49-F238E27FC236}">
                    <a16:creationId xmlns:a16="http://schemas.microsoft.com/office/drawing/2014/main" id="{29A12E42-5BDD-E92E-5102-D0A4EA10B92B}"/>
                  </a:ext>
                </a:extLst>
              </p:cNvPr>
              <p:cNvSpPr/>
              <p:nvPr/>
            </p:nvSpPr>
            <p:spPr>
              <a:xfrm>
                <a:off x="96521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4" name="任意多边形: 形状 11593">
                <a:extLst>
                  <a:ext uri="{FF2B5EF4-FFF2-40B4-BE49-F238E27FC236}">
                    <a16:creationId xmlns:a16="http://schemas.microsoft.com/office/drawing/2014/main" id="{8BB8C122-BD9B-4FFE-5E0C-EE18DFE624FB}"/>
                  </a:ext>
                </a:extLst>
              </p:cNvPr>
              <p:cNvSpPr/>
              <p:nvPr/>
            </p:nvSpPr>
            <p:spPr>
              <a:xfrm>
                <a:off x="965215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5" name="任意多边形: 形状 11594">
                <a:extLst>
                  <a:ext uri="{FF2B5EF4-FFF2-40B4-BE49-F238E27FC236}">
                    <a16:creationId xmlns:a16="http://schemas.microsoft.com/office/drawing/2014/main" id="{F9B1297D-6F46-216C-C19B-E606B3A121EF}"/>
                  </a:ext>
                </a:extLst>
              </p:cNvPr>
              <p:cNvSpPr/>
              <p:nvPr/>
            </p:nvSpPr>
            <p:spPr>
              <a:xfrm>
                <a:off x="965215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6" name="任意多边形: 形状 11595">
                <a:extLst>
                  <a:ext uri="{FF2B5EF4-FFF2-40B4-BE49-F238E27FC236}">
                    <a16:creationId xmlns:a16="http://schemas.microsoft.com/office/drawing/2014/main" id="{245B84C6-1FD4-17DC-A4E4-3F2ED1BCBA74}"/>
                  </a:ext>
                </a:extLst>
              </p:cNvPr>
              <p:cNvSpPr/>
              <p:nvPr/>
            </p:nvSpPr>
            <p:spPr>
              <a:xfrm>
                <a:off x="965215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7" name="任意多边形: 形状 11596">
                <a:extLst>
                  <a:ext uri="{FF2B5EF4-FFF2-40B4-BE49-F238E27FC236}">
                    <a16:creationId xmlns:a16="http://schemas.microsoft.com/office/drawing/2014/main" id="{E9B993D4-38B1-34F7-C015-E13595FE2F8E}"/>
                  </a:ext>
                </a:extLst>
              </p:cNvPr>
              <p:cNvSpPr/>
              <p:nvPr/>
            </p:nvSpPr>
            <p:spPr>
              <a:xfrm>
                <a:off x="965215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8" name="任意多边形: 形状 11597">
                <a:extLst>
                  <a:ext uri="{FF2B5EF4-FFF2-40B4-BE49-F238E27FC236}">
                    <a16:creationId xmlns:a16="http://schemas.microsoft.com/office/drawing/2014/main" id="{DE19A953-7BF8-35EB-4252-EBEB555483F3}"/>
                  </a:ext>
                </a:extLst>
              </p:cNvPr>
              <p:cNvSpPr/>
              <p:nvPr/>
            </p:nvSpPr>
            <p:spPr>
              <a:xfrm>
                <a:off x="965215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9" name="任意多边形: 形状 11598">
                <a:extLst>
                  <a:ext uri="{FF2B5EF4-FFF2-40B4-BE49-F238E27FC236}">
                    <a16:creationId xmlns:a16="http://schemas.microsoft.com/office/drawing/2014/main" id="{11CEEA0A-77BE-68B3-6E79-51D7B3D252C8}"/>
                  </a:ext>
                </a:extLst>
              </p:cNvPr>
              <p:cNvSpPr/>
              <p:nvPr/>
            </p:nvSpPr>
            <p:spPr>
              <a:xfrm>
                <a:off x="990361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0" name="任意多边形: 形状 11599">
                <a:extLst>
                  <a:ext uri="{FF2B5EF4-FFF2-40B4-BE49-F238E27FC236}">
                    <a16:creationId xmlns:a16="http://schemas.microsoft.com/office/drawing/2014/main" id="{9B236E07-3662-9107-9FFF-57526033510A}"/>
                  </a:ext>
                </a:extLst>
              </p:cNvPr>
              <p:cNvSpPr/>
              <p:nvPr/>
            </p:nvSpPr>
            <p:spPr>
              <a:xfrm>
                <a:off x="990361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1" name="任意多边形: 形状 11600">
                <a:extLst>
                  <a:ext uri="{FF2B5EF4-FFF2-40B4-BE49-F238E27FC236}">
                    <a16:creationId xmlns:a16="http://schemas.microsoft.com/office/drawing/2014/main" id="{AEB3DAC3-898E-5947-174D-92DA0D654784}"/>
                  </a:ext>
                </a:extLst>
              </p:cNvPr>
              <p:cNvSpPr/>
              <p:nvPr/>
            </p:nvSpPr>
            <p:spPr>
              <a:xfrm>
                <a:off x="990361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2" name="任意多边形: 形状 11601">
                <a:extLst>
                  <a:ext uri="{FF2B5EF4-FFF2-40B4-BE49-F238E27FC236}">
                    <a16:creationId xmlns:a16="http://schemas.microsoft.com/office/drawing/2014/main" id="{33574515-03E4-F588-9924-4546E11526C5}"/>
                  </a:ext>
                </a:extLst>
              </p:cNvPr>
              <p:cNvSpPr/>
              <p:nvPr/>
            </p:nvSpPr>
            <p:spPr>
              <a:xfrm>
                <a:off x="990361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3" name="任意多边形: 形状 11602">
                <a:extLst>
                  <a:ext uri="{FF2B5EF4-FFF2-40B4-BE49-F238E27FC236}">
                    <a16:creationId xmlns:a16="http://schemas.microsoft.com/office/drawing/2014/main" id="{B02FCE7F-7822-1380-5291-4FC130943DFB}"/>
                  </a:ext>
                </a:extLst>
              </p:cNvPr>
              <p:cNvSpPr/>
              <p:nvPr/>
            </p:nvSpPr>
            <p:spPr>
              <a:xfrm>
                <a:off x="990361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4" name="任意多边形: 形状 11603">
                <a:extLst>
                  <a:ext uri="{FF2B5EF4-FFF2-40B4-BE49-F238E27FC236}">
                    <a16:creationId xmlns:a16="http://schemas.microsoft.com/office/drawing/2014/main" id="{652C5690-E116-4E6D-DEF5-546274E5AB57}"/>
                  </a:ext>
                </a:extLst>
              </p:cNvPr>
              <p:cNvSpPr/>
              <p:nvPr/>
            </p:nvSpPr>
            <p:spPr>
              <a:xfrm>
                <a:off x="990361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5" name="任意多边形: 形状 11604">
                <a:extLst>
                  <a:ext uri="{FF2B5EF4-FFF2-40B4-BE49-F238E27FC236}">
                    <a16:creationId xmlns:a16="http://schemas.microsoft.com/office/drawing/2014/main" id="{4F3EC3B7-A387-982C-8DB9-FD0B2AB0B3D5}"/>
                  </a:ext>
                </a:extLst>
              </p:cNvPr>
              <p:cNvSpPr/>
              <p:nvPr/>
            </p:nvSpPr>
            <p:spPr>
              <a:xfrm>
                <a:off x="990361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6" name="任意多边形: 形状 11605">
                <a:extLst>
                  <a:ext uri="{FF2B5EF4-FFF2-40B4-BE49-F238E27FC236}">
                    <a16:creationId xmlns:a16="http://schemas.microsoft.com/office/drawing/2014/main" id="{CC237F5D-7E30-AE0C-8BE8-1339C934F002}"/>
                  </a:ext>
                </a:extLst>
              </p:cNvPr>
              <p:cNvSpPr/>
              <p:nvPr/>
            </p:nvSpPr>
            <p:spPr>
              <a:xfrm>
                <a:off x="990361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7" name="任意多边形: 形状 11606">
                <a:extLst>
                  <a:ext uri="{FF2B5EF4-FFF2-40B4-BE49-F238E27FC236}">
                    <a16:creationId xmlns:a16="http://schemas.microsoft.com/office/drawing/2014/main" id="{FDCB003C-61D0-0F95-A472-3232F617D7A7}"/>
                  </a:ext>
                </a:extLst>
              </p:cNvPr>
              <p:cNvSpPr/>
              <p:nvPr/>
            </p:nvSpPr>
            <p:spPr>
              <a:xfrm>
                <a:off x="990361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8" name="任意多边形: 形状 11607">
                <a:extLst>
                  <a:ext uri="{FF2B5EF4-FFF2-40B4-BE49-F238E27FC236}">
                    <a16:creationId xmlns:a16="http://schemas.microsoft.com/office/drawing/2014/main" id="{36E4367D-98A8-5C2C-7299-1E49266F7A96}"/>
                  </a:ext>
                </a:extLst>
              </p:cNvPr>
              <p:cNvSpPr/>
              <p:nvPr/>
            </p:nvSpPr>
            <p:spPr>
              <a:xfrm>
                <a:off x="990361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9" name="任意多边形: 形状 11608">
                <a:extLst>
                  <a:ext uri="{FF2B5EF4-FFF2-40B4-BE49-F238E27FC236}">
                    <a16:creationId xmlns:a16="http://schemas.microsoft.com/office/drawing/2014/main" id="{6F003E13-2EAA-8E10-7FE8-6A2A8599B159}"/>
                  </a:ext>
                </a:extLst>
              </p:cNvPr>
              <p:cNvSpPr/>
              <p:nvPr/>
            </p:nvSpPr>
            <p:spPr>
              <a:xfrm>
                <a:off x="990361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0" name="任意多边形: 形状 11609">
                <a:extLst>
                  <a:ext uri="{FF2B5EF4-FFF2-40B4-BE49-F238E27FC236}">
                    <a16:creationId xmlns:a16="http://schemas.microsoft.com/office/drawing/2014/main" id="{9F4BEE98-01AC-CA25-9B35-376A6FCA81C2}"/>
                  </a:ext>
                </a:extLst>
              </p:cNvPr>
              <p:cNvSpPr/>
              <p:nvPr/>
            </p:nvSpPr>
            <p:spPr>
              <a:xfrm>
                <a:off x="990361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1" name="任意多边形: 形状 11610">
                <a:extLst>
                  <a:ext uri="{FF2B5EF4-FFF2-40B4-BE49-F238E27FC236}">
                    <a16:creationId xmlns:a16="http://schemas.microsoft.com/office/drawing/2014/main" id="{E69C01FF-38C7-360A-3C9E-B5658905397B}"/>
                  </a:ext>
                </a:extLst>
              </p:cNvPr>
              <p:cNvSpPr/>
              <p:nvPr/>
            </p:nvSpPr>
            <p:spPr>
              <a:xfrm>
                <a:off x="990361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2" name="任意多边形: 形状 11611">
                <a:extLst>
                  <a:ext uri="{FF2B5EF4-FFF2-40B4-BE49-F238E27FC236}">
                    <a16:creationId xmlns:a16="http://schemas.microsoft.com/office/drawing/2014/main" id="{86757165-C759-CAC2-95A2-AD11A28EDBF6}"/>
                  </a:ext>
                </a:extLst>
              </p:cNvPr>
              <p:cNvSpPr/>
              <p:nvPr/>
            </p:nvSpPr>
            <p:spPr>
              <a:xfrm>
                <a:off x="9859803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3" name="任意多边形: 形状 11612">
                <a:extLst>
                  <a:ext uri="{FF2B5EF4-FFF2-40B4-BE49-F238E27FC236}">
                    <a16:creationId xmlns:a16="http://schemas.microsoft.com/office/drawing/2014/main" id="{803A1D62-2464-38A9-667E-3E8FF4AFF05C}"/>
                  </a:ext>
                </a:extLst>
              </p:cNvPr>
              <p:cNvSpPr/>
              <p:nvPr/>
            </p:nvSpPr>
            <p:spPr>
              <a:xfrm>
                <a:off x="9859803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4" name="任意多边形: 形状 11613">
                <a:extLst>
                  <a:ext uri="{FF2B5EF4-FFF2-40B4-BE49-F238E27FC236}">
                    <a16:creationId xmlns:a16="http://schemas.microsoft.com/office/drawing/2014/main" id="{1CC1885F-04BF-584C-47FC-811AEF7FB812}"/>
                  </a:ext>
                </a:extLst>
              </p:cNvPr>
              <p:cNvSpPr/>
              <p:nvPr/>
            </p:nvSpPr>
            <p:spPr>
              <a:xfrm>
                <a:off x="9859803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5" name="任意多边形: 形状 11614">
                <a:extLst>
                  <a:ext uri="{FF2B5EF4-FFF2-40B4-BE49-F238E27FC236}">
                    <a16:creationId xmlns:a16="http://schemas.microsoft.com/office/drawing/2014/main" id="{63CA0552-613C-F83A-AD8C-AD75897B1EE2}"/>
                  </a:ext>
                </a:extLst>
              </p:cNvPr>
              <p:cNvSpPr/>
              <p:nvPr/>
            </p:nvSpPr>
            <p:spPr>
              <a:xfrm>
                <a:off x="9859803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6" name="任意多边形: 形状 11615">
                <a:extLst>
                  <a:ext uri="{FF2B5EF4-FFF2-40B4-BE49-F238E27FC236}">
                    <a16:creationId xmlns:a16="http://schemas.microsoft.com/office/drawing/2014/main" id="{EB7EBB8A-8E98-C018-B90B-EB9769769E28}"/>
                  </a:ext>
                </a:extLst>
              </p:cNvPr>
              <p:cNvSpPr/>
              <p:nvPr/>
            </p:nvSpPr>
            <p:spPr>
              <a:xfrm>
                <a:off x="9859803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7" name="任意多边形: 形状 11616">
                <a:extLst>
                  <a:ext uri="{FF2B5EF4-FFF2-40B4-BE49-F238E27FC236}">
                    <a16:creationId xmlns:a16="http://schemas.microsoft.com/office/drawing/2014/main" id="{9597FDE7-F589-311E-6457-0A9B7DA70167}"/>
                  </a:ext>
                </a:extLst>
              </p:cNvPr>
              <p:cNvSpPr/>
              <p:nvPr/>
            </p:nvSpPr>
            <p:spPr>
              <a:xfrm>
                <a:off x="9859803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8" name="任意多边形: 形状 11617">
                <a:extLst>
                  <a:ext uri="{FF2B5EF4-FFF2-40B4-BE49-F238E27FC236}">
                    <a16:creationId xmlns:a16="http://schemas.microsoft.com/office/drawing/2014/main" id="{C19D234F-76CE-9D46-358B-7EB32C4DB256}"/>
                  </a:ext>
                </a:extLst>
              </p:cNvPr>
              <p:cNvSpPr/>
              <p:nvPr/>
            </p:nvSpPr>
            <p:spPr>
              <a:xfrm>
                <a:off x="9859803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9" name="任意多边形: 形状 11618">
                <a:extLst>
                  <a:ext uri="{FF2B5EF4-FFF2-40B4-BE49-F238E27FC236}">
                    <a16:creationId xmlns:a16="http://schemas.microsoft.com/office/drawing/2014/main" id="{557F4B59-1C8E-4D0C-0B96-CD480D098E63}"/>
                  </a:ext>
                </a:extLst>
              </p:cNvPr>
              <p:cNvSpPr/>
              <p:nvPr/>
            </p:nvSpPr>
            <p:spPr>
              <a:xfrm>
                <a:off x="9859803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0" name="任意多边形: 形状 11619">
                <a:extLst>
                  <a:ext uri="{FF2B5EF4-FFF2-40B4-BE49-F238E27FC236}">
                    <a16:creationId xmlns:a16="http://schemas.microsoft.com/office/drawing/2014/main" id="{0BF5D605-9A0C-1997-2855-29B04CC9F1F8}"/>
                  </a:ext>
                </a:extLst>
              </p:cNvPr>
              <p:cNvSpPr/>
              <p:nvPr/>
            </p:nvSpPr>
            <p:spPr>
              <a:xfrm>
                <a:off x="9859803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1" name="任意多边形: 形状 11620">
                <a:extLst>
                  <a:ext uri="{FF2B5EF4-FFF2-40B4-BE49-F238E27FC236}">
                    <a16:creationId xmlns:a16="http://schemas.microsoft.com/office/drawing/2014/main" id="{B155CFAF-D67E-BD75-D344-C69BC0693DC4}"/>
                  </a:ext>
                </a:extLst>
              </p:cNvPr>
              <p:cNvSpPr/>
              <p:nvPr/>
            </p:nvSpPr>
            <p:spPr>
              <a:xfrm>
                <a:off x="9859803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2" name="任意多边形: 形状 11621">
                <a:extLst>
                  <a:ext uri="{FF2B5EF4-FFF2-40B4-BE49-F238E27FC236}">
                    <a16:creationId xmlns:a16="http://schemas.microsoft.com/office/drawing/2014/main" id="{382196A7-F9B0-E1B1-95C1-4E85F5E7ECEA}"/>
                  </a:ext>
                </a:extLst>
              </p:cNvPr>
              <p:cNvSpPr/>
              <p:nvPr/>
            </p:nvSpPr>
            <p:spPr>
              <a:xfrm>
                <a:off x="9859803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3" name="任意多边形: 形状 11622">
                <a:extLst>
                  <a:ext uri="{FF2B5EF4-FFF2-40B4-BE49-F238E27FC236}">
                    <a16:creationId xmlns:a16="http://schemas.microsoft.com/office/drawing/2014/main" id="{FDCC0536-B4A4-A597-8A5D-7EE910B37C17}"/>
                  </a:ext>
                </a:extLst>
              </p:cNvPr>
              <p:cNvSpPr/>
              <p:nvPr/>
            </p:nvSpPr>
            <p:spPr>
              <a:xfrm>
                <a:off x="9859803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4" name="任意多边形: 形状 11623">
                <a:extLst>
                  <a:ext uri="{FF2B5EF4-FFF2-40B4-BE49-F238E27FC236}">
                    <a16:creationId xmlns:a16="http://schemas.microsoft.com/office/drawing/2014/main" id="{47EC747A-A4CD-C1FA-5DBD-4BB5ABDAA5E0}"/>
                  </a:ext>
                </a:extLst>
              </p:cNvPr>
              <p:cNvSpPr/>
              <p:nvPr/>
            </p:nvSpPr>
            <p:spPr>
              <a:xfrm>
                <a:off x="9859803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5" name="任意多边形: 形状 11624">
                <a:extLst>
                  <a:ext uri="{FF2B5EF4-FFF2-40B4-BE49-F238E27FC236}">
                    <a16:creationId xmlns:a16="http://schemas.microsoft.com/office/drawing/2014/main" id="{B5060A4D-6463-28AF-99CF-06659F6E8267}"/>
                  </a:ext>
                </a:extLst>
              </p:cNvPr>
              <p:cNvSpPr/>
              <p:nvPr/>
            </p:nvSpPr>
            <p:spPr>
              <a:xfrm>
                <a:off x="981598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6" name="任意多边形: 形状 11625">
                <a:extLst>
                  <a:ext uri="{FF2B5EF4-FFF2-40B4-BE49-F238E27FC236}">
                    <a16:creationId xmlns:a16="http://schemas.microsoft.com/office/drawing/2014/main" id="{976DEC62-BA95-1352-7E02-111F4F40C05F}"/>
                  </a:ext>
                </a:extLst>
              </p:cNvPr>
              <p:cNvSpPr/>
              <p:nvPr/>
            </p:nvSpPr>
            <p:spPr>
              <a:xfrm>
                <a:off x="981598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7" name="任意多边形: 形状 11626">
                <a:extLst>
                  <a:ext uri="{FF2B5EF4-FFF2-40B4-BE49-F238E27FC236}">
                    <a16:creationId xmlns:a16="http://schemas.microsoft.com/office/drawing/2014/main" id="{7490AFE8-CDEB-E932-8516-C1A064DCC37B}"/>
                  </a:ext>
                </a:extLst>
              </p:cNvPr>
              <p:cNvSpPr/>
              <p:nvPr/>
            </p:nvSpPr>
            <p:spPr>
              <a:xfrm>
                <a:off x="981598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8" name="任意多边形: 形状 11627">
                <a:extLst>
                  <a:ext uri="{FF2B5EF4-FFF2-40B4-BE49-F238E27FC236}">
                    <a16:creationId xmlns:a16="http://schemas.microsoft.com/office/drawing/2014/main" id="{8266F85E-95E4-6AC3-6A4A-3FF098CB854B}"/>
                  </a:ext>
                </a:extLst>
              </p:cNvPr>
              <p:cNvSpPr/>
              <p:nvPr/>
            </p:nvSpPr>
            <p:spPr>
              <a:xfrm>
                <a:off x="981598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9" name="任意多边形: 形状 11628">
                <a:extLst>
                  <a:ext uri="{FF2B5EF4-FFF2-40B4-BE49-F238E27FC236}">
                    <a16:creationId xmlns:a16="http://schemas.microsoft.com/office/drawing/2014/main" id="{3430A113-E7D5-998F-5E2A-9B75260F5A3A}"/>
                  </a:ext>
                </a:extLst>
              </p:cNvPr>
              <p:cNvSpPr/>
              <p:nvPr/>
            </p:nvSpPr>
            <p:spPr>
              <a:xfrm>
                <a:off x="981598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0" name="任意多边形: 形状 11629">
                <a:extLst>
                  <a:ext uri="{FF2B5EF4-FFF2-40B4-BE49-F238E27FC236}">
                    <a16:creationId xmlns:a16="http://schemas.microsoft.com/office/drawing/2014/main" id="{C6F8B32E-82F1-BE4A-B23B-86F5F5D91DBE}"/>
                  </a:ext>
                </a:extLst>
              </p:cNvPr>
              <p:cNvSpPr/>
              <p:nvPr/>
            </p:nvSpPr>
            <p:spPr>
              <a:xfrm>
                <a:off x="981598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1" name="任意多边形: 形状 11630">
                <a:extLst>
                  <a:ext uri="{FF2B5EF4-FFF2-40B4-BE49-F238E27FC236}">
                    <a16:creationId xmlns:a16="http://schemas.microsoft.com/office/drawing/2014/main" id="{7AC84299-043D-6564-6F3F-A3AB4EC3DC7B}"/>
                  </a:ext>
                </a:extLst>
              </p:cNvPr>
              <p:cNvSpPr/>
              <p:nvPr/>
            </p:nvSpPr>
            <p:spPr>
              <a:xfrm>
                <a:off x="981598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2" name="任意多边形: 形状 11631">
                <a:extLst>
                  <a:ext uri="{FF2B5EF4-FFF2-40B4-BE49-F238E27FC236}">
                    <a16:creationId xmlns:a16="http://schemas.microsoft.com/office/drawing/2014/main" id="{31179A9F-DD76-CEFC-44D2-33413FAF99CD}"/>
                  </a:ext>
                </a:extLst>
              </p:cNvPr>
              <p:cNvSpPr/>
              <p:nvPr/>
            </p:nvSpPr>
            <p:spPr>
              <a:xfrm>
                <a:off x="981598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3" name="任意多边形: 形状 11632">
                <a:extLst>
                  <a:ext uri="{FF2B5EF4-FFF2-40B4-BE49-F238E27FC236}">
                    <a16:creationId xmlns:a16="http://schemas.microsoft.com/office/drawing/2014/main" id="{9D9BDEB6-0B2C-5F87-BC14-1D663DD7196A}"/>
                  </a:ext>
                </a:extLst>
              </p:cNvPr>
              <p:cNvSpPr/>
              <p:nvPr/>
            </p:nvSpPr>
            <p:spPr>
              <a:xfrm>
                <a:off x="981598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4" name="任意多边形: 形状 11633">
                <a:extLst>
                  <a:ext uri="{FF2B5EF4-FFF2-40B4-BE49-F238E27FC236}">
                    <a16:creationId xmlns:a16="http://schemas.microsoft.com/office/drawing/2014/main" id="{02FC3FFC-21D5-BD49-16AE-4A04CD3C6CEC}"/>
                  </a:ext>
                </a:extLst>
              </p:cNvPr>
              <p:cNvSpPr/>
              <p:nvPr/>
            </p:nvSpPr>
            <p:spPr>
              <a:xfrm>
                <a:off x="981598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5" name="任意多边形: 形状 11634">
                <a:extLst>
                  <a:ext uri="{FF2B5EF4-FFF2-40B4-BE49-F238E27FC236}">
                    <a16:creationId xmlns:a16="http://schemas.microsoft.com/office/drawing/2014/main" id="{12857211-EBA8-E137-B55C-C451E997F43C}"/>
                  </a:ext>
                </a:extLst>
              </p:cNvPr>
              <p:cNvSpPr/>
              <p:nvPr/>
            </p:nvSpPr>
            <p:spPr>
              <a:xfrm>
                <a:off x="981598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6" name="任意多边形: 形状 11635">
                <a:extLst>
                  <a:ext uri="{FF2B5EF4-FFF2-40B4-BE49-F238E27FC236}">
                    <a16:creationId xmlns:a16="http://schemas.microsoft.com/office/drawing/2014/main" id="{EBF119B9-E5B4-71DC-6A5A-19834BF9AD37}"/>
                  </a:ext>
                </a:extLst>
              </p:cNvPr>
              <p:cNvSpPr/>
              <p:nvPr/>
            </p:nvSpPr>
            <p:spPr>
              <a:xfrm>
                <a:off x="981598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7" name="任意多边形: 形状 11636">
                <a:extLst>
                  <a:ext uri="{FF2B5EF4-FFF2-40B4-BE49-F238E27FC236}">
                    <a16:creationId xmlns:a16="http://schemas.microsoft.com/office/drawing/2014/main" id="{00373ED8-0ADD-B1AD-FEB4-93042B492FD2}"/>
                  </a:ext>
                </a:extLst>
              </p:cNvPr>
              <p:cNvSpPr/>
              <p:nvPr/>
            </p:nvSpPr>
            <p:spPr>
              <a:xfrm>
                <a:off x="981598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8" name="任意多边形: 形状 11637">
                <a:extLst>
                  <a:ext uri="{FF2B5EF4-FFF2-40B4-BE49-F238E27FC236}">
                    <a16:creationId xmlns:a16="http://schemas.microsoft.com/office/drawing/2014/main" id="{5718DD28-3E66-5D43-B217-7E71A1859780}"/>
                  </a:ext>
                </a:extLst>
              </p:cNvPr>
              <p:cNvSpPr/>
              <p:nvPr/>
            </p:nvSpPr>
            <p:spPr>
              <a:xfrm>
                <a:off x="9815988" y="6268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9" name="任意多边形: 形状 11638">
                <a:extLst>
                  <a:ext uri="{FF2B5EF4-FFF2-40B4-BE49-F238E27FC236}">
                    <a16:creationId xmlns:a16="http://schemas.microsoft.com/office/drawing/2014/main" id="{222C5326-B43D-E677-675B-A0FA144A61D3}"/>
                  </a:ext>
                </a:extLst>
              </p:cNvPr>
              <p:cNvSpPr/>
              <p:nvPr/>
            </p:nvSpPr>
            <p:spPr>
              <a:xfrm>
                <a:off x="9572720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0" name="任意多边形: 形状 11639">
                <a:extLst>
                  <a:ext uri="{FF2B5EF4-FFF2-40B4-BE49-F238E27FC236}">
                    <a16:creationId xmlns:a16="http://schemas.microsoft.com/office/drawing/2014/main" id="{7464D1FB-45E7-B2D6-499E-545ED0CD93CD}"/>
                  </a:ext>
                </a:extLst>
              </p:cNvPr>
              <p:cNvSpPr/>
              <p:nvPr/>
            </p:nvSpPr>
            <p:spPr>
              <a:xfrm>
                <a:off x="9572720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1" name="任意多边形: 形状 11640">
                <a:extLst>
                  <a:ext uri="{FF2B5EF4-FFF2-40B4-BE49-F238E27FC236}">
                    <a16:creationId xmlns:a16="http://schemas.microsoft.com/office/drawing/2014/main" id="{D7E950D2-B0DF-3C45-688D-8AA51BC9D1EC}"/>
                  </a:ext>
                </a:extLst>
              </p:cNvPr>
              <p:cNvSpPr/>
              <p:nvPr/>
            </p:nvSpPr>
            <p:spPr>
              <a:xfrm>
                <a:off x="9572720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2" name="任意多边形: 形状 11641">
                <a:extLst>
                  <a:ext uri="{FF2B5EF4-FFF2-40B4-BE49-F238E27FC236}">
                    <a16:creationId xmlns:a16="http://schemas.microsoft.com/office/drawing/2014/main" id="{4D358330-3809-F4CE-7A38-F3693D99ECBC}"/>
                  </a:ext>
                </a:extLst>
              </p:cNvPr>
              <p:cNvSpPr/>
              <p:nvPr/>
            </p:nvSpPr>
            <p:spPr>
              <a:xfrm>
                <a:off x="9572720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3" name="任意多边形: 形状 11642">
                <a:extLst>
                  <a:ext uri="{FF2B5EF4-FFF2-40B4-BE49-F238E27FC236}">
                    <a16:creationId xmlns:a16="http://schemas.microsoft.com/office/drawing/2014/main" id="{E3CFF45E-7DB2-7EA2-59E6-921C8A1E69A5}"/>
                  </a:ext>
                </a:extLst>
              </p:cNvPr>
              <p:cNvSpPr/>
              <p:nvPr/>
            </p:nvSpPr>
            <p:spPr>
              <a:xfrm>
                <a:off x="9572720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4" name="任意多边形: 形状 11643">
                <a:extLst>
                  <a:ext uri="{FF2B5EF4-FFF2-40B4-BE49-F238E27FC236}">
                    <a16:creationId xmlns:a16="http://schemas.microsoft.com/office/drawing/2014/main" id="{6069D652-F3BC-F749-E28F-BFCF04EE8B27}"/>
                  </a:ext>
                </a:extLst>
              </p:cNvPr>
              <p:cNvSpPr/>
              <p:nvPr/>
            </p:nvSpPr>
            <p:spPr>
              <a:xfrm>
                <a:off x="9572720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5" name="任意多边形: 形状 11644">
                <a:extLst>
                  <a:ext uri="{FF2B5EF4-FFF2-40B4-BE49-F238E27FC236}">
                    <a16:creationId xmlns:a16="http://schemas.microsoft.com/office/drawing/2014/main" id="{258A1605-69F3-18E9-29DD-8A6AA00C38CA}"/>
                  </a:ext>
                </a:extLst>
              </p:cNvPr>
              <p:cNvSpPr/>
              <p:nvPr/>
            </p:nvSpPr>
            <p:spPr>
              <a:xfrm>
                <a:off x="9572720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6" name="任意多边形: 形状 11645">
                <a:extLst>
                  <a:ext uri="{FF2B5EF4-FFF2-40B4-BE49-F238E27FC236}">
                    <a16:creationId xmlns:a16="http://schemas.microsoft.com/office/drawing/2014/main" id="{8118EBF7-262C-8A00-542C-0EB05357EDAC}"/>
                  </a:ext>
                </a:extLst>
              </p:cNvPr>
              <p:cNvSpPr/>
              <p:nvPr/>
            </p:nvSpPr>
            <p:spPr>
              <a:xfrm>
                <a:off x="9572720" y="6005036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7" name="任意多边形: 形状 11646">
                <a:extLst>
                  <a:ext uri="{FF2B5EF4-FFF2-40B4-BE49-F238E27FC236}">
                    <a16:creationId xmlns:a16="http://schemas.microsoft.com/office/drawing/2014/main" id="{052AE93B-2F2A-3E2F-DE79-D2E8A5F0F8C6}"/>
                  </a:ext>
                </a:extLst>
              </p:cNvPr>
              <p:cNvSpPr/>
              <p:nvPr/>
            </p:nvSpPr>
            <p:spPr>
              <a:xfrm>
                <a:off x="9572720" y="60512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8" name="任意多边形: 形状 11647">
                <a:extLst>
                  <a:ext uri="{FF2B5EF4-FFF2-40B4-BE49-F238E27FC236}">
                    <a16:creationId xmlns:a16="http://schemas.microsoft.com/office/drawing/2014/main" id="{CB441008-2F54-BD46-E952-265110B37758}"/>
                  </a:ext>
                </a:extLst>
              </p:cNvPr>
              <p:cNvSpPr/>
              <p:nvPr/>
            </p:nvSpPr>
            <p:spPr>
              <a:xfrm>
                <a:off x="9572720" y="6097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9" name="任意多边形: 形状 11648">
                <a:extLst>
                  <a:ext uri="{FF2B5EF4-FFF2-40B4-BE49-F238E27FC236}">
                    <a16:creationId xmlns:a16="http://schemas.microsoft.com/office/drawing/2014/main" id="{4516C45B-699A-FE24-7DD1-6AF0BC673FAA}"/>
                  </a:ext>
                </a:extLst>
              </p:cNvPr>
              <p:cNvSpPr/>
              <p:nvPr/>
            </p:nvSpPr>
            <p:spPr>
              <a:xfrm>
                <a:off x="9572720" y="623620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0" name="任意多边形: 形状 11649">
                <a:extLst>
                  <a:ext uri="{FF2B5EF4-FFF2-40B4-BE49-F238E27FC236}">
                    <a16:creationId xmlns:a16="http://schemas.microsoft.com/office/drawing/2014/main" id="{42C120C2-773B-07B8-3A72-33850586BDFB}"/>
                  </a:ext>
                </a:extLst>
              </p:cNvPr>
              <p:cNvSpPr/>
              <p:nvPr/>
            </p:nvSpPr>
            <p:spPr>
              <a:xfrm>
                <a:off x="952890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1" name="任意多边形: 形状 11650">
                <a:extLst>
                  <a:ext uri="{FF2B5EF4-FFF2-40B4-BE49-F238E27FC236}">
                    <a16:creationId xmlns:a16="http://schemas.microsoft.com/office/drawing/2014/main" id="{D349D93B-4527-C6F1-FC75-991BD491F6BC}"/>
                  </a:ext>
                </a:extLst>
              </p:cNvPr>
              <p:cNvSpPr/>
              <p:nvPr/>
            </p:nvSpPr>
            <p:spPr>
              <a:xfrm>
                <a:off x="952890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2" name="任意多边形: 形状 11651">
                <a:extLst>
                  <a:ext uri="{FF2B5EF4-FFF2-40B4-BE49-F238E27FC236}">
                    <a16:creationId xmlns:a16="http://schemas.microsoft.com/office/drawing/2014/main" id="{2F863E54-F67E-8064-0794-473E6457735C}"/>
                  </a:ext>
                </a:extLst>
              </p:cNvPr>
              <p:cNvSpPr/>
              <p:nvPr/>
            </p:nvSpPr>
            <p:spPr>
              <a:xfrm>
                <a:off x="952890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3" name="任意多边形: 形状 11652">
                <a:extLst>
                  <a:ext uri="{FF2B5EF4-FFF2-40B4-BE49-F238E27FC236}">
                    <a16:creationId xmlns:a16="http://schemas.microsoft.com/office/drawing/2014/main" id="{8FA4B452-EE16-3ED2-BBA3-D9D9C1370505}"/>
                  </a:ext>
                </a:extLst>
              </p:cNvPr>
              <p:cNvSpPr/>
              <p:nvPr/>
            </p:nvSpPr>
            <p:spPr>
              <a:xfrm>
                <a:off x="952890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4" name="任意多边形: 形状 11653">
                <a:extLst>
                  <a:ext uri="{FF2B5EF4-FFF2-40B4-BE49-F238E27FC236}">
                    <a16:creationId xmlns:a16="http://schemas.microsoft.com/office/drawing/2014/main" id="{C1266FFF-2250-6286-97BC-9DB352E0C3E6}"/>
                  </a:ext>
                </a:extLst>
              </p:cNvPr>
              <p:cNvSpPr/>
              <p:nvPr/>
            </p:nvSpPr>
            <p:spPr>
              <a:xfrm>
                <a:off x="952890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5" name="任意多边形: 形状 11654">
                <a:extLst>
                  <a:ext uri="{FF2B5EF4-FFF2-40B4-BE49-F238E27FC236}">
                    <a16:creationId xmlns:a16="http://schemas.microsoft.com/office/drawing/2014/main" id="{EEA237D7-989F-833D-825F-1850748B2820}"/>
                  </a:ext>
                </a:extLst>
              </p:cNvPr>
              <p:cNvSpPr/>
              <p:nvPr/>
            </p:nvSpPr>
            <p:spPr>
              <a:xfrm>
                <a:off x="952890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6" name="任意多边形: 形状 11655">
                <a:extLst>
                  <a:ext uri="{FF2B5EF4-FFF2-40B4-BE49-F238E27FC236}">
                    <a16:creationId xmlns:a16="http://schemas.microsoft.com/office/drawing/2014/main" id="{AA953135-4964-A225-7378-CC649F7785AF}"/>
                  </a:ext>
                </a:extLst>
              </p:cNvPr>
              <p:cNvSpPr/>
              <p:nvPr/>
            </p:nvSpPr>
            <p:spPr>
              <a:xfrm>
                <a:off x="952890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7" name="任意多边形: 形状 11656">
                <a:extLst>
                  <a:ext uri="{FF2B5EF4-FFF2-40B4-BE49-F238E27FC236}">
                    <a16:creationId xmlns:a16="http://schemas.microsoft.com/office/drawing/2014/main" id="{3B978C82-EAE6-1AD8-50D1-0E6480294D3D}"/>
                  </a:ext>
                </a:extLst>
              </p:cNvPr>
              <p:cNvSpPr/>
              <p:nvPr/>
            </p:nvSpPr>
            <p:spPr>
              <a:xfrm>
                <a:off x="952890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8" name="任意多边形: 形状 11657">
                <a:extLst>
                  <a:ext uri="{FF2B5EF4-FFF2-40B4-BE49-F238E27FC236}">
                    <a16:creationId xmlns:a16="http://schemas.microsoft.com/office/drawing/2014/main" id="{C8D0D405-BEA9-3494-F822-BDBF2D8E3D84}"/>
                  </a:ext>
                </a:extLst>
              </p:cNvPr>
              <p:cNvSpPr/>
              <p:nvPr/>
            </p:nvSpPr>
            <p:spPr>
              <a:xfrm>
                <a:off x="9528905" y="605123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9" name="任意多边形: 形状 11658">
                <a:extLst>
                  <a:ext uri="{FF2B5EF4-FFF2-40B4-BE49-F238E27FC236}">
                    <a16:creationId xmlns:a16="http://schemas.microsoft.com/office/drawing/2014/main" id="{4F53816F-A97C-5CE9-6CDC-1F939336076F}"/>
                  </a:ext>
                </a:extLst>
              </p:cNvPr>
              <p:cNvSpPr/>
              <p:nvPr/>
            </p:nvSpPr>
            <p:spPr>
              <a:xfrm>
                <a:off x="952890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0" name="任意多边形: 形状 11659">
                <a:extLst>
                  <a:ext uri="{FF2B5EF4-FFF2-40B4-BE49-F238E27FC236}">
                    <a16:creationId xmlns:a16="http://schemas.microsoft.com/office/drawing/2014/main" id="{14313A21-459F-1237-CBF4-0FBCDEB73F32}"/>
                  </a:ext>
                </a:extLst>
              </p:cNvPr>
              <p:cNvSpPr/>
              <p:nvPr/>
            </p:nvSpPr>
            <p:spPr>
              <a:xfrm>
                <a:off x="952890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1" name="任意多边形: 形状 11660">
                <a:extLst>
                  <a:ext uri="{FF2B5EF4-FFF2-40B4-BE49-F238E27FC236}">
                    <a16:creationId xmlns:a16="http://schemas.microsoft.com/office/drawing/2014/main" id="{B940BC50-A650-EA3C-1EAD-A217E58EFAB6}"/>
                  </a:ext>
                </a:extLst>
              </p:cNvPr>
              <p:cNvSpPr/>
              <p:nvPr/>
            </p:nvSpPr>
            <p:spPr>
              <a:xfrm>
                <a:off x="948518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2" name="任意多边形: 形状 11661">
                <a:extLst>
                  <a:ext uri="{FF2B5EF4-FFF2-40B4-BE49-F238E27FC236}">
                    <a16:creationId xmlns:a16="http://schemas.microsoft.com/office/drawing/2014/main" id="{D28D30AC-74D0-ACE3-C7D4-C3E2CD767FE8}"/>
                  </a:ext>
                </a:extLst>
              </p:cNvPr>
              <p:cNvSpPr/>
              <p:nvPr/>
            </p:nvSpPr>
            <p:spPr>
              <a:xfrm>
                <a:off x="948518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3" name="任意多边形: 形状 11662">
                <a:extLst>
                  <a:ext uri="{FF2B5EF4-FFF2-40B4-BE49-F238E27FC236}">
                    <a16:creationId xmlns:a16="http://schemas.microsoft.com/office/drawing/2014/main" id="{0B715E0D-25E2-EFF1-5A5E-597C7A292077}"/>
                  </a:ext>
                </a:extLst>
              </p:cNvPr>
              <p:cNvSpPr/>
              <p:nvPr/>
            </p:nvSpPr>
            <p:spPr>
              <a:xfrm>
                <a:off x="948518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4" name="任意多边形: 形状 11663">
                <a:extLst>
                  <a:ext uri="{FF2B5EF4-FFF2-40B4-BE49-F238E27FC236}">
                    <a16:creationId xmlns:a16="http://schemas.microsoft.com/office/drawing/2014/main" id="{6CA72C8E-4C0E-2C6F-22C9-1B999365F2C4}"/>
                  </a:ext>
                </a:extLst>
              </p:cNvPr>
              <p:cNvSpPr/>
              <p:nvPr/>
            </p:nvSpPr>
            <p:spPr>
              <a:xfrm>
                <a:off x="948518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5" name="任意多边形: 形状 11664">
                <a:extLst>
                  <a:ext uri="{FF2B5EF4-FFF2-40B4-BE49-F238E27FC236}">
                    <a16:creationId xmlns:a16="http://schemas.microsoft.com/office/drawing/2014/main" id="{91358E43-4DB1-BCA9-EB51-5D9D06FA5118}"/>
                  </a:ext>
                </a:extLst>
              </p:cNvPr>
              <p:cNvSpPr/>
              <p:nvPr/>
            </p:nvSpPr>
            <p:spPr>
              <a:xfrm>
                <a:off x="948518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6" name="任意多边形: 形状 11665">
                <a:extLst>
                  <a:ext uri="{FF2B5EF4-FFF2-40B4-BE49-F238E27FC236}">
                    <a16:creationId xmlns:a16="http://schemas.microsoft.com/office/drawing/2014/main" id="{4ADFAE13-C56A-0672-3FBB-EA236E7F1EB2}"/>
                  </a:ext>
                </a:extLst>
              </p:cNvPr>
              <p:cNvSpPr/>
              <p:nvPr/>
            </p:nvSpPr>
            <p:spPr>
              <a:xfrm>
                <a:off x="948518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7" name="任意多边形: 形状 11666">
                <a:extLst>
                  <a:ext uri="{FF2B5EF4-FFF2-40B4-BE49-F238E27FC236}">
                    <a16:creationId xmlns:a16="http://schemas.microsoft.com/office/drawing/2014/main" id="{5E8968F4-9187-D642-CE6E-E4752DDF80BB}"/>
                  </a:ext>
                </a:extLst>
              </p:cNvPr>
              <p:cNvSpPr/>
              <p:nvPr/>
            </p:nvSpPr>
            <p:spPr>
              <a:xfrm>
                <a:off x="948518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8" name="任意多边形: 形状 11667">
                <a:extLst>
                  <a:ext uri="{FF2B5EF4-FFF2-40B4-BE49-F238E27FC236}">
                    <a16:creationId xmlns:a16="http://schemas.microsoft.com/office/drawing/2014/main" id="{909AEAA8-37A2-1D95-696E-86DAEFCA37C0}"/>
                  </a:ext>
                </a:extLst>
              </p:cNvPr>
              <p:cNvSpPr/>
              <p:nvPr/>
            </p:nvSpPr>
            <p:spPr>
              <a:xfrm>
                <a:off x="948518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9" name="任意多边形: 形状 11668">
                <a:extLst>
                  <a:ext uri="{FF2B5EF4-FFF2-40B4-BE49-F238E27FC236}">
                    <a16:creationId xmlns:a16="http://schemas.microsoft.com/office/drawing/2014/main" id="{F1EE3887-9970-0339-3D15-F9EE5FA3BABE}"/>
                  </a:ext>
                </a:extLst>
              </p:cNvPr>
              <p:cNvSpPr/>
              <p:nvPr/>
            </p:nvSpPr>
            <p:spPr>
              <a:xfrm>
                <a:off x="9485185" y="614372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0" name="任意多边形: 形状 11669">
                <a:extLst>
                  <a:ext uri="{FF2B5EF4-FFF2-40B4-BE49-F238E27FC236}">
                    <a16:creationId xmlns:a16="http://schemas.microsoft.com/office/drawing/2014/main" id="{9FF4C4FE-2F7A-BE0D-9175-0A575A036481}"/>
                  </a:ext>
                </a:extLst>
              </p:cNvPr>
              <p:cNvSpPr/>
              <p:nvPr/>
            </p:nvSpPr>
            <p:spPr>
              <a:xfrm>
                <a:off x="948518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1" name="任意多边形: 形状 11670">
                <a:extLst>
                  <a:ext uri="{FF2B5EF4-FFF2-40B4-BE49-F238E27FC236}">
                    <a16:creationId xmlns:a16="http://schemas.microsoft.com/office/drawing/2014/main" id="{67664F5F-D373-3A2F-B979-4B1D747F3D6A}"/>
                  </a:ext>
                </a:extLst>
              </p:cNvPr>
              <p:cNvSpPr/>
              <p:nvPr/>
            </p:nvSpPr>
            <p:spPr>
              <a:xfrm>
                <a:off x="948518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2" name="任意多边形: 形状 11671">
                <a:extLst>
                  <a:ext uri="{FF2B5EF4-FFF2-40B4-BE49-F238E27FC236}">
                    <a16:creationId xmlns:a16="http://schemas.microsoft.com/office/drawing/2014/main" id="{4872F5C6-A657-264C-B6F9-86CF2A70BF28}"/>
                  </a:ext>
                </a:extLst>
              </p:cNvPr>
              <p:cNvSpPr/>
              <p:nvPr/>
            </p:nvSpPr>
            <p:spPr>
              <a:xfrm>
                <a:off x="9077991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3" name="任意多边形: 形状 11672">
                <a:extLst>
                  <a:ext uri="{FF2B5EF4-FFF2-40B4-BE49-F238E27FC236}">
                    <a16:creationId xmlns:a16="http://schemas.microsoft.com/office/drawing/2014/main" id="{004D9166-E6E7-2BFB-CBF7-A9836D2FDB86}"/>
                  </a:ext>
                </a:extLst>
              </p:cNvPr>
              <p:cNvSpPr/>
              <p:nvPr/>
            </p:nvSpPr>
            <p:spPr>
              <a:xfrm>
                <a:off x="9077991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4" name="任意多边形: 形状 11673">
                <a:extLst>
                  <a:ext uri="{FF2B5EF4-FFF2-40B4-BE49-F238E27FC236}">
                    <a16:creationId xmlns:a16="http://schemas.microsoft.com/office/drawing/2014/main" id="{9A34748C-9C76-28CE-0FC2-20767CDA20D2}"/>
                  </a:ext>
                </a:extLst>
              </p:cNvPr>
              <p:cNvSpPr/>
              <p:nvPr/>
            </p:nvSpPr>
            <p:spPr>
              <a:xfrm>
                <a:off x="9077991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5" name="任意多边形: 形状 11674">
                <a:extLst>
                  <a:ext uri="{FF2B5EF4-FFF2-40B4-BE49-F238E27FC236}">
                    <a16:creationId xmlns:a16="http://schemas.microsoft.com/office/drawing/2014/main" id="{A8A0C342-47D8-3DCD-9C75-02C51C51C326}"/>
                  </a:ext>
                </a:extLst>
              </p:cNvPr>
              <p:cNvSpPr/>
              <p:nvPr/>
            </p:nvSpPr>
            <p:spPr>
              <a:xfrm>
                <a:off x="9077991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6" name="任意多边形: 形状 11675">
                <a:extLst>
                  <a:ext uri="{FF2B5EF4-FFF2-40B4-BE49-F238E27FC236}">
                    <a16:creationId xmlns:a16="http://schemas.microsoft.com/office/drawing/2014/main" id="{E1C080AD-8CAA-75B9-037D-E7234F5920CE}"/>
                  </a:ext>
                </a:extLst>
              </p:cNvPr>
              <p:cNvSpPr/>
              <p:nvPr/>
            </p:nvSpPr>
            <p:spPr>
              <a:xfrm>
                <a:off x="9077991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7" name="任意多边形: 形状 11676">
                <a:extLst>
                  <a:ext uri="{FF2B5EF4-FFF2-40B4-BE49-F238E27FC236}">
                    <a16:creationId xmlns:a16="http://schemas.microsoft.com/office/drawing/2014/main" id="{3D16D957-E59C-3F91-DABB-8ED86077A279}"/>
                  </a:ext>
                </a:extLst>
              </p:cNvPr>
              <p:cNvSpPr/>
              <p:nvPr/>
            </p:nvSpPr>
            <p:spPr>
              <a:xfrm>
                <a:off x="9077991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8" name="任意多边形: 形状 11677">
                <a:extLst>
                  <a:ext uri="{FF2B5EF4-FFF2-40B4-BE49-F238E27FC236}">
                    <a16:creationId xmlns:a16="http://schemas.microsoft.com/office/drawing/2014/main" id="{EB95B7C2-3EFC-A3C5-B771-9BD43DDDEDAA}"/>
                  </a:ext>
                </a:extLst>
              </p:cNvPr>
              <p:cNvSpPr/>
              <p:nvPr/>
            </p:nvSpPr>
            <p:spPr>
              <a:xfrm>
                <a:off x="9077991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9" name="任意多边形: 形状 11678">
                <a:extLst>
                  <a:ext uri="{FF2B5EF4-FFF2-40B4-BE49-F238E27FC236}">
                    <a16:creationId xmlns:a16="http://schemas.microsoft.com/office/drawing/2014/main" id="{4E609E31-99B6-AB1B-154A-77C54110ADDF}"/>
                  </a:ext>
                </a:extLst>
              </p:cNvPr>
              <p:cNvSpPr/>
              <p:nvPr/>
            </p:nvSpPr>
            <p:spPr>
              <a:xfrm>
                <a:off x="9077991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0" name="任意多边形: 形状 11679">
                <a:extLst>
                  <a:ext uri="{FF2B5EF4-FFF2-40B4-BE49-F238E27FC236}">
                    <a16:creationId xmlns:a16="http://schemas.microsoft.com/office/drawing/2014/main" id="{8034B921-2F5F-5C09-1E3B-A6833994586C}"/>
                  </a:ext>
                </a:extLst>
              </p:cNvPr>
              <p:cNvSpPr/>
              <p:nvPr/>
            </p:nvSpPr>
            <p:spPr>
              <a:xfrm>
                <a:off x="9077991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1" name="任意多边形: 形状 11680">
                <a:extLst>
                  <a:ext uri="{FF2B5EF4-FFF2-40B4-BE49-F238E27FC236}">
                    <a16:creationId xmlns:a16="http://schemas.microsoft.com/office/drawing/2014/main" id="{C52A747E-8D78-C1B7-C71D-1BDBC803B294}"/>
                  </a:ext>
                </a:extLst>
              </p:cNvPr>
              <p:cNvSpPr/>
              <p:nvPr/>
            </p:nvSpPr>
            <p:spPr>
              <a:xfrm>
                <a:off x="9077991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2" name="任意多边形: 形状 11681">
                <a:extLst>
                  <a:ext uri="{FF2B5EF4-FFF2-40B4-BE49-F238E27FC236}">
                    <a16:creationId xmlns:a16="http://schemas.microsoft.com/office/drawing/2014/main" id="{E1FEF5C9-E182-4160-EA16-80C06D5D0053}"/>
                  </a:ext>
                </a:extLst>
              </p:cNvPr>
              <p:cNvSpPr/>
              <p:nvPr/>
            </p:nvSpPr>
            <p:spPr>
              <a:xfrm>
                <a:off x="9077991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3" name="任意多边形: 形状 11682">
                <a:extLst>
                  <a:ext uri="{FF2B5EF4-FFF2-40B4-BE49-F238E27FC236}">
                    <a16:creationId xmlns:a16="http://schemas.microsoft.com/office/drawing/2014/main" id="{1C615CA7-A2D7-7454-9A96-76B15F331C71}"/>
                  </a:ext>
                </a:extLst>
              </p:cNvPr>
              <p:cNvSpPr/>
              <p:nvPr/>
            </p:nvSpPr>
            <p:spPr>
              <a:xfrm>
                <a:off x="9077991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4" name="任意多边形: 形状 11683">
                <a:extLst>
                  <a:ext uri="{FF2B5EF4-FFF2-40B4-BE49-F238E27FC236}">
                    <a16:creationId xmlns:a16="http://schemas.microsoft.com/office/drawing/2014/main" id="{583A2E9F-AEC4-59CD-5D8F-92D1908F7909}"/>
                  </a:ext>
                </a:extLst>
              </p:cNvPr>
              <p:cNvSpPr/>
              <p:nvPr/>
            </p:nvSpPr>
            <p:spPr>
              <a:xfrm>
                <a:off x="9077991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5" name="任意多边形: 形状 11684">
                <a:extLst>
                  <a:ext uri="{FF2B5EF4-FFF2-40B4-BE49-F238E27FC236}">
                    <a16:creationId xmlns:a16="http://schemas.microsoft.com/office/drawing/2014/main" id="{30CFBE4E-7F61-620B-BD18-6035AA3A5905}"/>
                  </a:ext>
                </a:extLst>
              </p:cNvPr>
              <p:cNvSpPr/>
              <p:nvPr/>
            </p:nvSpPr>
            <p:spPr>
              <a:xfrm>
                <a:off x="9077991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6" name="任意多边形: 形状 11685">
                <a:extLst>
                  <a:ext uri="{FF2B5EF4-FFF2-40B4-BE49-F238E27FC236}">
                    <a16:creationId xmlns:a16="http://schemas.microsoft.com/office/drawing/2014/main" id="{B85504D4-7784-2BFE-2B81-42F7690B3A76}"/>
                  </a:ext>
                </a:extLst>
              </p:cNvPr>
              <p:cNvSpPr/>
              <p:nvPr/>
            </p:nvSpPr>
            <p:spPr>
              <a:xfrm>
                <a:off x="9077991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7" name="任意多边形: 形状 11686">
                <a:extLst>
                  <a:ext uri="{FF2B5EF4-FFF2-40B4-BE49-F238E27FC236}">
                    <a16:creationId xmlns:a16="http://schemas.microsoft.com/office/drawing/2014/main" id="{CBC3D3B5-EB43-7614-8DE5-0A7585D1EB38}"/>
                  </a:ext>
                </a:extLst>
              </p:cNvPr>
              <p:cNvSpPr/>
              <p:nvPr/>
            </p:nvSpPr>
            <p:spPr>
              <a:xfrm>
                <a:off x="9077991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8" name="任意多边形: 形状 11687">
                <a:extLst>
                  <a:ext uri="{FF2B5EF4-FFF2-40B4-BE49-F238E27FC236}">
                    <a16:creationId xmlns:a16="http://schemas.microsoft.com/office/drawing/2014/main" id="{1328CD39-AFAD-A740-DCE9-04A2D7373A96}"/>
                  </a:ext>
                </a:extLst>
              </p:cNvPr>
              <p:cNvSpPr/>
              <p:nvPr/>
            </p:nvSpPr>
            <p:spPr>
              <a:xfrm>
                <a:off x="9077991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9" name="任意多边形: 形状 11688">
                <a:extLst>
                  <a:ext uri="{FF2B5EF4-FFF2-40B4-BE49-F238E27FC236}">
                    <a16:creationId xmlns:a16="http://schemas.microsoft.com/office/drawing/2014/main" id="{B111C87C-68FB-F945-5E98-08266C0DA19D}"/>
                  </a:ext>
                </a:extLst>
              </p:cNvPr>
              <p:cNvSpPr/>
              <p:nvPr/>
            </p:nvSpPr>
            <p:spPr>
              <a:xfrm>
                <a:off x="9077991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0" name="任意多边形: 形状 11689">
                <a:extLst>
                  <a:ext uri="{FF2B5EF4-FFF2-40B4-BE49-F238E27FC236}">
                    <a16:creationId xmlns:a16="http://schemas.microsoft.com/office/drawing/2014/main" id="{C454E35A-5975-1EAF-563E-729A20047B9E}"/>
                  </a:ext>
                </a:extLst>
              </p:cNvPr>
              <p:cNvSpPr/>
              <p:nvPr/>
            </p:nvSpPr>
            <p:spPr>
              <a:xfrm>
                <a:off x="9077991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1" name="任意多边形: 形状 11690">
                <a:extLst>
                  <a:ext uri="{FF2B5EF4-FFF2-40B4-BE49-F238E27FC236}">
                    <a16:creationId xmlns:a16="http://schemas.microsoft.com/office/drawing/2014/main" id="{5064B7BF-FEF5-6F45-7FC0-8B4E29866599}"/>
                  </a:ext>
                </a:extLst>
              </p:cNvPr>
              <p:cNvSpPr/>
              <p:nvPr/>
            </p:nvSpPr>
            <p:spPr>
              <a:xfrm>
                <a:off x="9077991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2" name="任意多边形: 形状 11691">
                <a:extLst>
                  <a:ext uri="{FF2B5EF4-FFF2-40B4-BE49-F238E27FC236}">
                    <a16:creationId xmlns:a16="http://schemas.microsoft.com/office/drawing/2014/main" id="{4116B757-63A0-707E-139F-BB10D4F67BE6}"/>
                  </a:ext>
                </a:extLst>
              </p:cNvPr>
              <p:cNvSpPr/>
              <p:nvPr/>
            </p:nvSpPr>
            <p:spPr>
              <a:xfrm>
                <a:off x="9077991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3" name="任意多边形: 形状 11692">
                <a:extLst>
                  <a:ext uri="{FF2B5EF4-FFF2-40B4-BE49-F238E27FC236}">
                    <a16:creationId xmlns:a16="http://schemas.microsoft.com/office/drawing/2014/main" id="{998D53F6-DD0C-2D06-9829-21CCB2AE7315}"/>
                  </a:ext>
                </a:extLst>
              </p:cNvPr>
              <p:cNvSpPr/>
              <p:nvPr/>
            </p:nvSpPr>
            <p:spPr>
              <a:xfrm>
                <a:off x="9077991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4" name="任意多边形: 形状 11693">
                <a:extLst>
                  <a:ext uri="{FF2B5EF4-FFF2-40B4-BE49-F238E27FC236}">
                    <a16:creationId xmlns:a16="http://schemas.microsoft.com/office/drawing/2014/main" id="{0C58FECB-157E-6513-7818-BACE17519058}"/>
                  </a:ext>
                </a:extLst>
              </p:cNvPr>
              <p:cNvSpPr/>
              <p:nvPr/>
            </p:nvSpPr>
            <p:spPr>
              <a:xfrm>
                <a:off x="9034272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5" name="任意多边形: 形状 11694">
                <a:extLst>
                  <a:ext uri="{FF2B5EF4-FFF2-40B4-BE49-F238E27FC236}">
                    <a16:creationId xmlns:a16="http://schemas.microsoft.com/office/drawing/2014/main" id="{6DF56843-6B21-1F55-CB43-543FDFFE2F7E}"/>
                  </a:ext>
                </a:extLst>
              </p:cNvPr>
              <p:cNvSpPr/>
              <p:nvPr/>
            </p:nvSpPr>
            <p:spPr>
              <a:xfrm>
                <a:off x="9034272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6" name="任意多边形: 形状 11695">
                <a:extLst>
                  <a:ext uri="{FF2B5EF4-FFF2-40B4-BE49-F238E27FC236}">
                    <a16:creationId xmlns:a16="http://schemas.microsoft.com/office/drawing/2014/main" id="{226C0F1F-12D3-392B-F713-17052E63964B}"/>
                  </a:ext>
                </a:extLst>
              </p:cNvPr>
              <p:cNvSpPr/>
              <p:nvPr/>
            </p:nvSpPr>
            <p:spPr>
              <a:xfrm>
                <a:off x="9034272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7" name="任意多边形: 形状 11696">
                <a:extLst>
                  <a:ext uri="{FF2B5EF4-FFF2-40B4-BE49-F238E27FC236}">
                    <a16:creationId xmlns:a16="http://schemas.microsoft.com/office/drawing/2014/main" id="{018B9FCC-EE11-081D-7B6E-BD47B7BA8466}"/>
                  </a:ext>
                </a:extLst>
              </p:cNvPr>
              <p:cNvSpPr/>
              <p:nvPr/>
            </p:nvSpPr>
            <p:spPr>
              <a:xfrm>
                <a:off x="9034272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8" name="任意多边形: 形状 11697">
                <a:extLst>
                  <a:ext uri="{FF2B5EF4-FFF2-40B4-BE49-F238E27FC236}">
                    <a16:creationId xmlns:a16="http://schemas.microsoft.com/office/drawing/2014/main" id="{40B87829-B23B-AB3A-B350-2786E7699120}"/>
                  </a:ext>
                </a:extLst>
              </p:cNvPr>
              <p:cNvSpPr/>
              <p:nvPr/>
            </p:nvSpPr>
            <p:spPr>
              <a:xfrm>
                <a:off x="9034272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9" name="任意多边形: 形状 11698">
                <a:extLst>
                  <a:ext uri="{FF2B5EF4-FFF2-40B4-BE49-F238E27FC236}">
                    <a16:creationId xmlns:a16="http://schemas.microsoft.com/office/drawing/2014/main" id="{B2515045-4939-30BA-5653-0E893F89EBE1}"/>
                  </a:ext>
                </a:extLst>
              </p:cNvPr>
              <p:cNvSpPr/>
              <p:nvPr/>
            </p:nvSpPr>
            <p:spPr>
              <a:xfrm>
                <a:off x="9034272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0" name="任意多边形: 形状 11699">
                <a:extLst>
                  <a:ext uri="{FF2B5EF4-FFF2-40B4-BE49-F238E27FC236}">
                    <a16:creationId xmlns:a16="http://schemas.microsoft.com/office/drawing/2014/main" id="{C56D1714-03E4-4A46-E81D-93DDF6B96C52}"/>
                  </a:ext>
                </a:extLst>
              </p:cNvPr>
              <p:cNvSpPr/>
              <p:nvPr/>
            </p:nvSpPr>
            <p:spPr>
              <a:xfrm>
                <a:off x="9034272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1" name="任意多边形: 形状 11700">
                <a:extLst>
                  <a:ext uri="{FF2B5EF4-FFF2-40B4-BE49-F238E27FC236}">
                    <a16:creationId xmlns:a16="http://schemas.microsoft.com/office/drawing/2014/main" id="{AA593394-4112-68C1-5E9F-16E99ABD299E}"/>
                  </a:ext>
                </a:extLst>
              </p:cNvPr>
              <p:cNvSpPr/>
              <p:nvPr/>
            </p:nvSpPr>
            <p:spPr>
              <a:xfrm>
                <a:off x="903427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2" name="任意多边形: 形状 11701">
                <a:extLst>
                  <a:ext uri="{FF2B5EF4-FFF2-40B4-BE49-F238E27FC236}">
                    <a16:creationId xmlns:a16="http://schemas.microsoft.com/office/drawing/2014/main" id="{A9905829-1873-3DE1-2C9A-E0F1827BD7CA}"/>
                  </a:ext>
                </a:extLst>
              </p:cNvPr>
              <p:cNvSpPr/>
              <p:nvPr/>
            </p:nvSpPr>
            <p:spPr>
              <a:xfrm>
                <a:off x="903427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3" name="任意多边形: 形状 11702">
                <a:extLst>
                  <a:ext uri="{FF2B5EF4-FFF2-40B4-BE49-F238E27FC236}">
                    <a16:creationId xmlns:a16="http://schemas.microsoft.com/office/drawing/2014/main" id="{0A8DCE95-E42A-943A-F40C-B559A0C6FA3B}"/>
                  </a:ext>
                </a:extLst>
              </p:cNvPr>
              <p:cNvSpPr/>
              <p:nvPr/>
            </p:nvSpPr>
            <p:spPr>
              <a:xfrm>
                <a:off x="903427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4" name="任意多边形: 形状 11703">
                <a:extLst>
                  <a:ext uri="{FF2B5EF4-FFF2-40B4-BE49-F238E27FC236}">
                    <a16:creationId xmlns:a16="http://schemas.microsoft.com/office/drawing/2014/main" id="{3504E875-E7A8-A597-200E-BCB1F8B7837D}"/>
                  </a:ext>
                </a:extLst>
              </p:cNvPr>
              <p:cNvSpPr/>
              <p:nvPr/>
            </p:nvSpPr>
            <p:spPr>
              <a:xfrm>
                <a:off x="903427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5" name="任意多边形: 形状 11704">
                <a:extLst>
                  <a:ext uri="{FF2B5EF4-FFF2-40B4-BE49-F238E27FC236}">
                    <a16:creationId xmlns:a16="http://schemas.microsoft.com/office/drawing/2014/main" id="{DAEA5D62-9A91-45F0-B151-954807871C72}"/>
                  </a:ext>
                </a:extLst>
              </p:cNvPr>
              <p:cNvSpPr/>
              <p:nvPr/>
            </p:nvSpPr>
            <p:spPr>
              <a:xfrm>
                <a:off x="903427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6" name="任意多边形: 形状 11705">
                <a:extLst>
                  <a:ext uri="{FF2B5EF4-FFF2-40B4-BE49-F238E27FC236}">
                    <a16:creationId xmlns:a16="http://schemas.microsoft.com/office/drawing/2014/main" id="{3E0809A7-F749-B410-A26C-F8DCB5C3E488}"/>
                  </a:ext>
                </a:extLst>
              </p:cNvPr>
              <p:cNvSpPr/>
              <p:nvPr/>
            </p:nvSpPr>
            <p:spPr>
              <a:xfrm>
                <a:off x="903427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7" name="任意多边形: 形状 11706">
                <a:extLst>
                  <a:ext uri="{FF2B5EF4-FFF2-40B4-BE49-F238E27FC236}">
                    <a16:creationId xmlns:a16="http://schemas.microsoft.com/office/drawing/2014/main" id="{753D2162-1BAA-34C2-F060-12F62482FCFF}"/>
                  </a:ext>
                </a:extLst>
              </p:cNvPr>
              <p:cNvSpPr/>
              <p:nvPr/>
            </p:nvSpPr>
            <p:spPr>
              <a:xfrm>
                <a:off x="903427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8" name="任意多边形: 形状 11707">
                <a:extLst>
                  <a:ext uri="{FF2B5EF4-FFF2-40B4-BE49-F238E27FC236}">
                    <a16:creationId xmlns:a16="http://schemas.microsoft.com/office/drawing/2014/main" id="{2A9DDF8F-AA5E-3C47-696F-31010587C17B}"/>
                  </a:ext>
                </a:extLst>
              </p:cNvPr>
              <p:cNvSpPr/>
              <p:nvPr/>
            </p:nvSpPr>
            <p:spPr>
              <a:xfrm>
                <a:off x="903427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9" name="任意多边形: 形状 11708">
                <a:extLst>
                  <a:ext uri="{FF2B5EF4-FFF2-40B4-BE49-F238E27FC236}">
                    <a16:creationId xmlns:a16="http://schemas.microsoft.com/office/drawing/2014/main" id="{7602CDD6-4CC2-EB15-DC49-43D1C5063E1E}"/>
                  </a:ext>
                </a:extLst>
              </p:cNvPr>
              <p:cNvSpPr/>
              <p:nvPr/>
            </p:nvSpPr>
            <p:spPr>
              <a:xfrm>
                <a:off x="903427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0" name="任意多边形: 形状 11709">
                <a:extLst>
                  <a:ext uri="{FF2B5EF4-FFF2-40B4-BE49-F238E27FC236}">
                    <a16:creationId xmlns:a16="http://schemas.microsoft.com/office/drawing/2014/main" id="{1DD03C2C-2088-D0E7-A9FB-1956ACB92C9A}"/>
                  </a:ext>
                </a:extLst>
              </p:cNvPr>
              <p:cNvSpPr/>
              <p:nvPr/>
            </p:nvSpPr>
            <p:spPr>
              <a:xfrm>
                <a:off x="903427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1" name="任意多边形: 形状 11710">
                <a:extLst>
                  <a:ext uri="{FF2B5EF4-FFF2-40B4-BE49-F238E27FC236}">
                    <a16:creationId xmlns:a16="http://schemas.microsoft.com/office/drawing/2014/main" id="{1973097A-5717-4916-8948-C5689EBA73BD}"/>
                  </a:ext>
                </a:extLst>
              </p:cNvPr>
              <p:cNvSpPr/>
              <p:nvPr/>
            </p:nvSpPr>
            <p:spPr>
              <a:xfrm>
                <a:off x="903427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2" name="任意多边形: 形状 11711">
                <a:extLst>
                  <a:ext uri="{FF2B5EF4-FFF2-40B4-BE49-F238E27FC236}">
                    <a16:creationId xmlns:a16="http://schemas.microsoft.com/office/drawing/2014/main" id="{1F40FE16-E03F-E713-0287-E6D02031673F}"/>
                  </a:ext>
                </a:extLst>
              </p:cNvPr>
              <p:cNvSpPr/>
              <p:nvPr/>
            </p:nvSpPr>
            <p:spPr>
              <a:xfrm>
                <a:off x="8990457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3" name="任意多边形: 形状 11712">
                <a:extLst>
                  <a:ext uri="{FF2B5EF4-FFF2-40B4-BE49-F238E27FC236}">
                    <a16:creationId xmlns:a16="http://schemas.microsoft.com/office/drawing/2014/main" id="{CCAA75F8-1E5E-4740-A7BC-168E46E1D858}"/>
                  </a:ext>
                </a:extLst>
              </p:cNvPr>
              <p:cNvSpPr/>
              <p:nvPr/>
            </p:nvSpPr>
            <p:spPr>
              <a:xfrm>
                <a:off x="8990457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4" name="任意多边形: 形状 11713">
                <a:extLst>
                  <a:ext uri="{FF2B5EF4-FFF2-40B4-BE49-F238E27FC236}">
                    <a16:creationId xmlns:a16="http://schemas.microsoft.com/office/drawing/2014/main" id="{62AE9F71-AD9B-AD16-6BF8-02DA94C094C3}"/>
                  </a:ext>
                </a:extLst>
              </p:cNvPr>
              <p:cNvSpPr/>
              <p:nvPr/>
            </p:nvSpPr>
            <p:spPr>
              <a:xfrm>
                <a:off x="8990457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5" name="任意多边形: 形状 11714">
                <a:extLst>
                  <a:ext uri="{FF2B5EF4-FFF2-40B4-BE49-F238E27FC236}">
                    <a16:creationId xmlns:a16="http://schemas.microsoft.com/office/drawing/2014/main" id="{2E51E8DA-AA38-80E7-0D7D-14774B0D43AE}"/>
                  </a:ext>
                </a:extLst>
              </p:cNvPr>
              <p:cNvSpPr/>
              <p:nvPr/>
            </p:nvSpPr>
            <p:spPr>
              <a:xfrm>
                <a:off x="8990457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6" name="任意多边形: 形状 11715">
                <a:extLst>
                  <a:ext uri="{FF2B5EF4-FFF2-40B4-BE49-F238E27FC236}">
                    <a16:creationId xmlns:a16="http://schemas.microsoft.com/office/drawing/2014/main" id="{F2740322-E19F-6A34-2A5B-8C8A98FB1CC9}"/>
                  </a:ext>
                </a:extLst>
              </p:cNvPr>
              <p:cNvSpPr/>
              <p:nvPr/>
            </p:nvSpPr>
            <p:spPr>
              <a:xfrm>
                <a:off x="8990457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7" name="任意多边形: 形状 11716">
                <a:extLst>
                  <a:ext uri="{FF2B5EF4-FFF2-40B4-BE49-F238E27FC236}">
                    <a16:creationId xmlns:a16="http://schemas.microsoft.com/office/drawing/2014/main" id="{C1C6A7FC-D3F4-D083-849C-184BE6BC8705}"/>
                  </a:ext>
                </a:extLst>
              </p:cNvPr>
              <p:cNvSpPr/>
              <p:nvPr/>
            </p:nvSpPr>
            <p:spPr>
              <a:xfrm>
                <a:off x="8990457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8" name="任意多边形: 形状 11717">
                <a:extLst>
                  <a:ext uri="{FF2B5EF4-FFF2-40B4-BE49-F238E27FC236}">
                    <a16:creationId xmlns:a16="http://schemas.microsoft.com/office/drawing/2014/main" id="{CF64FCD1-3B91-F0D6-42BB-3442E379FF64}"/>
                  </a:ext>
                </a:extLst>
              </p:cNvPr>
              <p:cNvSpPr/>
              <p:nvPr/>
            </p:nvSpPr>
            <p:spPr>
              <a:xfrm>
                <a:off x="8990457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9" name="任意多边形: 形状 11718">
                <a:extLst>
                  <a:ext uri="{FF2B5EF4-FFF2-40B4-BE49-F238E27FC236}">
                    <a16:creationId xmlns:a16="http://schemas.microsoft.com/office/drawing/2014/main" id="{5AD51DA0-EFFD-D0C2-C335-06F07A04F7E7}"/>
                  </a:ext>
                </a:extLst>
              </p:cNvPr>
              <p:cNvSpPr/>
              <p:nvPr/>
            </p:nvSpPr>
            <p:spPr>
              <a:xfrm>
                <a:off x="899045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0" name="任意多边形: 形状 11719">
                <a:extLst>
                  <a:ext uri="{FF2B5EF4-FFF2-40B4-BE49-F238E27FC236}">
                    <a16:creationId xmlns:a16="http://schemas.microsoft.com/office/drawing/2014/main" id="{88074AC9-7CF6-32B8-0391-4C45E8B251C1}"/>
                  </a:ext>
                </a:extLst>
              </p:cNvPr>
              <p:cNvSpPr/>
              <p:nvPr/>
            </p:nvSpPr>
            <p:spPr>
              <a:xfrm>
                <a:off x="899045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1" name="任意多边形: 形状 11720">
                <a:extLst>
                  <a:ext uri="{FF2B5EF4-FFF2-40B4-BE49-F238E27FC236}">
                    <a16:creationId xmlns:a16="http://schemas.microsoft.com/office/drawing/2014/main" id="{26D3839B-D911-9E88-3F35-27563CB06253}"/>
                  </a:ext>
                </a:extLst>
              </p:cNvPr>
              <p:cNvSpPr/>
              <p:nvPr/>
            </p:nvSpPr>
            <p:spPr>
              <a:xfrm>
                <a:off x="899045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2" name="任意多边形: 形状 11721">
                <a:extLst>
                  <a:ext uri="{FF2B5EF4-FFF2-40B4-BE49-F238E27FC236}">
                    <a16:creationId xmlns:a16="http://schemas.microsoft.com/office/drawing/2014/main" id="{6188D187-3B78-027A-7DC2-6B98101AF39B}"/>
                  </a:ext>
                </a:extLst>
              </p:cNvPr>
              <p:cNvSpPr/>
              <p:nvPr/>
            </p:nvSpPr>
            <p:spPr>
              <a:xfrm>
                <a:off x="899045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3" name="任意多边形: 形状 11722">
                <a:extLst>
                  <a:ext uri="{FF2B5EF4-FFF2-40B4-BE49-F238E27FC236}">
                    <a16:creationId xmlns:a16="http://schemas.microsoft.com/office/drawing/2014/main" id="{12214276-B200-69C9-754A-A47EC2E61FAB}"/>
                  </a:ext>
                </a:extLst>
              </p:cNvPr>
              <p:cNvSpPr/>
              <p:nvPr/>
            </p:nvSpPr>
            <p:spPr>
              <a:xfrm>
                <a:off x="899045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4" name="任意多边形: 形状 11723">
                <a:extLst>
                  <a:ext uri="{FF2B5EF4-FFF2-40B4-BE49-F238E27FC236}">
                    <a16:creationId xmlns:a16="http://schemas.microsoft.com/office/drawing/2014/main" id="{288306B4-D7E6-193D-3A08-1A279AFB88D2}"/>
                  </a:ext>
                </a:extLst>
              </p:cNvPr>
              <p:cNvSpPr/>
              <p:nvPr/>
            </p:nvSpPr>
            <p:spPr>
              <a:xfrm>
                <a:off x="899045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5" name="任意多边形: 形状 11724">
                <a:extLst>
                  <a:ext uri="{FF2B5EF4-FFF2-40B4-BE49-F238E27FC236}">
                    <a16:creationId xmlns:a16="http://schemas.microsoft.com/office/drawing/2014/main" id="{66B20605-5FA7-D88C-733C-C9A2E679E53C}"/>
                  </a:ext>
                </a:extLst>
              </p:cNvPr>
              <p:cNvSpPr/>
              <p:nvPr/>
            </p:nvSpPr>
            <p:spPr>
              <a:xfrm>
                <a:off x="899045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6" name="任意多边形: 形状 11725">
                <a:extLst>
                  <a:ext uri="{FF2B5EF4-FFF2-40B4-BE49-F238E27FC236}">
                    <a16:creationId xmlns:a16="http://schemas.microsoft.com/office/drawing/2014/main" id="{CBF19C6D-E4B5-4668-B848-C4765F8B58E9}"/>
                  </a:ext>
                </a:extLst>
              </p:cNvPr>
              <p:cNvSpPr/>
              <p:nvPr/>
            </p:nvSpPr>
            <p:spPr>
              <a:xfrm>
                <a:off x="899045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7" name="任意多边形: 形状 11726">
                <a:extLst>
                  <a:ext uri="{FF2B5EF4-FFF2-40B4-BE49-F238E27FC236}">
                    <a16:creationId xmlns:a16="http://schemas.microsoft.com/office/drawing/2014/main" id="{5636674B-7CBE-C3EE-D3AE-3DF51C5DEBAB}"/>
                  </a:ext>
                </a:extLst>
              </p:cNvPr>
              <p:cNvSpPr/>
              <p:nvPr/>
            </p:nvSpPr>
            <p:spPr>
              <a:xfrm>
                <a:off x="899045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8" name="任意多边形: 形状 11727">
                <a:extLst>
                  <a:ext uri="{FF2B5EF4-FFF2-40B4-BE49-F238E27FC236}">
                    <a16:creationId xmlns:a16="http://schemas.microsoft.com/office/drawing/2014/main" id="{CF5C2912-F538-365E-065F-A828D7FB0DC9}"/>
                  </a:ext>
                </a:extLst>
              </p:cNvPr>
              <p:cNvSpPr/>
              <p:nvPr/>
            </p:nvSpPr>
            <p:spPr>
              <a:xfrm>
                <a:off x="899045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9" name="任意多边形: 形状 11728">
                <a:extLst>
                  <a:ext uri="{FF2B5EF4-FFF2-40B4-BE49-F238E27FC236}">
                    <a16:creationId xmlns:a16="http://schemas.microsoft.com/office/drawing/2014/main" id="{11CC587E-2862-8AAA-D895-B3BEBA5ADF43}"/>
                  </a:ext>
                </a:extLst>
              </p:cNvPr>
              <p:cNvSpPr/>
              <p:nvPr/>
            </p:nvSpPr>
            <p:spPr>
              <a:xfrm>
                <a:off x="899045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0" name="任意多边形: 形状 11729">
                <a:extLst>
                  <a:ext uri="{FF2B5EF4-FFF2-40B4-BE49-F238E27FC236}">
                    <a16:creationId xmlns:a16="http://schemas.microsoft.com/office/drawing/2014/main" id="{AC07B048-DEB1-C4C3-A3BF-DC827BB1DF51}"/>
                  </a:ext>
                </a:extLst>
              </p:cNvPr>
              <p:cNvSpPr/>
              <p:nvPr/>
            </p:nvSpPr>
            <p:spPr>
              <a:xfrm>
                <a:off x="899045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1" name="任意多边形: 形状 11730">
                <a:extLst>
                  <a:ext uri="{FF2B5EF4-FFF2-40B4-BE49-F238E27FC236}">
                    <a16:creationId xmlns:a16="http://schemas.microsoft.com/office/drawing/2014/main" id="{753E42B8-1F3D-EB5E-2F03-970AB4AC5B2B}"/>
                  </a:ext>
                </a:extLst>
              </p:cNvPr>
              <p:cNvSpPr/>
              <p:nvPr/>
            </p:nvSpPr>
            <p:spPr>
              <a:xfrm>
                <a:off x="8990457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2" name="任意多边形: 形状 11731">
                <a:extLst>
                  <a:ext uri="{FF2B5EF4-FFF2-40B4-BE49-F238E27FC236}">
                    <a16:creationId xmlns:a16="http://schemas.microsoft.com/office/drawing/2014/main" id="{DF90DF06-15A6-9137-7EB0-6BB60799FBE8}"/>
                  </a:ext>
                </a:extLst>
              </p:cNvPr>
              <p:cNvSpPr/>
              <p:nvPr/>
            </p:nvSpPr>
            <p:spPr>
              <a:xfrm>
                <a:off x="899045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3" name="任意多边形: 形状 11732">
                <a:extLst>
                  <a:ext uri="{FF2B5EF4-FFF2-40B4-BE49-F238E27FC236}">
                    <a16:creationId xmlns:a16="http://schemas.microsoft.com/office/drawing/2014/main" id="{5E43132E-87B1-F91B-8153-D18C3737BA30}"/>
                  </a:ext>
                </a:extLst>
              </p:cNvPr>
              <p:cNvSpPr/>
              <p:nvPr/>
            </p:nvSpPr>
            <p:spPr>
              <a:xfrm>
                <a:off x="9236964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4" name="任意多边形: 形状 11733">
                <a:extLst>
                  <a:ext uri="{FF2B5EF4-FFF2-40B4-BE49-F238E27FC236}">
                    <a16:creationId xmlns:a16="http://schemas.microsoft.com/office/drawing/2014/main" id="{3EC895B1-B118-8874-4E80-05DBF23E6B04}"/>
                  </a:ext>
                </a:extLst>
              </p:cNvPr>
              <p:cNvSpPr/>
              <p:nvPr/>
            </p:nvSpPr>
            <p:spPr>
              <a:xfrm>
                <a:off x="9236964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5" name="任意多边形: 形状 11734">
                <a:extLst>
                  <a:ext uri="{FF2B5EF4-FFF2-40B4-BE49-F238E27FC236}">
                    <a16:creationId xmlns:a16="http://schemas.microsoft.com/office/drawing/2014/main" id="{4CA52749-3EEA-8EB7-DBA4-87A6B5C6E2E9}"/>
                  </a:ext>
                </a:extLst>
              </p:cNvPr>
              <p:cNvSpPr/>
              <p:nvPr/>
            </p:nvSpPr>
            <p:spPr>
              <a:xfrm>
                <a:off x="9236964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6" name="任意多边形: 形状 11735">
                <a:extLst>
                  <a:ext uri="{FF2B5EF4-FFF2-40B4-BE49-F238E27FC236}">
                    <a16:creationId xmlns:a16="http://schemas.microsoft.com/office/drawing/2014/main" id="{92C406F0-8EC4-89F4-FF64-E35E25F1AAD4}"/>
                  </a:ext>
                </a:extLst>
              </p:cNvPr>
              <p:cNvSpPr/>
              <p:nvPr/>
            </p:nvSpPr>
            <p:spPr>
              <a:xfrm>
                <a:off x="9236964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7" name="任意多边形: 形状 11736">
                <a:extLst>
                  <a:ext uri="{FF2B5EF4-FFF2-40B4-BE49-F238E27FC236}">
                    <a16:creationId xmlns:a16="http://schemas.microsoft.com/office/drawing/2014/main" id="{067529F0-44B2-6BD6-D180-FA75E2F409A3}"/>
                  </a:ext>
                </a:extLst>
              </p:cNvPr>
              <p:cNvSpPr/>
              <p:nvPr/>
            </p:nvSpPr>
            <p:spPr>
              <a:xfrm>
                <a:off x="9236964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8" name="任意多边形: 形状 11737">
                <a:extLst>
                  <a:ext uri="{FF2B5EF4-FFF2-40B4-BE49-F238E27FC236}">
                    <a16:creationId xmlns:a16="http://schemas.microsoft.com/office/drawing/2014/main" id="{716E82AA-2503-AFB9-D091-DC45CE9BD30E}"/>
                  </a:ext>
                </a:extLst>
              </p:cNvPr>
              <p:cNvSpPr/>
              <p:nvPr/>
            </p:nvSpPr>
            <p:spPr>
              <a:xfrm>
                <a:off x="9236964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9" name="任意多边形: 形状 11738">
                <a:extLst>
                  <a:ext uri="{FF2B5EF4-FFF2-40B4-BE49-F238E27FC236}">
                    <a16:creationId xmlns:a16="http://schemas.microsoft.com/office/drawing/2014/main" id="{4A3E6793-8124-1849-F263-44401431B1FE}"/>
                  </a:ext>
                </a:extLst>
              </p:cNvPr>
              <p:cNvSpPr/>
              <p:nvPr/>
            </p:nvSpPr>
            <p:spPr>
              <a:xfrm>
                <a:off x="9236964" y="58388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0" name="任意多边形: 形状 11739">
                <a:extLst>
                  <a:ext uri="{FF2B5EF4-FFF2-40B4-BE49-F238E27FC236}">
                    <a16:creationId xmlns:a16="http://schemas.microsoft.com/office/drawing/2014/main" id="{5D143078-4D48-3BC1-7FAF-A010A261D7D6}"/>
                  </a:ext>
                </a:extLst>
              </p:cNvPr>
              <p:cNvSpPr/>
              <p:nvPr/>
            </p:nvSpPr>
            <p:spPr>
              <a:xfrm>
                <a:off x="9236964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1" name="任意多边形: 形状 11740">
                <a:extLst>
                  <a:ext uri="{FF2B5EF4-FFF2-40B4-BE49-F238E27FC236}">
                    <a16:creationId xmlns:a16="http://schemas.microsoft.com/office/drawing/2014/main" id="{41814944-DAFB-837E-D61B-D5512802A1B1}"/>
                  </a:ext>
                </a:extLst>
              </p:cNvPr>
              <p:cNvSpPr/>
              <p:nvPr/>
            </p:nvSpPr>
            <p:spPr>
              <a:xfrm>
                <a:off x="9236964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2" name="任意多边形: 形状 11741">
                <a:extLst>
                  <a:ext uri="{FF2B5EF4-FFF2-40B4-BE49-F238E27FC236}">
                    <a16:creationId xmlns:a16="http://schemas.microsoft.com/office/drawing/2014/main" id="{CAB2F0F3-F117-9296-792B-6E511C48E138}"/>
                  </a:ext>
                </a:extLst>
              </p:cNvPr>
              <p:cNvSpPr/>
              <p:nvPr/>
            </p:nvSpPr>
            <p:spPr>
              <a:xfrm>
                <a:off x="9236964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3" name="任意多边形: 形状 11742">
                <a:extLst>
                  <a:ext uri="{FF2B5EF4-FFF2-40B4-BE49-F238E27FC236}">
                    <a16:creationId xmlns:a16="http://schemas.microsoft.com/office/drawing/2014/main" id="{5D6E4029-F6DD-8D3D-906E-0EFEFE9341E3}"/>
                  </a:ext>
                </a:extLst>
              </p:cNvPr>
              <p:cNvSpPr/>
              <p:nvPr/>
            </p:nvSpPr>
            <p:spPr>
              <a:xfrm>
                <a:off x="9236964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4" name="任意多边形: 形状 11743">
                <a:extLst>
                  <a:ext uri="{FF2B5EF4-FFF2-40B4-BE49-F238E27FC236}">
                    <a16:creationId xmlns:a16="http://schemas.microsoft.com/office/drawing/2014/main" id="{56FD786C-FA3D-4B4E-91A6-1699C6386696}"/>
                  </a:ext>
                </a:extLst>
              </p:cNvPr>
              <p:cNvSpPr/>
              <p:nvPr/>
            </p:nvSpPr>
            <p:spPr>
              <a:xfrm>
                <a:off x="9236964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5" name="任意多边形: 形状 11744">
                <a:extLst>
                  <a:ext uri="{FF2B5EF4-FFF2-40B4-BE49-F238E27FC236}">
                    <a16:creationId xmlns:a16="http://schemas.microsoft.com/office/drawing/2014/main" id="{DB3C35D2-A049-4B3D-CEEE-CB60A4E94DCE}"/>
                  </a:ext>
                </a:extLst>
              </p:cNvPr>
              <p:cNvSpPr/>
              <p:nvPr/>
            </p:nvSpPr>
            <p:spPr>
              <a:xfrm>
                <a:off x="9236964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6" name="任意多边形: 形状 11745">
                <a:extLst>
                  <a:ext uri="{FF2B5EF4-FFF2-40B4-BE49-F238E27FC236}">
                    <a16:creationId xmlns:a16="http://schemas.microsoft.com/office/drawing/2014/main" id="{810620BC-1416-E860-50F0-F857AD78E6EA}"/>
                  </a:ext>
                </a:extLst>
              </p:cNvPr>
              <p:cNvSpPr/>
              <p:nvPr/>
            </p:nvSpPr>
            <p:spPr>
              <a:xfrm>
                <a:off x="9236964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7" name="任意多边形: 形状 11746">
                <a:extLst>
                  <a:ext uri="{FF2B5EF4-FFF2-40B4-BE49-F238E27FC236}">
                    <a16:creationId xmlns:a16="http://schemas.microsoft.com/office/drawing/2014/main" id="{56239336-91E6-A728-7F9E-BB07316E4DE6}"/>
                  </a:ext>
                </a:extLst>
              </p:cNvPr>
              <p:cNvSpPr/>
              <p:nvPr/>
            </p:nvSpPr>
            <p:spPr>
              <a:xfrm>
                <a:off x="9236964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8" name="任意多边形: 形状 11747">
                <a:extLst>
                  <a:ext uri="{FF2B5EF4-FFF2-40B4-BE49-F238E27FC236}">
                    <a16:creationId xmlns:a16="http://schemas.microsoft.com/office/drawing/2014/main" id="{522E9640-7797-ADF4-673C-5AC8BB901776}"/>
                  </a:ext>
                </a:extLst>
              </p:cNvPr>
              <p:cNvSpPr/>
              <p:nvPr/>
            </p:nvSpPr>
            <p:spPr>
              <a:xfrm>
                <a:off x="9193149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9" name="任意多边形: 形状 11748">
                <a:extLst>
                  <a:ext uri="{FF2B5EF4-FFF2-40B4-BE49-F238E27FC236}">
                    <a16:creationId xmlns:a16="http://schemas.microsoft.com/office/drawing/2014/main" id="{52E410E7-D620-60C2-A517-DC31F079D475}"/>
                  </a:ext>
                </a:extLst>
              </p:cNvPr>
              <p:cNvSpPr/>
              <p:nvPr/>
            </p:nvSpPr>
            <p:spPr>
              <a:xfrm>
                <a:off x="9193149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0" name="任意多边形: 形状 11749">
                <a:extLst>
                  <a:ext uri="{FF2B5EF4-FFF2-40B4-BE49-F238E27FC236}">
                    <a16:creationId xmlns:a16="http://schemas.microsoft.com/office/drawing/2014/main" id="{223419F8-5897-5465-6855-A0F43132EF88}"/>
                  </a:ext>
                </a:extLst>
              </p:cNvPr>
              <p:cNvSpPr/>
              <p:nvPr/>
            </p:nvSpPr>
            <p:spPr>
              <a:xfrm>
                <a:off x="9193149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1" name="任意多边形: 形状 11750">
                <a:extLst>
                  <a:ext uri="{FF2B5EF4-FFF2-40B4-BE49-F238E27FC236}">
                    <a16:creationId xmlns:a16="http://schemas.microsoft.com/office/drawing/2014/main" id="{7CB33E9D-B5B3-0CAD-090B-88B6D0AF2E1B}"/>
                  </a:ext>
                </a:extLst>
              </p:cNvPr>
              <p:cNvSpPr/>
              <p:nvPr/>
            </p:nvSpPr>
            <p:spPr>
              <a:xfrm>
                <a:off x="9193149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2" name="任意多边形: 形状 11751">
                <a:extLst>
                  <a:ext uri="{FF2B5EF4-FFF2-40B4-BE49-F238E27FC236}">
                    <a16:creationId xmlns:a16="http://schemas.microsoft.com/office/drawing/2014/main" id="{65700A55-C483-3074-AB1D-AB583028A158}"/>
                  </a:ext>
                </a:extLst>
              </p:cNvPr>
              <p:cNvSpPr/>
              <p:nvPr/>
            </p:nvSpPr>
            <p:spPr>
              <a:xfrm>
                <a:off x="9193149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3" name="任意多边形: 形状 11752">
                <a:extLst>
                  <a:ext uri="{FF2B5EF4-FFF2-40B4-BE49-F238E27FC236}">
                    <a16:creationId xmlns:a16="http://schemas.microsoft.com/office/drawing/2014/main" id="{702EEE9B-59D5-E5C6-2162-3EF85AB79C20}"/>
                  </a:ext>
                </a:extLst>
              </p:cNvPr>
              <p:cNvSpPr/>
              <p:nvPr/>
            </p:nvSpPr>
            <p:spPr>
              <a:xfrm>
                <a:off x="9193149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4" name="任意多边形: 形状 11753">
                <a:extLst>
                  <a:ext uri="{FF2B5EF4-FFF2-40B4-BE49-F238E27FC236}">
                    <a16:creationId xmlns:a16="http://schemas.microsoft.com/office/drawing/2014/main" id="{33978EFA-DE8B-84EB-F7B1-254B23FC1EF6}"/>
                  </a:ext>
                </a:extLst>
              </p:cNvPr>
              <p:cNvSpPr/>
              <p:nvPr/>
            </p:nvSpPr>
            <p:spPr>
              <a:xfrm>
                <a:off x="9193149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5" name="任意多边形: 形状 11754">
                <a:extLst>
                  <a:ext uri="{FF2B5EF4-FFF2-40B4-BE49-F238E27FC236}">
                    <a16:creationId xmlns:a16="http://schemas.microsoft.com/office/drawing/2014/main" id="{38D434CA-B842-017D-3539-2411549E4196}"/>
                  </a:ext>
                </a:extLst>
              </p:cNvPr>
              <p:cNvSpPr/>
              <p:nvPr/>
            </p:nvSpPr>
            <p:spPr>
              <a:xfrm>
                <a:off x="9193149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6" name="任意多边形: 形状 11755">
                <a:extLst>
                  <a:ext uri="{FF2B5EF4-FFF2-40B4-BE49-F238E27FC236}">
                    <a16:creationId xmlns:a16="http://schemas.microsoft.com/office/drawing/2014/main" id="{7CFEA770-DB0C-B529-D030-02B6FF4E0711}"/>
                  </a:ext>
                </a:extLst>
              </p:cNvPr>
              <p:cNvSpPr/>
              <p:nvPr/>
            </p:nvSpPr>
            <p:spPr>
              <a:xfrm>
                <a:off x="9193149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7" name="任意多边形: 形状 11756">
                <a:extLst>
                  <a:ext uri="{FF2B5EF4-FFF2-40B4-BE49-F238E27FC236}">
                    <a16:creationId xmlns:a16="http://schemas.microsoft.com/office/drawing/2014/main" id="{2F7A7AF4-A375-5010-D4FD-B1CD55F9AB59}"/>
                  </a:ext>
                </a:extLst>
              </p:cNvPr>
              <p:cNvSpPr/>
              <p:nvPr/>
            </p:nvSpPr>
            <p:spPr>
              <a:xfrm>
                <a:off x="9193149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8" name="任意多边形: 形状 11757">
                <a:extLst>
                  <a:ext uri="{FF2B5EF4-FFF2-40B4-BE49-F238E27FC236}">
                    <a16:creationId xmlns:a16="http://schemas.microsoft.com/office/drawing/2014/main" id="{96C738E0-110F-8CC9-F625-E60E42FE88F1}"/>
                  </a:ext>
                </a:extLst>
              </p:cNvPr>
              <p:cNvSpPr/>
              <p:nvPr/>
            </p:nvSpPr>
            <p:spPr>
              <a:xfrm>
                <a:off x="9193149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9" name="任意多边形: 形状 11758">
                <a:extLst>
                  <a:ext uri="{FF2B5EF4-FFF2-40B4-BE49-F238E27FC236}">
                    <a16:creationId xmlns:a16="http://schemas.microsoft.com/office/drawing/2014/main" id="{E36ED02D-842D-AC77-10D8-F4F0B64E3460}"/>
                  </a:ext>
                </a:extLst>
              </p:cNvPr>
              <p:cNvSpPr/>
              <p:nvPr/>
            </p:nvSpPr>
            <p:spPr>
              <a:xfrm>
                <a:off x="9193149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0" name="任意多边形: 形状 11759">
                <a:extLst>
                  <a:ext uri="{FF2B5EF4-FFF2-40B4-BE49-F238E27FC236}">
                    <a16:creationId xmlns:a16="http://schemas.microsoft.com/office/drawing/2014/main" id="{A327545A-75BA-D9A5-73E3-5C0515B8057B}"/>
                  </a:ext>
                </a:extLst>
              </p:cNvPr>
              <p:cNvSpPr/>
              <p:nvPr/>
            </p:nvSpPr>
            <p:spPr>
              <a:xfrm>
                <a:off x="9193149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1" name="任意多边形: 形状 11760">
                <a:extLst>
                  <a:ext uri="{FF2B5EF4-FFF2-40B4-BE49-F238E27FC236}">
                    <a16:creationId xmlns:a16="http://schemas.microsoft.com/office/drawing/2014/main" id="{B19CFBE1-6D1B-212B-DCB4-F864FF640E46}"/>
                  </a:ext>
                </a:extLst>
              </p:cNvPr>
              <p:cNvSpPr/>
              <p:nvPr/>
            </p:nvSpPr>
            <p:spPr>
              <a:xfrm>
                <a:off x="9193149" y="62547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2" name="任意多边形: 形状 11761">
                <a:extLst>
                  <a:ext uri="{FF2B5EF4-FFF2-40B4-BE49-F238E27FC236}">
                    <a16:creationId xmlns:a16="http://schemas.microsoft.com/office/drawing/2014/main" id="{1314793E-75FE-6D51-0016-ADFE10FDE5DD}"/>
                  </a:ext>
                </a:extLst>
              </p:cNvPr>
              <p:cNvSpPr/>
              <p:nvPr/>
            </p:nvSpPr>
            <p:spPr>
              <a:xfrm>
                <a:off x="9149429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3" name="任意多边形: 形状 11762">
                <a:extLst>
                  <a:ext uri="{FF2B5EF4-FFF2-40B4-BE49-F238E27FC236}">
                    <a16:creationId xmlns:a16="http://schemas.microsoft.com/office/drawing/2014/main" id="{AC3776A3-AFD3-F125-CF02-49913683B085}"/>
                  </a:ext>
                </a:extLst>
              </p:cNvPr>
              <p:cNvSpPr/>
              <p:nvPr/>
            </p:nvSpPr>
            <p:spPr>
              <a:xfrm>
                <a:off x="9149429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4" name="任意多边形: 形状 11763">
                <a:extLst>
                  <a:ext uri="{FF2B5EF4-FFF2-40B4-BE49-F238E27FC236}">
                    <a16:creationId xmlns:a16="http://schemas.microsoft.com/office/drawing/2014/main" id="{B202F4A3-0FC9-0D44-E69C-F8E6A795B6D0}"/>
                  </a:ext>
                </a:extLst>
              </p:cNvPr>
              <p:cNvSpPr/>
              <p:nvPr/>
            </p:nvSpPr>
            <p:spPr>
              <a:xfrm>
                <a:off x="9149429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5" name="任意多边形: 形状 11764">
                <a:extLst>
                  <a:ext uri="{FF2B5EF4-FFF2-40B4-BE49-F238E27FC236}">
                    <a16:creationId xmlns:a16="http://schemas.microsoft.com/office/drawing/2014/main" id="{9B2FE4AD-5FDB-7EBA-8F4C-78EEBBF6D74C}"/>
                  </a:ext>
                </a:extLst>
              </p:cNvPr>
              <p:cNvSpPr/>
              <p:nvPr/>
            </p:nvSpPr>
            <p:spPr>
              <a:xfrm>
                <a:off x="9149429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6" name="任意多边形: 形状 11765">
                <a:extLst>
                  <a:ext uri="{FF2B5EF4-FFF2-40B4-BE49-F238E27FC236}">
                    <a16:creationId xmlns:a16="http://schemas.microsoft.com/office/drawing/2014/main" id="{378FEB4D-7A19-1ED0-376E-9A7084394884}"/>
                  </a:ext>
                </a:extLst>
              </p:cNvPr>
              <p:cNvSpPr/>
              <p:nvPr/>
            </p:nvSpPr>
            <p:spPr>
              <a:xfrm>
                <a:off x="9149429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7" name="任意多边形: 形状 11766">
                <a:extLst>
                  <a:ext uri="{FF2B5EF4-FFF2-40B4-BE49-F238E27FC236}">
                    <a16:creationId xmlns:a16="http://schemas.microsoft.com/office/drawing/2014/main" id="{86C3C489-A152-7E54-347E-0CBE2D8201C6}"/>
                  </a:ext>
                </a:extLst>
              </p:cNvPr>
              <p:cNvSpPr/>
              <p:nvPr/>
            </p:nvSpPr>
            <p:spPr>
              <a:xfrm>
                <a:off x="9149429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8" name="任意多边形: 形状 11767">
                <a:extLst>
                  <a:ext uri="{FF2B5EF4-FFF2-40B4-BE49-F238E27FC236}">
                    <a16:creationId xmlns:a16="http://schemas.microsoft.com/office/drawing/2014/main" id="{79B49E5E-09C5-67AE-3FD8-67A3AE509A2C}"/>
                  </a:ext>
                </a:extLst>
              </p:cNvPr>
              <p:cNvSpPr/>
              <p:nvPr/>
            </p:nvSpPr>
            <p:spPr>
              <a:xfrm>
                <a:off x="9149429" y="588502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9" name="任意多边形: 形状 11768">
                <a:extLst>
                  <a:ext uri="{FF2B5EF4-FFF2-40B4-BE49-F238E27FC236}">
                    <a16:creationId xmlns:a16="http://schemas.microsoft.com/office/drawing/2014/main" id="{1BB81B3A-A100-D5BA-38E9-C97CBD745212}"/>
                  </a:ext>
                </a:extLst>
              </p:cNvPr>
              <p:cNvSpPr/>
              <p:nvPr/>
            </p:nvSpPr>
            <p:spPr>
              <a:xfrm>
                <a:off x="9149429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0" name="任意多边形: 形状 11769">
                <a:extLst>
                  <a:ext uri="{FF2B5EF4-FFF2-40B4-BE49-F238E27FC236}">
                    <a16:creationId xmlns:a16="http://schemas.microsoft.com/office/drawing/2014/main" id="{8EBD9E81-ADED-86D0-E588-CD2254254586}"/>
                  </a:ext>
                </a:extLst>
              </p:cNvPr>
              <p:cNvSpPr/>
              <p:nvPr/>
            </p:nvSpPr>
            <p:spPr>
              <a:xfrm>
                <a:off x="9149429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1" name="任意多边形: 形状 11770">
                <a:extLst>
                  <a:ext uri="{FF2B5EF4-FFF2-40B4-BE49-F238E27FC236}">
                    <a16:creationId xmlns:a16="http://schemas.microsoft.com/office/drawing/2014/main" id="{8B7A99C8-209B-28C2-577C-D75C460D76D2}"/>
                  </a:ext>
                </a:extLst>
              </p:cNvPr>
              <p:cNvSpPr/>
              <p:nvPr/>
            </p:nvSpPr>
            <p:spPr>
              <a:xfrm>
                <a:off x="9149429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2" name="任意多边形: 形状 11771">
                <a:extLst>
                  <a:ext uri="{FF2B5EF4-FFF2-40B4-BE49-F238E27FC236}">
                    <a16:creationId xmlns:a16="http://schemas.microsoft.com/office/drawing/2014/main" id="{879C7003-AE28-166A-C020-C639E6BA63E4}"/>
                  </a:ext>
                </a:extLst>
              </p:cNvPr>
              <p:cNvSpPr/>
              <p:nvPr/>
            </p:nvSpPr>
            <p:spPr>
              <a:xfrm>
                <a:off x="9149429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3" name="任意多边形: 形状 11772">
                <a:extLst>
                  <a:ext uri="{FF2B5EF4-FFF2-40B4-BE49-F238E27FC236}">
                    <a16:creationId xmlns:a16="http://schemas.microsoft.com/office/drawing/2014/main" id="{F3E62DCD-CB89-7BA5-CB27-12C931109971}"/>
                  </a:ext>
                </a:extLst>
              </p:cNvPr>
              <p:cNvSpPr/>
              <p:nvPr/>
            </p:nvSpPr>
            <p:spPr>
              <a:xfrm>
                <a:off x="9149429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4" name="任意多边形: 形状 11773">
                <a:extLst>
                  <a:ext uri="{FF2B5EF4-FFF2-40B4-BE49-F238E27FC236}">
                    <a16:creationId xmlns:a16="http://schemas.microsoft.com/office/drawing/2014/main" id="{9A1B59B5-DB37-8079-48AF-AC82C514AA7C}"/>
                  </a:ext>
                </a:extLst>
              </p:cNvPr>
              <p:cNvSpPr/>
              <p:nvPr/>
            </p:nvSpPr>
            <p:spPr>
              <a:xfrm>
                <a:off x="9149429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5" name="任意多边形: 形状 11774">
                <a:extLst>
                  <a:ext uri="{FF2B5EF4-FFF2-40B4-BE49-F238E27FC236}">
                    <a16:creationId xmlns:a16="http://schemas.microsoft.com/office/drawing/2014/main" id="{112DA920-5F92-1ECB-BCC4-A3AC7D38488B}"/>
                  </a:ext>
                </a:extLst>
              </p:cNvPr>
              <p:cNvSpPr/>
              <p:nvPr/>
            </p:nvSpPr>
            <p:spPr>
              <a:xfrm>
                <a:off x="9149429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6" name="任意多边形: 形状 11775">
                <a:extLst>
                  <a:ext uri="{FF2B5EF4-FFF2-40B4-BE49-F238E27FC236}">
                    <a16:creationId xmlns:a16="http://schemas.microsoft.com/office/drawing/2014/main" id="{ACA0803E-FEED-06C9-3CCD-2C27063D1CDA}"/>
                  </a:ext>
                </a:extLst>
              </p:cNvPr>
              <p:cNvSpPr/>
              <p:nvPr/>
            </p:nvSpPr>
            <p:spPr>
              <a:xfrm>
                <a:off x="9149429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7" name="任意多边形: 形状 11776">
                <a:extLst>
                  <a:ext uri="{FF2B5EF4-FFF2-40B4-BE49-F238E27FC236}">
                    <a16:creationId xmlns:a16="http://schemas.microsoft.com/office/drawing/2014/main" id="{03A79C2C-E31C-BD37-473F-F83E4AF2DF5F}"/>
                  </a:ext>
                </a:extLst>
              </p:cNvPr>
              <p:cNvSpPr/>
              <p:nvPr/>
            </p:nvSpPr>
            <p:spPr>
              <a:xfrm>
                <a:off x="822655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8" name="任意多边形: 形状 11777">
                <a:extLst>
                  <a:ext uri="{FF2B5EF4-FFF2-40B4-BE49-F238E27FC236}">
                    <a16:creationId xmlns:a16="http://schemas.microsoft.com/office/drawing/2014/main" id="{7563C557-0083-1E56-9ADA-397914A5C8EF}"/>
                  </a:ext>
                </a:extLst>
              </p:cNvPr>
              <p:cNvSpPr/>
              <p:nvPr/>
            </p:nvSpPr>
            <p:spPr>
              <a:xfrm>
                <a:off x="822655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9" name="任意多边形: 形状 11778">
                <a:extLst>
                  <a:ext uri="{FF2B5EF4-FFF2-40B4-BE49-F238E27FC236}">
                    <a16:creationId xmlns:a16="http://schemas.microsoft.com/office/drawing/2014/main" id="{D9532CAF-E412-F1D0-9512-3C78B905BC42}"/>
                  </a:ext>
                </a:extLst>
              </p:cNvPr>
              <p:cNvSpPr/>
              <p:nvPr/>
            </p:nvSpPr>
            <p:spPr>
              <a:xfrm>
                <a:off x="822655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0" name="任意多边形: 形状 11779">
                <a:extLst>
                  <a:ext uri="{FF2B5EF4-FFF2-40B4-BE49-F238E27FC236}">
                    <a16:creationId xmlns:a16="http://schemas.microsoft.com/office/drawing/2014/main" id="{BAFB7328-6CC7-DB56-2008-187D1B807C7D}"/>
                  </a:ext>
                </a:extLst>
              </p:cNvPr>
              <p:cNvSpPr/>
              <p:nvPr/>
            </p:nvSpPr>
            <p:spPr>
              <a:xfrm>
                <a:off x="822655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1" name="任意多边形: 形状 11780">
                <a:extLst>
                  <a:ext uri="{FF2B5EF4-FFF2-40B4-BE49-F238E27FC236}">
                    <a16:creationId xmlns:a16="http://schemas.microsoft.com/office/drawing/2014/main" id="{5E9C1C89-1407-C9E0-1D6E-3E7E8AD7DAF4}"/>
                  </a:ext>
                </a:extLst>
              </p:cNvPr>
              <p:cNvSpPr/>
              <p:nvPr/>
            </p:nvSpPr>
            <p:spPr>
              <a:xfrm>
                <a:off x="822655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2" name="任意多边形: 形状 11781">
                <a:extLst>
                  <a:ext uri="{FF2B5EF4-FFF2-40B4-BE49-F238E27FC236}">
                    <a16:creationId xmlns:a16="http://schemas.microsoft.com/office/drawing/2014/main" id="{7B6F02C7-A260-625F-C07E-42F3F0B69576}"/>
                  </a:ext>
                </a:extLst>
              </p:cNvPr>
              <p:cNvSpPr/>
              <p:nvPr/>
            </p:nvSpPr>
            <p:spPr>
              <a:xfrm>
                <a:off x="822655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3" name="任意多边形: 形状 11782">
                <a:extLst>
                  <a:ext uri="{FF2B5EF4-FFF2-40B4-BE49-F238E27FC236}">
                    <a16:creationId xmlns:a16="http://schemas.microsoft.com/office/drawing/2014/main" id="{41AF3623-979B-178A-6805-72D801E158B6}"/>
                  </a:ext>
                </a:extLst>
              </p:cNvPr>
              <p:cNvSpPr/>
              <p:nvPr/>
            </p:nvSpPr>
            <p:spPr>
              <a:xfrm>
                <a:off x="822655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4" name="任意多边形: 形状 11783">
                <a:extLst>
                  <a:ext uri="{FF2B5EF4-FFF2-40B4-BE49-F238E27FC236}">
                    <a16:creationId xmlns:a16="http://schemas.microsoft.com/office/drawing/2014/main" id="{BF809E47-65A2-122B-7189-3A18C26B5481}"/>
                  </a:ext>
                </a:extLst>
              </p:cNvPr>
              <p:cNvSpPr/>
              <p:nvPr/>
            </p:nvSpPr>
            <p:spPr>
              <a:xfrm>
                <a:off x="822655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5" name="任意多边形: 形状 11784">
                <a:extLst>
                  <a:ext uri="{FF2B5EF4-FFF2-40B4-BE49-F238E27FC236}">
                    <a16:creationId xmlns:a16="http://schemas.microsoft.com/office/drawing/2014/main" id="{014FD102-8451-85E0-49E1-B3E5B865332C}"/>
                  </a:ext>
                </a:extLst>
              </p:cNvPr>
              <p:cNvSpPr/>
              <p:nvPr/>
            </p:nvSpPr>
            <p:spPr>
              <a:xfrm>
                <a:off x="822655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6" name="任意多边形: 形状 11785">
                <a:extLst>
                  <a:ext uri="{FF2B5EF4-FFF2-40B4-BE49-F238E27FC236}">
                    <a16:creationId xmlns:a16="http://schemas.microsoft.com/office/drawing/2014/main" id="{638EE8F8-34F0-F890-2C14-CC4948D4144F}"/>
                  </a:ext>
                </a:extLst>
              </p:cNvPr>
              <p:cNvSpPr/>
              <p:nvPr/>
            </p:nvSpPr>
            <p:spPr>
              <a:xfrm>
                <a:off x="822655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7" name="任意多边形: 形状 11786">
                <a:extLst>
                  <a:ext uri="{FF2B5EF4-FFF2-40B4-BE49-F238E27FC236}">
                    <a16:creationId xmlns:a16="http://schemas.microsoft.com/office/drawing/2014/main" id="{A952EA53-3D89-D246-F037-9ADAC8F717FE}"/>
                  </a:ext>
                </a:extLst>
              </p:cNvPr>
              <p:cNvSpPr/>
              <p:nvPr/>
            </p:nvSpPr>
            <p:spPr>
              <a:xfrm>
                <a:off x="822655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8" name="任意多边形: 形状 11787">
                <a:extLst>
                  <a:ext uri="{FF2B5EF4-FFF2-40B4-BE49-F238E27FC236}">
                    <a16:creationId xmlns:a16="http://schemas.microsoft.com/office/drawing/2014/main" id="{1C60C67E-9B8B-E1F5-AF10-FD5227E00A0A}"/>
                  </a:ext>
                </a:extLst>
              </p:cNvPr>
              <p:cNvSpPr/>
              <p:nvPr/>
            </p:nvSpPr>
            <p:spPr>
              <a:xfrm>
                <a:off x="822655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9" name="任意多边形: 形状 11788">
                <a:extLst>
                  <a:ext uri="{FF2B5EF4-FFF2-40B4-BE49-F238E27FC236}">
                    <a16:creationId xmlns:a16="http://schemas.microsoft.com/office/drawing/2014/main" id="{F810CABB-6802-397E-A1BD-B079AE1965EF}"/>
                  </a:ext>
                </a:extLst>
              </p:cNvPr>
              <p:cNvSpPr/>
              <p:nvPr/>
            </p:nvSpPr>
            <p:spPr>
              <a:xfrm>
                <a:off x="822655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0" name="任意多边形: 形状 11789">
                <a:extLst>
                  <a:ext uri="{FF2B5EF4-FFF2-40B4-BE49-F238E27FC236}">
                    <a16:creationId xmlns:a16="http://schemas.microsoft.com/office/drawing/2014/main" id="{B5479C3F-8DBC-8CD1-BC12-F1C2458BC306}"/>
                  </a:ext>
                </a:extLst>
              </p:cNvPr>
              <p:cNvSpPr/>
              <p:nvPr/>
            </p:nvSpPr>
            <p:spPr>
              <a:xfrm>
                <a:off x="822655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1" name="任意多边形: 形状 11790">
                <a:extLst>
                  <a:ext uri="{FF2B5EF4-FFF2-40B4-BE49-F238E27FC236}">
                    <a16:creationId xmlns:a16="http://schemas.microsoft.com/office/drawing/2014/main" id="{B05ECAC6-A114-396E-9DA7-18633DD69A1D}"/>
                  </a:ext>
                </a:extLst>
              </p:cNvPr>
              <p:cNvSpPr/>
              <p:nvPr/>
            </p:nvSpPr>
            <p:spPr>
              <a:xfrm>
                <a:off x="822655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2" name="任意多边形: 形状 11791">
                <a:extLst>
                  <a:ext uri="{FF2B5EF4-FFF2-40B4-BE49-F238E27FC236}">
                    <a16:creationId xmlns:a16="http://schemas.microsoft.com/office/drawing/2014/main" id="{89863D7B-9402-A7B8-3311-5418C1939FB4}"/>
                  </a:ext>
                </a:extLst>
              </p:cNvPr>
              <p:cNvSpPr/>
              <p:nvPr/>
            </p:nvSpPr>
            <p:spPr>
              <a:xfrm>
                <a:off x="8226552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3" name="任意多边形: 形状 11792">
                <a:extLst>
                  <a:ext uri="{FF2B5EF4-FFF2-40B4-BE49-F238E27FC236}">
                    <a16:creationId xmlns:a16="http://schemas.microsoft.com/office/drawing/2014/main" id="{FD7B6273-CD72-34E5-A1D3-4D31AEB62951}"/>
                  </a:ext>
                </a:extLst>
              </p:cNvPr>
              <p:cNvSpPr/>
              <p:nvPr/>
            </p:nvSpPr>
            <p:spPr>
              <a:xfrm>
                <a:off x="822655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4" name="任意多边形: 形状 11793">
                <a:extLst>
                  <a:ext uri="{FF2B5EF4-FFF2-40B4-BE49-F238E27FC236}">
                    <a16:creationId xmlns:a16="http://schemas.microsoft.com/office/drawing/2014/main" id="{B923B237-EBBB-C779-07AD-FCEF13560C04}"/>
                  </a:ext>
                </a:extLst>
              </p:cNvPr>
              <p:cNvSpPr/>
              <p:nvPr/>
            </p:nvSpPr>
            <p:spPr>
              <a:xfrm>
                <a:off x="822655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5" name="任意多边形: 形状 11794">
                <a:extLst>
                  <a:ext uri="{FF2B5EF4-FFF2-40B4-BE49-F238E27FC236}">
                    <a16:creationId xmlns:a16="http://schemas.microsoft.com/office/drawing/2014/main" id="{9993CF20-2A59-B966-4869-C9C73211D978}"/>
                  </a:ext>
                </a:extLst>
              </p:cNvPr>
              <p:cNvSpPr/>
              <p:nvPr/>
            </p:nvSpPr>
            <p:spPr>
              <a:xfrm>
                <a:off x="822655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6" name="任意多边形: 形状 11795">
                <a:extLst>
                  <a:ext uri="{FF2B5EF4-FFF2-40B4-BE49-F238E27FC236}">
                    <a16:creationId xmlns:a16="http://schemas.microsoft.com/office/drawing/2014/main" id="{09881F24-0F81-4D51-C784-5DBC2EDD0CAA}"/>
                  </a:ext>
                </a:extLst>
              </p:cNvPr>
              <p:cNvSpPr/>
              <p:nvPr/>
            </p:nvSpPr>
            <p:spPr>
              <a:xfrm>
                <a:off x="822655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7" name="任意多边形: 形状 11796">
                <a:extLst>
                  <a:ext uri="{FF2B5EF4-FFF2-40B4-BE49-F238E27FC236}">
                    <a16:creationId xmlns:a16="http://schemas.microsoft.com/office/drawing/2014/main" id="{0BAE745A-BA6B-F4A0-17E7-AB568A495074}"/>
                  </a:ext>
                </a:extLst>
              </p:cNvPr>
              <p:cNvSpPr/>
              <p:nvPr/>
            </p:nvSpPr>
            <p:spPr>
              <a:xfrm>
                <a:off x="818273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8" name="任意多边形: 形状 11797">
                <a:extLst>
                  <a:ext uri="{FF2B5EF4-FFF2-40B4-BE49-F238E27FC236}">
                    <a16:creationId xmlns:a16="http://schemas.microsoft.com/office/drawing/2014/main" id="{91A6C427-0B39-AD7B-B112-B7D6D6B07531}"/>
                  </a:ext>
                </a:extLst>
              </p:cNvPr>
              <p:cNvSpPr/>
              <p:nvPr/>
            </p:nvSpPr>
            <p:spPr>
              <a:xfrm>
                <a:off x="818273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9" name="任意多边形: 形状 11798">
                <a:extLst>
                  <a:ext uri="{FF2B5EF4-FFF2-40B4-BE49-F238E27FC236}">
                    <a16:creationId xmlns:a16="http://schemas.microsoft.com/office/drawing/2014/main" id="{B1FF2246-D60A-82EF-7EB5-036957C9F325}"/>
                  </a:ext>
                </a:extLst>
              </p:cNvPr>
              <p:cNvSpPr/>
              <p:nvPr/>
            </p:nvSpPr>
            <p:spPr>
              <a:xfrm>
                <a:off x="818273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0" name="任意多边形: 形状 11799">
                <a:extLst>
                  <a:ext uri="{FF2B5EF4-FFF2-40B4-BE49-F238E27FC236}">
                    <a16:creationId xmlns:a16="http://schemas.microsoft.com/office/drawing/2014/main" id="{2EE90DBD-80D5-9288-ADB1-85A9D42DD804}"/>
                  </a:ext>
                </a:extLst>
              </p:cNvPr>
              <p:cNvSpPr/>
              <p:nvPr/>
            </p:nvSpPr>
            <p:spPr>
              <a:xfrm>
                <a:off x="818273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1" name="任意多边形: 形状 11800">
                <a:extLst>
                  <a:ext uri="{FF2B5EF4-FFF2-40B4-BE49-F238E27FC236}">
                    <a16:creationId xmlns:a16="http://schemas.microsoft.com/office/drawing/2014/main" id="{EA4EEBDF-14D4-5EBD-9415-66D493BB54E2}"/>
                  </a:ext>
                </a:extLst>
              </p:cNvPr>
              <p:cNvSpPr/>
              <p:nvPr/>
            </p:nvSpPr>
            <p:spPr>
              <a:xfrm>
                <a:off x="818273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2" name="任意多边形: 形状 11801">
                <a:extLst>
                  <a:ext uri="{FF2B5EF4-FFF2-40B4-BE49-F238E27FC236}">
                    <a16:creationId xmlns:a16="http://schemas.microsoft.com/office/drawing/2014/main" id="{07F7EC6B-462A-2D25-B770-139C3CA83D98}"/>
                  </a:ext>
                </a:extLst>
              </p:cNvPr>
              <p:cNvSpPr/>
              <p:nvPr/>
            </p:nvSpPr>
            <p:spPr>
              <a:xfrm>
                <a:off x="818273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3" name="任意多边形: 形状 11802">
                <a:extLst>
                  <a:ext uri="{FF2B5EF4-FFF2-40B4-BE49-F238E27FC236}">
                    <a16:creationId xmlns:a16="http://schemas.microsoft.com/office/drawing/2014/main" id="{BD447658-945E-8A2D-2EF1-863745B40AB3}"/>
                  </a:ext>
                </a:extLst>
              </p:cNvPr>
              <p:cNvSpPr/>
              <p:nvPr/>
            </p:nvSpPr>
            <p:spPr>
              <a:xfrm>
                <a:off x="818273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4" name="任意多边形: 形状 11803">
                <a:extLst>
                  <a:ext uri="{FF2B5EF4-FFF2-40B4-BE49-F238E27FC236}">
                    <a16:creationId xmlns:a16="http://schemas.microsoft.com/office/drawing/2014/main" id="{7E49B277-2A22-447F-9AD3-F2F4BEE89F9D}"/>
                  </a:ext>
                </a:extLst>
              </p:cNvPr>
              <p:cNvSpPr/>
              <p:nvPr/>
            </p:nvSpPr>
            <p:spPr>
              <a:xfrm>
                <a:off x="818273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5" name="任意多边形: 形状 11804">
                <a:extLst>
                  <a:ext uri="{FF2B5EF4-FFF2-40B4-BE49-F238E27FC236}">
                    <a16:creationId xmlns:a16="http://schemas.microsoft.com/office/drawing/2014/main" id="{8F3FCA0E-6D6B-1A2E-ABEF-127D1BA4BB01}"/>
                  </a:ext>
                </a:extLst>
              </p:cNvPr>
              <p:cNvSpPr/>
              <p:nvPr/>
            </p:nvSpPr>
            <p:spPr>
              <a:xfrm>
                <a:off x="818273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6" name="任意多边形: 形状 11805">
                <a:extLst>
                  <a:ext uri="{FF2B5EF4-FFF2-40B4-BE49-F238E27FC236}">
                    <a16:creationId xmlns:a16="http://schemas.microsoft.com/office/drawing/2014/main" id="{F7B29490-540F-0A13-17B1-8D91C5314664}"/>
                  </a:ext>
                </a:extLst>
              </p:cNvPr>
              <p:cNvSpPr/>
              <p:nvPr/>
            </p:nvSpPr>
            <p:spPr>
              <a:xfrm>
                <a:off x="8182737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7" name="任意多边形: 形状 11806">
                <a:extLst>
                  <a:ext uri="{FF2B5EF4-FFF2-40B4-BE49-F238E27FC236}">
                    <a16:creationId xmlns:a16="http://schemas.microsoft.com/office/drawing/2014/main" id="{AED3E6DE-00D6-E8DF-8184-8509DA0A20F5}"/>
                  </a:ext>
                </a:extLst>
              </p:cNvPr>
              <p:cNvSpPr/>
              <p:nvPr/>
            </p:nvSpPr>
            <p:spPr>
              <a:xfrm>
                <a:off x="818273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8" name="任意多边形: 形状 11807">
                <a:extLst>
                  <a:ext uri="{FF2B5EF4-FFF2-40B4-BE49-F238E27FC236}">
                    <a16:creationId xmlns:a16="http://schemas.microsoft.com/office/drawing/2014/main" id="{7C1F3A53-9D72-E6D0-8C23-CECB55BBE8C5}"/>
                  </a:ext>
                </a:extLst>
              </p:cNvPr>
              <p:cNvSpPr/>
              <p:nvPr/>
            </p:nvSpPr>
            <p:spPr>
              <a:xfrm>
                <a:off x="818273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9" name="任意多边形: 形状 11808">
                <a:extLst>
                  <a:ext uri="{FF2B5EF4-FFF2-40B4-BE49-F238E27FC236}">
                    <a16:creationId xmlns:a16="http://schemas.microsoft.com/office/drawing/2014/main" id="{FB8812B0-7321-0AD4-21D1-B549594D9D13}"/>
                  </a:ext>
                </a:extLst>
              </p:cNvPr>
              <p:cNvSpPr/>
              <p:nvPr/>
            </p:nvSpPr>
            <p:spPr>
              <a:xfrm>
                <a:off x="818273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0" name="任意多边形: 形状 11809">
                <a:extLst>
                  <a:ext uri="{FF2B5EF4-FFF2-40B4-BE49-F238E27FC236}">
                    <a16:creationId xmlns:a16="http://schemas.microsoft.com/office/drawing/2014/main" id="{F9739CE1-EDD4-88B0-AC93-1BEA6CD5ACEC}"/>
                  </a:ext>
                </a:extLst>
              </p:cNvPr>
              <p:cNvSpPr/>
              <p:nvPr/>
            </p:nvSpPr>
            <p:spPr>
              <a:xfrm>
                <a:off x="818273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1" name="任意多边形: 形状 11810">
                <a:extLst>
                  <a:ext uri="{FF2B5EF4-FFF2-40B4-BE49-F238E27FC236}">
                    <a16:creationId xmlns:a16="http://schemas.microsoft.com/office/drawing/2014/main" id="{B656E737-147F-3E5D-7F47-7D1EFDD3C887}"/>
                  </a:ext>
                </a:extLst>
              </p:cNvPr>
              <p:cNvSpPr/>
              <p:nvPr/>
            </p:nvSpPr>
            <p:spPr>
              <a:xfrm>
                <a:off x="8182737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2" name="任意多边形: 形状 11811">
                <a:extLst>
                  <a:ext uri="{FF2B5EF4-FFF2-40B4-BE49-F238E27FC236}">
                    <a16:creationId xmlns:a16="http://schemas.microsoft.com/office/drawing/2014/main" id="{321268C8-5FE6-8494-759A-4186F1F57491}"/>
                  </a:ext>
                </a:extLst>
              </p:cNvPr>
              <p:cNvSpPr/>
              <p:nvPr/>
            </p:nvSpPr>
            <p:spPr>
              <a:xfrm>
                <a:off x="8182737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3" name="任意多边形: 形状 11812">
                <a:extLst>
                  <a:ext uri="{FF2B5EF4-FFF2-40B4-BE49-F238E27FC236}">
                    <a16:creationId xmlns:a16="http://schemas.microsoft.com/office/drawing/2014/main" id="{0D6B104C-B891-A775-0DD3-3CBBC69A226C}"/>
                  </a:ext>
                </a:extLst>
              </p:cNvPr>
              <p:cNvSpPr/>
              <p:nvPr/>
            </p:nvSpPr>
            <p:spPr>
              <a:xfrm>
                <a:off x="8182737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4" name="任意多边形: 形状 11813">
                <a:extLst>
                  <a:ext uri="{FF2B5EF4-FFF2-40B4-BE49-F238E27FC236}">
                    <a16:creationId xmlns:a16="http://schemas.microsoft.com/office/drawing/2014/main" id="{29B9BE58-6753-5529-DF8C-026B93353AC7}"/>
                  </a:ext>
                </a:extLst>
              </p:cNvPr>
              <p:cNvSpPr/>
              <p:nvPr/>
            </p:nvSpPr>
            <p:spPr>
              <a:xfrm>
                <a:off x="8182737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5" name="任意多边形: 形状 11814">
                <a:extLst>
                  <a:ext uri="{FF2B5EF4-FFF2-40B4-BE49-F238E27FC236}">
                    <a16:creationId xmlns:a16="http://schemas.microsoft.com/office/drawing/2014/main" id="{D9561E5D-C095-EE5A-E78E-D5EF71D5CC92}"/>
                  </a:ext>
                </a:extLst>
              </p:cNvPr>
              <p:cNvSpPr/>
              <p:nvPr/>
            </p:nvSpPr>
            <p:spPr>
              <a:xfrm>
                <a:off x="8182737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6" name="任意多边形: 形状 11815">
                <a:extLst>
                  <a:ext uri="{FF2B5EF4-FFF2-40B4-BE49-F238E27FC236}">
                    <a16:creationId xmlns:a16="http://schemas.microsoft.com/office/drawing/2014/main" id="{844E486B-D5E4-1E0F-2C12-248ECA718E92}"/>
                  </a:ext>
                </a:extLst>
              </p:cNvPr>
              <p:cNvSpPr/>
              <p:nvPr/>
            </p:nvSpPr>
            <p:spPr>
              <a:xfrm>
                <a:off x="813892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7" name="任意多边形: 形状 11816">
                <a:extLst>
                  <a:ext uri="{FF2B5EF4-FFF2-40B4-BE49-F238E27FC236}">
                    <a16:creationId xmlns:a16="http://schemas.microsoft.com/office/drawing/2014/main" id="{06FF223D-889D-BFF9-E9AE-1DE9C6CE048F}"/>
                  </a:ext>
                </a:extLst>
              </p:cNvPr>
              <p:cNvSpPr/>
              <p:nvPr/>
            </p:nvSpPr>
            <p:spPr>
              <a:xfrm>
                <a:off x="813892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8" name="任意多边形: 形状 11817">
                <a:extLst>
                  <a:ext uri="{FF2B5EF4-FFF2-40B4-BE49-F238E27FC236}">
                    <a16:creationId xmlns:a16="http://schemas.microsoft.com/office/drawing/2014/main" id="{6BCCBC3A-3AD7-C9BC-BC8F-A735040F734C}"/>
                  </a:ext>
                </a:extLst>
              </p:cNvPr>
              <p:cNvSpPr/>
              <p:nvPr/>
            </p:nvSpPr>
            <p:spPr>
              <a:xfrm>
                <a:off x="813892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9" name="任意多边形: 形状 11818">
                <a:extLst>
                  <a:ext uri="{FF2B5EF4-FFF2-40B4-BE49-F238E27FC236}">
                    <a16:creationId xmlns:a16="http://schemas.microsoft.com/office/drawing/2014/main" id="{0B8F9D7F-B582-D3E2-434E-E911761F86E4}"/>
                  </a:ext>
                </a:extLst>
              </p:cNvPr>
              <p:cNvSpPr/>
              <p:nvPr/>
            </p:nvSpPr>
            <p:spPr>
              <a:xfrm>
                <a:off x="813892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0" name="任意多边形: 形状 11819">
                <a:extLst>
                  <a:ext uri="{FF2B5EF4-FFF2-40B4-BE49-F238E27FC236}">
                    <a16:creationId xmlns:a16="http://schemas.microsoft.com/office/drawing/2014/main" id="{8641F58A-4D3B-B6A7-3714-C890698A24D0}"/>
                  </a:ext>
                </a:extLst>
              </p:cNvPr>
              <p:cNvSpPr/>
              <p:nvPr/>
            </p:nvSpPr>
            <p:spPr>
              <a:xfrm>
                <a:off x="813892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1" name="任意多边形: 形状 11820">
                <a:extLst>
                  <a:ext uri="{FF2B5EF4-FFF2-40B4-BE49-F238E27FC236}">
                    <a16:creationId xmlns:a16="http://schemas.microsoft.com/office/drawing/2014/main" id="{C42B89DE-34C6-7EDA-723E-CC1EADFEB761}"/>
                  </a:ext>
                </a:extLst>
              </p:cNvPr>
              <p:cNvSpPr/>
              <p:nvPr/>
            </p:nvSpPr>
            <p:spPr>
              <a:xfrm>
                <a:off x="813892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2" name="任意多边形: 形状 11821">
                <a:extLst>
                  <a:ext uri="{FF2B5EF4-FFF2-40B4-BE49-F238E27FC236}">
                    <a16:creationId xmlns:a16="http://schemas.microsoft.com/office/drawing/2014/main" id="{4F731E82-05E7-EA37-BE5A-DBE0B701C284}"/>
                  </a:ext>
                </a:extLst>
              </p:cNvPr>
              <p:cNvSpPr/>
              <p:nvPr/>
            </p:nvSpPr>
            <p:spPr>
              <a:xfrm>
                <a:off x="813892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3" name="任意多边形: 形状 11822">
                <a:extLst>
                  <a:ext uri="{FF2B5EF4-FFF2-40B4-BE49-F238E27FC236}">
                    <a16:creationId xmlns:a16="http://schemas.microsoft.com/office/drawing/2014/main" id="{7BA09CFA-C567-E036-8FAF-2606AAD4BD15}"/>
                  </a:ext>
                </a:extLst>
              </p:cNvPr>
              <p:cNvSpPr/>
              <p:nvPr/>
            </p:nvSpPr>
            <p:spPr>
              <a:xfrm>
                <a:off x="813892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4" name="任意多边形: 形状 11823">
                <a:extLst>
                  <a:ext uri="{FF2B5EF4-FFF2-40B4-BE49-F238E27FC236}">
                    <a16:creationId xmlns:a16="http://schemas.microsoft.com/office/drawing/2014/main" id="{D22C0479-828B-9862-8726-D3FF12866A5B}"/>
                  </a:ext>
                </a:extLst>
              </p:cNvPr>
              <p:cNvSpPr/>
              <p:nvPr/>
            </p:nvSpPr>
            <p:spPr>
              <a:xfrm>
                <a:off x="813892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5" name="任意多边形: 形状 11824">
                <a:extLst>
                  <a:ext uri="{FF2B5EF4-FFF2-40B4-BE49-F238E27FC236}">
                    <a16:creationId xmlns:a16="http://schemas.microsoft.com/office/drawing/2014/main" id="{4CECC8BF-BE14-655D-12CA-0A6E6644C868}"/>
                  </a:ext>
                </a:extLst>
              </p:cNvPr>
              <p:cNvSpPr/>
              <p:nvPr/>
            </p:nvSpPr>
            <p:spPr>
              <a:xfrm>
                <a:off x="813892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6" name="任意多边形: 形状 11825">
                <a:extLst>
                  <a:ext uri="{FF2B5EF4-FFF2-40B4-BE49-F238E27FC236}">
                    <a16:creationId xmlns:a16="http://schemas.microsoft.com/office/drawing/2014/main" id="{AAB04DB7-D58E-0C66-9EFC-1454B065487D}"/>
                  </a:ext>
                </a:extLst>
              </p:cNvPr>
              <p:cNvSpPr/>
              <p:nvPr/>
            </p:nvSpPr>
            <p:spPr>
              <a:xfrm>
                <a:off x="813892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7" name="任意多边形: 形状 11826">
                <a:extLst>
                  <a:ext uri="{FF2B5EF4-FFF2-40B4-BE49-F238E27FC236}">
                    <a16:creationId xmlns:a16="http://schemas.microsoft.com/office/drawing/2014/main" id="{BD92C896-9D59-14FA-8A4C-A3A97B82796B}"/>
                  </a:ext>
                </a:extLst>
              </p:cNvPr>
              <p:cNvSpPr/>
              <p:nvPr/>
            </p:nvSpPr>
            <p:spPr>
              <a:xfrm>
                <a:off x="813892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8" name="任意多边形: 形状 11827">
                <a:extLst>
                  <a:ext uri="{FF2B5EF4-FFF2-40B4-BE49-F238E27FC236}">
                    <a16:creationId xmlns:a16="http://schemas.microsoft.com/office/drawing/2014/main" id="{43865D12-B1B7-D422-BEDF-4C1EC46F2C76}"/>
                  </a:ext>
                </a:extLst>
              </p:cNvPr>
              <p:cNvSpPr/>
              <p:nvPr/>
            </p:nvSpPr>
            <p:spPr>
              <a:xfrm>
                <a:off x="813892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9" name="任意多边形: 形状 11828">
                <a:extLst>
                  <a:ext uri="{FF2B5EF4-FFF2-40B4-BE49-F238E27FC236}">
                    <a16:creationId xmlns:a16="http://schemas.microsoft.com/office/drawing/2014/main" id="{C2F6113B-CD42-913F-3B1B-31C511962932}"/>
                  </a:ext>
                </a:extLst>
              </p:cNvPr>
              <p:cNvSpPr/>
              <p:nvPr/>
            </p:nvSpPr>
            <p:spPr>
              <a:xfrm>
                <a:off x="8138922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0" name="任意多边形: 形状 11829">
                <a:extLst>
                  <a:ext uri="{FF2B5EF4-FFF2-40B4-BE49-F238E27FC236}">
                    <a16:creationId xmlns:a16="http://schemas.microsoft.com/office/drawing/2014/main" id="{1B0E462D-CCD9-3800-13B7-472E36AD947B}"/>
                  </a:ext>
                </a:extLst>
              </p:cNvPr>
              <p:cNvSpPr/>
              <p:nvPr/>
            </p:nvSpPr>
            <p:spPr>
              <a:xfrm>
                <a:off x="813892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1" name="任意多边形: 形状 11830">
                <a:extLst>
                  <a:ext uri="{FF2B5EF4-FFF2-40B4-BE49-F238E27FC236}">
                    <a16:creationId xmlns:a16="http://schemas.microsoft.com/office/drawing/2014/main" id="{8D44510B-380E-9C84-EC48-670FAB82BE17}"/>
                  </a:ext>
                </a:extLst>
              </p:cNvPr>
              <p:cNvSpPr/>
              <p:nvPr/>
            </p:nvSpPr>
            <p:spPr>
              <a:xfrm>
                <a:off x="813892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2" name="任意多边形: 形状 11831">
                <a:extLst>
                  <a:ext uri="{FF2B5EF4-FFF2-40B4-BE49-F238E27FC236}">
                    <a16:creationId xmlns:a16="http://schemas.microsoft.com/office/drawing/2014/main" id="{071E40FB-9BA5-7F5F-9A1F-D6081763995A}"/>
                  </a:ext>
                </a:extLst>
              </p:cNvPr>
              <p:cNvSpPr/>
              <p:nvPr/>
            </p:nvSpPr>
            <p:spPr>
              <a:xfrm>
                <a:off x="8138922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3" name="任意多边形: 形状 11832">
                <a:extLst>
                  <a:ext uri="{FF2B5EF4-FFF2-40B4-BE49-F238E27FC236}">
                    <a16:creationId xmlns:a16="http://schemas.microsoft.com/office/drawing/2014/main" id="{FB80EE7E-B569-9C44-0FA9-377BD43AECA8}"/>
                  </a:ext>
                </a:extLst>
              </p:cNvPr>
              <p:cNvSpPr/>
              <p:nvPr/>
            </p:nvSpPr>
            <p:spPr>
              <a:xfrm>
                <a:off x="813892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4" name="任意多边形: 形状 11833">
                <a:extLst>
                  <a:ext uri="{FF2B5EF4-FFF2-40B4-BE49-F238E27FC236}">
                    <a16:creationId xmlns:a16="http://schemas.microsoft.com/office/drawing/2014/main" id="{ED6A9B32-5AB5-CA11-9F6E-000C3A95B241}"/>
                  </a:ext>
                </a:extLst>
              </p:cNvPr>
              <p:cNvSpPr/>
              <p:nvPr/>
            </p:nvSpPr>
            <p:spPr>
              <a:xfrm>
                <a:off x="813892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5" name="任意多边形: 形状 11834">
                <a:extLst>
                  <a:ext uri="{FF2B5EF4-FFF2-40B4-BE49-F238E27FC236}">
                    <a16:creationId xmlns:a16="http://schemas.microsoft.com/office/drawing/2014/main" id="{A4EDDB6F-6B21-99D9-97B2-2AD6D588C4ED}"/>
                  </a:ext>
                </a:extLst>
              </p:cNvPr>
              <p:cNvSpPr/>
              <p:nvPr/>
            </p:nvSpPr>
            <p:spPr>
              <a:xfrm>
                <a:off x="813892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6" name="任意多边形: 形状 11835">
                <a:extLst>
                  <a:ext uri="{FF2B5EF4-FFF2-40B4-BE49-F238E27FC236}">
                    <a16:creationId xmlns:a16="http://schemas.microsoft.com/office/drawing/2014/main" id="{4BE75CF3-39D4-527C-56EC-1768CB917A72}"/>
                  </a:ext>
                </a:extLst>
              </p:cNvPr>
              <p:cNvSpPr/>
              <p:nvPr/>
            </p:nvSpPr>
            <p:spPr>
              <a:xfrm>
                <a:off x="8404955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7" name="任意多边形: 形状 11836">
                <a:extLst>
                  <a:ext uri="{FF2B5EF4-FFF2-40B4-BE49-F238E27FC236}">
                    <a16:creationId xmlns:a16="http://schemas.microsoft.com/office/drawing/2014/main" id="{61F3139F-C7E1-DDB2-E0F5-7CC4E46230D1}"/>
                  </a:ext>
                </a:extLst>
              </p:cNvPr>
              <p:cNvSpPr/>
              <p:nvPr/>
            </p:nvSpPr>
            <p:spPr>
              <a:xfrm>
                <a:off x="8404955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8" name="任意多边形: 形状 11837">
                <a:extLst>
                  <a:ext uri="{FF2B5EF4-FFF2-40B4-BE49-F238E27FC236}">
                    <a16:creationId xmlns:a16="http://schemas.microsoft.com/office/drawing/2014/main" id="{085C5443-43FF-985F-DBC8-7B50EB7E2B3B}"/>
                  </a:ext>
                </a:extLst>
              </p:cNvPr>
              <p:cNvSpPr/>
              <p:nvPr/>
            </p:nvSpPr>
            <p:spPr>
              <a:xfrm>
                <a:off x="8404955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9" name="任意多边形: 形状 11838">
                <a:extLst>
                  <a:ext uri="{FF2B5EF4-FFF2-40B4-BE49-F238E27FC236}">
                    <a16:creationId xmlns:a16="http://schemas.microsoft.com/office/drawing/2014/main" id="{B5CA1D58-5CF7-C731-9559-348C84997C6E}"/>
                  </a:ext>
                </a:extLst>
              </p:cNvPr>
              <p:cNvSpPr/>
              <p:nvPr/>
            </p:nvSpPr>
            <p:spPr>
              <a:xfrm>
                <a:off x="8404955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0" name="任意多边形: 形状 11839">
                <a:extLst>
                  <a:ext uri="{FF2B5EF4-FFF2-40B4-BE49-F238E27FC236}">
                    <a16:creationId xmlns:a16="http://schemas.microsoft.com/office/drawing/2014/main" id="{0DFAF6F9-E74E-E9C1-BC90-193B38265360}"/>
                  </a:ext>
                </a:extLst>
              </p:cNvPr>
              <p:cNvSpPr/>
              <p:nvPr/>
            </p:nvSpPr>
            <p:spPr>
              <a:xfrm>
                <a:off x="8404955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1" name="任意多边形: 形状 11840">
                <a:extLst>
                  <a:ext uri="{FF2B5EF4-FFF2-40B4-BE49-F238E27FC236}">
                    <a16:creationId xmlns:a16="http://schemas.microsoft.com/office/drawing/2014/main" id="{16D28B95-6934-E9ED-5127-47164ECFF266}"/>
                  </a:ext>
                </a:extLst>
              </p:cNvPr>
              <p:cNvSpPr/>
              <p:nvPr/>
            </p:nvSpPr>
            <p:spPr>
              <a:xfrm>
                <a:off x="8404955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2" name="任意多边形: 形状 11841">
                <a:extLst>
                  <a:ext uri="{FF2B5EF4-FFF2-40B4-BE49-F238E27FC236}">
                    <a16:creationId xmlns:a16="http://schemas.microsoft.com/office/drawing/2014/main" id="{2EDBE772-6A7F-CB46-2C40-FB0B708B06FB}"/>
                  </a:ext>
                </a:extLst>
              </p:cNvPr>
              <p:cNvSpPr/>
              <p:nvPr/>
            </p:nvSpPr>
            <p:spPr>
              <a:xfrm>
                <a:off x="8404955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3" name="任意多边形: 形状 11842">
                <a:extLst>
                  <a:ext uri="{FF2B5EF4-FFF2-40B4-BE49-F238E27FC236}">
                    <a16:creationId xmlns:a16="http://schemas.microsoft.com/office/drawing/2014/main" id="{8FA23B1E-6180-727F-4A30-61C01CDCE542}"/>
                  </a:ext>
                </a:extLst>
              </p:cNvPr>
              <p:cNvSpPr/>
              <p:nvPr/>
            </p:nvSpPr>
            <p:spPr>
              <a:xfrm>
                <a:off x="8404955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4" name="任意多边形: 形状 11843">
                <a:extLst>
                  <a:ext uri="{FF2B5EF4-FFF2-40B4-BE49-F238E27FC236}">
                    <a16:creationId xmlns:a16="http://schemas.microsoft.com/office/drawing/2014/main" id="{91E76BA0-4FDD-0466-EEEC-B6BEFB749BB1}"/>
                  </a:ext>
                </a:extLst>
              </p:cNvPr>
              <p:cNvSpPr/>
              <p:nvPr/>
            </p:nvSpPr>
            <p:spPr>
              <a:xfrm>
                <a:off x="8404955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5" name="任意多边形: 形状 11844">
                <a:extLst>
                  <a:ext uri="{FF2B5EF4-FFF2-40B4-BE49-F238E27FC236}">
                    <a16:creationId xmlns:a16="http://schemas.microsoft.com/office/drawing/2014/main" id="{1DA4A3C3-C2E6-AC41-FCA8-948998B887AB}"/>
                  </a:ext>
                </a:extLst>
              </p:cNvPr>
              <p:cNvSpPr/>
              <p:nvPr/>
            </p:nvSpPr>
            <p:spPr>
              <a:xfrm>
                <a:off x="8404955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6" name="任意多边形: 形状 11845">
                <a:extLst>
                  <a:ext uri="{FF2B5EF4-FFF2-40B4-BE49-F238E27FC236}">
                    <a16:creationId xmlns:a16="http://schemas.microsoft.com/office/drawing/2014/main" id="{D5A2DF83-C4D6-159F-CC84-93AB4748D588}"/>
                  </a:ext>
                </a:extLst>
              </p:cNvPr>
              <p:cNvSpPr/>
              <p:nvPr/>
            </p:nvSpPr>
            <p:spPr>
              <a:xfrm>
                <a:off x="8404955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7" name="任意多边形: 形状 11846">
                <a:extLst>
                  <a:ext uri="{FF2B5EF4-FFF2-40B4-BE49-F238E27FC236}">
                    <a16:creationId xmlns:a16="http://schemas.microsoft.com/office/drawing/2014/main" id="{BC73279D-5522-1967-3197-7630D13476E2}"/>
                  </a:ext>
                </a:extLst>
              </p:cNvPr>
              <p:cNvSpPr/>
              <p:nvPr/>
            </p:nvSpPr>
            <p:spPr>
              <a:xfrm>
                <a:off x="8404955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8" name="任意多边形: 形状 11847">
                <a:extLst>
                  <a:ext uri="{FF2B5EF4-FFF2-40B4-BE49-F238E27FC236}">
                    <a16:creationId xmlns:a16="http://schemas.microsoft.com/office/drawing/2014/main" id="{6A13E548-08E8-60C2-FCF8-B5484C6B5872}"/>
                  </a:ext>
                </a:extLst>
              </p:cNvPr>
              <p:cNvSpPr/>
              <p:nvPr/>
            </p:nvSpPr>
            <p:spPr>
              <a:xfrm>
                <a:off x="8404955" y="621344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9" name="任意多边形: 形状 11848">
                <a:extLst>
                  <a:ext uri="{FF2B5EF4-FFF2-40B4-BE49-F238E27FC236}">
                    <a16:creationId xmlns:a16="http://schemas.microsoft.com/office/drawing/2014/main" id="{1A181D12-1EB5-067E-08A5-66CB7B8EAC26}"/>
                  </a:ext>
                </a:extLst>
              </p:cNvPr>
              <p:cNvSpPr/>
              <p:nvPr/>
            </p:nvSpPr>
            <p:spPr>
              <a:xfrm>
                <a:off x="8361140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0" name="任意多边形: 形状 11849">
                <a:extLst>
                  <a:ext uri="{FF2B5EF4-FFF2-40B4-BE49-F238E27FC236}">
                    <a16:creationId xmlns:a16="http://schemas.microsoft.com/office/drawing/2014/main" id="{8AC2CBBE-CFC3-DC25-A415-5290F000190D}"/>
                  </a:ext>
                </a:extLst>
              </p:cNvPr>
              <p:cNvSpPr/>
              <p:nvPr/>
            </p:nvSpPr>
            <p:spPr>
              <a:xfrm>
                <a:off x="8361140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1" name="任意多边形: 形状 11850">
                <a:extLst>
                  <a:ext uri="{FF2B5EF4-FFF2-40B4-BE49-F238E27FC236}">
                    <a16:creationId xmlns:a16="http://schemas.microsoft.com/office/drawing/2014/main" id="{EF6FD226-622E-6B9F-EDF4-0F300D7F6DF8}"/>
                  </a:ext>
                </a:extLst>
              </p:cNvPr>
              <p:cNvSpPr/>
              <p:nvPr/>
            </p:nvSpPr>
            <p:spPr>
              <a:xfrm>
                <a:off x="8361140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2" name="任意多边形: 形状 11851">
                <a:extLst>
                  <a:ext uri="{FF2B5EF4-FFF2-40B4-BE49-F238E27FC236}">
                    <a16:creationId xmlns:a16="http://schemas.microsoft.com/office/drawing/2014/main" id="{BC496F0A-AC9E-E3CD-201F-289A65D0A174}"/>
                  </a:ext>
                </a:extLst>
              </p:cNvPr>
              <p:cNvSpPr/>
              <p:nvPr/>
            </p:nvSpPr>
            <p:spPr>
              <a:xfrm>
                <a:off x="8361140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3" name="任意多边形: 形状 11852">
                <a:extLst>
                  <a:ext uri="{FF2B5EF4-FFF2-40B4-BE49-F238E27FC236}">
                    <a16:creationId xmlns:a16="http://schemas.microsoft.com/office/drawing/2014/main" id="{603A622A-6A1E-246E-CBCB-703C743263D8}"/>
                  </a:ext>
                </a:extLst>
              </p:cNvPr>
              <p:cNvSpPr/>
              <p:nvPr/>
            </p:nvSpPr>
            <p:spPr>
              <a:xfrm>
                <a:off x="8361140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4" name="任意多边形: 形状 11853">
                <a:extLst>
                  <a:ext uri="{FF2B5EF4-FFF2-40B4-BE49-F238E27FC236}">
                    <a16:creationId xmlns:a16="http://schemas.microsoft.com/office/drawing/2014/main" id="{87A32CCF-E4C7-989C-2E4C-7D9C7542E41C}"/>
                  </a:ext>
                </a:extLst>
              </p:cNvPr>
              <p:cNvSpPr/>
              <p:nvPr/>
            </p:nvSpPr>
            <p:spPr>
              <a:xfrm>
                <a:off x="8361140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5" name="任意多边形: 形状 11854">
                <a:extLst>
                  <a:ext uri="{FF2B5EF4-FFF2-40B4-BE49-F238E27FC236}">
                    <a16:creationId xmlns:a16="http://schemas.microsoft.com/office/drawing/2014/main" id="{1DE3496E-0A20-0C8E-6190-9942631406FF}"/>
                  </a:ext>
                </a:extLst>
              </p:cNvPr>
              <p:cNvSpPr/>
              <p:nvPr/>
            </p:nvSpPr>
            <p:spPr>
              <a:xfrm>
                <a:off x="8361140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6" name="任意多边形: 形状 11855">
                <a:extLst>
                  <a:ext uri="{FF2B5EF4-FFF2-40B4-BE49-F238E27FC236}">
                    <a16:creationId xmlns:a16="http://schemas.microsoft.com/office/drawing/2014/main" id="{3B0E42E8-9E07-5632-39C3-7A1580E494AC}"/>
                  </a:ext>
                </a:extLst>
              </p:cNvPr>
              <p:cNvSpPr/>
              <p:nvPr/>
            </p:nvSpPr>
            <p:spPr>
              <a:xfrm>
                <a:off x="8361140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7" name="任意多边形: 形状 11856">
                <a:extLst>
                  <a:ext uri="{FF2B5EF4-FFF2-40B4-BE49-F238E27FC236}">
                    <a16:creationId xmlns:a16="http://schemas.microsoft.com/office/drawing/2014/main" id="{A3912318-1612-4407-40C6-8C5F2F296458}"/>
                  </a:ext>
                </a:extLst>
              </p:cNvPr>
              <p:cNvSpPr/>
              <p:nvPr/>
            </p:nvSpPr>
            <p:spPr>
              <a:xfrm>
                <a:off x="8361140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8" name="任意多边形: 形状 11857">
                <a:extLst>
                  <a:ext uri="{FF2B5EF4-FFF2-40B4-BE49-F238E27FC236}">
                    <a16:creationId xmlns:a16="http://schemas.microsoft.com/office/drawing/2014/main" id="{2038E46C-7C90-E021-AC1D-F14C6EC688E9}"/>
                  </a:ext>
                </a:extLst>
              </p:cNvPr>
              <p:cNvSpPr/>
              <p:nvPr/>
            </p:nvSpPr>
            <p:spPr>
              <a:xfrm>
                <a:off x="8361140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9" name="任意多边形: 形状 11858">
                <a:extLst>
                  <a:ext uri="{FF2B5EF4-FFF2-40B4-BE49-F238E27FC236}">
                    <a16:creationId xmlns:a16="http://schemas.microsoft.com/office/drawing/2014/main" id="{6DBFD7B8-AEFE-7D9E-4076-0CFF9C9A0432}"/>
                  </a:ext>
                </a:extLst>
              </p:cNvPr>
              <p:cNvSpPr/>
              <p:nvPr/>
            </p:nvSpPr>
            <p:spPr>
              <a:xfrm>
                <a:off x="8361140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0" name="任意多边形: 形状 11859">
                <a:extLst>
                  <a:ext uri="{FF2B5EF4-FFF2-40B4-BE49-F238E27FC236}">
                    <a16:creationId xmlns:a16="http://schemas.microsoft.com/office/drawing/2014/main" id="{382C8003-CF1D-654B-1B7E-6EAB546C21A7}"/>
                  </a:ext>
                </a:extLst>
              </p:cNvPr>
              <p:cNvSpPr/>
              <p:nvPr/>
            </p:nvSpPr>
            <p:spPr>
              <a:xfrm>
                <a:off x="8361140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1" name="任意多边形: 形状 11860">
                <a:extLst>
                  <a:ext uri="{FF2B5EF4-FFF2-40B4-BE49-F238E27FC236}">
                    <a16:creationId xmlns:a16="http://schemas.microsoft.com/office/drawing/2014/main" id="{952C4817-BEF7-8C19-DB71-AA3482F2547B}"/>
                  </a:ext>
                </a:extLst>
              </p:cNvPr>
              <p:cNvSpPr/>
              <p:nvPr/>
            </p:nvSpPr>
            <p:spPr>
              <a:xfrm>
                <a:off x="8361140" y="625963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2" name="任意多边形: 形状 11861">
                <a:extLst>
                  <a:ext uri="{FF2B5EF4-FFF2-40B4-BE49-F238E27FC236}">
                    <a16:creationId xmlns:a16="http://schemas.microsoft.com/office/drawing/2014/main" id="{7A9DA6B5-BC4F-9CC4-72D7-3205A8AC070D}"/>
                  </a:ext>
                </a:extLst>
              </p:cNvPr>
              <p:cNvSpPr/>
              <p:nvPr/>
            </p:nvSpPr>
            <p:spPr>
              <a:xfrm>
                <a:off x="6906196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3" name="任意多边形: 形状 11862">
                <a:extLst>
                  <a:ext uri="{FF2B5EF4-FFF2-40B4-BE49-F238E27FC236}">
                    <a16:creationId xmlns:a16="http://schemas.microsoft.com/office/drawing/2014/main" id="{029488C2-C1A6-7954-F268-70892FBAF1DD}"/>
                  </a:ext>
                </a:extLst>
              </p:cNvPr>
              <p:cNvSpPr/>
              <p:nvPr/>
            </p:nvSpPr>
            <p:spPr>
              <a:xfrm>
                <a:off x="6906196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4" name="任意多边形: 形状 11863">
                <a:extLst>
                  <a:ext uri="{FF2B5EF4-FFF2-40B4-BE49-F238E27FC236}">
                    <a16:creationId xmlns:a16="http://schemas.microsoft.com/office/drawing/2014/main" id="{443F200E-FF90-DF32-2F79-BB041179DD10}"/>
                  </a:ext>
                </a:extLst>
              </p:cNvPr>
              <p:cNvSpPr/>
              <p:nvPr/>
            </p:nvSpPr>
            <p:spPr>
              <a:xfrm>
                <a:off x="6906196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5" name="任意多边形: 形状 11864">
                <a:extLst>
                  <a:ext uri="{FF2B5EF4-FFF2-40B4-BE49-F238E27FC236}">
                    <a16:creationId xmlns:a16="http://schemas.microsoft.com/office/drawing/2014/main" id="{9DF4B29E-9858-FE32-757B-282CCB34777B}"/>
                  </a:ext>
                </a:extLst>
              </p:cNvPr>
              <p:cNvSpPr/>
              <p:nvPr/>
            </p:nvSpPr>
            <p:spPr>
              <a:xfrm>
                <a:off x="6906196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6" name="任意多边形: 形状 11865">
                <a:extLst>
                  <a:ext uri="{FF2B5EF4-FFF2-40B4-BE49-F238E27FC236}">
                    <a16:creationId xmlns:a16="http://schemas.microsoft.com/office/drawing/2014/main" id="{40DFA712-B453-5DA2-5279-C49F798EAA7E}"/>
                  </a:ext>
                </a:extLst>
              </p:cNvPr>
              <p:cNvSpPr/>
              <p:nvPr/>
            </p:nvSpPr>
            <p:spPr>
              <a:xfrm>
                <a:off x="6906196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7" name="任意多边形: 形状 11866">
                <a:extLst>
                  <a:ext uri="{FF2B5EF4-FFF2-40B4-BE49-F238E27FC236}">
                    <a16:creationId xmlns:a16="http://schemas.microsoft.com/office/drawing/2014/main" id="{2F7E4C6F-687C-0881-BF8E-4AF90452A796}"/>
                  </a:ext>
                </a:extLst>
              </p:cNvPr>
              <p:cNvSpPr/>
              <p:nvPr/>
            </p:nvSpPr>
            <p:spPr>
              <a:xfrm>
                <a:off x="6906196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8" name="任意多边形: 形状 11867">
                <a:extLst>
                  <a:ext uri="{FF2B5EF4-FFF2-40B4-BE49-F238E27FC236}">
                    <a16:creationId xmlns:a16="http://schemas.microsoft.com/office/drawing/2014/main" id="{4068A27D-75F7-1614-0F78-192323C8D649}"/>
                  </a:ext>
                </a:extLst>
              </p:cNvPr>
              <p:cNvSpPr/>
              <p:nvPr/>
            </p:nvSpPr>
            <p:spPr>
              <a:xfrm>
                <a:off x="6906196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9" name="任意多边形: 形状 11868">
                <a:extLst>
                  <a:ext uri="{FF2B5EF4-FFF2-40B4-BE49-F238E27FC236}">
                    <a16:creationId xmlns:a16="http://schemas.microsoft.com/office/drawing/2014/main" id="{AD56411E-E58E-F8CC-BCFA-8BC39444FD58}"/>
                  </a:ext>
                </a:extLst>
              </p:cNvPr>
              <p:cNvSpPr/>
              <p:nvPr/>
            </p:nvSpPr>
            <p:spPr>
              <a:xfrm>
                <a:off x="6906196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0" name="任意多边形: 形状 11869">
                <a:extLst>
                  <a:ext uri="{FF2B5EF4-FFF2-40B4-BE49-F238E27FC236}">
                    <a16:creationId xmlns:a16="http://schemas.microsoft.com/office/drawing/2014/main" id="{093CE2A8-DD92-B386-8A4D-012CE134B3F3}"/>
                  </a:ext>
                </a:extLst>
              </p:cNvPr>
              <p:cNvSpPr/>
              <p:nvPr/>
            </p:nvSpPr>
            <p:spPr>
              <a:xfrm>
                <a:off x="6906196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1" name="任意多边形: 形状 11870">
                <a:extLst>
                  <a:ext uri="{FF2B5EF4-FFF2-40B4-BE49-F238E27FC236}">
                    <a16:creationId xmlns:a16="http://schemas.microsoft.com/office/drawing/2014/main" id="{AB0830AD-F4A4-E3A6-4482-51036273E2A4}"/>
                  </a:ext>
                </a:extLst>
              </p:cNvPr>
              <p:cNvSpPr/>
              <p:nvPr/>
            </p:nvSpPr>
            <p:spPr>
              <a:xfrm>
                <a:off x="6906196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2" name="任意多边形: 形状 11871">
                <a:extLst>
                  <a:ext uri="{FF2B5EF4-FFF2-40B4-BE49-F238E27FC236}">
                    <a16:creationId xmlns:a16="http://schemas.microsoft.com/office/drawing/2014/main" id="{CA1B3C39-5754-69FA-CF08-73793A49DE42}"/>
                  </a:ext>
                </a:extLst>
              </p:cNvPr>
              <p:cNvSpPr/>
              <p:nvPr/>
            </p:nvSpPr>
            <p:spPr>
              <a:xfrm>
                <a:off x="6906196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3" name="任意多边形: 形状 11872">
                <a:extLst>
                  <a:ext uri="{FF2B5EF4-FFF2-40B4-BE49-F238E27FC236}">
                    <a16:creationId xmlns:a16="http://schemas.microsoft.com/office/drawing/2014/main" id="{9480B21D-29CD-62EB-3C27-DCCEC1147185}"/>
                  </a:ext>
                </a:extLst>
              </p:cNvPr>
              <p:cNvSpPr/>
              <p:nvPr/>
            </p:nvSpPr>
            <p:spPr>
              <a:xfrm>
                <a:off x="6906196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4" name="任意多边形: 形状 11873">
                <a:extLst>
                  <a:ext uri="{FF2B5EF4-FFF2-40B4-BE49-F238E27FC236}">
                    <a16:creationId xmlns:a16="http://schemas.microsoft.com/office/drawing/2014/main" id="{4A150607-E26E-BF88-0723-1D7359CD0CC8}"/>
                  </a:ext>
                </a:extLst>
              </p:cNvPr>
              <p:cNvSpPr/>
              <p:nvPr/>
            </p:nvSpPr>
            <p:spPr>
              <a:xfrm>
                <a:off x="6906196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5" name="任意多边形: 形状 11874">
                <a:extLst>
                  <a:ext uri="{FF2B5EF4-FFF2-40B4-BE49-F238E27FC236}">
                    <a16:creationId xmlns:a16="http://schemas.microsoft.com/office/drawing/2014/main" id="{08B7DFC9-13F1-92C6-CE9D-D52420EB625C}"/>
                  </a:ext>
                </a:extLst>
              </p:cNvPr>
              <p:cNvSpPr/>
              <p:nvPr/>
            </p:nvSpPr>
            <p:spPr>
              <a:xfrm>
                <a:off x="6906196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6" name="任意多边形: 形状 11875">
                <a:extLst>
                  <a:ext uri="{FF2B5EF4-FFF2-40B4-BE49-F238E27FC236}">
                    <a16:creationId xmlns:a16="http://schemas.microsoft.com/office/drawing/2014/main" id="{07A94D22-2BCD-2BEA-7D54-57E1689BD311}"/>
                  </a:ext>
                </a:extLst>
              </p:cNvPr>
              <p:cNvSpPr/>
              <p:nvPr/>
            </p:nvSpPr>
            <p:spPr>
              <a:xfrm>
                <a:off x="6906196" y="60560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7" name="任意多边形: 形状 11876">
                <a:extLst>
                  <a:ext uri="{FF2B5EF4-FFF2-40B4-BE49-F238E27FC236}">
                    <a16:creationId xmlns:a16="http://schemas.microsoft.com/office/drawing/2014/main" id="{1CFB7061-7E5B-8911-CC3A-3B55B3D44F78}"/>
                  </a:ext>
                </a:extLst>
              </p:cNvPr>
              <p:cNvSpPr/>
              <p:nvPr/>
            </p:nvSpPr>
            <p:spPr>
              <a:xfrm>
                <a:off x="6906196" y="61023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8" name="任意多边形: 形状 11877">
                <a:extLst>
                  <a:ext uri="{FF2B5EF4-FFF2-40B4-BE49-F238E27FC236}">
                    <a16:creationId xmlns:a16="http://schemas.microsoft.com/office/drawing/2014/main" id="{CFC4BDBE-D637-0F68-FFDB-E0D6D156548B}"/>
                  </a:ext>
                </a:extLst>
              </p:cNvPr>
              <p:cNvSpPr/>
              <p:nvPr/>
            </p:nvSpPr>
            <p:spPr>
              <a:xfrm>
                <a:off x="6906196" y="614857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9" name="任意多边形: 形状 11878">
                <a:extLst>
                  <a:ext uri="{FF2B5EF4-FFF2-40B4-BE49-F238E27FC236}">
                    <a16:creationId xmlns:a16="http://schemas.microsoft.com/office/drawing/2014/main" id="{378F1372-40C5-C916-DB5C-C9CA506A74BD}"/>
                  </a:ext>
                </a:extLst>
              </p:cNvPr>
              <p:cNvSpPr/>
              <p:nvPr/>
            </p:nvSpPr>
            <p:spPr>
              <a:xfrm>
                <a:off x="6906196" y="61947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0" name="任意多边形: 形状 11879">
                <a:extLst>
                  <a:ext uri="{FF2B5EF4-FFF2-40B4-BE49-F238E27FC236}">
                    <a16:creationId xmlns:a16="http://schemas.microsoft.com/office/drawing/2014/main" id="{2130FF52-EAA3-0526-F678-425178077338}"/>
                  </a:ext>
                </a:extLst>
              </p:cNvPr>
              <p:cNvSpPr/>
              <p:nvPr/>
            </p:nvSpPr>
            <p:spPr>
              <a:xfrm>
                <a:off x="6906196" y="62410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1" name="任意多边形: 形状 11880">
                <a:extLst>
                  <a:ext uri="{FF2B5EF4-FFF2-40B4-BE49-F238E27FC236}">
                    <a16:creationId xmlns:a16="http://schemas.microsoft.com/office/drawing/2014/main" id="{AEAB6516-169D-0F80-0C80-F2174C561CA2}"/>
                  </a:ext>
                </a:extLst>
              </p:cNvPr>
              <p:cNvSpPr/>
              <p:nvPr/>
            </p:nvSpPr>
            <p:spPr>
              <a:xfrm>
                <a:off x="686247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2" name="任意多边形: 形状 11881">
                <a:extLst>
                  <a:ext uri="{FF2B5EF4-FFF2-40B4-BE49-F238E27FC236}">
                    <a16:creationId xmlns:a16="http://schemas.microsoft.com/office/drawing/2014/main" id="{37395996-B983-7901-4FF2-618FF40627DF}"/>
                  </a:ext>
                </a:extLst>
              </p:cNvPr>
              <p:cNvSpPr/>
              <p:nvPr/>
            </p:nvSpPr>
            <p:spPr>
              <a:xfrm>
                <a:off x="686247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3" name="任意多边形: 形状 11882">
                <a:extLst>
                  <a:ext uri="{FF2B5EF4-FFF2-40B4-BE49-F238E27FC236}">
                    <a16:creationId xmlns:a16="http://schemas.microsoft.com/office/drawing/2014/main" id="{1CD323A1-76D4-1ADD-98CB-27F2BF9A6091}"/>
                  </a:ext>
                </a:extLst>
              </p:cNvPr>
              <p:cNvSpPr/>
              <p:nvPr/>
            </p:nvSpPr>
            <p:spPr>
              <a:xfrm>
                <a:off x="686247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4" name="任意多边形: 形状 11883">
                <a:extLst>
                  <a:ext uri="{FF2B5EF4-FFF2-40B4-BE49-F238E27FC236}">
                    <a16:creationId xmlns:a16="http://schemas.microsoft.com/office/drawing/2014/main" id="{E2CE1AD8-9865-0863-AAB2-B8BD328FE48F}"/>
                  </a:ext>
                </a:extLst>
              </p:cNvPr>
              <p:cNvSpPr/>
              <p:nvPr/>
            </p:nvSpPr>
            <p:spPr>
              <a:xfrm>
                <a:off x="686247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5" name="任意多边形: 形状 11884">
                <a:extLst>
                  <a:ext uri="{FF2B5EF4-FFF2-40B4-BE49-F238E27FC236}">
                    <a16:creationId xmlns:a16="http://schemas.microsoft.com/office/drawing/2014/main" id="{52BB0000-4EA2-2438-4E37-D0A15EFF69DB}"/>
                  </a:ext>
                </a:extLst>
              </p:cNvPr>
              <p:cNvSpPr/>
              <p:nvPr/>
            </p:nvSpPr>
            <p:spPr>
              <a:xfrm>
                <a:off x="686247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6" name="任意多边形: 形状 11885">
                <a:extLst>
                  <a:ext uri="{FF2B5EF4-FFF2-40B4-BE49-F238E27FC236}">
                    <a16:creationId xmlns:a16="http://schemas.microsoft.com/office/drawing/2014/main" id="{C78EDFB7-B718-3028-BFBE-702CAC88C037}"/>
                  </a:ext>
                </a:extLst>
              </p:cNvPr>
              <p:cNvSpPr/>
              <p:nvPr/>
            </p:nvSpPr>
            <p:spPr>
              <a:xfrm>
                <a:off x="6862476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7" name="任意多边形: 形状 11886">
                <a:extLst>
                  <a:ext uri="{FF2B5EF4-FFF2-40B4-BE49-F238E27FC236}">
                    <a16:creationId xmlns:a16="http://schemas.microsoft.com/office/drawing/2014/main" id="{701CF6C0-2371-1310-6776-ACCE49DBA4A1}"/>
                  </a:ext>
                </a:extLst>
              </p:cNvPr>
              <p:cNvSpPr/>
              <p:nvPr/>
            </p:nvSpPr>
            <p:spPr>
              <a:xfrm>
                <a:off x="6862476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8" name="任意多边形: 形状 11887">
                <a:extLst>
                  <a:ext uri="{FF2B5EF4-FFF2-40B4-BE49-F238E27FC236}">
                    <a16:creationId xmlns:a16="http://schemas.microsoft.com/office/drawing/2014/main" id="{F7810238-BF2D-B67B-31C4-789256713CD7}"/>
                  </a:ext>
                </a:extLst>
              </p:cNvPr>
              <p:cNvSpPr/>
              <p:nvPr/>
            </p:nvSpPr>
            <p:spPr>
              <a:xfrm>
                <a:off x="686247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9" name="任意多边形: 形状 11888">
                <a:extLst>
                  <a:ext uri="{FF2B5EF4-FFF2-40B4-BE49-F238E27FC236}">
                    <a16:creationId xmlns:a16="http://schemas.microsoft.com/office/drawing/2014/main" id="{E5F80A21-A582-6B92-53AC-13EBA18BB925}"/>
                  </a:ext>
                </a:extLst>
              </p:cNvPr>
              <p:cNvSpPr/>
              <p:nvPr/>
            </p:nvSpPr>
            <p:spPr>
              <a:xfrm>
                <a:off x="686247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0" name="任意多边形: 形状 11889">
                <a:extLst>
                  <a:ext uri="{FF2B5EF4-FFF2-40B4-BE49-F238E27FC236}">
                    <a16:creationId xmlns:a16="http://schemas.microsoft.com/office/drawing/2014/main" id="{821A3312-A511-3903-3618-647A9F04E789}"/>
                  </a:ext>
                </a:extLst>
              </p:cNvPr>
              <p:cNvSpPr/>
              <p:nvPr/>
            </p:nvSpPr>
            <p:spPr>
              <a:xfrm>
                <a:off x="686247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1" name="任意多边形: 形状 11890">
                <a:extLst>
                  <a:ext uri="{FF2B5EF4-FFF2-40B4-BE49-F238E27FC236}">
                    <a16:creationId xmlns:a16="http://schemas.microsoft.com/office/drawing/2014/main" id="{5C615D75-DA06-76FA-FDE3-77AE2FC10BB5}"/>
                  </a:ext>
                </a:extLst>
              </p:cNvPr>
              <p:cNvSpPr/>
              <p:nvPr/>
            </p:nvSpPr>
            <p:spPr>
              <a:xfrm>
                <a:off x="6862476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2" name="任意多边形: 形状 11891">
                <a:extLst>
                  <a:ext uri="{FF2B5EF4-FFF2-40B4-BE49-F238E27FC236}">
                    <a16:creationId xmlns:a16="http://schemas.microsoft.com/office/drawing/2014/main" id="{B5D15197-E107-DB82-46AC-2D30287DFB5F}"/>
                  </a:ext>
                </a:extLst>
              </p:cNvPr>
              <p:cNvSpPr/>
              <p:nvPr/>
            </p:nvSpPr>
            <p:spPr>
              <a:xfrm>
                <a:off x="6862476" y="587121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3" name="任意多边形: 形状 11892">
                <a:extLst>
                  <a:ext uri="{FF2B5EF4-FFF2-40B4-BE49-F238E27FC236}">
                    <a16:creationId xmlns:a16="http://schemas.microsoft.com/office/drawing/2014/main" id="{F0A94819-A81C-8ACC-F914-EE8B937ADC15}"/>
                  </a:ext>
                </a:extLst>
              </p:cNvPr>
              <p:cNvSpPr/>
              <p:nvPr/>
            </p:nvSpPr>
            <p:spPr>
              <a:xfrm>
                <a:off x="6862476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4" name="任意多边形: 形状 11893">
                <a:extLst>
                  <a:ext uri="{FF2B5EF4-FFF2-40B4-BE49-F238E27FC236}">
                    <a16:creationId xmlns:a16="http://schemas.microsoft.com/office/drawing/2014/main" id="{4C0796E8-DC87-377C-C82B-C3E0C5E11D9E}"/>
                  </a:ext>
                </a:extLst>
              </p:cNvPr>
              <p:cNvSpPr/>
              <p:nvPr/>
            </p:nvSpPr>
            <p:spPr>
              <a:xfrm>
                <a:off x="6862476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5" name="任意多边形: 形状 11894">
                <a:extLst>
                  <a:ext uri="{FF2B5EF4-FFF2-40B4-BE49-F238E27FC236}">
                    <a16:creationId xmlns:a16="http://schemas.microsoft.com/office/drawing/2014/main" id="{F4CD3C81-A8C6-8499-CBDA-C42483F9C073}"/>
                  </a:ext>
                </a:extLst>
              </p:cNvPr>
              <p:cNvSpPr/>
              <p:nvPr/>
            </p:nvSpPr>
            <p:spPr>
              <a:xfrm>
                <a:off x="6862476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6" name="任意多边形: 形状 11895">
                <a:extLst>
                  <a:ext uri="{FF2B5EF4-FFF2-40B4-BE49-F238E27FC236}">
                    <a16:creationId xmlns:a16="http://schemas.microsoft.com/office/drawing/2014/main" id="{A058DABA-A1B8-8C79-F6EA-7D31627ECDE6}"/>
                  </a:ext>
                </a:extLst>
              </p:cNvPr>
              <p:cNvSpPr/>
              <p:nvPr/>
            </p:nvSpPr>
            <p:spPr>
              <a:xfrm>
                <a:off x="6862476" y="60560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7" name="任意多边形: 形状 11896">
                <a:extLst>
                  <a:ext uri="{FF2B5EF4-FFF2-40B4-BE49-F238E27FC236}">
                    <a16:creationId xmlns:a16="http://schemas.microsoft.com/office/drawing/2014/main" id="{A88FF7E5-A8EA-3BF3-CA88-120795524064}"/>
                  </a:ext>
                </a:extLst>
              </p:cNvPr>
              <p:cNvSpPr/>
              <p:nvPr/>
            </p:nvSpPr>
            <p:spPr>
              <a:xfrm>
                <a:off x="6862476" y="61023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8" name="任意多边形: 形状 11897">
                <a:extLst>
                  <a:ext uri="{FF2B5EF4-FFF2-40B4-BE49-F238E27FC236}">
                    <a16:creationId xmlns:a16="http://schemas.microsoft.com/office/drawing/2014/main" id="{E31AB955-0587-6820-6EFD-1CA48674243C}"/>
                  </a:ext>
                </a:extLst>
              </p:cNvPr>
              <p:cNvSpPr/>
              <p:nvPr/>
            </p:nvSpPr>
            <p:spPr>
              <a:xfrm>
                <a:off x="6862476" y="61485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9" name="任意多边形: 形状 11898">
                <a:extLst>
                  <a:ext uri="{FF2B5EF4-FFF2-40B4-BE49-F238E27FC236}">
                    <a16:creationId xmlns:a16="http://schemas.microsoft.com/office/drawing/2014/main" id="{2CC9FB06-5411-8744-0FC7-4B0A62590625}"/>
                  </a:ext>
                </a:extLst>
              </p:cNvPr>
              <p:cNvSpPr/>
              <p:nvPr/>
            </p:nvSpPr>
            <p:spPr>
              <a:xfrm>
                <a:off x="6862476" y="61947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0" name="任意多边形: 形状 11899">
                <a:extLst>
                  <a:ext uri="{FF2B5EF4-FFF2-40B4-BE49-F238E27FC236}">
                    <a16:creationId xmlns:a16="http://schemas.microsoft.com/office/drawing/2014/main" id="{A0575753-4BD5-D574-77AF-5F7C6339A102}"/>
                  </a:ext>
                </a:extLst>
              </p:cNvPr>
              <p:cNvSpPr/>
              <p:nvPr/>
            </p:nvSpPr>
            <p:spPr>
              <a:xfrm>
                <a:off x="6862476" y="62410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1" name="任意多边形: 形状 11900">
                <a:extLst>
                  <a:ext uri="{FF2B5EF4-FFF2-40B4-BE49-F238E27FC236}">
                    <a16:creationId xmlns:a16="http://schemas.microsoft.com/office/drawing/2014/main" id="{7AEFAF88-D3A8-7B98-87DD-7DDD9009A8C8}"/>
                  </a:ext>
                </a:extLst>
              </p:cNvPr>
              <p:cNvSpPr/>
              <p:nvPr/>
            </p:nvSpPr>
            <p:spPr>
              <a:xfrm>
                <a:off x="7121937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2" name="任意多边形: 形状 11901">
                <a:extLst>
                  <a:ext uri="{FF2B5EF4-FFF2-40B4-BE49-F238E27FC236}">
                    <a16:creationId xmlns:a16="http://schemas.microsoft.com/office/drawing/2014/main" id="{CD99C1B7-A142-B985-4D0F-826B5D64D4DF}"/>
                  </a:ext>
                </a:extLst>
              </p:cNvPr>
              <p:cNvSpPr/>
              <p:nvPr/>
            </p:nvSpPr>
            <p:spPr>
              <a:xfrm>
                <a:off x="7121937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3" name="任意多边形: 形状 11902">
                <a:extLst>
                  <a:ext uri="{FF2B5EF4-FFF2-40B4-BE49-F238E27FC236}">
                    <a16:creationId xmlns:a16="http://schemas.microsoft.com/office/drawing/2014/main" id="{65117319-DF8E-D216-97CD-AF5E294B3F0D}"/>
                  </a:ext>
                </a:extLst>
              </p:cNvPr>
              <p:cNvSpPr/>
              <p:nvPr/>
            </p:nvSpPr>
            <p:spPr>
              <a:xfrm>
                <a:off x="7121937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4" name="任意多边形: 形状 11903">
                <a:extLst>
                  <a:ext uri="{FF2B5EF4-FFF2-40B4-BE49-F238E27FC236}">
                    <a16:creationId xmlns:a16="http://schemas.microsoft.com/office/drawing/2014/main" id="{45712A60-C747-D6A4-A510-D30BF5DE8641}"/>
                  </a:ext>
                </a:extLst>
              </p:cNvPr>
              <p:cNvSpPr/>
              <p:nvPr/>
            </p:nvSpPr>
            <p:spPr>
              <a:xfrm>
                <a:off x="7121937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5" name="任意多边形: 形状 11904">
                <a:extLst>
                  <a:ext uri="{FF2B5EF4-FFF2-40B4-BE49-F238E27FC236}">
                    <a16:creationId xmlns:a16="http://schemas.microsoft.com/office/drawing/2014/main" id="{7C41FAF3-E5DB-9D7B-6E29-242EAAAE7C45}"/>
                  </a:ext>
                </a:extLst>
              </p:cNvPr>
              <p:cNvSpPr/>
              <p:nvPr/>
            </p:nvSpPr>
            <p:spPr>
              <a:xfrm>
                <a:off x="7121937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6" name="任意多边形: 形状 11905">
                <a:extLst>
                  <a:ext uri="{FF2B5EF4-FFF2-40B4-BE49-F238E27FC236}">
                    <a16:creationId xmlns:a16="http://schemas.microsoft.com/office/drawing/2014/main" id="{26DE4698-984C-86D7-CE82-702BABA0E5DA}"/>
                  </a:ext>
                </a:extLst>
              </p:cNvPr>
              <p:cNvSpPr/>
              <p:nvPr/>
            </p:nvSpPr>
            <p:spPr>
              <a:xfrm>
                <a:off x="7121937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7" name="任意多边形: 形状 11906">
                <a:extLst>
                  <a:ext uri="{FF2B5EF4-FFF2-40B4-BE49-F238E27FC236}">
                    <a16:creationId xmlns:a16="http://schemas.microsoft.com/office/drawing/2014/main" id="{88E4CC17-A72B-522A-049C-21BA170B10DE}"/>
                  </a:ext>
                </a:extLst>
              </p:cNvPr>
              <p:cNvSpPr/>
              <p:nvPr/>
            </p:nvSpPr>
            <p:spPr>
              <a:xfrm>
                <a:off x="7121937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8" name="任意多边形: 形状 11907">
                <a:extLst>
                  <a:ext uri="{FF2B5EF4-FFF2-40B4-BE49-F238E27FC236}">
                    <a16:creationId xmlns:a16="http://schemas.microsoft.com/office/drawing/2014/main" id="{0367CCEE-F72A-4995-F674-15AAE45128F5}"/>
                  </a:ext>
                </a:extLst>
              </p:cNvPr>
              <p:cNvSpPr/>
              <p:nvPr/>
            </p:nvSpPr>
            <p:spPr>
              <a:xfrm>
                <a:off x="7121937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9" name="任意多边形: 形状 11908">
                <a:extLst>
                  <a:ext uri="{FF2B5EF4-FFF2-40B4-BE49-F238E27FC236}">
                    <a16:creationId xmlns:a16="http://schemas.microsoft.com/office/drawing/2014/main" id="{3515980B-2A11-0211-210B-88B58556F418}"/>
                  </a:ext>
                </a:extLst>
              </p:cNvPr>
              <p:cNvSpPr/>
              <p:nvPr/>
            </p:nvSpPr>
            <p:spPr>
              <a:xfrm>
                <a:off x="7121937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0" name="任意多边形: 形状 11909">
                <a:extLst>
                  <a:ext uri="{FF2B5EF4-FFF2-40B4-BE49-F238E27FC236}">
                    <a16:creationId xmlns:a16="http://schemas.microsoft.com/office/drawing/2014/main" id="{BFB1C379-99BD-EA3C-4540-5B0D514C5751}"/>
                  </a:ext>
                </a:extLst>
              </p:cNvPr>
              <p:cNvSpPr/>
              <p:nvPr/>
            </p:nvSpPr>
            <p:spPr>
              <a:xfrm>
                <a:off x="7121937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1" name="任意多边形: 形状 11910">
                <a:extLst>
                  <a:ext uri="{FF2B5EF4-FFF2-40B4-BE49-F238E27FC236}">
                    <a16:creationId xmlns:a16="http://schemas.microsoft.com/office/drawing/2014/main" id="{647B1A4E-F339-B5D6-458B-509F747D32FE}"/>
                  </a:ext>
                </a:extLst>
              </p:cNvPr>
              <p:cNvSpPr/>
              <p:nvPr/>
            </p:nvSpPr>
            <p:spPr>
              <a:xfrm>
                <a:off x="7078122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2" name="任意多边形: 形状 11911">
                <a:extLst>
                  <a:ext uri="{FF2B5EF4-FFF2-40B4-BE49-F238E27FC236}">
                    <a16:creationId xmlns:a16="http://schemas.microsoft.com/office/drawing/2014/main" id="{586626EF-7E67-DD57-AAF1-9F8F6A1CB5FF}"/>
                  </a:ext>
                </a:extLst>
              </p:cNvPr>
              <p:cNvSpPr/>
              <p:nvPr/>
            </p:nvSpPr>
            <p:spPr>
              <a:xfrm>
                <a:off x="7078122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3" name="任意多边形: 形状 11912">
                <a:extLst>
                  <a:ext uri="{FF2B5EF4-FFF2-40B4-BE49-F238E27FC236}">
                    <a16:creationId xmlns:a16="http://schemas.microsoft.com/office/drawing/2014/main" id="{870156C8-04FD-E090-F586-EBD017199BD9}"/>
                  </a:ext>
                </a:extLst>
              </p:cNvPr>
              <p:cNvSpPr/>
              <p:nvPr/>
            </p:nvSpPr>
            <p:spPr>
              <a:xfrm>
                <a:off x="7078122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4" name="任意多边形: 形状 11913">
                <a:extLst>
                  <a:ext uri="{FF2B5EF4-FFF2-40B4-BE49-F238E27FC236}">
                    <a16:creationId xmlns:a16="http://schemas.microsoft.com/office/drawing/2014/main" id="{F4CA049D-C5D4-7C7C-05A2-7FFA072351C5}"/>
                  </a:ext>
                </a:extLst>
              </p:cNvPr>
              <p:cNvSpPr/>
              <p:nvPr/>
            </p:nvSpPr>
            <p:spPr>
              <a:xfrm>
                <a:off x="7078122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5" name="任意多边形: 形状 11914">
                <a:extLst>
                  <a:ext uri="{FF2B5EF4-FFF2-40B4-BE49-F238E27FC236}">
                    <a16:creationId xmlns:a16="http://schemas.microsoft.com/office/drawing/2014/main" id="{7CC772C8-D20D-1343-A1A9-29C4E692796B}"/>
                  </a:ext>
                </a:extLst>
              </p:cNvPr>
              <p:cNvSpPr/>
              <p:nvPr/>
            </p:nvSpPr>
            <p:spPr>
              <a:xfrm>
                <a:off x="7078122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6" name="任意多边形: 形状 11915">
                <a:extLst>
                  <a:ext uri="{FF2B5EF4-FFF2-40B4-BE49-F238E27FC236}">
                    <a16:creationId xmlns:a16="http://schemas.microsoft.com/office/drawing/2014/main" id="{EE83B4A5-05EF-BC20-4D2E-0B1C0E92EED4}"/>
                  </a:ext>
                </a:extLst>
              </p:cNvPr>
              <p:cNvSpPr/>
              <p:nvPr/>
            </p:nvSpPr>
            <p:spPr>
              <a:xfrm>
                <a:off x="7078122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7" name="任意多边形: 形状 11916">
                <a:extLst>
                  <a:ext uri="{FF2B5EF4-FFF2-40B4-BE49-F238E27FC236}">
                    <a16:creationId xmlns:a16="http://schemas.microsoft.com/office/drawing/2014/main" id="{0C6A96C6-299D-E3A5-FC0C-329574448B66}"/>
                  </a:ext>
                </a:extLst>
              </p:cNvPr>
              <p:cNvSpPr/>
              <p:nvPr/>
            </p:nvSpPr>
            <p:spPr>
              <a:xfrm>
                <a:off x="7078122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8" name="任意多边形: 形状 11917">
                <a:extLst>
                  <a:ext uri="{FF2B5EF4-FFF2-40B4-BE49-F238E27FC236}">
                    <a16:creationId xmlns:a16="http://schemas.microsoft.com/office/drawing/2014/main" id="{9983F918-ADA4-9C92-186A-2B7F92134001}"/>
                  </a:ext>
                </a:extLst>
              </p:cNvPr>
              <p:cNvSpPr/>
              <p:nvPr/>
            </p:nvSpPr>
            <p:spPr>
              <a:xfrm>
                <a:off x="7078122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9" name="任意多边形: 形状 11918">
                <a:extLst>
                  <a:ext uri="{FF2B5EF4-FFF2-40B4-BE49-F238E27FC236}">
                    <a16:creationId xmlns:a16="http://schemas.microsoft.com/office/drawing/2014/main" id="{9DD3C68D-E3D9-B65A-780D-6145C41D6298}"/>
                  </a:ext>
                </a:extLst>
              </p:cNvPr>
              <p:cNvSpPr/>
              <p:nvPr/>
            </p:nvSpPr>
            <p:spPr>
              <a:xfrm>
                <a:off x="7078122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1" name="图形 14">
              <a:extLst>
                <a:ext uri="{FF2B5EF4-FFF2-40B4-BE49-F238E27FC236}">
                  <a16:creationId xmlns:a16="http://schemas.microsoft.com/office/drawing/2014/main" id="{EF0A3AB4-0A32-9CC8-C89B-0FC0518C7E47}"/>
                </a:ext>
              </a:extLst>
            </p:cNvPr>
            <p:cNvGrpSpPr/>
            <p:nvPr/>
          </p:nvGrpSpPr>
          <p:grpSpPr>
            <a:xfrm>
              <a:off x="6466617" y="4991862"/>
              <a:ext cx="1863566" cy="1367218"/>
              <a:chOff x="6466617" y="4991862"/>
              <a:chExt cx="1863566" cy="1367218"/>
            </a:xfrm>
          </p:grpSpPr>
          <p:sp>
            <p:nvSpPr>
              <p:cNvPr id="11179" name="任意多边形: 形状 11178">
                <a:extLst>
                  <a:ext uri="{FF2B5EF4-FFF2-40B4-BE49-F238E27FC236}">
                    <a16:creationId xmlns:a16="http://schemas.microsoft.com/office/drawing/2014/main" id="{0D6A1ADA-0B6F-A712-9D47-BAF6BB84DBD0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0" name="任意多边形: 形状 11179">
                <a:extLst>
                  <a:ext uri="{FF2B5EF4-FFF2-40B4-BE49-F238E27FC236}">
                    <a16:creationId xmlns:a16="http://schemas.microsoft.com/office/drawing/2014/main" id="{BE00DFD7-9574-DF1E-869C-05830CD579CE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1" name="任意多边形: 形状 11180">
                <a:extLst>
                  <a:ext uri="{FF2B5EF4-FFF2-40B4-BE49-F238E27FC236}">
                    <a16:creationId xmlns:a16="http://schemas.microsoft.com/office/drawing/2014/main" id="{CBD7EA62-901C-9319-CF4C-E3BF91F6722B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2" name="任意多边形: 形状 11181">
                <a:extLst>
                  <a:ext uri="{FF2B5EF4-FFF2-40B4-BE49-F238E27FC236}">
                    <a16:creationId xmlns:a16="http://schemas.microsoft.com/office/drawing/2014/main" id="{3C8C9697-3E47-70B6-C3A7-C20409CEC825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2" name="图形 14">
              <a:extLst>
                <a:ext uri="{FF2B5EF4-FFF2-40B4-BE49-F238E27FC236}">
                  <a16:creationId xmlns:a16="http://schemas.microsoft.com/office/drawing/2014/main" id="{23440044-211F-A3E0-6456-F440C8603CE2}"/>
                </a:ext>
              </a:extLst>
            </p:cNvPr>
            <p:cNvGrpSpPr/>
            <p:nvPr/>
          </p:nvGrpSpPr>
          <p:grpSpPr>
            <a:xfrm>
              <a:off x="8798212" y="5759196"/>
              <a:ext cx="1176081" cy="845248"/>
              <a:chOff x="8798212" y="5759196"/>
              <a:chExt cx="1176081" cy="845248"/>
            </a:xfrm>
          </p:grpSpPr>
          <p:sp>
            <p:nvSpPr>
              <p:cNvPr id="11175" name="任意多边形: 形状 11174">
                <a:extLst>
                  <a:ext uri="{FF2B5EF4-FFF2-40B4-BE49-F238E27FC236}">
                    <a16:creationId xmlns:a16="http://schemas.microsoft.com/office/drawing/2014/main" id="{FF8C8563-6616-51E7-359E-FBEA4CE044D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6" name="任意多边形: 形状 11175">
                <a:extLst>
                  <a:ext uri="{FF2B5EF4-FFF2-40B4-BE49-F238E27FC236}">
                    <a16:creationId xmlns:a16="http://schemas.microsoft.com/office/drawing/2014/main" id="{1B68B8A6-93A0-3ABB-3094-C06BD20D3A7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7" name="任意多边形: 形状 11176">
                <a:extLst>
                  <a:ext uri="{FF2B5EF4-FFF2-40B4-BE49-F238E27FC236}">
                    <a16:creationId xmlns:a16="http://schemas.microsoft.com/office/drawing/2014/main" id="{C53A4C14-B930-F62C-4E5A-049A9825F43A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8" name="任意多边形: 形状 11177">
                <a:extLst>
                  <a:ext uri="{FF2B5EF4-FFF2-40B4-BE49-F238E27FC236}">
                    <a16:creationId xmlns:a16="http://schemas.microsoft.com/office/drawing/2014/main" id="{33224637-8E13-2C53-82FD-63BBC2C2FFC5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3" name="图形 14">
              <a:extLst>
                <a:ext uri="{FF2B5EF4-FFF2-40B4-BE49-F238E27FC236}">
                  <a16:creationId xmlns:a16="http://schemas.microsoft.com/office/drawing/2014/main" id="{E79CD8A8-019E-F775-2753-C29C406FAAD1}"/>
                </a:ext>
              </a:extLst>
            </p:cNvPr>
            <p:cNvGrpSpPr/>
            <p:nvPr/>
          </p:nvGrpSpPr>
          <p:grpSpPr>
            <a:xfrm>
              <a:off x="7105650" y="4401360"/>
              <a:ext cx="1112161" cy="2003344"/>
              <a:chOff x="7105650" y="4401360"/>
              <a:chExt cx="1112161" cy="2003344"/>
            </a:xfrm>
          </p:grpSpPr>
          <p:sp>
            <p:nvSpPr>
              <p:cNvPr id="11131" name="任意多边形: 形状 11130">
                <a:extLst>
                  <a:ext uri="{FF2B5EF4-FFF2-40B4-BE49-F238E27FC236}">
                    <a16:creationId xmlns:a16="http://schemas.microsoft.com/office/drawing/2014/main" id="{E721483E-A3FB-7778-5A31-ED3FB477C039}"/>
                  </a:ext>
                </a:extLst>
              </p:cNvPr>
              <p:cNvSpPr/>
              <p:nvPr/>
            </p:nvSpPr>
            <p:spPr>
              <a:xfrm>
                <a:off x="8139779" y="4405201"/>
                <a:ext cx="76243" cy="116411"/>
              </a:xfrm>
              <a:custGeom>
                <a:avLst/>
                <a:gdLst>
                  <a:gd name="connsiteX0" fmla="*/ 72104 w 76243"/>
                  <a:gd name="connsiteY0" fmla="*/ 19637 h 116411"/>
                  <a:gd name="connsiteX1" fmla="*/ 58388 w 76243"/>
                  <a:gd name="connsiteY1" fmla="*/ 4873 h 116411"/>
                  <a:gd name="connsiteX2" fmla="*/ 44005 w 76243"/>
                  <a:gd name="connsiteY2" fmla="*/ 301 h 116411"/>
                  <a:gd name="connsiteX3" fmla="*/ 23146 w 76243"/>
                  <a:gd name="connsiteY3" fmla="*/ 4873 h 116411"/>
                  <a:gd name="connsiteX4" fmla="*/ 10477 w 76243"/>
                  <a:gd name="connsiteY4" fmla="*/ 18399 h 116411"/>
                  <a:gd name="connsiteX5" fmla="*/ 0 w 76243"/>
                  <a:gd name="connsiteY5" fmla="*/ 104124 h 116411"/>
                  <a:gd name="connsiteX6" fmla="*/ 31813 w 76243"/>
                  <a:gd name="connsiteY6" fmla="*/ 116411 h 116411"/>
                  <a:gd name="connsiteX7" fmla="*/ 68675 w 76243"/>
                  <a:gd name="connsiteY7" fmla="*/ 48212 h 116411"/>
                  <a:gd name="connsiteX8" fmla="*/ 74200 w 76243"/>
                  <a:gd name="connsiteY8" fmla="*/ 38020 h 116411"/>
                  <a:gd name="connsiteX9" fmla="*/ 72104 w 76243"/>
                  <a:gd name="connsiteY9" fmla="*/ 19637 h 11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43" h="116411">
                    <a:moveTo>
                      <a:pt x="72104" y="19637"/>
                    </a:moveTo>
                    <a:lnTo>
                      <a:pt x="58388" y="4873"/>
                    </a:lnTo>
                    <a:cubicBezTo>
                      <a:pt x="54692" y="977"/>
                      <a:pt x="49263" y="-747"/>
                      <a:pt x="44005" y="301"/>
                    </a:cubicBezTo>
                    <a:lnTo>
                      <a:pt x="23146" y="4873"/>
                    </a:lnTo>
                    <a:cubicBezTo>
                      <a:pt x="16459" y="6207"/>
                      <a:pt x="11363" y="11645"/>
                      <a:pt x="10477" y="18399"/>
                    </a:cubicBezTo>
                    <a:lnTo>
                      <a:pt x="0" y="104124"/>
                    </a:lnTo>
                    <a:lnTo>
                      <a:pt x="31813" y="116411"/>
                    </a:lnTo>
                    <a:cubicBezTo>
                      <a:pt x="70675" y="99456"/>
                      <a:pt x="68675" y="48212"/>
                      <a:pt x="68675" y="48212"/>
                    </a:cubicBezTo>
                    <a:lnTo>
                      <a:pt x="74200" y="38020"/>
                    </a:lnTo>
                    <a:cubicBezTo>
                      <a:pt x="77562" y="32086"/>
                      <a:pt x="76714" y="24657"/>
                      <a:pt x="72104" y="19637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2" name="任意多边形: 形状 11131">
                <a:extLst>
                  <a:ext uri="{FF2B5EF4-FFF2-40B4-BE49-F238E27FC236}">
                    <a16:creationId xmlns:a16="http://schemas.microsoft.com/office/drawing/2014/main" id="{2D44FE9B-6E9D-19DD-D1CD-8883313E73C0}"/>
                  </a:ext>
                </a:extLst>
              </p:cNvPr>
              <p:cNvSpPr/>
              <p:nvPr/>
            </p:nvSpPr>
            <p:spPr>
              <a:xfrm>
                <a:off x="7819644" y="4497609"/>
                <a:ext cx="361950" cy="282954"/>
              </a:xfrm>
              <a:custGeom>
                <a:avLst/>
                <a:gdLst>
                  <a:gd name="connsiteX0" fmla="*/ 7715 w 361950"/>
                  <a:gd name="connsiteY0" fmla="*/ 185261 h 282954"/>
                  <a:gd name="connsiteX1" fmla="*/ 56197 w 361950"/>
                  <a:gd name="connsiteY1" fmla="*/ 186690 h 282954"/>
                  <a:gd name="connsiteX2" fmla="*/ 109823 w 361950"/>
                  <a:gd name="connsiteY2" fmla="*/ 185071 h 282954"/>
                  <a:gd name="connsiteX3" fmla="*/ 160877 w 361950"/>
                  <a:gd name="connsiteY3" fmla="*/ 180499 h 282954"/>
                  <a:gd name="connsiteX4" fmla="*/ 182594 w 361950"/>
                  <a:gd name="connsiteY4" fmla="*/ 176308 h 282954"/>
                  <a:gd name="connsiteX5" fmla="*/ 189452 w 361950"/>
                  <a:gd name="connsiteY5" fmla="*/ 174117 h 282954"/>
                  <a:gd name="connsiteX6" fmla="*/ 190405 w 361950"/>
                  <a:gd name="connsiteY6" fmla="*/ 174117 h 282954"/>
                  <a:gd name="connsiteX7" fmla="*/ 204216 w 361950"/>
                  <a:gd name="connsiteY7" fmla="*/ 158305 h 282954"/>
                  <a:gd name="connsiteX8" fmla="*/ 219932 w 361950"/>
                  <a:gd name="connsiteY8" fmla="*/ 137255 h 282954"/>
                  <a:gd name="connsiteX9" fmla="*/ 251079 w 361950"/>
                  <a:gd name="connsiteY9" fmla="*/ 92297 h 282954"/>
                  <a:gd name="connsiteX10" fmla="*/ 313277 w 361950"/>
                  <a:gd name="connsiteY10" fmla="*/ 0 h 282954"/>
                  <a:gd name="connsiteX11" fmla="*/ 361950 w 361950"/>
                  <a:gd name="connsiteY11" fmla="*/ 25813 h 282954"/>
                  <a:gd name="connsiteX12" fmla="*/ 339280 w 361950"/>
                  <a:gd name="connsiteY12" fmla="*/ 78105 h 282954"/>
                  <a:gd name="connsiteX13" fmla="*/ 314611 w 361950"/>
                  <a:gd name="connsiteY13" fmla="*/ 129445 h 282954"/>
                  <a:gd name="connsiteX14" fmla="*/ 287369 w 361950"/>
                  <a:gd name="connsiteY14" fmla="*/ 180404 h 282954"/>
                  <a:gd name="connsiteX15" fmla="*/ 271939 w 361950"/>
                  <a:gd name="connsiteY15" fmla="*/ 206026 h 282954"/>
                  <a:gd name="connsiteX16" fmla="*/ 250793 w 361950"/>
                  <a:gd name="connsiteY16" fmla="*/ 234125 h 282954"/>
                  <a:gd name="connsiteX17" fmla="*/ 228981 w 361950"/>
                  <a:gd name="connsiteY17" fmla="*/ 250603 h 282954"/>
                  <a:gd name="connsiteX18" fmla="*/ 209931 w 361950"/>
                  <a:gd name="connsiteY18" fmla="*/ 259080 h 282954"/>
                  <a:gd name="connsiteX19" fmla="*/ 177165 w 361950"/>
                  <a:gd name="connsiteY19" fmla="*/ 268605 h 282954"/>
                  <a:gd name="connsiteX20" fmla="*/ 116872 w 361950"/>
                  <a:gd name="connsiteY20" fmla="*/ 278130 h 282954"/>
                  <a:gd name="connsiteX21" fmla="*/ 0 w 361950"/>
                  <a:gd name="connsiteY21" fmla="*/ 282702 h 28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1950" h="282954">
                    <a:moveTo>
                      <a:pt x="7715" y="185261"/>
                    </a:moveTo>
                    <a:cubicBezTo>
                      <a:pt x="7715" y="185261"/>
                      <a:pt x="38290" y="187071"/>
                      <a:pt x="56197" y="186690"/>
                    </a:cubicBezTo>
                    <a:cubicBezTo>
                      <a:pt x="74104" y="186309"/>
                      <a:pt x="92202" y="186118"/>
                      <a:pt x="109823" y="185071"/>
                    </a:cubicBezTo>
                    <a:cubicBezTo>
                      <a:pt x="127444" y="184023"/>
                      <a:pt x="144875" y="182689"/>
                      <a:pt x="160877" y="180499"/>
                    </a:cubicBezTo>
                    <a:cubicBezTo>
                      <a:pt x="168192" y="179518"/>
                      <a:pt x="175441" y="178117"/>
                      <a:pt x="182594" y="176308"/>
                    </a:cubicBezTo>
                    <a:lnTo>
                      <a:pt x="189452" y="174117"/>
                    </a:lnTo>
                    <a:cubicBezTo>
                      <a:pt x="191548" y="173164"/>
                      <a:pt x="189452" y="174784"/>
                      <a:pt x="190405" y="174117"/>
                    </a:cubicBezTo>
                    <a:cubicBezTo>
                      <a:pt x="195358" y="169164"/>
                      <a:pt x="199977" y="163887"/>
                      <a:pt x="204216" y="158305"/>
                    </a:cubicBezTo>
                    <a:cubicBezTo>
                      <a:pt x="209455" y="151638"/>
                      <a:pt x="214693" y="144494"/>
                      <a:pt x="219932" y="137255"/>
                    </a:cubicBezTo>
                    <a:cubicBezTo>
                      <a:pt x="230410" y="122682"/>
                      <a:pt x="240697" y="107537"/>
                      <a:pt x="251079" y="92297"/>
                    </a:cubicBezTo>
                    <a:lnTo>
                      <a:pt x="313277" y="0"/>
                    </a:lnTo>
                    <a:lnTo>
                      <a:pt x="361950" y="25813"/>
                    </a:lnTo>
                    <a:cubicBezTo>
                      <a:pt x="354806" y="43625"/>
                      <a:pt x="346996" y="60770"/>
                      <a:pt x="339280" y="78105"/>
                    </a:cubicBezTo>
                    <a:cubicBezTo>
                      <a:pt x="331565" y="95441"/>
                      <a:pt x="322993" y="112395"/>
                      <a:pt x="314611" y="129445"/>
                    </a:cubicBezTo>
                    <a:cubicBezTo>
                      <a:pt x="306229" y="146495"/>
                      <a:pt x="297085" y="163449"/>
                      <a:pt x="287369" y="180404"/>
                    </a:cubicBezTo>
                    <a:cubicBezTo>
                      <a:pt x="282511" y="188881"/>
                      <a:pt x="277844" y="197358"/>
                      <a:pt x="271939" y="206026"/>
                    </a:cubicBezTo>
                    <a:cubicBezTo>
                      <a:pt x="265747" y="216008"/>
                      <a:pt x="258670" y="225409"/>
                      <a:pt x="250793" y="234125"/>
                    </a:cubicBezTo>
                    <a:cubicBezTo>
                      <a:pt x="244440" y="240735"/>
                      <a:pt x="237077" y="246297"/>
                      <a:pt x="228981" y="250603"/>
                    </a:cubicBezTo>
                    <a:cubicBezTo>
                      <a:pt x="222847" y="253889"/>
                      <a:pt x="216475" y="256718"/>
                      <a:pt x="209931" y="259080"/>
                    </a:cubicBezTo>
                    <a:cubicBezTo>
                      <a:pt x="199244" y="263014"/>
                      <a:pt x="188300" y="266205"/>
                      <a:pt x="177165" y="268605"/>
                    </a:cubicBezTo>
                    <a:cubicBezTo>
                      <a:pt x="157296" y="273091"/>
                      <a:pt x="137160" y="276273"/>
                      <a:pt x="116872" y="278130"/>
                    </a:cubicBezTo>
                    <a:cubicBezTo>
                      <a:pt x="78048" y="282083"/>
                      <a:pt x="39014" y="283607"/>
                      <a:pt x="0" y="2827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3" name="任意多边形: 形状 11132">
                <a:extLst>
                  <a:ext uri="{FF2B5EF4-FFF2-40B4-BE49-F238E27FC236}">
                    <a16:creationId xmlns:a16="http://schemas.microsoft.com/office/drawing/2014/main" id="{1DD3D7E6-F509-06B9-A906-E185A1D884F6}"/>
                  </a:ext>
                </a:extLst>
              </p:cNvPr>
              <p:cNvSpPr/>
              <p:nvPr/>
            </p:nvSpPr>
            <p:spPr>
              <a:xfrm>
                <a:off x="7819739" y="4498181"/>
                <a:ext cx="362235" cy="282363"/>
              </a:xfrm>
              <a:custGeom>
                <a:avLst/>
                <a:gdLst>
                  <a:gd name="connsiteX0" fmla="*/ 362236 w 362235"/>
                  <a:gd name="connsiteY0" fmla="*/ 25432 h 282363"/>
                  <a:gd name="connsiteX1" fmla="*/ 339662 w 362235"/>
                  <a:gd name="connsiteY1" fmla="*/ 77629 h 282363"/>
                  <a:gd name="connsiteX2" fmla="*/ 314896 w 362235"/>
                  <a:gd name="connsiteY2" fmla="*/ 129064 h 282363"/>
                  <a:gd name="connsiteX3" fmla="*/ 287750 w 362235"/>
                  <a:gd name="connsiteY3" fmla="*/ 179927 h 282363"/>
                  <a:gd name="connsiteX4" fmla="*/ 272225 w 362235"/>
                  <a:gd name="connsiteY4" fmla="*/ 205550 h 282363"/>
                  <a:gd name="connsiteX5" fmla="*/ 251174 w 362235"/>
                  <a:gd name="connsiteY5" fmla="*/ 233648 h 282363"/>
                  <a:gd name="connsiteX6" fmla="*/ 228886 w 362235"/>
                  <a:gd name="connsiteY6" fmla="*/ 250031 h 282363"/>
                  <a:gd name="connsiteX7" fmla="*/ 209836 w 362235"/>
                  <a:gd name="connsiteY7" fmla="*/ 258604 h 282363"/>
                  <a:gd name="connsiteX8" fmla="*/ 177165 w 362235"/>
                  <a:gd name="connsiteY8" fmla="*/ 268129 h 282363"/>
                  <a:gd name="connsiteX9" fmla="*/ 116872 w 362235"/>
                  <a:gd name="connsiteY9" fmla="*/ 277654 h 282363"/>
                  <a:gd name="connsiteX10" fmla="*/ 91726 w 362235"/>
                  <a:gd name="connsiteY10" fmla="*/ 279845 h 282363"/>
                  <a:gd name="connsiteX11" fmla="*/ 0 w 362235"/>
                  <a:gd name="connsiteY11" fmla="*/ 282130 h 282363"/>
                  <a:gd name="connsiteX12" fmla="*/ 1524 w 362235"/>
                  <a:gd name="connsiteY12" fmla="*/ 262128 h 282363"/>
                  <a:gd name="connsiteX13" fmla="*/ 7525 w 362235"/>
                  <a:gd name="connsiteY13" fmla="*/ 185261 h 282363"/>
                  <a:gd name="connsiteX14" fmla="*/ 55912 w 362235"/>
                  <a:gd name="connsiteY14" fmla="*/ 186690 h 282363"/>
                  <a:gd name="connsiteX15" fmla="*/ 109633 w 362235"/>
                  <a:gd name="connsiteY15" fmla="*/ 185071 h 282363"/>
                  <a:gd name="connsiteX16" fmla="*/ 160687 w 362235"/>
                  <a:gd name="connsiteY16" fmla="*/ 180499 h 282363"/>
                  <a:gd name="connsiteX17" fmla="*/ 182404 w 362235"/>
                  <a:gd name="connsiteY17" fmla="*/ 176308 h 282363"/>
                  <a:gd name="connsiteX18" fmla="*/ 189262 w 362235"/>
                  <a:gd name="connsiteY18" fmla="*/ 174117 h 282363"/>
                  <a:gd name="connsiteX19" fmla="*/ 190214 w 362235"/>
                  <a:gd name="connsiteY19" fmla="*/ 174117 h 282363"/>
                  <a:gd name="connsiteX20" fmla="*/ 204025 w 362235"/>
                  <a:gd name="connsiteY20" fmla="*/ 158305 h 282363"/>
                  <a:gd name="connsiteX21" fmla="*/ 219646 w 362235"/>
                  <a:gd name="connsiteY21" fmla="*/ 137255 h 282363"/>
                  <a:gd name="connsiteX22" fmla="*/ 250888 w 362235"/>
                  <a:gd name="connsiteY22" fmla="*/ 92297 h 282363"/>
                  <a:gd name="connsiteX23" fmla="*/ 313087 w 362235"/>
                  <a:gd name="connsiteY23" fmla="*/ 0 h 28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62235" h="282363">
                    <a:moveTo>
                      <a:pt x="362236" y="25432"/>
                    </a:moveTo>
                    <a:cubicBezTo>
                      <a:pt x="355092" y="43148"/>
                      <a:pt x="347377" y="60293"/>
                      <a:pt x="339662" y="77629"/>
                    </a:cubicBezTo>
                    <a:cubicBezTo>
                      <a:pt x="331946" y="94964"/>
                      <a:pt x="323374" y="111919"/>
                      <a:pt x="314896" y="129064"/>
                    </a:cubicBezTo>
                    <a:cubicBezTo>
                      <a:pt x="306419" y="146209"/>
                      <a:pt x="297466" y="162973"/>
                      <a:pt x="287750" y="179927"/>
                    </a:cubicBezTo>
                    <a:cubicBezTo>
                      <a:pt x="282892" y="188404"/>
                      <a:pt x="278225" y="196882"/>
                      <a:pt x="272225" y="205550"/>
                    </a:cubicBezTo>
                    <a:cubicBezTo>
                      <a:pt x="266100" y="215551"/>
                      <a:pt x="259051" y="224961"/>
                      <a:pt x="251174" y="233648"/>
                    </a:cubicBezTo>
                    <a:cubicBezTo>
                      <a:pt x="244669" y="240268"/>
                      <a:pt x="237144" y="245793"/>
                      <a:pt x="228886" y="250031"/>
                    </a:cubicBezTo>
                    <a:cubicBezTo>
                      <a:pt x="222761" y="253365"/>
                      <a:pt x="216389" y="256232"/>
                      <a:pt x="209836" y="258604"/>
                    </a:cubicBezTo>
                    <a:cubicBezTo>
                      <a:pt x="199168" y="262490"/>
                      <a:pt x="188252" y="265671"/>
                      <a:pt x="177165" y="268129"/>
                    </a:cubicBezTo>
                    <a:cubicBezTo>
                      <a:pt x="157286" y="272567"/>
                      <a:pt x="137151" y="275749"/>
                      <a:pt x="116872" y="277654"/>
                    </a:cubicBezTo>
                    <a:cubicBezTo>
                      <a:pt x="108395" y="278511"/>
                      <a:pt x="100013" y="279178"/>
                      <a:pt x="91726" y="279845"/>
                    </a:cubicBezTo>
                    <a:cubicBezTo>
                      <a:pt x="61150" y="282035"/>
                      <a:pt x="31051" y="282797"/>
                      <a:pt x="0" y="282130"/>
                    </a:cubicBezTo>
                    <a:lnTo>
                      <a:pt x="1524" y="262128"/>
                    </a:lnTo>
                    <a:lnTo>
                      <a:pt x="7525" y="185261"/>
                    </a:lnTo>
                    <a:cubicBezTo>
                      <a:pt x="7525" y="185261"/>
                      <a:pt x="38005" y="187166"/>
                      <a:pt x="55912" y="186690"/>
                    </a:cubicBezTo>
                    <a:cubicBezTo>
                      <a:pt x="73819" y="186214"/>
                      <a:pt x="91916" y="186118"/>
                      <a:pt x="109633" y="185071"/>
                    </a:cubicBezTo>
                    <a:cubicBezTo>
                      <a:pt x="127349" y="184023"/>
                      <a:pt x="144685" y="182785"/>
                      <a:pt x="160687" y="180499"/>
                    </a:cubicBezTo>
                    <a:cubicBezTo>
                      <a:pt x="168011" y="179594"/>
                      <a:pt x="175270" y="178194"/>
                      <a:pt x="182404" y="176308"/>
                    </a:cubicBezTo>
                    <a:cubicBezTo>
                      <a:pt x="184737" y="175727"/>
                      <a:pt x="187023" y="175003"/>
                      <a:pt x="189262" y="174117"/>
                    </a:cubicBezTo>
                    <a:cubicBezTo>
                      <a:pt x="191357" y="173164"/>
                      <a:pt x="189262" y="174879"/>
                      <a:pt x="190214" y="174117"/>
                    </a:cubicBezTo>
                    <a:cubicBezTo>
                      <a:pt x="195167" y="169164"/>
                      <a:pt x="199787" y="163887"/>
                      <a:pt x="204025" y="158305"/>
                    </a:cubicBezTo>
                    <a:cubicBezTo>
                      <a:pt x="209264" y="151638"/>
                      <a:pt x="214503" y="144494"/>
                      <a:pt x="219646" y="137255"/>
                    </a:cubicBezTo>
                    <a:cubicBezTo>
                      <a:pt x="230124" y="122682"/>
                      <a:pt x="240506" y="107537"/>
                      <a:pt x="250888" y="92297"/>
                    </a:cubicBezTo>
                    <a:lnTo>
                      <a:pt x="313087" y="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4" name="任意多边形: 形状 11133">
                <a:extLst>
                  <a:ext uri="{FF2B5EF4-FFF2-40B4-BE49-F238E27FC236}">
                    <a16:creationId xmlns:a16="http://schemas.microsoft.com/office/drawing/2014/main" id="{AF7372B8-3907-546F-1915-041043E047B5}"/>
                  </a:ext>
                </a:extLst>
              </p:cNvPr>
              <p:cNvSpPr/>
              <p:nvPr/>
            </p:nvSpPr>
            <p:spPr>
              <a:xfrm>
                <a:off x="7819834" y="4742211"/>
                <a:ext cx="91725" cy="37761"/>
              </a:xfrm>
              <a:custGeom>
                <a:avLst/>
                <a:gdLst>
                  <a:gd name="connsiteX0" fmla="*/ 91726 w 91725"/>
                  <a:gd name="connsiteY0" fmla="*/ 35243 h 37761"/>
                  <a:gd name="connsiteX1" fmla="*/ 0 w 91725"/>
                  <a:gd name="connsiteY1" fmla="*/ 37529 h 37761"/>
                  <a:gd name="connsiteX2" fmla="*/ 1524 w 91725"/>
                  <a:gd name="connsiteY2" fmla="*/ 17526 h 37761"/>
                  <a:gd name="connsiteX3" fmla="*/ 8954 w 91725"/>
                  <a:gd name="connsiteY3" fmla="*/ 0 h 37761"/>
                  <a:gd name="connsiteX4" fmla="*/ 91726 w 91725"/>
                  <a:gd name="connsiteY4" fmla="*/ 35243 h 37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725" h="37761">
                    <a:moveTo>
                      <a:pt x="91726" y="35243"/>
                    </a:moveTo>
                    <a:cubicBezTo>
                      <a:pt x="61150" y="37433"/>
                      <a:pt x="31052" y="38195"/>
                      <a:pt x="0" y="37529"/>
                    </a:cubicBezTo>
                    <a:lnTo>
                      <a:pt x="1524" y="17526"/>
                    </a:lnTo>
                    <a:lnTo>
                      <a:pt x="8954" y="0"/>
                    </a:lnTo>
                    <a:cubicBezTo>
                      <a:pt x="40062" y="619"/>
                      <a:pt x="69723" y="13249"/>
                      <a:pt x="91726" y="3524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5" name="任意多边形: 形状 11134">
                <a:extLst>
                  <a:ext uri="{FF2B5EF4-FFF2-40B4-BE49-F238E27FC236}">
                    <a16:creationId xmlns:a16="http://schemas.microsoft.com/office/drawing/2014/main" id="{1471A499-B58A-879F-C42E-3413092DC518}"/>
                  </a:ext>
                </a:extLst>
              </p:cNvPr>
              <p:cNvSpPr/>
              <p:nvPr/>
            </p:nvSpPr>
            <p:spPr>
              <a:xfrm>
                <a:off x="7105650" y="6272900"/>
                <a:ext cx="213122" cy="131804"/>
              </a:xfrm>
              <a:custGeom>
                <a:avLst/>
                <a:gdLst>
                  <a:gd name="connsiteX0" fmla="*/ 212312 w 213122"/>
                  <a:gd name="connsiteY0" fmla="*/ 118374 h 131804"/>
                  <a:gd name="connsiteX1" fmla="*/ 131350 w 213122"/>
                  <a:gd name="connsiteY1" fmla="*/ 19219 h 131804"/>
                  <a:gd name="connsiteX2" fmla="*/ 125987 w 213122"/>
                  <a:gd name="connsiteY2" fmla="*/ 11304 h 131804"/>
                  <a:gd name="connsiteX3" fmla="*/ 125444 w 213122"/>
                  <a:gd name="connsiteY3" fmla="*/ 11218 h 131804"/>
                  <a:gd name="connsiteX4" fmla="*/ 52388 w 213122"/>
                  <a:gd name="connsiteY4" fmla="*/ 169 h 131804"/>
                  <a:gd name="connsiteX5" fmla="*/ 42863 w 213122"/>
                  <a:gd name="connsiteY5" fmla="*/ 3979 h 131804"/>
                  <a:gd name="connsiteX6" fmla="*/ 0 w 213122"/>
                  <a:gd name="connsiteY6" fmla="*/ 64844 h 131804"/>
                  <a:gd name="connsiteX7" fmla="*/ 19050 w 213122"/>
                  <a:gd name="connsiteY7" fmla="*/ 71797 h 131804"/>
                  <a:gd name="connsiteX8" fmla="*/ 29432 w 213122"/>
                  <a:gd name="connsiteY8" fmla="*/ 64558 h 131804"/>
                  <a:gd name="connsiteX9" fmla="*/ 34385 w 213122"/>
                  <a:gd name="connsiteY9" fmla="*/ 77417 h 131804"/>
                  <a:gd name="connsiteX10" fmla="*/ 208788 w 213122"/>
                  <a:gd name="connsiteY10" fmla="*/ 131805 h 131804"/>
                  <a:gd name="connsiteX11" fmla="*/ 212312 w 213122"/>
                  <a:gd name="connsiteY11" fmla="*/ 118374 h 13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122" h="131804">
                    <a:moveTo>
                      <a:pt x="212312" y="118374"/>
                    </a:moveTo>
                    <a:cubicBezTo>
                      <a:pt x="212312" y="118374"/>
                      <a:pt x="126587" y="59033"/>
                      <a:pt x="131350" y="19219"/>
                    </a:cubicBezTo>
                    <a:cubicBezTo>
                      <a:pt x="132055" y="15552"/>
                      <a:pt x="129654" y="12009"/>
                      <a:pt x="125987" y="11304"/>
                    </a:cubicBezTo>
                    <a:cubicBezTo>
                      <a:pt x="125806" y="11266"/>
                      <a:pt x="125625" y="11237"/>
                      <a:pt x="125444" y="11218"/>
                    </a:cubicBezTo>
                    <a:lnTo>
                      <a:pt x="52388" y="169"/>
                    </a:lnTo>
                    <a:cubicBezTo>
                      <a:pt x="48739" y="-526"/>
                      <a:pt x="45025" y="960"/>
                      <a:pt x="42863" y="3979"/>
                    </a:cubicBezTo>
                    <a:lnTo>
                      <a:pt x="0" y="64844"/>
                    </a:lnTo>
                    <a:lnTo>
                      <a:pt x="19050" y="71797"/>
                    </a:lnTo>
                    <a:lnTo>
                      <a:pt x="29432" y="64558"/>
                    </a:lnTo>
                    <a:lnTo>
                      <a:pt x="34385" y="77417"/>
                    </a:lnTo>
                    <a:cubicBezTo>
                      <a:pt x="139637" y="115517"/>
                      <a:pt x="185547" y="130852"/>
                      <a:pt x="208788" y="131805"/>
                    </a:cubicBezTo>
                    <a:cubicBezTo>
                      <a:pt x="215646" y="123613"/>
                      <a:pt x="212312" y="118374"/>
                      <a:pt x="212312" y="118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6" name="任意多边形: 形状 11135">
                <a:extLst>
                  <a:ext uri="{FF2B5EF4-FFF2-40B4-BE49-F238E27FC236}">
                    <a16:creationId xmlns:a16="http://schemas.microsoft.com/office/drawing/2014/main" id="{BCBC2434-3DA8-B6E7-2CDE-034789D43B77}"/>
                  </a:ext>
                </a:extLst>
              </p:cNvPr>
              <p:cNvSpPr/>
              <p:nvPr/>
            </p:nvSpPr>
            <p:spPr>
              <a:xfrm>
                <a:off x="7145178" y="5174075"/>
                <a:ext cx="658368" cy="1145286"/>
              </a:xfrm>
              <a:custGeom>
                <a:avLst/>
                <a:gdLst>
                  <a:gd name="connsiteX0" fmla="*/ 658368 w 658368"/>
                  <a:gd name="connsiteY0" fmla="*/ 97060 h 1145286"/>
                  <a:gd name="connsiteX1" fmla="*/ 646271 w 658368"/>
                  <a:gd name="connsiteY1" fmla="*/ 128302 h 1145286"/>
                  <a:gd name="connsiteX2" fmla="*/ 611124 w 658368"/>
                  <a:gd name="connsiteY2" fmla="*/ 218122 h 1145286"/>
                  <a:gd name="connsiteX3" fmla="*/ 578739 w 658368"/>
                  <a:gd name="connsiteY3" fmla="*/ 299180 h 1145286"/>
                  <a:gd name="connsiteX4" fmla="*/ 409385 w 658368"/>
                  <a:gd name="connsiteY4" fmla="*/ 681895 h 1145286"/>
                  <a:gd name="connsiteX5" fmla="*/ 91726 w 658368"/>
                  <a:gd name="connsiteY5" fmla="*/ 1145286 h 1145286"/>
                  <a:gd name="connsiteX6" fmla="*/ 0 w 658368"/>
                  <a:gd name="connsiteY6" fmla="*/ 1111758 h 1145286"/>
                  <a:gd name="connsiteX7" fmla="*/ 248507 w 658368"/>
                  <a:gd name="connsiteY7" fmla="*/ 640747 h 1145286"/>
                  <a:gd name="connsiteX8" fmla="*/ 331946 w 658368"/>
                  <a:gd name="connsiteY8" fmla="*/ 443865 h 1145286"/>
                  <a:gd name="connsiteX9" fmla="*/ 372713 w 658368"/>
                  <a:gd name="connsiteY9" fmla="*/ 330613 h 1145286"/>
                  <a:gd name="connsiteX10" fmla="*/ 390335 w 658368"/>
                  <a:gd name="connsiteY10" fmla="*/ 279463 h 1145286"/>
                  <a:gd name="connsiteX11" fmla="*/ 432149 w 658368"/>
                  <a:gd name="connsiteY11" fmla="*/ 153638 h 1145286"/>
                  <a:gd name="connsiteX12" fmla="*/ 436721 w 658368"/>
                  <a:gd name="connsiteY12" fmla="*/ 139541 h 1145286"/>
                  <a:gd name="connsiteX13" fmla="*/ 450818 w 658368"/>
                  <a:gd name="connsiteY13" fmla="*/ 95250 h 1145286"/>
                  <a:gd name="connsiteX14" fmla="*/ 480251 w 658368"/>
                  <a:gd name="connsiteY14" fmla="*/ 0 h 1145286"/>
                  <a:gd name="connsiteX15" fmla="*/ 480251 w 658368"/>
                  <a:gd name="connsiteY15" fmla="*/ 0 h 1145286"/>
                  <a:gd name="connsiteX16" fmla="*/ 562070 w 658368"/>
                  <a:gd name="connsiteY16" fmla="*/ 44577 h 114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368" h="1145286">
                    <a:moveTo>
                      <a:pt x="658368" y="97060"/>
                    </a:moveTo>
                    <a:cubicBezTo>
                      <a:pt x="658368" y="97060"/>
                      <a:pt x="653987" y="108490"/>
                      <a:pt x="646271" y="128302"/>
                    </a:cubicBezTo>
                    <a:cubicBezTo>
                      <a:pt x="637985" y="149733"/>
                      <a:pt x="625793" y="180975"/>
                      <a:pt x="611124" y="218122"/>
                    </a:cubicBezTo>
                    <a:cubicBezTo>
                      <a:pt x="601599" y="242887"/>
                      <a:pt x="590455" y="270319"/>
                      <a:pt x="578739" y="299180"/>
                    </a:cubicBezTo>
                    <a:cubicBezTo>
                      <a:pt x="524923" y="432530"/>
                      <a:pt x="455390" y="598360"/>
                      <a:pt x="409385" y="681895"/>
                    </a:cubicBezTo>
                    <a:cubicBezTo>
                      <a:pt x="321278" y="841724"/>
                      <a:pt x="91726" y="1145286"/>
                      <a:pt x="91726" y="1145286"/>
                    </a:cubicBezTo>
                    <a:lnTo>
                      <a:pt x="0" y="1111758"/>
                    </a:lnTo>
                    <a:cubicBezTo>
                      <a:pt x="0" y="1111758"/>
                      <a:pt x="165164" y="799147"/>
                      <a:pt x="248507" y="640747"/>
                    </a:cubicBezTo>
                    <a:cubicBezTo>
                      <a:pt x="280102" y="576786"/>
                      <a:pt x="307962" y="511045"/>
                      <a:pt x="331946" y="443865"/>
                    </a:cubicBezTo>
                    <a:cubicBezTo>
                      <a:pt x="345758" y="407003"/>
                      <a:pt x="359474" y="368617"/>
                      <a:pt x="372713" y="330613"/>
                    </a:cubicBezTo>
                    <a:cubicBezTo>
                      <a:pt x="378714" y="313468"/>
                      <a:pt x="384620" y="296323"/>
                      <a:pt x="390335" y="279463"/>
                    </a:cubicBezTo>
                    <a:cubicBezTo>
                      <a:pt x="405479" y="234886"/>
                      <a:pt x="419672" y="191929"/>
                      <a:pt x="432149" y="153638"/>
                    </a:cubicBezTo>
                    <a:cubicBezTo>
                      <a:pt x="433673" y="148876"/>
                      <a:pt x="435197" y="144113"/>
                      <a:pt x="436721" y="139541"/>
                    </a:cubicBezTo>
                    <a:cubicBezTo>
                      <a:pt x="441770" y="123825"/>
                      <a:pt x="446246" y="108966"/>
                      <a:pt x="450818" y="95250"/>
                    </a:cubicBezTo>
                    <a:cubicBezTo>
                      <a:pt x="468725" y="38862"/>
                      <a:pt x="479870" y="1714"/>
                      <a:pt x="480251" y="0"/>
                    </a:cubicBezTo>
                    <a:lnTo>
                      <a:pt x="480251" y="0"/>
                    </a:lnTo>
                    <a:lnTo>
                      <a:pt x="562070" y="4457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7" name="任意多边形: 形状 11136">
                <a:extLst>
                  <a:ext uri="{FF2B5EF4-FFF2-40B4-BE49-F238E27FC236}">
                    <a16:creationId xmlns:a16="http://schemas.microsoft.com/office/drawing/2014/main" id="{7600A017-A43B-AEBA-72C6-9E10841868ED}"/>
                  </a:ext>
                </a:extLst>
              </p:cNvPr>
              <p:cNvSpPr/>
              <p:nvPr/>
            </p:nvSpPr>
            <p:spPr>
              <a:xfrm>
                <a:off x="7518082" y="5269325"/>
                <a:ext cx="273367" cy="235362"/>
              </a:xfrm>
              <a:custGeom>
                <a:avLst/>
                <a:gdLst>
                  <a:gd name="connsiteX0" fmla="*/ 273367 w 273367"/>
                  <a:gd name="connsiteY0" fmla="*/ 33052 h 235362"/>
                  <a:gd name="connsiteX1" fmla="*/ 238220 w 273367"/>
                  <a:gd name="connsiteY1" fmla="*/ 122872 h 235362"/>
                  <a:gd name="connsiteX2" fmla="*/ 205835 w 273367"/>
                  <a:gd name="connsiteY2" fmla="*/ 203930 h 235362"/>
                  <a:gd name="connsiteX3" fmla="*/ 0 w 273367"/>
                  <a:gd name="connsiteY3" fmla="*/ 235363 h 235362"/>
                  <a:gd name="connsiteX4" fmla="*/ 17621 w 273367"/>
                  <a:gd name="connsiteY4" fmla="*/ 184213 h 235362"/>
                  <a:gd name="connsiteX5" fmla="*/ 59436 w 273367"/>
                  <a:gd name="connsiteY5" fmla="*/ 58388 h 235362"/>
                  <a:gd name="connsiteX6" fmla="*/ 64008 w 273367"/>
                  <a:gd name="connsiteY6" fmla="*/ 44291 h 235362"/>
                  <a:gd name="connsiteX7" fmla="*/ 78105 w 273367"/>
                  <a:gd name="connsiteY7" fmla="*/ 0 h 235362"/>
                  <a:gd name="connsiteX8" fmla="*/ 273367 w 273367"/>
                  <a:gd name="connsiteY8" fmla="*/ 33052 h 2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367" h="235362">
                    <a:moveTo>
                      <a:pt x="273367" y="33052"/>
                    </a:moveTo>
                    <a:cubicBezTo>
                      <a:pt x="265081" y="54483"/>
                      <a:pt x="252889" y="85725"/>
                      <a:pt x="238220" y="122872"/>
                    </a:cubicBezTo>
                    <a:cubicBezTo>
                      <a:pt x="228695" y="147638"/>
                      <a:pt x="217551" y="175070"/>
                      <a:pt x="205835" y="203930"/>
                    </a:cubicBezTo>
                    <a:cubicBezTo>
                      <a:pt x="130969" y="218980"/>
                      <a:pt x="54769" y="229171"/>
                      <a:pt x="0" y="235363"/>
                    </a:cubicBezTo>
                    <a:cubicBezTo>
                      <a:pt x="6001" y="218218"/>
                      <a:pt x="11906" y="201073"/>
                      <a:pt x="17621" y="184213"/>
                    </a:cubicBezTo>
                    <a:cubicBezTo>
                      <a:pt x="32766" y="139637"/>
                      <a:pt x="46958" y="96679"/>
                      <a:pt x="59436" y="58388"/>
                    </a:cubicBezTo>
                    <a:cubicBezTo>
                      <a:pt x="60960" y="53626"/>
                      <a:pt x="62484" y="48863"/>
                      <a:pt x="64008" y="44291"/>
                    </a:cubicBezTo>
                    <a:cubicBezTo>
                      <a:pt x="69056" y="28575"/>
                      <a:pt x="73533" y="13716"/>
                      <a:pt x="78105" y="0"/>
                    </a:cubicBezTo>
                    <a:cubicBezTo>
                      <a:pt x="133159" y="7525"/>
                      <a:pt x="206692" y="18764"/>
                      <a:pt x="273367" y="3305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8" name="任意多边形: 形状 11137">
                <a:extLst>
                  <a:ext uri="{FF2B5EF4-FFF2-40B4-BE49-F238E27FC236}">
                    <a16:creationId xmlns:a16="http://schemas.microsoft.com/office/drawing/2014/main" id="{8D3C9B65-8DAF-A629-5F28-E75C6D5BFA54}"/>
                  </a:ext>
                </a:extLst>
              </p:cNvPr>
              <p:cNvSpPr/>
              <p:nvPr/>
            </p:nvSpPr>
            <p:spPr>
              <a:xfrm>
                <a:off x="7510462" y="4680657"/>
                <a:ext cx="353307" cy="467510"/>
              </a:xfrm>
              <a:custGeom>
                <a:avLst/>
                <a:gdLst>
                  <a:gd name="connsiteX0" fmla="*/ 0 w 353307"/>
                  <a:gd name="connsiteY0" fmla="*/ 53268 h 467510"/>
                  <a:gd name="connsiteX1" fmla="*/ 0 w 353307"/>
                  <a:gd name="connsiteY1" fmla="*/ 53268 h 467510"/>
                  <a:gd name="connsiteX2" fmla="*/ 25241 w 353307"/>
                  <a:gd name="connsiteY2" fmla="*/ 199762 h 467510"/>
                  <a:gd name="connsiteX3" fmla="*/ 30004 w 353307"/>
                  <a:gd name="connsiteY3" fmla="*/ 313110 h 467510"/>
                  <a:gd name="connsiteX4" fmla="*/ 27908 w 353307"/>
                  <a:gd name="connsiteY4" fmla="*/ 403121 h 467510"/>
                  <a:gd name="connsiteX5" fmla="*/ 24575 w 353307"/>
                  <a:gd name="connsiteY5" fmla="*/ 452556 h 467510"/>
                  <a:gd name="connsiteX6" fmla="*/ 313944 w 353307"/>
                  <a:gd name="connsiteY6" fmla="*/ 467510 h 467510"/>
                  <a:gd name="connsiteX7" fmla="*/ 316801 w 353307"/>
                  <a:gd name="connsiteY7" fmla="*/ 2309 h 467510"/>
                  <a:gd name="connsiteX8" fmla="*/ 239268 w 353307"/>
                  <a:gd name="connsiteY8" fmla="*/ 499 h 467510"/>
                  <a:gd name="connsiteX9" fmla="*/ 222885 w 353307"/>
                  <a:gd name="connsiteY9" fmla="*/ 1547 h 467510"/>
                  <a:gd name="connsiteX10" fmla="*/ 93440 w 353307"/>
                  <a:gd name="connsiteY10" fmla="*/ 24217 h 467510"/>
                  <a:gd name="connsiteX11" fmla="*/ 70295 w 353307"/>
                  <a:gd name="connsiteY11" fmla="*/ 29932 h 467510"/>
                  <a:gd name="connsiteX12" fmla="*/ 0 w 353307"/>
                  <a:gd name="connsiteY12" fmla="*/ 53268 h 467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3307" h="467510">
                    <a:moveTo>
                      <a:pt x="0" y="53268"/>
                    </a:moveTo>
                    <a:cubicBezTo>
                      <a:pt x="0" y="53268"/>
                      <a:pt x="0" y="53268"/>
                      <a:pt x="0" y="53268"/>
                    </a:cubicBezTo>
                    <a:cubicBezTo>
                      <a:pt x="13183" y="101160"/>
                      <a:pt x="21641" y="150223"/>
                      <a:pt x="25241" y="199762"/>
                    </a:cubicBezTo>
                    <a:cubicBezTo>
                      <a:pt x="28575" y="239291"/>
                      <a:pt x="29813" y="278153"/>
                      <a:pt x="30004" y="313110"/>
                    </a:cubicBezTo>
                    <a:cubicBezTo>
                      <a:pt x="30194" y="348067"/>
                      <a:pt x="29051" y="379309"/>
                      <a:pt x="27908" y="403121"/>
                    </a:cubicBezTo>
                    <a:cubicBezTo>
                      <a:pt x="26384" y="433792"/>
                      <a:pt x="24575" y="452556"/>
                      <a:pt x="24575" y="452556"/>
                    </a:cubicBezTo>
                    <a:lnTo>
                      <a:pt x="313944" y="467510"/>
                    </a:lnTo>
                    <a:cubicBezTo>
                      <a:pt x="400812" y="153185"/>
                      <a:pt x="316801" y="2309"/>
                      <a:pt x="316801" y="2309"/>
                    </a:cubicBezTo>
                    <a:cubicBezTo>
                      <a:pt x="291017" y="52"/>
                      <a:pt x="265128" y="-548"/>
                      <a:pt x="239268" y="499"/>
                    </a:cubicBezTo>
                    <a:cubicBezTo>
                      <a:pt x="233934" y="499"/>
                      <a:pt x="228409" y="1071"/>
                      <a:pt x="222885" y="1547"/>
                    </a:cubicBezTo>
                    <a:cubicBezTo>
                      <a:pt x="179327" y="6557"/>
                      <a:pt x="136103" y="14130"/>
                      <a:pt x="93440" y="24217"/>
                    </a:cubicBezTo>
                    <a:cubicBezTo>
                      <a:pt x="85725" y="25931"/>
                      <a:pt x="77914" y="27931"/>
                      <a:pt x="70295" y="29932"/>
                    </a:cubicBezTo>
                    <a:cubicBezTo>
                      <a:pt x="32575" y="40219"/>
                      <a:pt x="0" y="53268"/>
                      <a:pt x="0" y="5326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9" name="任意多边形: 形状 11138">
                <a:extLst>
                  <a:ext uri="{FF2B5EF4-FFF2-40B4-BE49-F238E27FC236}">
                    <a16:creationId xmlns:a16="http://schemas.microsoft.com/office/drawing/2014/main" id="{A4A8B41B-45B6-E394-7415-56F930974538}"/>
                  </a:ext>
                </a:extLst>
              </p:cNvPr>
              <p:cNvSpPr/>
              <p:nvPr/>
            </p:nvSpPr>
            <p:spPr>
              <a:xfrm>
                <a:off x="7510653" y="4680705"/>
                <a:ext cx="353288" cy="467366"/>
              </a:xfrm>
              <a:custGeom>
                <a:avLst/>
                <a:gdLst>
                  <a:gd name="connsiteX0" fmla="*/ 313849 w 353288"/>
                  <a:gd name="connsiteY0" fmla="*/ 467366 h 467366"/>
                  <a:gd name="connsiteX1" fmla="*/ 24479 w 353288"/>
                  <a:gd name="connsiteY1" fmla="*/ 452507 h 467366"/>
                  <a:gd name="connsiteX2" fmla="*/ 27813 w 353288"/>
                  <a:gd name="connsiteY2" fmla="*/ 402977 h 467366"/>
                  <a:gd name="connsiteX3" fmla="*/ 28956 w 353288"/>
                  <a:gd name="connsiteY3" fmla="*/ 372783 h 467366"/>
                  <a:gd name="connsiteX4" fmla="*/ 29908 w 353288"/>
                  <a:gd name="connsiteY4" fmla="*/ 312966 h 467366"/>
                  <a:gd name="connsiteX5" fmla="*/ 29337 w 353288"/>
                  <a:gd name="connsiteY5" fmla="*/ 280200 h 467366"/>
                  <a:gd name="connsiteX6" fmla="*/ 29337 w 353288"/>
                  <a:gd name="connsiteY6" fmla="*/ 274771 h 467366"/>
                  <a:gd name="connsiteX7" fmla="*/ 26765 w 353288"/>
                  <a:gd name="connsiteY7" fmla="*/ 219716 h 467366"/>
                  <a:gd name="connsiteX8" fmla="*/ 25146 w 353288"/>
                  <a:gd name="connsiteY8" fmla="*/ 199714 h 467366"/>
                  <a:gd name="connsiteX9" fmla="*/ 23813 w 353288"/>
                  <a:gd name="connsiteY9" fmla="*/ 183902 h 467366"/>
                  <a:gd name="connsiteX10" fmla="*/ 18955 w 353288"/>
                  <a:gd name="connsiteY10" fmla="*/ 144088 h 467366"/>
                  <a:gd name="connsiteX11" fmla="*/ 17335 w 353288"/>
                  <a:gd name="connsiteY11" fmla="*/ 133325 h 467366"/>
                  <a:gd name="connsiteX12" fmla="*/ 14478 w 353288"/>
                  <a:gd name="connsiteY12" fmla="*/ 115608 h 467366"/>
                  <a:gd name="connsiteX13" fmla="*/ 0 w 353288"/>
                  <a:gd name="connsiteY13" fmla="*/ 53029 h 467366"/>
                  <a:gd name="connsiteX14" fmla="*/ 0 w 353288"/>
                  <a:gd name="connsiteY14" fmla="*/ 53029 h 467366"/>
                  <a:gd name="connsiteX15" fmla="*/ 70485 w 353288"/>
                  <a:gd name="connsiteY15" fmla="*/ 29883 h 467366"/>
                  <a:gd name="connsiteX16" fmla="*/ 93535 w 353288"/>
                  <a:gd name="connsiteY16" fmla="*/ 24168 h 467366"/>
                  <a:gd name="connsiteX17" fmla="*/ 222980 w 353288"/>
                  <a:gd name="connsiteY17" fmla="*/ 1499 h 467366"/>
                  <a:gd name="connsiteX18" fmla="*/ 239459 w 353288"/>
                  <a:gd name="connsiteY18" fmla="*/ 546 h 467366"/>
                  <a:gd name="connsiteX19" fmla="*/ 316992 w 353288"/>
                  <a:gd name="connsiteY19" fmla="*/ 2261 h 467366"/>
                  <a:gd name="connsiteX20" fmla="*/ 313849 w 353288"/>
                  <a:gd name="connsiteY20" fmla="*/ 467366 h 46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3288" h="467366">
                    <a:moveTo>
                      <a:pt x="313849" y="467366"/>
                    </a:moveTo>
                    <a:lnTo>
                      <a:pt x="24479" y="452507"/>
                    </a:lnTo>
                    <a:cubicBezTo>
                      <a:pt x="24479" y="452507"/>
                      <a:pt x="26289" y="433457"/>
                      <a:pt x="27813" y="402977"/>
                    </a:cubicBezTo>
                    <a:cubicBezTo>
                      <a:pt x="27813" y="394024"/>
                      <a:pt x="28575" y="383927"/>
                      <a:pt x="28956" y="372783"/>
                    </a:cubicBezTo>
                    <a:cubicBezTo>
                      <a:pt x="29527" y="354971"/>
                      <a:pt x="29908" y="334683"/>
                      <a:pt x="29908" y="312966"/>
                    </a:cubicBezTo>
                    <a:cubicBezTo>
                      <a:pt x="29908" y="302393"/>
                      <a:pt x="29908" y="291440"/>
                      <a:pt x="29337" y="280200"/>
                    </a:cubicBezTo>
                    <a:cubicBezTo>
                      <a:pt x="29337" y="278390"/>
                      <a:pt x="29337" y="276581"/>
                      <a:pt x="29337" y="274771"/>
                    </a:cubicBezTo>
                    <a:cubicBezTo>
                      <a:pt x="28861" y="256959"/>
                      <a:pt x="28004" y="238481"/>
                      <a:pt x="26765" y="219716"/>
                    </a:cubicBezTo>
                    <a:cubicBezTo>
                      <a:pt x="26194" y="213049"/>
                      <a:pt x="25717" y="206381"/>
                      <a:pt x="25146" y="199714"/>
                    </a:cubicBezTo>
                    <a:cubicBezTo>
                      <a:pt x="25146" y="194475"/>
                      <a:pt x="24289" y="189141"/>
                      <a:pt x="23813" y="183902"/>
                    </a:cubicBezTo>
                    <a:cubicBezTo>
                      <a:pt x="22384" y="170567"/>
                      <a:pt x="20860" y="157232"/>
                      <a:pt x="18955" y="144088"/>
                    </a:cubicBezTo>
                    <a:cubicBezTo>
                      <a:pt x="18479" y="140468"/>
                      <a:pt x="17907" y="136849"/>
                      <a:pt x="17335" y="133325"/>
                    </a:cubicBezTo>
                    <a:cubicBezTo>
                      <a:pt x="16478" y="127324"/>
                      <a:pt x="15526" y="121514"/>
                      <a:pt x="14478" y="115608"/>
                    </a:cubicBezTo>
                    <a:cubicBezTo>
                      <a:pt x="10782" y="94501"/>
                      <a:pt x="5944" y="73612"/>
                      <a:pt x="0" y="53029"/>
                    </a:cubicBezTo>
                    <a:lnTo>
                      <a:pt x="0" y="53029"/>
                    </a:lnTo>
                    <a:cubicBezTo>
                      <a:pt x="0" y="53029"/>
                      <a:pt x="32671" y="40265"/>
                      <a:pt x="70485" y="29883"/>
                    </a:cubicBezTo>
                    <a:cubicBezTo>
                      <a:pt x="78010" y="27883"/>
                      <a:pt x="85820" y="25883"/>
                      <a:pt x="93535" y="24168"/>
                    </a:cubicBezTo>
                    <a:cubicBezTo>
                      <a:pt x="136217" y="14138"/>
                      <a:pt x="179432" y="6566"/>
                      <a:pt x="222980" y="1499"/>
                    </a:cubicBezTo>
                    <a:cubicBezTo>
                      <a:pt x="228600" y="1499"/>
                      <a:pt x="234029" y="641"/>
                      <a:pt x="239459" y="546"/>
                    </a:cubicBezTo>
                    <a:cubicBezTo>
                      <a:pt x="265309" y="-559"/>
                      <a:pt x="291208" y="13"/>
                      <a:pt x="316992" y="2261"/>
                    </a:cubicBezTo>
                    <a:cubicBezTo>
                      <a:pt x="316992" y="2261"/>
                      <a:pt x="400717" y="152565"/>
                      <a:pt x="313849" y="4673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0" name="任意多边形: 形状 11139">
                <a:extLst>
                  <a:ext uri="{FF2B5EF4-FFF2-40B4-BE49-F238E27FC236}">
                    <a16:creationId xmlns:a16="http://schemas.microsoft.com/office/drawing/2014/main" id="{471D5AFF-A877-5F48-0965-79029AA7A4E8}"/>
                  </a:ext>
                </a:extLst>
              </p:cNvPr>
              <p:cNvSpPr/>
              <p:nvPr/>
            </p:nvSpPr>
            <p:spPr>
              <a:xfrm>
                <a:off x="7794498" y="5773631"/>
                <a:ext cx="209684" cy="140441"/>
              </a:xfrm>
              <a:custGeom>
                <a:avLst/>
                <a:gdLst>
                  <a:gd name="connsiteX0" fmla="*/ 208978 w 209684"/>
                  <a:gd name="connsiteY0" fmla="*/ 127487 h 140441"/>
                  <a:gd name="connsiteX1" fmla="*/ 133921 w 209684"/>
                  <a:gd name="connsiteY1" fmla="*/ 23855 h 140441"/>
                  <a:gd name="connsiteX2" fmla="*/ 128892 w 209684"/>
                  <a:gd name="connsiteY2" fmla="*/ 15559 h 140441"/>
                  <a:gd name="connsiteX3" fmla="*/ 128492 w 209684"/>
                  <a:gd name="connsiteY3" fmla="*/ 15473 h 140441"/>
                  <a:gd name="connsiteX4" fmla="*/ 56102 w 209684"/>
                  <a:gd name="connsiteY4" fmla="*/ 233 h 140441"/>
                  <a:gd name="connsiteX5" fmla="*/ 46577 w 209684"/>
                  <a:gd name="connsiteY5" fmla="*/ 3567 h 140441"/>
                  <a:gd name="connsiteX6" fmla="*/ 0 w 209684"/>
                  <a:gd name="connsiteY6" fmla="*/ 61574 h 140441"/>
                  <a:gd name="connsiteX7" fmla="*/ 19050 w 209684"/>
                  <a:gd name="connsiteY7" fmla="*/ 69670 h 140441"/>
                  <a:gd name="connsiteX8" fmla="*/ 29813 w 209684"/>
                  <a:gd name="connsiteY8" fmla="*/ 63003 h 140441"/>
                  <a:gd name="connsiteX9" fmla="*/ 34004 w 209684"/>
                  <a:gd name="connsiteY9" fmla="*/ 76052 h 140441"/>
                  <a:gd name="connsiteX10" fmla="*/ 205454 w 209684"/>
                  <a:gd name="connsiteY10" fmla="*/ 140441 h 140441"/>
                  <a:gd name="connsiteX11" fmla="*/ 208978 w 209684"/>
                  <a:gd name="connsiteY11" fmla="*/ 127487 h 14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684" h="140441">
                    <a:moveTo>
                      <a:pt x="208978" y="127487"/>
                    </a:moveTo>
                    <a:cubicBezTo>
                      <a:pt x="208978" y="127487"/>
                      <a:pt x="126301" y="63289"/>
                      <a:pt x="133921" y="23855"/>
                    </a:cubicBezTo>
                    <a:cubicBezTo>
                      <a:pt x="134826" y="20178"/>
                      <a:pt x="132578" y="16464"/>
                      <a:pt x="128892" y="15559"/>
                    </a:cubicBezTo>
                    <a:cubicBezTo>
                      <a:pt x="128759" y="15530"/>
                      <a:pt x="128626" y="15502"/>
                      <a:pt x="128492" y="15473"/>
                    </a:cubicBezTo>
                    <a:lnTo>
                      <a:pt x="56102" y="233"/>
                    </a:lnTo>
                    <a:cubicBezTo>
                      <a:pt x="52549" y="-567"/>
                      <a:pt x="48854" y="728"/>
                      <a:pt x="46577" y="3567"/>
                    </a:cubicBezTo>
                    <a:lnTo>
                      <a:pt x="0" y="61574"/>
                    </a:lnTo>
                    <a:lnTo>
                      <a:pt x="19050" y="69670"/>
                    </a:lnTo>
                    <a:lnTo>
                      <a:pt x="29813" y="63003"/>
                    </a:lnTo>
                    <a:lnTo>
                      <a:pt x="34004" y="76052"/>
                    </a:lnTo>
                    <a:cubicBezTo>
                      <a:pt x="136969" y="120153"/>
                      <a:pt x="181927" y="138155"/>
                      <a:pt x="205454" y="140441"/>
                    </a:cubicBezTo>
                    <a:cubicBezTo>
                      <a:pt x="212026" y="132631"/>
                      <a:pt x="208978" y="127487"/>
                      <a:pt x="208978" y="1274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1" name="任意多边形: 形状 11140">
                <a:extLst>
                  <a:ext uri="{FF2B5EF4-FFF2-40B4-BE49-F238E27FC236}">
                    <a16:creationId xmlns:a16="http://schemas.microsoft.com/office/drawing/2014/main" id="{AE64C218-E9A4-9AC7-173F-0866239BE577}"/>
                  </a:ext>
                </a:extLst>
              </p:cNvPr>
              <p:cNvSpPr/>
              <p:nvPr/>
            </p:nvSpPr>
            <p:spPr>
              <a:xfrm>
                <a:off x="7493132" y="5086350"/>
                <a:ext cx="724678" cy="723900"/>
              </a:xfrm>
              <a:custGeom>
                <a:avLst/>
                <a:gdLst>
                  <a:gd name="connsiteX0" fmla="*/ 180398 w 724678"/>
                  <a:gd name="connsiteY0" fmla="*/ 307562 h 723900"/>
                  <a:gd name="connsiteX1" fmla="*/ 187161 w 724678"/>
                  <a:gd name="connsiteY1" fmla="*/ 307562 h 723900"/>
                  <a:gd name="connsiteX2" fmla="*/ 534157 w 724678"/>
                  <a:gd name="connsiteY2" fmla="*/ 358045 h 723900"/>
                  <a:gd name="connsiteX3" fmla="*/ 336418 w 724678"/>
                  <a:gd name="connsiteY3" fmla="*/ 685800 h 723900"/>
                  <a:gd name="connsiteX4" fmla="*/ 435287 w 724678"/>
                  <a:gd name="connsiteY4" fmla="*/ 723900 h 723900"/>
                  <a:gd name="connsiteX5" fmla="*/ 713036 w 724678"/>
                  <a:gd name="connsiteY5" fmla="*/ 250412 h 723900"/>
                  <a:gd name="connsiteX6" fmla="*/ 325369 w 724678"/>
                  <a:gd name="connsiteY6" fmla="*/ 134112 h 723900"/>
                  <a:gd name="connsiteX7" fmla="*/ 335941 w 724678"/>
                  <a:gd name="connsiteY7" fmla="*/ 58674 h 723900"/>
                  <a:gd name="connsiteX8" fmla="*/ 38380 w 724678"/>
                  <a:gd name="connsiteY8" fmla="*/ 0 h 723900"/>
                  <a:gd name="connsiteX9" fmla="*/ 180398 w 724678"/>
                  <a:gd name="connsiteY9" fmla="*/ 307562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678" h="723900">
                    <a:moveTo>
                      <a:pt x="180398" y="307562"/>
                    </a:moveTo>
                    <a:lnTo>
                      <a:pt x="187161" y="307562"/>
                    </a:lnTo>
                    <a:lnTo>
                      <a:pt x="534157" y="358045"/>
                    </a:lnTo>
                    <a:lnTo>
                      <a:pt x="336418" y="685800"/>
                    </a:lnTo>
                    <a:lnTo>
                      <a:pt x="435287" y="723900"/>
                    </a:lnTo>
                    <a:cubicBezTo>
                      <a:pt x="435287" y="723900"/>
                      <a:pt x="792951" y="338328"/>
                      <a:pt x="713036" y="250412"/>
                    </a:cubicBezTo>
                    <a:cubicBezTo>
                      <a:pt x="647314" y="178118"/>
                      <a:pt x="325369" y="134112"/>
                      <a:pt x="325369" y="134112"/>
                    </a:cubicBezTo>
                    <a:lnTo>
                      <a:pt x="335941" y="58674"/>
                    </a:lnTo>
                    <a:lnTo>
                      <a:pt x="38380" y="0"/>
                    </a:lnTo>
                    <a:cubicBezTo>
                      <a:pt x="-88969" y="278321"/>
                      <a:pt x="137821" y="304800"/>
                      <a:pt x="180398" y="3075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2" name="任意多边形: 形状 11141">
                <a:extLst>
                  <a:ext uri="{FF2B5EF4-FFF2-40B4-BE49-F238E27FC236}">
                    <a16:creationId xmlns:a16="http://schemas.microsoft.com/office/drawing/2014/main" id="{1AF92FA0-8B44-3036-504C-600B2C1E7D5C}"/>
                  </a:ext>
                </a:extLst>
              </p:cNvPr>
              <p:cNvSpPr/>
              <p:nvPr/>
            </p:nvSpPr>
            <p:spPr>
              <a:xfrm>
                <a:off x="7521701" y="5094350"/>
                <a:ext cx="11334" cy="21240"/>
              </a:xfrm>
              <a:custGeom>
                <a:avLst/>
                <a:gdLst>
                  <a:gd name="connsiteX0" fmla="*/ 6287 w 11334"/>
                  <a:gd name="connsiteY0" fmla="*/ 21241 h 21240"/>
                  <a:gd name="connsiteX1" fmla="*/ 0 w 11334"/>
                  <a:gd name="connsiteY1" fmla="*/ 20003 h 21240"/>
                  <a:gd name="connsiteX2" fmla="*/ 5715 w 11334"/>
                  <a:gd name="connsiteY2" fmla="*/ 0 h 21240"/>
                  <a:gd name="connsiteX3" fmla="*/ 11335 w 11334"/>
                  <a:gd name="connsiteY3" fmla="*/ 1048 h 21240"/>
                  <a:gd name="connsiteX4" fmla="*/ 6287 w 11334"/>
                  <a:gd name="connsiteY4" fmla="*/ 21241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34" h="21240">
                    <a:moveTo>
                      <a:pt x="6287" y="21241"/>
                    </a:moveTo>
                    <a:lnTo>
                      <a:pt x="0" y="20003"/>
                    </a:lnTo>
                    <a:lnTo>
                      <a:pt x="5715" y="0"/>
                    </a:lnTo>
                    <a:lnTo>
                      <a:pt x="11335" y="1048"/>
                    </a:lnTo>
                    <a:lnTo>
                      <a:pt x="6287" y="2124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3" name="任意多边形: 形状 11142">
                <a:extLst>
                  <a:ext uri="{FF2B5EF4-FFF2-40B4-BE49-F238E27FC236}">
                    <a16:creationId xmlns:a16="http://schemas.microsoft.com/office/drawing/2014/main" id="{6D18A2EE-3AA2-6DDD-3920-77F036945099}"/>
                  </a:ext>
                </a:extLst>
              </p:cNvPr>
              <p:cNvSpPr/>
              <p:nvPr/>
            </p:nvSpPr>
            <p:spPr>
              <a:xfrm>
                <a:off x="7635049" y="5116163"/>
                <a:ext cx="131635" cy="44767"/>
              </a:xfrm>
              <a:custGeom>
                <a:avLst/>
                <a:gdLst>
                  <a:gd name="connsiteX0" fmla="*/ 127159 w 131635"/>
                  <a:gd name="connsiteY0" fmla="*/ 44767 h 44767"/>
                  <a:gd name="connsiteX1" fmla="*/ 0 w 131635"/>
                  <a:gd name="connsiteY1" fmla="*/ 20193 h 44767"/>
                  <a:gd name="connsiteX2" fmla="*/ 4953 w 131635"/>
                  <a:gd name="connsiteY2" fmla="*/ 0 h 44767"/>
                  <a:gd name="connsiteX3" fmla="*/ 131635 w 131635"/>
                  <a:gd name="connsiteY3" fmla="*/ 24575 h 44767"/>
                  <a:gd name="connsiteX4" fmla="*/ 127159 w 131635"/>
                  <a:gd name="connsiteY4" fmla="*/ 44767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5" h="44767">
                    <a:moveTo>
                      <a:pt x="127159" y="44767"/>
                    </a:moveTo>
                    <a:lnTo>
                      <a:pt x="0" y="20193"/>
                    </a:lnTo>
                    <a:lnTo>
                      <a:pt x="4953" y="0"/>
                    </a:lnTo>
                    <a:lnTo>
                      <a:pt x="131635" y="24575"/>
                    </a:lnTo>
                    <a:lnTo>
                      <a:pt x="127159" y="447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4" name="任意多边形: 形状 11143">
                <a:extLst>
                  <a:ext uri="{FF2B5EF4-FFF2-40B4-BE49-F238E27FC236}">
                    <a16:creationId xmlns:a16="http://schemas.microsoft.com/office/drawing/2014/main" id="{56530C5A-106C-375F-9790-D6D6B86140BB}"/>
                  </a:ext>
                </a:extLst>
              </p:cNvPr>
              <p:cNvSpPr/>
              <p:nvPr/>
            </p:nvSpPr>
            <p:spPr>
              <a:xfrm>
                <a:off x="7772209" y="5142642"/>
                <a:ext cx="58007" cy="30765"/>
              </a:xfrm>
              <a:custGeom>
                <a:avLst/>
                <a:gdLst>
                  <a:gd name="connsiteX0" fmla="*/ 4286 w 58007"/>
                  <a:gd name="connsiteY0" fmla="*/ 0 h 30765"/>
                  <a:gd name="connsiteX1" fmla="*/ 58007 w 58007"/>
                  <a:gd name="connsiteY1" fmla="*/ 10382 h 30765"/>
                  <a:gd name="connsiteX2" fmla="*/ 54388 w 58007"/>
                  <a:gd name="connsiteY2" fmla="*/ 30766 h 30765"/>
                  <a:gd name="connsiteX3" fmla="*/ 0 w 58007"/>
                  <a:gd name="connsiteY3" fmla="*/ 20193 h 30765"/>
                  <a:gd name="connsiteX4" fmla="*/ 4286 w 58007"/>
                  <a:gd name="connsiteY4" fmla="*/ 0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07" h="30765">
                    <a:moveTo>
                      <a:pt x="4286" y="0"/>
                    </a:moveTo>
                    <a:lnTo>
                      <a:pt x="58007" y="10382"/>
                    </a:lnTo>
                    <a:lnTo>
                      <a:pt x="54388" y="30766"/>
                    </a:lnTo>
                    <a:lnTo>
                      <a:pt x="0" y="20193"/>
                    </a:lnTo>
                    <a:lnTo>
                      <a:pt x="428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5" name="任意多边形: 形状 11144">
                <a:extLst>
                  <a:ext uri="{FF2B5EF4-FFF2-40B4-BE49-F238E27FC236}">
                    <a16:creationId xmlns:a16="http://schemas.microsoft.com/office/drawing/2014/main" id="{32C1D869-860F-F200-AC81-D08CFE184F7F}"/>
                  </a:ext>
                </a:extLst>
              </p:cNvPr>
              <p:cNvSpPr/>
              <p:nvPr/>
            </p:nvSpPr>
            <p:spPr>
              <a:xfrm>
                <a:off x="7537989" y="5097303"/>
                <a:ext cx="92297" cy="37052"/>
              </a:xfrm>
              <a:custGeom>
                <a:avLst/>
                <a:gdLst>
                  <a:gd name="connsiteX0" fmla="*/ 4858 w 92297"/>
                  <a:gd name="connsiteY0" fmla="*/ 0 h 37052"/>
                  <a:gd name="connsiteX1" fmla="*/ 92297 w 92297"/>
                  <a:gd name="connsiteY1" fmla="*/ 16954 h 37052"/>
                  <a:gd name="connsiteX2" fmla="*/ 87154 w 92297"/>
                  <a:gd name="connsiteY2" fmla="*/ 37052 h 37052"/>
                  <a:gd name="connsiteX3" fmla="*/ 0 w 92297"/>
                  <a:gd name="connsiteY3" fmla="*/ 20193 h 37052"/>
                  <a:gd name="connsiteX4" fmla="*/ 4858 w 92297"/>
                  <a:gd name="connsiteY4" fmla="*/ 0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97" h="37052">
                    <a:moveTo>
                      <a:pt x="4858" y="0"/>
                    </a:moveTo>
                    <a:lnTo>
                      <a:pt x="92297" y="16954"/>
                    </a:lnTo>
                    <a:lnTo>
                      <a:pt x="87154" y="37052"/>
                    </a:lnTo>
                    <a:lnTo>
                      <a:pt x="0" y="20193"/>
                    </a:lnTo>
                    <a:lnTo>
                      <a:pt x="4858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46" name="图形 14">
                <a:extLst>
                  <a:ext uri="{FF2B5EF4-FFF2-40B4-BE49-F238E27FC236}">
                    <a16:creationId xmlns:a16="http://schemas.microsoft.com/office/drawing/2014/main" id="{EEA4620B-03E7-9CB1-D825-E8D5AF156161}"/>
                  </a:ext>
                </a:extLst>
              </p:cNvPr>
              <p:cNvGrpSpPr/>
              <p:nvPr/>
            </p:nvGrpSpPr>
            <p:grpSpPr>
              <a:xfrm>
                <a:off x="7521701" y="5094350"/>
                <a:ext cx="308514" cy="79057"/>
                <a:chOff x="7521701" y="5094350"/>
                <a:chExt cx="308514" cy="79057"/>
              </a:xfrm>
              <a:solidFill>
                <a:srgbClr val="FFFFFF"/>
              </a:solidFill>
            </p:grpSpPr>
            <p:sp>
              <p:nvSpPr>
                <p:cNvPr id="11171" name="任意多边形: 形状 11170">
                  <a:extLst>
                    <a:ext uri="{FF2B5EF4-FFF2-40B4-BE49-F238E27FC236}">
                      <a16:creationId xmlns:a16="http://schemas.microsoft.com/office/drawing/2014/main" id="{A9DF1FFF-7E56-57F8-58CD-178BA187664B}"/>
                    </a:ext>
                  </a:extLst>
                </p:cNvPr>
                <p:cNvSpPr/>
                <p:nvPr/>
              </p:nvSpPr>
              <p:spPr>
                <a:xfrm>
                  <a:off x="7521701" y="5094350"/>
                  <a:ext cx="11334" cy="21240"/>
                </a:xfrm>
                <a:custGeom>
                  <a:avLst/>
                  <a:gdLst>
                    <a:gd name="connsiteX0" fmla="*/ 6287 w 11334"/>
                    <a:gd name="connsiteY0" fmla="*/ 21241 h 21240"/>
                    <a:gd name="connsiteX1" fmla="*/ 0 w 11334"/>
                    <a:gd name="connsiteY1" fmla="*/ 20003 h 21240"/>
                    <a:gd name="connsiteX2" fmla="*/ 5715 w 11334"/>
                    <a:gd name="connsiteY2" fmla="*/ 0 h 21240"/>
                    <a:gd name="connsiteX3" fmla="*/ 11335 w 11334"/>
                    <a:gd name="connsiteY3" fmla="*/ 1048 h 21240"/>
                    <a:gd name="connsiteX4" fmla="*/ 6287 w 11334"/>
                    <a:gd name="connsiteY4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" h="21240">
                      <a:moveTo>
                        <a:pt x="6287" y="21241"/>
                      </a:moveTo>
                      <a:lnTo>
                        <a:pt x="0" y="20003"/>
                      </a:lnTo>
                      <a:lnTo>
                        <a:pt x="5715" y="0"/>
                      </a:lnTo>
                      <a:lnTo>
                        <a:pt x="11335" y="1048"/>
                      </a:lnTo>
                      <a:lnTo>
                        <a:pt x="6287" y="212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2" name="任意多边形: 形状 11171">
                  <a:extLst>
                    <a:ext uri="{FF2B5EF4-FFF2-40B4-BE49-F238E27FC236}">
                      <a16:creationId xmlns:a16="http://schemas.microsoft.com/office/drawing/2014/main" id="{F1C72DED-7318-76C7-EE89-4795B3A46C60}"/>
                    </a:ext>
                  </a:extLst>
                </p:cNvPr>
                <p:cNvSpPr/>
                <p:nvPr/>
              </p:nvSpPr>
              <p:spPr>
                <a:xfrm>
                  <a:off x="7635049" y="5116163"/>
                  <a:ext cx="131635" cy="44767"/>
                </a:xfrm>
                <a:custGeom>
                  <a:avLst/>
                  <a:gdLst>
                    <a:gd name="connsiteX0" fmla="*/ 127159 w 131635"/>
                    <a:gd name="connsiteY0" fmla="*/ 44767 h 44767"/>
                    <a:gd name="connsiteX1" fmla="*/ 0 w 131635"/>
                    <a:gd name="connsiteY1" fmla="*/ 20193 h 44767"/>
                    <a:gd name="connsiteX2" fmla="*/ 4953 w 131635"/>
                    <a:gd name="connsiteY2" fmla="*/ 0 h 44767"/>
                    <a:gd name="connsiteX3" fmla="*/ 131635 w 131635"/>
                    <a:gd name="connsiteY3" fmla="*/ 24575 h 44767"/>
                    <a:gd name="connsiteX4" fmla="*/ 127159 w 131635"/>
                    <a:gd name="connsiteY4" fmla="*/ 44767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635" h="44767">
                      <a:moveTo>
                        <a:pt x="127159" y="44767"/>
                      </a:moveTo>
                      <a:lnTo>
                        <a:pt x="0" y="20193"/>
                      </a:lnTo>
                      <a:lnTo>
                        <a:pt x="4953" y="0"/>
                      </a:lnTo>
                      <a:lnTo>
                        <a:pt x="131635" y="24575"/>
                      </a:lnTo>
                      <a:lnTo>
                        <a:pt x="127159" y="447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3" name="任意多边形: 形状 11172">
                  <a:extLst>
                    <a:ext uri="{FF2B5EF4-FFF2-40B4-BE49-F238E27FC236}">
                      <a16:creationId xmlns:a16="http://schemas.microsoft.com/office/drawing/2014/main" id="{F8863A51-30D3-7DA3-2A23-D774A3569746}"/>
                    </a:ext>
                  </a:extLst>
                </p:cNvPr>
                <p:cNvSpPr/>
                <p:nvPr/>
              </p:nvSpPr>
              <p:spPr>
                <a:xfrm>
                  <a:off x="7772209" y="5142642"/>
                  <a:ext cx="58007" cy="30765"/>
                </a:xfrm>
                <a:custGeom>
                  <a:avLst/>
                  <a:gdLst>
                    <a:gd name="connsiteX0" fmla="*/ 4286 w 58007"/>
                    <a:gd name="connsiteY0" fmla="*/ 0 h 30765"/>
                    <a:gd name="connsiteX1" fmla="*/ 58007 w 58007"/>
                    <a:gd name="connsiteY1" fmla="*/ 10382 h 30765"/>
                    <a:gd name="connsiteX2" fmla="*/ 54388 w 58007"/>
                    <a:gd name="connsiteY2" fmla="*/ 30766 h 30765"/>
                    <a:gd name="connsiteX3" fmla="*/ 0 w 58007"/>
                    <a:gd name="connsiteY3" fmla="*/ 20193 h 30765"/>
                    <a:gd name="connsiteX4" fmla="*/ 4286 w 58007"/>
                    <a:gd name="connsiteY4" fmla="*/ 0 h 3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07" h="30765">
                      <a:moveTo>
                        <a:pt x="4286" y="0"/>
                      </a:moveTo>
                      <a:lnTo>
                        <a:pt x="58007" y="10382"/>
                      </a:lnTo>
                      <a:lnTo>
                        <a:pt x="54388" y="30766"/>
                      </a:lnTo>
                      <a:lnTo>
                        <a:pt x="0" y="20193"/>
                      </a:lnTo>
                      <a:lnTo>
                        <a:pt x="428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4" name="任意多边形: 形状 11173">
                  <a:extLst>
                    <a:ext uri="{FF2B5EF4-FFF2-40B4-BE49-F238E27FC236}">
                      <a16:creationId xmlns:a16="http://schemas.microsoft.com/office/drawing/2014/main" id="{6B77035D-D03F-646E-BCA1-A24E2FC4C041}"/>
                    </a:ext>
                  </a:extLst>
                </p:cNvPr>
                <p:cNvSpPr/>
                <p:nvPr/>
              </p:nvSpPr>
              <p:spPr>
                <a:xfrm>
                  <a:off x="7537989" y="5097303"/>
                  <a:ext cx="92297" cy="37052"/>
                </a:xfrm>
                <a:custGeom>
                  <a:avLst/>
                  <a:gdLst>
                    <a:gd name="connsiteX0" fmla="*/ 4858 w 92297"/>
                    <a:gd name="connsiteY0" fmla="*/ 0 h 37052"/>
                    <a:gd name="connsiteX1" fmla="*/ 92297 w 92297"/>
                    <a:gd name="connsiteY1" fmla="*/ 16954 h 37052"/>
                    <a:gd name="connsiteX2" fmla="*/ 87154 w 92297"/>
                    <a:gd name="connsiteY2" fmla="*/ 37052 h 37052"/>
                    <a:gd name="connsiteX3" fmla="*/ 0 w 92297"/>
                    <a:gd name="connsiteY3" fmla="*/ 20193 h 37052"/>
                    <a:gd name="connsiteX4" fmla="*/ 4858 w 92297"/>
                    <a:gd name="connsiteY4" fmla="*/ 0 h 37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297" h="37052">
                      <a:moveTo>
                        <a:pt x="4858" y="0"/>
                      </a:moveTo>
                      <a:lnTo>
                        <a:pt x="92297" y="16954"/>
                      </a:lnTo>
                      <a:lnTo>
                        <a:pt x="87154" y="37052"/>
                      </a:lnTo>
                      <a:lnTo>
                        <a:pt x="0" y="20193"/>
                      </a:lnTo>
                      <a:lnTo>
                        <a:pt x="485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47" name="任意多边形: 形状 11146">
                <a:extLst>
                  <a:ext uri="{FF2B5EF4-FFF2-40B4-BE49-F238E27FC236}">
                    <a16:creationId xmlns:a16="http://schemas.microsoft.com/office/drawing/2014/main" id="{C2A578A1-852F-DF7A-67F9-49DD36E5132F}"/>
                  </a:ext>
                </a:extLst>
              </p:cNvPr>
              <p:cNvSpPr/>
              <p:nvPr/>
            </p:nvSpPr>
            <p:spPr>
              <a:xfrm>
                <a:off x="7681974" y="5123551"/>
                <a:ext cx="47847" cy="31474"/>
              </a:xfrm>
              <a:custGeom>
                <a:avLst/>
                <a:gdLst>
                  <a:gd name="connsiteX0" fmla="*/ 38419 w 47847"/>
                  <a:gd name="connsiteY0" fmla="*/ 31474 h 31474"/>
                  <a:gd name="connsiteX1" fmla="*/ 37276 w 47847"/>
                  <a:gd name="connsiteY1" fmla="*/ 31474 h 31474"/>
                  <a:gd name="connsiteX2" fmla="*/ 5462 w 47847"/>
                  <a:gd name="connsiteY2" fmla="*/ 25759 h 31474"/>
                  <a:gd name="connsiteX3" fmla="*/ 1081 w 47847"/>
                  <a:gd name="connsiteY3" fmla="*/ 22902 h 31474"/>
                  <a:gd name="connsiteX4" fmla="*/ 224 w 47847"/>
                  <a:gd name="connsiteY4" fmla="*/ 17758 h 31474"/>
                  <a:gd name="connsiteX5" fmla="*/ 3367 w 47847"/>
                  <a:gd name="connsiteY5" fmla="*/ 4994 h 31474"/>
                  <a:gd name="connsiteX6" fmla="*/ 10987 w 47847"/>
                  <a:gd name="connsiteY6" fmla="*/ 137 h 31474"/>
                  <a:gd name="connsiteX7" fmla="*/ 42515 w 47847"/>
                  <a:gd name="connsiteY7" fmla="*/ 6233 h 31474"/>
                  <a:gd name="connsiteX8" fmla="*/ 46801 w 47847"/>
                  <a:gd name="connsiteY8" fmla="*/ 9090 h 31474"/>
                  <a:gd name="connsiteX9" fmla="*/ 47658 w 47847"/>
                  <a:gd name="connsiteY9" fmla="*/ 14139 h 31474"/>
                  <a:gd name="connsiteX10" fmla="*/ 47658 w 47847"/>
                  <a:gd name="connsiteY10" fmla="*/ 14139 h 31474"/>
                  <a:gd name="connsiteX11" fmla="*/ 44801 w 47847"/>
                  <a:gd name="connsiteY11" fmla="*/ 26426 h 31474"/>
                  <a:gd name="connsiteX12" fmla="*/ 38419 w 47847"/>
                  <a:gd name="connsiteY12" fmla="*/ 31474 h 31474"/>
                  <a:gd name="connsiteX13" fmla="*/ 9844 w 47847"/>
                  <a:gd name="connsiteY13" fmla="*/ 5471 h 31474"/>
                  <a:gd name="connsiteX14" fmla="*/ 8891 w 47847"/>
                  <a:gd name="connsiteY14" fmla="*/ 6233 h 31474"/>
                  <a:gd name="connsiteX15" fmla="*/ 5748 w 47847"/>
                  <a:gd name="connsiteY15" fmla="*/ 18996 h 31474"/>
                  <a:gd name="connsiteX16" fmla="*/ 5748 w 47847"/>
                  <a:gd name="connsiteY16" fmla="*/ 19758 h 31474"/>
                  <a:gd name="connsiteX17" fmla="*/ 6415 w 47847"/>
                  <a:gd name="connsiteY17" fmla="*/ 19758 h 31474"/>
                  <a:gd name="connsiteX18" fmla="*/ 38228 w 47847"/>
                  <a:gd name="connsiteY18" fmla="*/ 25473 h 31474"/>
                  <a:gd name="connsiteX19" fmla="*/ 39371 w 47847"/>
                  <a:gd name="connsiteY19" fmla="*/ 24711 h 31474"/>
                  <a:gd name="connsiteX20" fmla="*/ 42229 w 47847"/>
                  <a:gd name="connsiteY20" fmla="*/ 12424 h 31474"/>
                  <a:gd name="connsiteX21" fmla="*/ 42229 w 47847"/>
                  <a:gd name="connsiteY21" fmla="*/ 11662 h 31474"/>
                  <a:gd name="connsiteX22" fmla="*/ 41657 w 47847"/>
                  <a:gd name="connsiteY22" fmla="*/ 11662 h 31474"/>
                  <a:gd name="connsiteX23" fmla="*/ 10130 w 47847"/>
                  <a:gd name="connsiteY23" fmla="*/ 5471 h 3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7847" h="31474">
                    <a:moveTo>
                      <a:pt x="38419" y="31474"/>
                    </a:moveTo>
                    <a:lnTo>
                      <a:pt x="37276" y="31474"/>
                    </a:lnTo>
                    <a:lnTo>
                      <a:pt x="5462" y="25759"/>
                    </a:lnTo>
                    <a:cubicBezTo>
                      <a:pt x="3662" y="25473"/>
                      <a:pt x="2062" y="24435"/>
                      <a:pt x="1081" y="22902"/>
                    </a:cubicBezTo>
                    <a:cubicBezTo>
                      <a:pt x="52" y="21397"/>
                      <a:pt x="-262" y="19511"/>
                      <a:pt x="224" y="17758"/>
                    </a:cubicBezTo>
                    <a:lnTo>
                      <a:pt x="3367" y="4994"/>
                    </a:lnTo>
                    <a:cubicBezTo>
                      <a:pt x="4167" y="1575"/>
                      <a:pt x="7548" y="-578"/>
                      <a:pt x="10987" y="137"/>
                    </a:cubicBezTo>
                    <a:lnTo>
                      <a:pt x="42515" y="6233"/>
                    </a:lnTo>
                    <a:cubicBezTo>
                      <a:pt x="44286" y="6518"/>
                      <a:pt x="45858" y="7557"/>
                      <a:pt x="46801" y="9090"/>
                    </a:cubicBezTo>
                    <a:cubicBezTo>
                      <a:pt x="47782" y="10576"/>
                      <a:pt x="48087" y="12414"/>
                      <a:pt x="47658" y="14139"/>
                    </a:cubicBezTo>
                    <a:lnTo>
                      <a:pt x="47658" y="14139"/>
                    </a:lnTo>
                    <a:lnTo>
                      <a:pt x="44801" y="26426"/>
                    </a:lnTo>
                    <a:cubicBezTo>
                      <a:pt x="44096" y="29379"/>
                      <a:pt x="41457" y="31464"/>
                      <a:pt x="38419" y="31474"/>
                    </a:cubicBezTo>
                    <a:close/>
                    <a:moveTo>
                      <a:pt x="9844" y="5471"/>
                    </a:moveTo>
                    <a:cubicBezTo>
                      <a:pt x="9396" y="5499"/>
                      <a:pt x="9015" y="5804"/>
                      <a:pt x="8891" y="6233"/>
                    </a:cubicBezTo>
                    <a:lnTo>
                      <a:pt x="5748" y="18996"/>
                    </a:lnTo>
                    <a:cubicBezTo>
                      <a:pt x="5643" y="19234"/>
                      <a:pt x="5643" y="19511"/>
                      <a:pt x="5748" y="19758"/>
                    </a:cubicBezTo>
                    <a:cubicBezTo>
                      <a:pt x="5958" y="19844"/>
                      <a:pt x="6205" y="19844"/>
                      <a:pt x="6415" y="19758"/>
                    </a:cubicBezTo>
                    <a:lnTo>
                      <a:pt x="38228" y="25473"/>
                    </a:lnTo>
                    <a:cubicBezTo>
                      <a:pt x="38733" y="25502"/>
                      <a:pt x="39200" y="25188"/>
                      <a:pt x="39371" y="24711"/>
                    </a:cubicBezTo>
                    <a:lnTo>
                      <a:pt x="42229" y="12424"/>
                    </a:lnTo>
                    <a:cubicBezTo>
                      <a:pt x="42343" y="12186"/>
                      <a:pt x="42343" y="11900"/>
                      <a:pt x="42229" y="11662"/>
                    </a:cubicBezTo>
                    <a:cubicBezTo>
                      <a:pt x="42048" y="11557"/>
                      <a:pt x="41838" y="11557"/>
                      <a:pt x="41657" y="11662"/>
                    </a:cubicBezTo>
                    <a:lnTo>
                      <a:pt x="10130" y="547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8" name="任意多边形: 形状 11147">
                <a:extLst>
                  <a:ext uri="{FF2B5EF4-FFF2-40B4-BE49-F238E27FC236}">
                    <a16:creationId xmlns:a16="http://schemas.microsoft.com/office/drawing/2014/main" id="{2DC86D71-C5E7-E6AC-5362-62D088F600BF}"/>
                  </a:ext>
                </a:extLst>
              </p:cNvPr>
              <p:cNvSpPr/>
              <p:nvPr/>
            </p:nvSpPr>
            <p:spPr>
              <a:xfrm>
                <a:off x="7688250" y="5133527"/>
                <a:ext cx="15137" cy="7305"/>
              </a:xfrm>
              <a:custGeom>
                <a:avLst/>
                <a:gdLst>
                  <a:gd name="connsiteX0" fmla="*/ 12331 w 15137"/>
                  <a:gd name="connsiteY0" fmla="*/ 7305 h 7305"/>
                  <a:gd name="connsiteX1" fmla="*/ 11855 w 15137"/>
                  <a:gd name="connsiteY1" fmla="*/ 7305 h 7305"/>
                  <a:gd name="connsiteX2" fmla="*/ 2330 w 15137"/>
                  <a:gd name="connsiteY2" fmla="*/ 5591 h 7305"/>
                  <a:gd name="connsiteX3" fmla="*/ 34 w 15137"/>
                  <a:gd name="connsiteY3" fmla="*/ 2428 h 7305"/>
                  <a:gd name="connsiteX4" fmla="*/ 44 w 15137"/>
                  <a:gd name="connsiteY4" fmla="*/ 2352 h 7305"/>
                  <a:gd name="connsiteX5" fmla="*/ 3006 w 15137"/>
                  <a:gd name="connsiteY5" fmla="*/ 19 h 7305"/>
                  <a:gd name="connsiteX6" fmla="*/ 3282 w 15137"/>
                  <a:gd name="connsiteY6" fmla="*/ 66 h 7305"/>
                  <a:gd name="connsiteX7" fmla="*/ 12807 w 15137"/>
                  <a:gd name="connsiteY7" fmla="*/ 1781 h 7305"/>
                  <a:gd name="connsiteX8" fmla="*/ 15103 w 15137"/>
                  <a:gd name="connsiteY8" fmla="*/ 4933 h 7305"/>
                  <a:gd name="connsiteX9" fmla="*/ 15093 w 15137"/>
                  <a:gd name="connsiteY9" fmla="*/ 5019 h 7305"/>
                  <a:gd name="connsiteX10" fmla="*/ 12331 w 15137"/>
                  <a:gd name="connsiteY10" fmla="*/ 7305 h 7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37" h="7305">
                    <a:moveTo>
                      <a:pt x="12331" y="7305"/>
                    </a:moveTo>
                    <a:lnTo>
                      <a:pt x="11855" y="7305"/>
                    </a:lnTo>
                    <a:lnTo>
                      <a:pt x="2330" y="5591"/>
                    </a:lnTo>
                    <a:cubicBezTo>
                      <a:pt x="825" y="5352"/>
                      <a:pt x="-204" y="3943"/>
                      <a:pt x="34" y="2428"/>
                    </a:cubicBezTo>
                    <a:cubicBezTo>
                      <a:pt x="34" y="2409"/>
                      <a:pt x="34" y="2381"/>
                      <a:pt x="44" y="2352"/>
                    </a:cubicBezTo>
                    <a:cubicBezTo>
                      <a:pt x="215" y="885"/>
                      <a:pt x="1549" y="-153"/>
                      <a:pt x="3006" y="19"/>
                    </a:cubicBezTo>
                    <a:cubicBezTo>
                      <a:pt x="3101" y="28"/>
                      <a:pt x="3187" y="47"/>
                      <a:pt x="3282" y="66"/>
                    </a:cubicBezTo>
                    <a:lnTo>
                      <a:pt x="12807" y="1781"/>
                    </a:lnTo>
                    <a:cubicBezTo>
                      <a:pt x="14312" y="2019"/>
                      <a:pt x="15341" y="3428"/>
                      <a:pt x="15103" y="4933"/>
                    </a:cubicBezTo>
                    <a:cubicBezTo>
                      <a:pt x="15103" y="4962"/>
                      <a:pt x="15103" y="4991"/>
                      <a:pt x="15093" y="5019"/>
                    </a:cubicBezTo>
                    <a:cubicBezTo>
                      <a:pt x="14827" y="6334"/>
                      <a:pt x="13674" y="7286"/>
                      <a:pt x="12331" y="73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9" name="任意多边形: 形状 11148">
                <a:extLst>
                  <a:ext uri="{FF2B5EF4-FFF2-40B4-BE49-F238E27FC236}">
                    <a16:creationId xmlns:a16="http://schemas.microsoft.com/office/drawing/2014/main" id="{B8CB4D8B-1F58-44DE-7F9E-6A47F89C78AC}"/>
                  </a:ext>
                </a:extLst>
              </p:cNvPr>
              <p:cNvSpPr/>
              <p:nvPr/>
            </p:nvSpPr>
            <p:spPr>
              <a:xfrm>
                <a:off x="7627429" y="4573428"/>
                <a:ext cx="105361" cy="158803"/>
              </a:xfrm>
              <a:custGeom>
                <a:avLst/>
                <a:gdLst>
                  <a:gd name="connsiteX0" fmla="*/ 6572 w 105361"/>
                  <a:gd name="connsiteY0" fmla="*/ 0 h 158803"/>
                  <a:gd name="connsiteX1" fmla="*/ 82105 w 105361"/>
                  <a:gd name="connsiteY1" fmla="*/ 62675 h 158803"/>
                  <a:gd name="connsiteX2" fmla="*/ 102489 w 105361"/>
                  <a:gd name="connsiteY2" fmla="*/ 126873 h 158803"/>
                  <a:gd name="connsiteX3" fmla="*/ 92297 w 105361"/>
                  <a:gd name="connsiteY3" fmla="*/ 157544 h 158803"/>
                  <a:gd name="connsiteX4" fmla="*/ 0 w 105361"/>
                  <a:gd name="connsiteY4" fmla="*/ 124778 h 158803"/>
                  <a:gd name="connsiteX5" fmla="*/ 6572 w 105361"/>
                  <a:gd name="connsiteY5" fmla="*/ 0 h 15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361" h="158803">
                    <a:moveTo>
                      <a:pt x="6572" y="0"/>
                    </a:moveTo>
                    <a:lnTo>
                      <a:pt x="82105" y="62675"/>
                    </a:lnTo>
                    <a:cubicBezTo>
                      <a:pt x="74771" y="93345"/>
                      <a:pt x="87630" y="121634"/>
                      <a:pt x="102489" y="126873"/>
                    </a:cubicBezTo>
                    <a:cubicBezTo>
                      <a:pt x="102489" y="126873"/>
                      <a:pt x="113538" y="153162"/>
                      <a:pt x="92297" y="157544"/>
                    </a:cubicBezTo>
                    <a:cubicBezTo>
                      <a:pt x="49149" y="166497"/>
                      <a:pt x="0" y="124778"/>
                      <a:pt x="0" y="124778"/>
                    </a:cubicBezTo>
                    <a:cubicBezTo>
                      <a:pt x="22860" y="100298"/>
                      <a:pt x="14573" y="39148"/>
                      <a:pt x="6572" y="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0" name="任意多边形: 形状 11149">
                <a:extLst>
                  <a:ext uri="{FF2B5EF4-FFF2-40B4-BE49-F238E27FC236}">
                    <a16:creationId xmlns:a16="http://schemas.microsoft.com/office/drawing/2014/main" id="{8E84896C-417E-3DB9-D051-48705C18932F}"/>
                  </a:ext>
                </a:extLst>
              </p:cNvPr>
              <p:cNvSpPr/>
              <p:nvPr/>
            </p:nvSpPr>
            <p:spPr>
              <a:xfrm>
                <a:off x="7663363" y="4598955"/>
                <a:ext cx="46171" cy="58769"/>
              </a:xfrm>
              <a:custGeom>
                <a:avLst/>
                <a:gdLst>
                  <a:gd name="connsiteX0" fmla="*/ 1404 w 46171"/>
                  <a:gd name="connsiteY0" fmla="*/ 0 h 58769"/>
                  <a:gd name="connsiteX1" fmla="*/ 46172 w 46171"/>
                  <a:gd name="connsiteY1" fmla="*/ 37052 h 58769"/>
                  <a:gd name="connsiteX2" fmla="*/ 42362 w 46171"/>
                  <a:gd name="connsiteY2" fmla="*/ 58769 h 58769"/>
                  <a:gd name="connsiteX3" fmla="*/ 547 w 46171"/>
                  <a:gd name="connsiteY3" fmla="*/ 21146 h 58769"/>
                  <a:gd name="connsiteX4" fmla="*/ 1404 w 46171"/>
                  <a:gd name="connsiteY4" fmla="*/ 0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71" h="58769">
                    <a:moveTo>
                      <a:pt x="1404" y="0"/>
                    </a:moveTo>
                    <a:lnTo>
                      <a:pt x="46172" y="37052"/>
                    </a:lnTo>
                    <a:cubicBezTo>
                      <a:pt x="44276" y="44167"/>
                      <a:pt x="43000" y="51435"/>
                      <a:pt x="42362" y="58769"/>
                    </a:cubicBezTo>
                    <a:cubicBezTo>
                      <a:pt x="25598" y="56579"/>
                      <a:pt x="2452" y="38671"/>
                      <a:pt x="547" y="21146"/>
                    </a:cubicBezTo>
                    <a:cubicBezTo>
                      <a:pt x="-406" y="14097"/>
                      <a:pt x="-110" y="6944"/>
                      <a:pt x="140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1" name="任意多边形: 形状 11150">
                <a:extLst>
                  <a:ext uri="{FF2B5EF4-FFF2-40B4-BE49-F238E27FC236}">
                    <a16:creationId xmlns:a16="http://schemas.microsoft.com/office/drawing/2014/main" id="{55B7D0BD-8260-A7C7-CDB1-DDC92CC8D785}"/>
                  </a:ext>
                </a:extLst>
              </p:cNvPr>
              <p:cNvSpPr/>
              <p:nvPr/>
            </p:nvSpPr>
            <p:spPr>
              <a:xfrm>
                <a:off x="7682615" y="4446560"/>
                <a:ext cx="45004" cy="57735"/>
              </a:xfrm>
              <a:custGeom>
                <a:avLst/>
                <a:gdLst>
                  <a:gd name="connsiteX0" fmla="*/ 18156 w 45004"/>
                  <a:gd name="connsiteY0" fmla="*/ 3043 h 57735"/>
                  <a:gd name="connsiteX1" fmla="*/ 30443 w 45004"/>
                  <a:gd name="connsiteY1" fmla="*/ 57145 h 57735"/>
                  <a:gd name="connsiteX2" fmla="*/ 18156 w 45004"/>
                  <a:gd name="connsiteY2" fmla="*/ 3043 h 5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004" h="57735">
                    <a:moveTo>
                      <a:pt x="18156" y="3043"/>
                    </a:moveTo>
                    <a:cubicBezTo>
                      <a:pt x="36444" y="14473"/>
                      <a:pt x="61209" y="48858"/>
                      <a:pt x="30443" y="57145"/>
                    </a:cubicBezTo>
                    <a:cubicBezTo>
                      <a:pt x="-323" y="65432"/>
                      <a:pt x="-13372" y="-16579"/>
                      <a:pt x="18156" y="30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2" name="任意多边形: 形状 11151">
                <a:extLst>
                  <a:ext uri="{FF2B5EF4-FFF2-40B4-BE49-F238E27FC236}">
                    <a16:creationId xmlns:a16="http://schemas.microsoft.com/office/drawing/2014/main" id="{4C22775F-F4FE-1533-B17D-50D0E750558F}"/>
                  </a:ext>
                </a:extLst>
              </p:cNvPr>
              <p:cNvSpPr/>
              <p:nvPr/>
            </p:nvSpPr>
            <p:spPr>
              <a:xfrm>
                <a:off x="7591343" y="4450003"/>
                <a:ext cx="183030" cy="194817"/>
              </a:xfrm>
              <a:custGeom>
                <a:avLst/>
                <a:gdLst>
                  <a:gd name="connsiteX0" fmla="*/ 14940 w 183030"/>
                  <a:gd name="connsiteY0" fmla="*/ 117139 h 194817"/>
                  <a:gd name="connsiteX1" fmla="*/ 100665 w 183030"/>
                  <a:gd name="connsiteY1" fmla="*/ 193339 h 194817"/>
                  <a:gd name="connsiteX2" fmla="*/ 178389 w 183030"/>
                  <a:gd name="connsiteY2" fmla="*/ 96755 h 194817"/>
                  <a:gd name="connsiteX3" fmla="*/ 57517 w 183030"/>
                  <a:gd name="connsiteY3" fmla="*/ 1505 h 194817"/>
                  <a:gd name="connsiteX4" fmla="*/ 1691 w 183030"/>
                  <a:gd name="connsiteY4" fmla="*/ 88440 h 194817"/>
                  <a:gd name="connsiteX5" fmla="*/ 14940 w 183030"/>
                  <a:gd name="connsiteY5" fmla="*/ 117139 h 19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30" h="194817">
                    <a:moveTo>
                      <a:pt x="14940" y="117139"/>
                    </a:moveTo>
                    <a:cubicBezTo>
                      <a:pt x="46944" y="159239"/>
                      <a:pt x="63518" y="185623"/>
                      <a:pt x="100665" y="193339"/>
                    </a:cubicBezTo>
                    <a:cubicBezTo>
                      <a:pt x="156577" y="204768"/>
                      <a:pt x="197153" y="147809"/>
                      <a:pt x="178389" y="96755"/>
                    </a:cubicBezTo>
                    <a:cubicBezTo>
                      <a:pt x="161435" y="50844"/>
                      <a:pt x="111714" y="-10401"/>
                      <a:pt x="57517" y="1505"/>
                    </a:cubicBezTo>
                    <a:cubicBezTo>
                      <a:pt x="18093" y="10096"/>
                      <a:pt x="-6901" y="49016"/>
                      <a:pt x="1691" y="88440"/>
                    </a:cubicBezTo>
                    <a:cubicBezTo>
                      <a:pt x="3958" y="98860"/>
                      <a:pt x="8482" y="108652"/>
                      <a:pt x="14940" y="11713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3" name="任意多边形: 形状 11152">
                <a:extLst>
                  <a:ext uri="{FF2B5EF4-FFF2-40B4-BE49-F238E27FC236}">
                    <a16:creationId xmlns:a16="http://schemas.microsoft.com/office/drawing/2014/main" id="{6B35E937-AA92-8688-9B4F-7AC70F13C722}"/>
                  </a:ext>
                </a:extLst>
              </p:cNvPr>
              <p:cNvSpPr/>
              <p:nvPr/>
            </p:nvSpPr>
            <p:spPr>
              <a:xfrm>
                <a:off x="7543893" y="4476369"/>
                <a:ext cx="104480" cy="136716"/>
              </a:xfrm>
              <a:custGeom>
                <a:avLst/>
                <a:gdLst>
                  <a:gd name="connsiteX0" fmla="*/ 71820 w 104480"/>
                  <a:gd name="connsiteY0" fmla="*/ 44767 h 136716"/>
                  <a:gd name="connsiteX1" fmla="*/ 33720 w 104480"/>
                  <a:gd name="connsiteY1" fmla="*/ 0 h 136716"/>
                  <a:gd name="connsiteX2" fmla="*/ 6003 w 104480"/>
                  <a:gd name="connsiteY2" fmla="*/ 59912 h 136716"/>
                  <a:gd name="connsiteX3" fmla="*/ 103920 w 104480"/>
                  <a:gd name="connsiteY3" fmla="*/ 135350 h 136716"/>
                  <a:gd name="connsiteX4" fmla="*/ 63057 w 104480"/>
                  <a:gd name="connsiteY4" fmla="*/ 48006 h 136716"/>
                  <a:gd name="connsiteX5" fmla="*/ 71820 w 104480"/>
                  <a:gd name="connsiteY5" fmla="*/ 44767 h 13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480" h="136716">
                    <a:moveTo>
                      <a:pt x="71820" y="44767"/>
                    </a:moveTo>
                    <a:lnTo>
                      <a:pt x="33720" y="0"/>
                    </a:lnTo>
                    <a:cubicBezTo>
                      <a:pt x="33720" y="0"/>
                      <a:pt x="-17048" y="37338"/>
                      <a:pt x="6003" y="59912"/>
                    </a:cubicBezTo>
                    <a:cubicBezTo>
                      <a:pt x="-9142" y="95631"/>
                      <a:pt x="51151" y="145637"/>
                      <a:pt x="103920" y="135350"/>
                    </a:cubicBezTo>
                    <a:cubicBezTo>
                      <a:pt x="110111" y="103060"/>
                      <a:pt x="63057" y="48006"/>
                      <a:pt x="63057" y="48006"/>
                    </a:cubicBezTo>
                    <a:cubicBezTo>
                      <a:pt x="66029" y="47072"/>
                      <a:pt x="68953" y="45987"/>
                      <a:pt x="71820" y="447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4" name="任意多边形: 形状 11153">
                <a:extLst>
                  <a:ext uri="{FF2B5EF4-FFF2-40B4-BE49-F238E27FC236}">
                    <a16:creationId xmlns:a16="http://schemas.microsoft.com/office/drawing/2014/main" id="{62D1BE6F-5F27-DD2B-C586-06EC226B5098}"/>
                  </a:ext>
                </a:extLst>
              </p:cNvPr>
              <p:cNvSpPr/>
              <p:nvPr/>
            </p:nvSpPr>
            <p:spPr>
              <a:xfrm>
                <a:off x="7604114" y="4573903"/>
                <a:ext cx="61665" cy="51979"/>
              </a:xfrm>
              <a:custGeom>
                <a:avLst/>
                <a:gdLst>
                  <a:gd name="connsiteX0" fmla="*/ 9599 w 61665"/>
                  <a:gd name="connsiteY0" fmla="*/ 41149 h 51979"/>
                  <a:gd name="connsiteX1" fmla="*/ 46461 w 61665"/>
                  <a:gd name="connsiteY1" fmla="*/ 51627 h 51979"/>
                  <a:gd name="connsiteX2" fmla="*/ 55510 w 61665"/>
                  <a:gd name="connsiteY2" fmla="*/ 18956 h 51979"/>
                  <a:gd name="connsiteX3" fmla="*/ 10742 w 61665"/>
                  <a:gd name="connsiteY3" fmla="*/ 3049 h 51979"/>
                  <a:gd name="connsiteX4" fmla="*/ 3522 w 61665"/>
                  <a:gd name="connsiteY4" fmla="*/ 34701 h 51979"/>
                  <a:gd name="connsiteX5" fmla="*/ 9599 w 61665"/>
                  <a:gd name="connsiteY5" fmla="*/ 41149 h 5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665" h="51979">
                    <a:moveTo>
                      <a:pt x="9599" y="41149"/>
                    </a:moveTo>
                    <a:cubicBezTo>
                      <a:pt x="19991" y="49436"/>
                      <a:pt x="33269" y="53208"/>
                      <a:pt x="46461" y="51627"/>
                    </a:cubicBezTo>
                    <a:cubicBezTo>
                      <a:pt x="63891" y="49436"/>
                      <a:pt x="65511" y="32005"/>
                      <a:pt x="55510" y="18956"/>
                    </a:cubicBezTo>
                    <a:cubicBezTo>
                      <a:pt x="45508" y="5907"/>
                      <a:pt x="25601" y="-5714"/>
                      <a:pt x="10742" y="3049"/>
                    </a:cubicBezTo>
                    <a:cubicBezTo>
                      <a:pt x="7" y="9793"/>
                      <a:pt x="-3222" y="23966"/>
                      <a:pt x="3522" y="34701"/>
                    </a:cubicBezTo>
                    <a:cubicBezTo>
                      <a:pt x="5113" y="37225"/>
                      <a:pt x="7180" y="39416"/>
                      <a:pt x="9599" y="4114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5" name="任意多边形: 形状 11154">
                <a:extLst>
                  <a:ext uri="{FF2B5EF4-FFF2-40B4-BE49-F238E27FC236}">
                    <a16:creationId xmlns:a16="http://schemas.microsoft.com/office/drawing/2014/main" id="{5173DCCD-365A-5FF3-F7F8-75795E299227}"/>
                  </a:ext>
                </a:extLst>
              </p:cNvPr>
              <p:cNvSpPr/>
              <p:nvPr/>
            </p:nvSpPr>
            <p:spPr>
              <a:xfrm>
                <a:off x="7679078" y="4523773"/>
                <a:ext cx="12072" cy="14319"/>
              </a:xfrm>
              <a:custGeom>
                <a:avLst/>
                <a:gdLst>
                  <a:gd name="connsiteX0" fmla="*/ 1786 w 12072"/>
                  <a:gd name="connsiteY0" fmla="*/ 10127 h 14319"/>
                  <a:gd name="connsiteX1" fmla="*/ 10358 w 12072"/>
                  <a:gd name="connsiteY1" fmla="*/ 13746 h 14319"/>
                  <a:gd name="connsiteX2" fmla="*/ 10358 w 12072"/>
                  <a:gd name="connsiteY2" fmla="*/ 4221 h 14319"/>
                  <a:gd name="connsiteX3" fmla="*/ 1786 w 12072"/>
                  <a:gd name="connsiteY3" fmla="*/ 602 h 14319"/>
                  <a:gd name="connsiteX4" fmla="*/ 1786 w 12072"/>
                  <a:gd name="connsiteY4" fmla="*/ 10127 h 1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319">
                    <a:moveTo>
                      <a:pt x="1786" y="10127"/>
                    </a:moveTo>
                    <a:cubicBezTo>
                      <a:pt x="4167" y="13651"/>
                      <a:pt x="8072" y="15270"/>
                      <a:pt x="10358" y="13746"/>
                    </a:cubicBezTo>
                    <a:cubicBezTo>
                      <a:pt x="12644" y="12222"/>
                      <a:pt x="12644" y="7936"/>
                      <a:pt x="10358" y="4221"/>
                    </a:cubicBezTo>
                    <a:cubicBezTo>
                      <a:pt x="8072" y="507"/>
                      <a:pt x="4167" y="-922"/>
                      <a:pt x="1786" y="602"/>
                    </a:cubicBezTo>
                    <a:cubicBezTo>
                      <a:pt x="-595" y="2126"/>
                      <a:pt x="-595" y="6888"/>
                      <a:pt x="1786" y="101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6" name="任意多边形: 形状 11155">
                <a:extLst>
                  <a:ext uri="{FF2B5EF4-FFF2-40B4-BE49-F238E27FC236}">
                    <a16:creationId xmlns:a16="http://schemas.microsoft.com/office/drawing/2014/main" id="{51809813-8517-801D-931A-2BF9B104353D}"/>
                  </a:ext>
                </a:extLst>
              </p:cNvPr>
              <p:cNvSpPr/>
              <p:nvPr/>
            </p:nvSpPr>
            <p:spPr>
              <a:xfrm>
                <a:off x="7719369" y="4496681"/>
                <a:ext cx="12072" cy="14415"/>
              </a:xfrm>
              <a:custGeom>
                <a:avLst/>
                <a:gdLst>
                  <a:gd name="connsiteX0" fmla="*/ 1786 w 12072"/>
                  <a:gd name="connsiteY0" fmla="*/ 10168 h 14415"/>
                  <a:gd name="connsiteX1" fmla="*/ 10359 w 12072"/>
                  <a:gd name="connsiteY1" fmla="*/ 13787 h 14415"/>
                  <a:gd name="connsiteX2" fmla="*/ 10359 w 12072"/>
                  <a:gd name="connsiteY2" fmla="*/ 4262 h 14415"/>
                  <a:gd name="connsiteX3" fmla="*/ 1786 w 12072"/>
                  <a:gd name="connsiteY3" fmla="*/ 643 h 14415"/>
                  <a:gd name="connsiteX4" fmla="*/ 1786 w 12072"/>
                  <a:gd name="connsiteY4" fmla="*/ 10168 h 14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415">
                    <a:moveTo>
                      <a:pt x="1786" y="10168"/>
                    </a:moveTo>
                    <a:cubicBezTo>
                      <a:pt x="4263" y="13787"/>
                      <a:pt x="8072" y="15407"/>
                      <a:pt x="10359" y="13787"/>
                    </a:cubicBezTo>
                    <a:cubicBezTo>
                      <a:pt x="12644" y="12168"/>
                      <a:pt x="12644" y="7977"/>
                      <a:pt x="10359" y="4262"/>
                    </a:cubicBezTo>
                    <a:cubicBezTo>
                      <a:pt x="8072" y="548"/>
                      <a:pt x="4167" y="-976"/>
                      <a:pt x="1786" y="643"/>
                    </a:cubicBezTo>
                    <a:cubicBezTo>
                      <a:pt x="-595" y="2262"/>
                      <a:pt x="-595" y="6548"/>
                      <a:pt x="1786" y="101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7" name="任意多边形: 形状 11156">
                <a:extLst>
                  <a:ext uri="{FF2B5EF4-FFF2-40B4-BE49-F238E27FC236}">
                    <a16:creationId xmlns:a16="http://schemas.microsoft.com/office/drawing/2014/main" id="{6F13BFD5-A3DA-A1A3-B033-81FA095AA817}"/>
                  </a:ext>
                </a:extLst>
              </p:cNvPr>
              <p:cNvSpPr/>
              <p:nvPr/>
            </p:nvSpPr>
            <p:spPr>
              <a:xfrm>
                <a:off x="7709534" y="4517326"/>
                <a:ext cx="37052" cy="32194"/>
              </a:xfrm>
              <a:custGeom>
                <a:avLst/>
                <a:gdLst>
                  <a:gd name="connsiteX0" fmla="*/ 0 w 37052"/>
                  <a:gd name="connsiteY0" fmla="*/ 0 h 32194"/>
                  <a:gd name="connsiteX1" fmla="*/ 37052 w 37052"/>
                  <a:gd name="connsiteY1" fmla="*/ 17812 h 32194"/>
                  <a:gd name="connsiteX2" fmla="*/ 22003 w 37052"/>
                  <a:gd name="connsiteY2" fmla="*/ 32195 h 3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52" h="32194">
                    <a:moveTo>
                      <a:pt x="0" y="0"/>
                    </a:moveTo>
                    <a:cubicBezTo>
                      <a:pt x="11468" y="7630"/>
                      <a:pt x="23936" y="13621"/>
                      <a:pt x="37052" y="17812"/>
                    </a:cubicBezTo>
                    <a:cubicBezTo>
                      <a:pt x="34576" y="27337"/>
                      <a:pt x="22003" y="32195"/>
                      <a:pt x="22003" y="32195"/>
                    </a:cubicBezTo>
                    <a:close/>
                  </a:path>
                </a:pathLst>
              </a:custGeom>
              <a:solidFill>
                <a:srgbClr val="ED8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8" name="任意多边形: 形状 11157">
                <a:extLst>
                  <a:ext uri="{FF2B5EF4-FFF2-40B4-BE49-F238E27FC236}">
                    <a16:creationId xmlns:a16="http://schemas.microsoft.com/office/drawing/2014/main" id="{9F8D3031-5DE1-A956-0549-FB5DAF5F47A1}"/>
                  </a:ext>
                </a:extLst>
              </p:cNvPr>
              <p:cNvSpPr/>
              <p:nvPr/>
            </p:nvSpPr>
            <p:spPr>
              <a:xfrm>
                <a:off x="7693285" y="4569089"/>
                <a:ext cx="34062" cy="9869"/>
              </a:xfrm>
              <a:custGeom>
                <a:avLst/>
                <a:gdLst>
                  <a:gd name="connsiteX0" fmla="*/ 5105 w 34062"/>
                  <a:gd name="connsiteY0" fmla="*/ 4720 h 9869"/>
                  <a:gd name="connsiteX1" fmla="*/ 343 w 34062"/>
                  <a:gd name="connsiteY1" fmla="*/ 7768 h 9869"/>
                  <a:gd name="connsiteX2" fmla="*/ 343 w 34062"/>
                  <a:gd name="connsiteY2" fmla="*/ 9483 h 9869"/>
                  <a:gd name="connsiteX3" fmla="*/ 1953 w 34062"/>
                  <a:gd name="connsiteY3" fmla="*/ 9588 h 9869"/>
                  <a:gd name="connsiteX4" fmla="*/ 2057 w 34062"/>
                  <a:gd name="connsiteY4" fmla="*/ 9483 h 9869"/>
                  <a:gd name="connsiteX5" fmla="*/ 32347 w 34062"/>
                  <a:gd name="connsiteY5" fmla="*/ 3958 h 9869"/>
                  <a:gd name="connsiteX6" fmla="*/ 33947 w 34062"/>
                  <a:gd name="connsiteY6" fmla="*/ 3244 h 9869"/>
                  <a:gd name="connsiteX7" fmla="*/ 33966 w 34062"/>
                  <a:gd name="connsiteY7" fmla="*/ 3196 h 9869"/>
                  <a:gd name="connsiteX8" fmla="*/ 33299 w 34062"/>
                  <a:gd name="connsiteY8" fmla="*/ 1577 h 9869"/>
                  <a:gd name="connsiteX9" fmla="*/ 5105 w 34062"/>
                  <a:gd name="connsiteY9" fmla="*/ 4720 h 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062" h="9869">
                    <a:moveTo>
                      <a:pt x="5105" y="4720"/>
                    </a:moveTo>
                    <a:cubicBezTo>
                      <a:pt x="3438" y="5597"/>
                      <a:pt x="1838" y="6616"/>
                      <a:pt x="343" y="7768"/>
                    </a:cubicBezTo>
                    <a:cubicBezTo>
                      <a:pt x="-114" y="8245"/>
                      <a:pt x="-114" y="9007"/>
                      <a:pt x="343" y="9483"/>
                    </a:cubicBezTo>
                    <a:cubicBezTo>
                      <a:pt x="762" y="9959"/>
                      <a:pt x="1486" y="9997"/>
                      <a:pt x="1953" y="9588"/>
                    </a:cubicBezTo>
                    <a:cubicBezTo>
                      <a:pt x="1991" y="9550"/>
                      <a:pt x="2029" y="9521"/>
                      <a:pt x="2057" y="9483"/>
                    </a:cubicBezTo>
                    <a:cubicBezTo>
                      <a:pt x="10668" y="2854"/>
                      <a:pt x="21955" y="796"/>
                      <a:pt x="32347" y="3958"/>
                    </a:cubicBezTo>
                    <a:cubicBezTo>
                      <a:pt x="32985" y="4206"/>
                      <a:pt x="33699" y="3882"/>
                      <a:pt x="33947" y="3244"/>
                    </a:cubicBezTo>
                    <a:cubicBezTo>
                      <a:pt x="33957" y="3234"/>
                      <a:pt x="33957" y="3215"/>
                      <a:pt x="33966" y="3196"/>
                    </a:cubicBezTo>
                    <a:cubicBezTo>
                      <a:pt x="34233" y="2568"/>
                      <a:pt x="33928" y="1844"/>
                      <a:pt x="33299" y="1577"/>
                    </a:cubicBezTo>
                    <a:cubicBezTo>
                      <a:pt x="23870" y="-1328"/>
                      <a:pt x="13659" y="-185"/>
                      <a:pt x="5105" y="47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9" name="任意多边形: 形状 11158">
                <a:extLst>
                  <a:ext uri="{FF2B5EF4-FFF2-40B4-BE49-F238E27FC236}">
                    <a16:creationId xmlns:a16="http://schemas.microsoft.com/office/drawing/2014/main" id="{229B0E0D-DD55-13B4-9349-68F3C4F2A48F}"/>
                  </a:ext>
                </a:extLst>
              </p:cNvPr>
              <p:cNvSpPr/>
              <p:nvPr/>
            </p:nvSpPr>
            <p:spPr>
              <a:xfrm>
                <a:off x="7650937" y="4506753"/>
                <a:ext cx="22697" cy="15768"/>
              </a:xfrm>
              <a:custGeom>
                <a:avLst/>
                <a:gdLst>
                  <a:gd name="connsiteX0" fmla="*/ 2400 w 22697"/>
                  <a:gd name="connsiteY0" fmla="*/ 15716 h 15768"/>
                  <a:gd name="connsiteX1" fmla="*/ 4686 w 22697"/>
                  <a:gd name="connsiteY1" fmla="*/ 14573 h 15768"/>
                  <a:gd name="connsiteX2" fmla="*/ 20211 w 22697"/>
                  <a:gd name="connsiteY2" fmla="*/ 5048 h 15768"/>
                  <a:gd name="connsiteX3" fmla="*/ 22697 w 22697"/>
                  <a:gd name="connsiteY3" fmla="*/ 2772 h 15768"/>
                  <a:gd name="connsiteX4" fmla="*/ 22688 w 22697"/>
                  <a:gd name="connsiteY4" fmla="*/ 2477 h 15768"/>
                  <a:gd name="connsiteX5" fmla="*/ 20211 w 22697"/>
                  <a:gd name="connsiteY5" fmla="*/ 0 h 15768"/>
                  <a:gd name="connsiteX6" fmla="*/ 399 w 22697"/>
                  <a:gd name="connsiteY6" fmla="*/ 12097 h 15768"/>
                  <a:gd name="connsiteX7" fmla="*/ 1161 w 22697"/>
                  <a:gd name="connsiteY7" fmla="*/ 15621 h 15768"/>
                  <a:gd name="connsiteX8" fmla="*/ 2400 w 22697"/>
                  <a:gd name="connsiteY8" fmla="*/ 15716 h 1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97" h="15768">
                    <a:moveTo>
                      <a:pt x="2400" y="15716"/>
                    </a:moveTo>
                    <a:cubicBezTo>
                      <a:pt x="3314" y="15764"/>
                      <a:pt x="4181" y="15335"/>
                      <a:pt x="4686" y="14573"/>
                    </a:cubicBezTo>
                    <a:cubicBezTo>
                      <a:pt x="8086" y="9144"/>
                      <a:pt x="13829" y="5620"/>
                      <a:pt x="20211" y="5048"/>
                    </a:cubicBezTo>
                    <a:cubicBezTo>
                      <a:pt x="21526" y="5106"/>
                      <a:pt x="22640" y="4086"/>
                      <a:pt x="22697" y="2772"/>
                    </a:cubicBezTo>
                    <a:cubicBezTo>
                      <a:pt x="22697" y="2677"/>
                      <a:pt x="22697" y="2572"/>
                      <a:pt x="22688" y="2477"/>
                    </a:cubicBezTo>
                    <a:cubicBezTo>
                      <a:pt x="22688" y="1105"/>
                      <a:pt x="21583" y="0"/>
                      <a:pt x="20211" y="0"/>
                    </a:cubicBezTo>
                    <a:cubicBezTo>
                      <a:pt x="12048" y="610"/>
                      <a:pt x="4667" y="5106"/>
                      <a:pt x="399" y="12097"/>
                    </a:cubicBezTo>
                    <a:cubicBezTo>
                      <a:pt x="-353" y="13287"/>
                      <a:pt x="-10" y="14850"/>
                      <a:pt x="1161" y="15621"/>
                    </a:cubicBezTo>
                    <a:cubicBezTo>
                      <a:pt x="1552" y="15773"/>
                      <a:pt x="1990" y="15812"/>
                      <a:pt x="2400" y="157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0" name="任意多边形: 形状 11159">
                <a:extLst>
                  <a:ext uri="{FF2B5EF4-FFF2-40B4-BE49-F238E27FC236}">
                    <a16:creationId xmlns:a16="http://schemas.microsoft.com/office/drawing/2014/main" id="{8A3576AC-5EEB-273F-E86F-64CF8EED583E}"/>
                  </a:ext>
                </a:extLst>
              </p:cNvPr>
              <p:cNvSpPr/>
              <p:nvPr/>
            </p:nvSpPr>
            <p:spPr>
              <a:xfrm>
                <a:off x="7701236" y="4471036"/>
                <a:ext cx="20502" cy="18698"/>
              </a:xfrm>
              <a:custGeom>
                <a:avLst/>
                <a:gdLst>
                  <a:gd name="connsiteX0" fmla="*/ 20396 w 20502"/>
                  <a:gd name="connsiteY0" fmla="*/ 3332 h 18698"/>
                  <a:gd name="connsiteX1" fmla="*/ 20396 w 20502"/>
                  <a:gd name="connsiteY1" fmla="*/ 1808 h 18698"/>
                  <a:gd name="connsiteX2" fmla="*/ 17252 w 20502"/>
                  <a:gd name="connsiteY2" fmla="*/ 94 h 18698"/>
                  <a:gd name="connsiteX3" fmla="*/ 107 w 20502"/>
                  <a:gd name="connsiteY3" fmla="*/ 15334 h 18698"/>
                  <a:gd name="connsiteX4" fmla="*/ 1727 w 20502"/>
                  <a:gd name="connsiteY4" fmla="*/ 18573 h 18698"/>
                  <a:gd name="connsiteX5" fmla="*/ 4851 w 20502"/>
                  <a:gd name="connsiteY5" fmla="*/ 17001 h 18698"/>
                  <a:gd name="connsiteX6" fmla="*/ 4870 w 20502"/>
                  <a:gd name="connsiteY6" fmla="*/ 16953 h 18698"/>
                  <a:gd name="connsiteX7" fmla="*/ 18586 w 20502"/>
                  <a:gd name="connsiteY7" fmla="*/ 4952 h 18698"/>
                  <a:gd name="connsiteX8" fmla="*/ 20396 w 20502"/>
                  <a:gd name="connsiteY8" fmla="*/ 3332 h 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02" h="18698">
                    <a:moveTo>
                      <a:pt x="20396" y="3332"/>
                    </a:moveTo>
                    <a:cubicBezTo>
                      <a:pt x="20539" y="2837"/>
                      <a:pt x="20539" y="2304"/>
                      <a:pt x="20396" y="1808"/>
                    </a:cubicBezTo>
                    <a:cubicBezTo>
                      <a:pt x="19986" y="485"/>
                      <a:pt x="18596" y="-277"/>
                      <a:pt x="17252" y="94"/>
                    </a:cubicBezTo>
                    <a:cubicBezTo>
                      <a:pt x="9394" y="2075"/>
                      <a:pt x="2994" y="7762"/>
                      <a:pt x="107" y="15334"/>
                    </a:cubicBezTo>
                    <a:cubicBezTo>
                      <a:pt x="-283" y="16667"/>
                      <a:pt x="422" y="18077"/>
                      <a:pt x="1727" y="18573"/>
                    </a:cubicBezTo>
                    <a:cubicBezTo>
                      <a:pt x="3022" y="19001"/>
                      <a:pt x="4422" y="18296"/>
                      <a:pt x="4851" y="17001"/>
                    </a:cubicBezTo>
                    <a:cubicBezTo>
                      <a:pt x="4860" y="16982"/>
                      <a:pt x="4870" y="16972"/>
                      <a:pt x="4870" y="16953"/>
                    </a:cubicBezTo>
                    <a:cubicBezTo>
                      <a:pt x="7194" y="10943"/>
                      <a:pt x="12319" y="6457"/>
                      <a:pt x="18586" y="4952"/>
                    </a:cubicBezTo>
                    <a:cubicBezTo>
                      <a:pt x="19434" y="4761"/>
                      <a:pt x="20120" y="4152"/>
                      <a:pt x="20396" y="33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1" name="任意多边形: 形状 11160">
                <a:extLst>
                  <a:ext uri="{FF2B5EF4-FFF2-40B4-BE49-F238E27FC236}">
                    <a16:creationId xmlns:a16="http://schemas.microsoft.com/office/drawing/2014/main" id="{37745F65-14E2-7E34-33E0-8A2C5F8D7184}"/>
                  </a:ext>
                </a:extLst>
              </p:cNvPr>
              <p:cNvSpPr/>
              <p:nvPr/>
            </p:nvSpPr>
            <p:spPr>
              <a:xfrm>
                <a:off x="7538756" y="4401360"/>
                <a:ext cx="175298" cy="137906"/>
              </a:xfrm>
              <a:custGeom>
                <a:avLst/>
                <a:gdLst>
                  <a:gd name="connsiteX0" fmla="*/ 67909 w 175298"/>
                  <a:gd name="connsiteY0" fmla="*/ 123015 h 137906"/>
                  <a:gd name="connsiteX1" fmla="*/ 174684 w 175298"/>
                  <a:gd name="connsiteY1" fmla="*/ 32527 h 137906"/>
                  <a:gd name="connsiteX2" fmla="*/ 138298 w 175298"/>
                  <a:gd name="connsiteY2" fmla="*/ 3952 h 137906"/>
                  <a:gd name="connsiteX3" fmla="*/ 156110 w 175298"/>
                  <a:gd name="connsiteY3" fmla="*/ 16906 h 137906"/>
                  <a:gd name="connsiteX4" fmla="*/ 89435 w 175298"/>
                  <a:gd name="connsiteY4" fmla="*/ 13668 h 137906"/>
                  <a:gd name="connsiteX5" fmla="*/ 112581 w 175298"/>
                  <a:gd name="connsiteY5" fmla="*/ 24621 h 137906"/>
                  <a:gd name="connsiteX6" fmla="*/ 47335 w 175298"/>
                  <a:gd name="connsiteY6" fmla="*/ 56149 h 137906"/>
                  <a:gd name="connsiteX7" fmla="*/ 67909 w 175298"/>
                  <a:gd name="connsiteY7" fmla="*/ 123015 h 13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298" h="137906">
                    <a:moveTo>
                      <a:pt x="67909" y="123015"/>
                    </a:moveTo>
                    <a:cubicBezTo>
                      <a:pt x="67909" y="123015"/>
                      <a:pt x="168493" y="80724"/>
                      <a:pt x="174684" y="32527"/>
                    </a:cubicBezTo>
                    <a:cubicBezTo>
                      <a:pt x="180875" y="-15669"/>
                      <a:pt x="138298" y="3952"/>
                      <a:pt x="138298" y="3952"/>
                    </a:cubicBezTo>
                    <a:cubicBezTo>
                      <a:pt x="138298" y="3952"/>
                      <a:pt x="158015" y="2619"/>
                      <a:pt x="156110" y="16906"/>
                    </a:cubicBezTo>
                    <a:cubicBezTo>
                      <a:pt x="156110" y="16906"/>
                      <a:pt x="122106" y="-6240"/>
                      <a:pt x="89435" y="13668"/>
                    </a:cubicBezTo>
                    <a:cubicBezTo>
                      <a:pt x="98398" y="13677"/>
                      <a:pt x="106885" y="17697"/>
                      <a:pt x="112581" y="24621"/>
                    </a:cubicBezTo>
                    <a:cubicBezTo>
                      <a:pt x="88921" y="30594"/>
                      <a:pt x="66718" y="41319"/>
                      <a:pt x="47335" y="56149"/>
                    </a:cubicBezTo>
                    <a:cubicBezTo>
                      <a:pt x="13140" y="81867"/>
                      <a:pt x="-48868" y="173402"/>
                      <a:pt x="67909" y="12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2" name="任意多边形: 形状 11161">
                <a:extLst>
                  <a:ext uri="{FF2B5EF4-FFF2-40B4-BE49-F238E27FC236}">
                    <a16:creationId xmlns:a16="http://schemas.microsoft.com/office/drawing/2014/main" id="{EF67E5CD-710A-2A76-91BE-7D3D63787D0E}"/>
                  </a:ext>
                </a:extLst>
              </p:cNvPr>
              <p:cNvSpPr/>
              <p:nvPr/>
            </p:nvSpPr>
            <p:spPr>
              <a:xfrm>
                <a:off x="7654766" y="5192654"/>
                <a:ext cx="167544" cy="27045"/>
              </a:xfrm>
              <a:custGeom>
                <a:avLst/>
                <a:gdLst>
                  <a:gd name="connsiteX0" fmla="*/ 163925 w 167544"/>
                  <a:gd name="connsiteY0" fmla="*/ 27046 h 27045"/>
                  <a:gd name="connsiteX1" fmla="*/ 0 w 167544"/>
                  <a:gd name="connsiteY1" fmla="*/ 7996 h 27045"/>
                  <a:gd name="connsiteX2" fmla="*/ 167545 w 167544"/>
                  <a:gd name="connsiteY2" fmla="*/ 1138 h 27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7544" h="27045">
                    <a:moveTo>
                      <a:pt x="163925" y="27046"/>
                    </a:moveTo>
                    <a:lnTo>
                      <a:pt x="0" y="7996"/>
                    </a:lnTo>
                    <a:cubicBezTo>
                      <a:pt x="55531" y="662"/>
                      <a:pt x="111605" y="-1634"/>
                      <a:pt x="167545" y="113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3" name="任意多边形: 形状 11162">
                <a:extLst>
                  <a:ext uri="{FF2B5EF4-FFF2-40B4-BE49-F238E27FC236}">
                    <a16:creationId xmlns:a16="http://schemas.microsoft.com/office/drawing/2014/main" id="{73E7938D-1294-C8BD-E20A-D1D50FCE9174}"/>
                  </a:ext>
                </a:extLst>
              </p:cNvPr>
              <p:cNvSpPr/>
              <p:nvPr/>
            </p:nvSpPr>
            <p:spPr>
              <a:xfrm>
                <a:off x="7527893" y="4804505"/>
                <a:ext cx="17351" cy="95916"/>
              </a:xfrm>
              <a:custGeom>
                <a:avLst/>
                <a:gdLst>
                  <a:gd name="connsiteX0" fmla="*/ 9430 w 17351"/>
                  <a:gd name="connsiteY0" fmla="*/ 95917 h 95916"/>
                  <a:gd name="connsiteX1" fmla="*/ 7810 w 17351"/>
                  <a:gd name="connsiteY1" fmla="*/ 75914 h 95916"/>
                  <a:gd name="connsiteX2" fmla="*/ 6477 w 17351"/>
                  <a:gd name="connsiteY2" fmla="*/ 60103 h 95916"/>
                  <a:gd name="connsiteX3" fmla="*/ 1619 w 17351"/>
                  <a:gd name="connsiteY3" fmla="*/ 20288 h 95916"/>
                  <a:gd name="connsiteX4" fmla="*/ 0 w 17351"/>
                  <a:gd name="connsiteY4" fmla="*/ 9525 h 95916"/>
                  <a:gd name="connsiteX5" fmla="*/ 14383 w 17351"/>
                  <a:gd name="connsiteY5" fmla="*/ 0 h 95916"/>
                  <a:gd name="connsiteX6" fmla="*/ 9430 w 17351"/>
                  <a:gd name="connsiteY6" fmla="*/ 95917 h 9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51" h="95916">
                    <a:moveTo>
                      <a:pt x="9430" y="95917"/>
                    </a:moveTo>
                    <a:cubicBezTo>
                      <a:pt x="8858" y="89249"/>
                      <a:pt x="8382" y="82582"/>
                      <a:pt x="7810" y="75914"/>
                    </a:cubicBezTo>
                    <a:cubicBezTo>
                      <a:pt x="7810" y="70675"/>
                      <a:pt x="6953" y="65342"/>
                      <a:pt x="6477" y="60103"/>
                    </a:cubicBezTo>
                    <a:cubicBezTo>
                      <a:pt x="5048" y="46768"/>
                      <a:pt x="3524" y="33433"/>
                      <a:pt x="1619" y="20288"/>
                    </a:cubicBezTo>
                    <a:cubicBezTo>
                      <a:pt x="1143" y="16669"/>
                      <a:pt x="571" y="13049"/>
                      <a:pt x="0" y="9525"/>
                    </a:cubicBezTo>
                    <a:cubicBezTo>
                      <a:pt x="4515" y="5953"/>
                      <a:pt x="9325" y="2762"/>
                      <a:pt x="14383" y="0"/>
                    </a:cubicBezTo>
                    <a:cubicBezTo>
                      <a:pt x="19612" y="31956"/>
                      <a:pt x="17916" y="64665"/>
                      <a:pt x="9430" y="9591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4" name="任意多边形: 形状 11163">
                <a:extLst>
                  <a:ext uri="{FF2B5EF4-FFF2-40B4-BE49-F238E27FC236}">
                    <a16:creationId xmlns:a16="http://schemas.microsoft.com/office/drawing/2014/main" id="{DBC1395F-EDC9-149D-EBFA-B3B7D900915B}"/>
                  </a:ext>
                </a:extLst>
              </p:cNvPr>
              <p:cNvSpPr/>
              <p:nvPr/>
            </p:nvSpPr>
            <p:spPr>
              <a:xfrm>
                <a:off x="7235666" y="5133975"/>
                <a:ext cx="73595" cy="81915"/>
              </a:xfrm>
              <a:custGeom>
                <a:avLst/>
                <a:gdLst>
                  <a:gd name="connsiteX0" fmla="*/ 28575 w 73595"/>
                  <a:gd name="connsiteY0" fmla="*/ 0 h 81915"/>
                  <a:gd name="connsiteX1" fmla="*/ 0 w 73595"/>
                  <a:gd name="connsiteY1" fmla="*/ 66675 h 81915"/>
                  <a:gd name="connsiteX2" fmla="*/ 61627 w 73595"/>
                  <a:gd name="connsiteY2" fmla="*/ 81915 h 81915"/>
                  <a:gd name="connsiteX3" fmla="*/ 62294 w 73595"/>
                  <a:gd name="connsiteY3" fmla="*/ 4477 h 8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595" h="81915">
                    <a:moveTo>
                      <a:pt x="28575" y="0"/>
                    </a:moveTo>
                    <a:lnTo>
                      <a:pt x="0" y="66675"/>
                    </a:lnTo>
                    <a:lnTo>
                      <a:pt x="61627" y="81915"/>
                    </a:lnTo>
                    <a:cubicBezTo>
                      <a:pt x="61627" y="81915"/>
                      <a:pt x="88106" y="38005"/>
                      <a:pt x="62294" y="4477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5" name="任意多边形: 形状 11164">
                <a:extLst>
                  <a:ext uri="{FF2B5EF4-FFF2-40B4-BE49-F238E27FC236}">
                    <a16:creationId xmlns:a16="http://schemas.microsoft.com/office/drawing/2014/main" id="{4C41F91C-E5C9-C8DC-D853-FF2C9201895D}"/>
                  </a:ext>
                </a:extLst>
              </p:cNvPr>
              <p:cNvSpPr/>
              <p:nvPr/>
            </p:nvSpPr>
            <p:spPr>
              <a:xfrm>
                <a:off x="7235761" y="5201221"/>
                <a:ext cx="61626" cy="51911"/>
              </a:xfrm>
              <a:custGeom>
                <a:avLst/>
                <a:gdLst>
                  <a:gd name="connsiteX0" fmla="*/ 4381 w 61626"/>
                  <a:gd name="connsiteY0" fmla="*/ 51530 h 51911"/>
                  <a:gd name="connsiteX1" fmla="*/ 53054 w 61626"/>
                  <a:gd name="connsiteY1" fmla="*/ 51911 h 51911"/>
                  <a:gd name="connsiteX2" fmla="*/ 61627 w 61626"/>
                  <a:gd name="connsiteY2" fmla="*/ 15240 h 51911"/>
                  <a:gd name="connsiteX3" fmla="*/ 0 w 61626"/>
                  <a:gd name="connsiteY3" fmla="*/ 0 h 51911"/>
                  <a:gd name="connsiteX4" fmla="*/ 4381 w 61626"/>
                  <a:gd name="connsiteY4" fmla="*/ 51530 h 5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26" h="51911">
                    <a:moveTo>
                      <a:pt x="4381" y="51530"/>
                    </a:moveTo>
                    <a:lnTo>
                      <a:pt x="53054" y="51911"/>
                    </a:lnTo>
                    <a:lnTo>
                      <a:pt x="61627" y="15240"/>
                    </a:lnTo>
                    <a:lnTo>
                      <a:pt x="0" y="0"/>
                    </a:lnTo>
                    <a:lnTo>
                      <a:pt x="4381" y="51530"/>
                    </a:ln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6" name="任意多边形: 形状 11165">
                <a:extLst>
                  <a:ext uri="{FF2B5EF4-FFF2-40B4-BE49-F238E27FC236}">
                    <a16:creationId xmlns:a16="http://schemas.microsoft.com/office/drawing/2014/main" id="{074C37F1-D30D-302D-6EF3-A97C41E23841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7" name="任意多边形: 形状 11166">
                <a:extLst>
                  <a:ext uri="{FF2B5EF4-FFF2-40B4-BE49-F238E27FC236}">
                    <a16:creationId xmlns:a16="http://schemas.microsoft.com/office/drawing/2014/main" id="{97E24106-379A-0FB4-AE0E-3A4A8FDD4D26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8" name="任意多边形: 形状 11167">
                <a:extLst>
                  <a:ext uri="{FF2B5EF4-FFF2-40B4-BE49-F238E27FC236}">
                    <a16:creationId xmlns:a16="http://schemas.microsoft.com/office/drawing/2014/main" id="{60DCFBF3-C5FF-9D6A-B106-4237009735A0}"/>
                  </a:ext>
                </a:extLst>
              </p:cNvPr>
              <p:cNvSpPr/>
              <p:nvPr/>
            </p:nvSpPr>
            <p:spPr>
              <a:xfrm>
                <a:off x="7465885" y="4710874"/>
                <a:ext cx="275081" cy="201549"/>
              </a:xfrm>
              <a:custGeom>
                <a:avLst/>
                <a:gdLst>
                  <a:gd name="connsiteX0" fmla="*/ 203549 w 275081"/>
                  <a:gd name="connsiteY0" fmla="*/ 12763 h 201549"/>
                  <a:gd name="connsiteX1" fmla="*/ 224695 w 275081"/>
                  <a:gd name="connsiteY1" fmla="*/ 46006 h 201549"/>
                  <a:gd name="connsiteX2" fmla="*/ 9525 w 275081"/>
                  <a:gd name="connsiteY2" fmla="*/ 165068 h 201549"/>
                  <a:gd name="connsiteX3" fmla="*/ 0 w 275081"/>
                  <a:gd name="connsiteY3" fmla="*/ 193643 h 201549"/>
                  <a:gd name="connsiteX4" fmla="*/ 30099 w 275081"/>
                  <a:gd name="connsiteY4" fmla="*/ 201549 h 201549"/>
                  <a:gd name="connsiteX5" fmla="*/ 243649 w 275081"/>
                  <a:gd name="connsiteY5" fmla="*/ 47530 h 201549"/>
                  <a:gd name="connsiteX6" fmla="*/ 275082 w 275081"/>
                  <a:gd name="connsiteY6" fmla="*/ 12478 h 201549"/>
                  <a:gd name="connsiteX7" fmla="*/ 238030 w 275081"/>
                  <a:gd name="connsiteY7" fmla="*/ 0 h 20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5081" h="201549">
                    <a:moveTo>
                      <a:pt x="203549" y="12763"/>
                    </a:moveTo>
                    <a:lnTo>
                      <a:pt x="224695" y="46006"/>
                    </a:lnTo>
                    <a:cubicBezTo>
                      <a:pt x="224695" y="46006"/>
                      <a:pt x="150876" y="135541"/>
                      <a:pt x="9525" y="165068"/>
                    </a:cubicBezTo>
                    <a:lnTo>
                      <a:pt x="0" y="193643"/>
                    </a:lnTo>
                    <a:lnTo>
                      <a:pt x="30099" y="201549"/>
                    </a:lnTo>
                    <a:cubicBezTo>
                      <a:pt x="30099" y="201549"/>
                      <a:pt x="182499" y="162020"/>
                      <a:pt x="243649" y="47530"/>
                    </a:cubicBezTo>
                    <a:lnTo>
                      <a:pt x="275082" y="12478"/>
                    </a:lnTo>
                    <a:lnTo>
                      <a:pt x="23803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9" name="任意多边形: 形状 11168">
                <a:extLst>
                  <a:ext uri="{FF2B5EF4-FFF2-40B4-BE49-F238E27FC236}">
                    <a16:creationId xmlns:a16="http://schemas.microsoft.com/office/drawing/2014/main" id="{64C642BC-3206-0819-ED49-BE44824E9937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0" name="任意多边形: 形状 11169">
                <a:extLst>
                  <a:ext uri="{FF2B5EF4-FFF2-40B4-BE49-F238E27FC236}">
                    <a16:creationId xmlns:a16="http://schemas.microsoft.com/office/drawing/2014/main" id="{1C24A8AA-D5C9-8998-5478-F21E0184191B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4" name="图形 14">
              <a:extLst>
                <a:ext uri="{FF2B5EF4-FFF2-40B4-BE49-F238E27FC236}">
                  <a16:creationId xmlns:a16="http://schemas.microsoft.com/office/drawing/2014/main" id="{8231DF78-1FB7-D473-2DBD-1E1B9BCF7DF6}"/>
                </a:ext>
              </a:extLst>
            </p:cNvPr>
            <p:cNvGrpSpPr/>
            <p:nvPr/>
          </p:nvGrpSpPr>
          <p:grpSpPr>
            <a:xfrm>
              <a:off x="8133788" y="3801226"/>
              <a:ext cx="1433013" cy="1294364"/>
              <a:chOff x="8133788" y="3801226"/>
              <a:chExt cx="1433013" cy="1294364"/>
            </a:xfrm>
          </p:grpSpPr>
          <p:sp>
            <p:nvSpPr>
              <p:cNvPr id="11065" name="任意多边形: 形状 11064">
                <a:extLst>
                  <a:ext uri="{FF2B5EF4-FFF2-40B4-BE49-F238E27FC236}">
                    <a16:creationId xmlns:a16="http://schemas.microsoft.com/office/drawing/2014/main" id="{962B59F8-B70C-C414-AE6B-B6919109CB79}"/>
                  </a:ext>
                </a:extLst>
              </p:cNvPr>
              <p:cNvSpPr/>
              <p:nvPr/>
            </p:nvSpPr>
            <p:spPr>
              <a:xfrm>
                <a:off x="8312086" y="4107846"/>
                <a:ext cx="241173" cy="124396"/>
              </a:xfrm>
              <a:custGeom>
                <a:avLst/>
                <a:gdLst>
                  <a:gd name="connsiteX0" fmla="*/ 233648 w 241173"/>
                  <a:gd name="connsiteY0" fmla="*/ 0 h 124396"/>
                  <a:gd name="connsiteX1" fmla="*/ 104585 w 241173"/>
                  <a:gd name="connsiteY1" fmla="*/ 72866 h 124396"/>
                  <a:gd name="connsiteX2" fmla="*/ 6382 w 241173"/>
                  <a:gd name="connsiteY2" fmla="*/ 92678 h 124396"/>
                  <a:gd name="connsiteX3" fmla="*/ 0 w 241173"/>
                  <a:gd name="connsiteY3" fmla="*/ 124396 h 124396"/>
                  <a:gd name="connsiteX4" fmla="*/ 34862 w 241173"/>
                  <a:gd name="connsiteY4" fmla="*/ 119634 h 124396"/>
                  <a:gd name="connsiteX5" fmla="*/ 102679 w 241173"/>
                  <a:gd name="connsiteY5" fmla="*/ 97346 h 124396"/>
                  <a:gd name="connsiteX6" fmla="*/ 241173 w 241173"/>
                  <a:gd name="connsiteY6" fmla="*/ 15430 h 12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3" h="124396">
                    <a:moveTo>
                      <a:pt x="233648" y="0"/>
                    </a:moveTo>
                    <a:cubicBezTo>
                      <a:pt x="233648" y="0"/>
                      <a:pt x="169545" y="79438"/>
                      <a:pt x="104585" y="72866"/>
                    </a:cubicBezTo>
                    <a:cubicBezTo>
                      <a:pt x="39624" y="66294"/>
                      <a:pt x="6382" y="92678"/>
                      <a:pt x="6382" y="92678"/>
                    </a:cubicBezTo>
                    <a:lnTo>
                      <a:pt x="0" y="124396"/>
                    </a:lnTo>
                    <a:lnTo>
                      <a:pt x="34862" y="119634"/>
                    </a:lnTo>
                    <a:cubicBezTo>
                      <a:pt x="34862" y="119634"/>
                      <a:pt x="34862" y="94488"/>
                      <a:pt x="102679" y="97346"/>
                    </a:cubicBezTo>
                    <a:cubicBezTo>
                      <a:pt x="170497" y="100203"/>
                      <a:pt x="221361" y="41910"/>
                      <a:pt x="241173" y="1543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7" name="任意多边形: 形状 11086">
                <a:extLst>
                  <a:ext uri="{FF2B5EF4-FFF2-40B4-BE49-F238E27FC236}">
                    <a16:creationId xmlns:a16="http://schemas.microsoft.com/office/drawing/2014/main" id="{8A441ADB-BA45-A16A-3A80-A1A8C9838C97}"/>
                  </a:ext>
                </a:extLst>
              </p:cNvPr>
              <p:cNvSpPr/>
              <p:nvPr/>
            </p:nvSpPr>
            <p:spPr>
              <a:xfrm>
                <a:off x="8675084" y="3908713"/>
                <a:ext cx="333067" cy="302860"/>
              </a:xfrm>
              <a:custGeom>
                <a:avLst/>
                <a:gdLst>
                  <a:gd name="connsiteX0" fmla="*/ 330708 w 333067"/>
                  <a:gd name="connsiteY0" fmla="*/ 67117 h 302860"/>
                  <a:gd name="connsiteX1" fmla="*/ 329375 w 333067"/>
                  <a:gd name="connsiteY1" fmla="*/ 60831 h 302860"/>
                  <a:gd name="connsiteX2" fmla="*/ 326708 w 333067"/>
                  <a:gd name="connsiteY2" fmla="*/ 51877 h 302860"/>
                  <a:gd name="connsiteX3" fmla="*/ 311182 w 333067"/>
                  <a:gd name="connsiteY3" fmla="*/ 29303 h 302860"/>
                  <a:gd name="connsiteX4" fmla="*/ 282035 w 333067"/>
                  <a:gd name="connsiteY4" fmla="*/ 12158 h 302860"/>
                  <a:gd name="connsiteX5" fmla="*/ 239935 w 333067"/>
                  <a:gd name="connsiteY5" fmla="*/ 2633 h 302860"/>
                  <a:gd name="connsiteX6" fmla="*/ 203263 w 333067"/>
                  <a:gd name="connsiteY6" fmla="*/ 252 h 302860"/>
                  <a:gd name="connsiteX7" fmla="*/ 134112 w 333067"/>
                  <a:gd name="connsiteY7" fmla="*/ 2157 h 302860"/>
                  <a:gd name="connsiteX8" fmla="*/ 0 w 333067"/>
                  <a:gd name="connsiteY8" fmla="*/ 18254 h 302860"/>
                  <a:gd name="connsiteX9" fmla="*/ 16383 w 333067"/>
                  <a:gd name="connsiteY9" fmla="*/ 112075 h 302860"/>
                  <a:gd name="connsiteX10" fmla="*/ 141732 w 333067"/>
                  <a:gd name="connsiteY10" fmla="*/ 95311 h 302860"/>
                  <a:gd name="connsiteX11" fmla="*/ 203073 w 333067"/>
                  <a:gd name="connsiteY11" fmla="*/ 91215 h 302860"/>
                  <a:gd name="connsiteX12" fmla="*/ 231648 w 333067"/>
                  <a:gd name="connsiteY12" fmla="*/ 91215 h 302860"/>
                  <a:gd name="connsiteX13" fmla="*/ 248888 w 333067"/>
                  <a:gd name="connsiteY13" fmla="*/ 93120 h 302860"/>
                  <a:gd name="connsiteX14" fmla="*/ 248888 w 333067"/>
                  <a:gd name="connsiteY14" fmla="*/ 103598 h 302860"/>
                  <a:gd name="connsiteX15" fmla="*/ 238696 w 333067"/>
                  <a:gd name="connsiteY15" fmla="*/ 157605 h 302860"/>
                  <a:gd name="connsiteX16" fmla="*/ 192691 w 333067"/>
                  <a:gd name="connsiteY16" fmla="*/ 272762 h 302860"/>
                  <a:gd name="connsiteX17" fmla="*/ 237935 w 333067"/>
                  <a:gd name="connsiteY17" fmla="*/ 302861 h 302860"/>
                  <a:gd name="connsiteX18" fmla="*/ 310229 w 333067"/>
                  <a:gd name="connsiteY18" fmla="*/ 184751 h 302860"/>
                  <a:gd name="connsiteX19" fmla="*/ 331756 w 333067"/>
                  <a:gd name="connsiteY19" fmla="*/ 112265 h 302860"/>
                  <a:gd name="connsiteX20" fmla="*/ 330708 w 333067"/>
                  <a:gd name="connsiteY20" fmla="*/ 67117 h 30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33067" h="302860">
                    <a:moveTo>
                      <a:pt x="330708" y="67117"/>
                    </a:moveTo>
                    <a:lnTo>
                      <a:pt x="329375" y="60831"/>
                    </a:lnTo>
                    <a:cubicBezTo>
                      <a:pt x="328803" y="57764"/>
                      <a:pt x="327908" y="54763"/>
                      <a:pt x="326708" y="51877"/>
                    </a:cubicBezTo>
                    <a:cubicBezTo>
                      <a:pt x="323317" y="43276"/>
                      <a:pt x="318002" y="35551"/>
                      <a:pt x="311182" y="29303"/>
                    </a:cubicBezTo>
                    <a:cubicBezTo>
                      <a:pt x="302724" y="21673"/>
                      <a:pt x="292808" y="15844"/>
                      <a:pt x="282035" y="12158"/>
                    </a:cubicBezTo>
                    <a:cubicBezTo>
                      <a:pt x="268424" y="7338"/>
                      <a:pt x="254298" y="4138"/>
                      <a:pt x="239935" y="2633"/>
                    </a:cubicBezTo>
                    <a:cubicBezTo>
                      <a:pt x="227267" y="1204"/>
                      <a:pt x="215170" y="537"/>
                      <a:pt x="203263" y="252"/>
                    </a:cubicBezTo>
                    <a:cubicBezTo>
                      <a:pt x="179546" y="-415"/>
                      <a:pt x="156686" y="252"/>
                      <a:pt x="134112" y="2157"/>
                    </a:cubicBezTo>
                    <a:cubicBezTo>
                      <a:pt x="89154" y="5147"/>
                      <a:pt x="44387" y="10520"/>
                      <a:pt x="0" y="18254"/>
                    </a:cubicBezTo>
                    <a:lnTo>
                      <a:pt x="16383" y="112075"/>
                    </a:lnTo>
                    <a:cubicBezTo>
                      <a:pt x="57436" y="105598"/>
                      <a:pt x="100298" y="99597"/>
                      <a:pt x="141732" y="95311"/>
                    </a:cubicBezTo>
                    <a:cubicBezTo>
                      <a:pt x="162496" y="93120"/>
                      <a:pt x="183166" y="91882"/>
                      <a:pt x="203073" y="91215"/>
                    </a:cubicBezTo>
                    <a:cubicBezTo>
                      <a:pt x="212598" y="91215"/>
                      <a:pt x="222790" y="91215"/>
                      <a:pt x="231648" y="91215"/>
                    </a:cubicBezTo>
                    <a:cubicBezTo>
                      <a:pt x="237430" y="91520"/>
                      <a:pt x="243183" y="92158"/>
                      <a:pt x="248888" y="93120"/>
                    </a:cubicBezTo>
                    <a:cubicBezTo>
                      <a:pt x="249088" y="96606"/>
                      <a:pt x="249088" y="100112"/>
                      <a:pt x="248888" y="103598"/>
                    </a:cubicBezTo>
                    <a:cubicBezTo>
                      <a:pt x="247660" y="121943"/>
                      <a:pt x="244231" y="140069"/>
                      <a:pt x="238696" y="157605"/>
                    </a:cubicBezTo>
                    <a:cubicBezTo>
                      <a:pt x="226628" y="197219"/>
                      <a:pt x="211236" y="235738"/>
                      <a:pt x="192691" y="272762"/>
                    </a:cubicBezTo>
                    <a:lnTo>
                      <a:pt x="237935" y="302861"/>
                    </a:lnTo>
                    <a:cubicBezTo>
                      <a:pt x="266853" y="266656"/>
                      <a:pt x="291141" y="226975"/>
                      <a:pt x="310229" y="184751"/>
                    </a:cubicBezTo>
                    <a:cubicBezTo>
                      <a:pt x="320669" y="161681"/>
                      <a:pt x="327917" y="137297"/>
                      <a:pt x="331756" y="112265"/>
                    </a:cubicBezTo>
                    <a:cubicBezTo>
                      <a:pt x="333804" y="97254"/>
                      <a:pt x="333451" y="82014"/>
                      <a:pt x="330708" y="6711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8" name="任意多边形: 形状 11087">
                <a:extLst>
                  <a:ext uri="{FF2B5EF4-FFF2-40B4-BE49-F238E27FC236}">
                    <a16:creationId xmlns:a16="http://schemas.microsoft.com/office/drawing/2014/main" id="{45A1DB9F-972F-7DC9-59D1-8EAAFD6B5A82}"/>
                  </a:ext>
                </a:extLst>
              </p:cNvPr>
              <p:cNvSpPr/>
              <p:nvPr/>
            </p:nvSpPr>
            <p:spPr>
              <a:xfrm>
                <a:off x="8675941" y="3909817"/>
                <a:ext cx="332219" cy="301566"/>
              </a:xfrm>
              <a:custGeom>
                <a:avLst/>
                <a:gdLst>
                  <a:gd name="connsiteX0" fmla="*/ 330327 w 332219"/>
                  <a:gd name="connsiteY0" fmla="*/ 111066 h 301566"/>
                  <a:gd name="connsiteX1" fmla="*/ 313658 w 332219"/>
                  <a:gd name="connsiteY1" fmla="*/ 171931 h 301566"/>
                  <a:gd name="connsiteX2" fmla="*/ 308896 w 332219"/>
                  <a:gd name="connsiteY2" fmla="*/ 183551 h 301566"/>
                  <a:gd name="connsiteX3" fmla="*/ 236506 w 332219"/>
                  <a:gd name="connsiteY3" fmla="*/ 301566 h 301566"/>
                  <a:gd name="connsiteX4" fmla="*/ 191834 w 332219"/>
                  <a:gd name="connsiteY4" fmla="*/ 271658 h 301566"/>
                  <a:gd name="connsiteX5" fmla="*/ 238697 w 332219"/>
                  <a:gd name="connsiteY5" fmla="*/ 157358 h 301566"/>
                  <a:gd name="connsiteX6" fmla="*/ 247364 w 332219"/>
                  <a:gd name="connsiteY6" fmla="*/ 119258 h 301566"/>
                  <a:gd name="connsiteX7" fmla="*/ 248888 w 332219"/>
                  <a:gd name="connsiteY7" fmla="*/ 103637 h 301566"/>
                  <a:gd name="connsiteX8" fmla="*/ 248888 w 332219"/>
                  <a:gd name="connsiteY8" fmla="*/ 93159 h 301566"/>
                  <a:gd name="connsiteX9" fmla="*/ 231648 w 332219"/>
                  <a:gd name="connsiteY9" fmla="*/ 91254 h 301566"/>
                  <a:gd name="connsiteX10" fmla="*/ 203073 w 332219"/>
                  <a:gd name="connsiteY10" fmla="*/ 91254 h 301566"/>
                  <a:gd name="connsiteX11" fmla="*/ 200883 w 332219"/>
                  <a:gd name="connsiteY11" fmla="*/ 91254 h 301566"/>
                  <a:gd name="connsiteX12" fmla="*/ 141637 w 332219"/>
                  <a:gd name="connsiteY12" fmla="*/ 95255 h 301566"/>
                  <a:gd name="connsiteX13" fmla="*/ 20193 w 332219"/>
                  <a:gd name="connsiteY13" fmla="*/ 111542 h 301566"/>
                  <a:gd name="connsiteX14" fmla="*/ 16383 w 332219"/>
                  <a:gd name="connsiteY14" fmla="*/ 112114 h 301566"/>
                  <a:gd name="connsiteX15" fmla="*/ 0 w 332219"/>
                  <a:gd name="connsiteY15" fmla="*/ 18197 h 301566"/>
                  <a:gd name="connsiteX16" fmla="*/ 134017 w 332219"/>
                  <a:gd name="connsiteY16" fmla="*/ 2100 h 301566"/>
                  <a:gd name="connsiteX17" fmla="*/ 203264 w 332219"/>
                  <a:gd name="connsiteY17" fmla="*/ 195 h 301566"/>
                  <a:gd name="connsiteX18" fmla="*/ 239935 w 332219"/>
                  <a:gd name="connsiteY18" fmla="*/ 2576 h 301566"/>
                  <a:gd name="connsiteX19" fmla="*/ 282035 w 332219"/>
                  <a:gd name="connsiteY19" fmla="*/ 12101 h 301566"/>
                  <a:gd name="connsiteX20" fmla="*/ 311182 w 332219"/>
                  <a:gd name="connsiteY20" fmla="*/ 29246 h 301566"/>
                  <a:gd name="connsiteX21" fmla="*/ 326708 w 332219"/>
                  <a:gd name="connsiteY21" fmla="*/ 51821 h 301566"/>
                  <a:gd name="connsiteX22" fmla="*/ 329375 w 332219"/>
                  <a:gd name="connsiteY22" fmla="*/ 60774 h 301566"/>
                  <a:gd name="connsiteX23" fmla="*/ 330708 w 332219"/>
                  <a:gd name="connsiteY23" fmla="*/ 67061 h 301566"/>
                  <a:gd name="connsiteX24" fmla="*/ 330327 w 332219"/>
                  <a:gd name="connsiteY24" fmla="*/ 111066 h 30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2219" h="301566">
                    <a:moveTo>
                      <a:pt x="330327" y="111066"/>
                    </a:moveTo>
                    <a:cubicBezTo>
                      <a:pt x="327289" y="131964"/>
                      <a:pt x="321688" y="152405"/>
                      <a:pt x="313658" y="171931"/>
                    </a:cubicBezTo>
                    <a:cubicBezTo>
                      <a:pt x="312134" y="175836"/>
                      <a:pt x="310515" y="179741"/>
                      <a:pt x="308896" y="183551"/>
                    </a:cubicBezTo>
                    <a:cubicBezTo>
                      <a:pt x="289779" y="225747"/>
                      <a:pt x="265452" y="265400"/>
                      <a:pt x="236506" y="301566"/>
                    </a:cubicBezTo>
                    <a:lnTo>
                      <a:pt x="191834" y="271658"/>
                    </a:lnTo>
                    <a:cubicBezTo>
                      <a:pt x="210569" y="234910"/>
                      <a:pt x="226248" y="196677"/>
                      <a:pt x="238697" y="157358"/>
                    </a:cubicBezTo>
                    <a:cubicBezTo>
                      <a:pt x="242478" y="144880"/>
                      <a:pt x="245374" y="132145"/>
                      <a:pt x="247364" y="119258"/>
                    </a:cubicBezTo>
                    <a:cubicBezTo>
                      <a:pt x="248174" y="114086"/>
                      <a:pt x="248688" y="108866"/>
                      <a:pt x="248888" y="103637"/>
                    </a:cubicBezTo>
                    <a:cubicBezTo>
                      <a:pt x="249088" y="100150"/>
                      <a:pt x="249088" y="96645"/>
                      <a:pt x="248888" y="93159"/>
                    </a:cubicBezTo>
                    <a:cubicBezTo>
                      <a:pt x="243183" y="92197"/>
                      <a:pt x="237430" y="91559"/>
                      <a:pt x="231648" y="91254"/>
                    </a:cubicBezTo>
                    <a:cubicBezTo>
                      <a:pt x="222123" y="90683"/>
                      <a:pt x="212598" y="90683"/>
                      <a:pt x="203073" y="91254"/>
                    </a:cubicBezTo>
                    <a:lnTo>
                      <a:pt x="200883" y="91254"/>
                    </a:lnTo>
                    <a:cubicBezTo>
                      <a:pt x="181833" y="91921"/>
                      <a:pt x="161735" y="93254"/>
                      <a:pt x="141637" y="95255"/>
                    </a:cubicBezTo>
                    <a:cubicBezTo>
                      <a:pt x="101441" y="99446"/>
                      <a:pt x="60103" y="104780"/>
                      <a:pt x="20193" y="111542"/>
                    </a:cubicBezTo>
                    <a:lnTo>
                      <a:pt x="16383" y="112114"/>
                    </a:lnTo>
                    <a:lnTo>
                      <a:pt x="0" y="18197"/>
                    </a:lnTo>
                    <a:cubicBezTo>
                      <a:pt x="44358" y="10511"/>
                      <a:pt x="89097" y="5129"/>
                      <a:pt x="134017" y="2100"/>
                    </a:cubicBezTo>
                    <a:cubicBezTo>
                      <a:pt x="156686" y="671"/>
                      <a:pt x="179546" y="-472"/>
                      <a:pt x="203264" y="195"/>
                    </a:cubicBezTo>
                    <a:cubicBezTo>
                      <a:pt x="215170" y="195"/>
                      <a:pt x="227171" y="1148"/>
                      <a:pt x="239935" y="2576"/>
                    </a:cubicBezTo>
                    <a:cubicBezTo>
                      <a:pt x="254289" y="4129"/>
                      <a:pt x="268415" y="7329"/>
                      <a:pt x="282035" y="12101"/>
                    </a:cubicBezTo>
                    <a:cubicBezTo>
                      <a:pt x="292789" y="15826"/>
                      <a:pt x="302705" y="21655"/>
                      <a:pt x="311182" y="29246"/>
                    </a:cubicBezTo>
                    <a:cubicBezTo>
                      <a:pt x="318002" y="35495"/>
                      <a:pt x="323317" y="43219"/>
                      <a:pt x="326708" y="51821"/>
                    </a:cubicBezTo>
                    <a:cubicBezTo>
                      <a:pt x="327860" y="54726"/>
                      <a:pt x="328746" y="57717"/>
                      <a:pt x="329375" y="60774"/>
                    </a:cubicBezTo>
                    <a:lnTo>
                      <a:pt x="330708" y="67061"/>
                    </a:lnTo>
                    <a:cubicBezTo>
                      <a:pt x="332842" y="81662"/>
                      <a:pt x="332718" y="96502"/>
                      <a:pt x="330327" y="1110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9" name="任意多边形: 形状 11088">
                <a:extLst>
                  <a:ext uri="{FF2B5EF4-FFF2-40B4-BE49-F238E27FC236}">
                    <a16:creationId xmlns:a16="http://schemas.microsoft.com/office/drawing/2014/main" id="{6B4F5A01-9A52-96B7-EFD2-0FCB0EAB8268}"/>
                  </a:ext>
                </a:extLst>
              </p:cNvPr>
              <p:cNvSpPr/>
              <p:nvPr/>
            </p:nvSpPr>
            <p:spPr>
              <a:xfrm>
                <a:off x="8695277" y="3948779"/>
                <a:ext cx="180688" cy="72009"/>
              </a:xfrm>
              <a:custGeom>
                <a:avLst/>
                <a:gdLst>
                  <a:gd name="connsiteX0" fmla="*/ 180689 w 180688"/>
                  <a:gd name="connsiteY0" fmla="*/ 51721 h 72009"/>
                  <a:gd name="connsiteX1" fmla="*/ 121444 w 180688"/>
                  <a:gd name="connsiteY1" fmla="*/ 55721 h 72009"/>
                  <a:gd name="connsiteX2" fmla="*/ 0 w 180688"/>
                  <a:gd name="connsiteY2" fmla="*/ 72009 h 72009"/>
                  <a:gd name="connsiteX3" fmla="*/ 29527 w 180688"/>
                  <a:gd name="connsiteY3" fmla="*/ 0 h 72009"/>
                  <a:gd name="connsiteX4" fmla="*/ 180689 w 180688"/>
                  <a:gd name="connsiteY4" fmla="*/ 51721 h 7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688" h="72009">
                    <a:moveTo>
                      <a:pt x="180689" y="51721"/>
                    </a:moveTo>
                    <a:cubicBezTo>
                      <a:pt x="161639" y="52388"/>
                      <a:pt x="141541" y="53721"/>
                      <a:pt x="121444" y="55721"/>
                    </a:cubicBezTo>
                    <a:cubicBezTo>
                      <a:pt x="81248" y="59912"/>
                      <a:pt x="39909" y="65246"/>
                      <a:pt x="0" y="72009"/>
                    </a:cubicBezTo>
                    <a:cubicBezTo>
                      <a:pt x="14573" y="36195"/>
                      <a:pt x="29527" y="0"/>
                      <a:pt x="29527" y="0"/>
                    </a:cubicBezTo>
                    <a:cubicBezTo>
                      <a:pt x="82629" y="7953"/>
                      <a:pt x="133845" y="25479"/>
                      <a:pt x="180689" y="5172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0" name="任意多边形: 形状 11089">
                <a:extLst>
                  <a:ext uri="{FF2B5EF4-FFF2-40B4-BE49-F238E27FC236}">
                    <a16:creationId xmlns:a16="http://schemas.microsoft.com/office/drawing/2014/main" id="{230245ED-7C34-86E0-9A34-C8F9CC427ECB}"/>
                  </a:ext>
                </a:extLst>
              </p:cNvPr>
              <p:cNvSpPr/>
              <p:nvPr/>
            </p:nvSpPr>
            <p:spPr>
              <a:xfrm>
                <a:off x="8867775" y="4029075"/>
                <a:ext cx="121824" cy="182308"/>
              </a:xfrm>
              <a:custGeom>
                <a:avLst/>
                <a:gdLst>
                  <a:gd name="connsiteX0" fmla="*/ 121825 w 121824"/>
                  <a:gd name="connsiteY0" fmla="*/ 52673 h 182308"/>
                  <a:gd name="connsiteX1" fmla="*/ 117062 w 121824"/>
                  <a:gd name="connsiteY1" fmla="*/ 64294 h 182308"/>
                  <a:gd name="connsiteX2" fmla="*/ 44672 w 121824"/>
                  <a:gd name="connsiteY2" fmla="*/ 182309 h 182308"/>
                  <a:gd name="connsiteX3" fmla="*/ 0 w 121824"/>
                  <a:gd name="connsiteY3" fmla="*/ 152400 h 182308"/>
                  <a:gd name="connsiteX4" fmla="*/ 46863 w 121824"/>
                  <a:gd name="connsiteY4" fmla="*/ 38100 h 182308"/>
                  <a:gd name="connsiteX5" fmla="*/ 55531 w 121824"/>
                  <a:gd name="connsiteY5" fmla="*/ 0 h 182308"/>
                  <a:gd name="connsiteX6" fmla="*/ 121825 w 121824"/>
                  <a:gd name="connsiteY6" fmla="*/ 52673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24" h="182308">
                    <a:moveTo>
                      <a:pt x="121825" y="52673"/>
                    </a:moveTo>
                    <a:cubicBezTo>
                      <a:pt x="120301" y="56579"/>
                      <a:pt x="118681" y="60484"/>
                      <a:pt x="117062" y="64294"/>
                    </a:cubicBezTo>
                    <a:cubicBezTo>
                      <a:pt x="97945" y="106489"/>
                      <a:pt x="73619" y="146142"/>
                      <a:pt x="44672" y="182309"/>
                    </a:cubicBezTo>
                    <a:lnTo>
                      <a:pt x="0" y="152400"/>
                    </a:lnTo>
                    <a:cubicBezTo>
                      <a:pt x="18736" y="115653"/>
                      <a:pt x="34414" y="77419"/>
                      <a:pt x="46863" y="38100"/>
                    </a:cubicBezTo>
                    <a:cubicBezTo>
                      <a:pt x="50644" y="25622"/>
                      <a:pt x="53540" y="12887"/>
                      <a:pt x="55531" y="0"/>
                    </a:cubicBezTo>
                    <a:cubicBezTo>
                      <a:pt x="78981" y="15783"/>
                      <a:pt x="101146" y="33395"/>
                      <a:pt x="121825" y="5267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1" name="任意多边形: 形状 11090">
                <a:extLst>
                  <a:ext uri="{FF2B5EF4-FFF2-40B4-BE49-F238E27FC236}">
                    <a16:creationId xmlns:a16="http://schemas.microsoft.com/office/drawing/2014/main" id="{E393CE1C-14C5-A531-3169-64DE714B1AED}"/>
                  </a:ext>
                </a:extLst>
              </p:cNvPr>
              <p:cNvSpPr/>
              <p:nvPr/>
            </p:nvSpPr>
            <p:spPr>
              <a:xfrm>
                <a:off x="8370822" y="3991370"/>
                <a:ext cx="12274" cy="13735"/>
              </a:xfrm>
              <a:custGeom>
                <a:avLst/>
                <a:gdLst>
                  <a:gd name="connsiteX0" fmla="*/ 10034 w 12274"/>
                  <a:gd name="connsiteY0" fmla="*/ 3319 h 13735"/>
                  <a:gd name="connsiteX1" fmla="*/ 10892 w 12274"/>
                  <a:gd name="connsiteY1" fmla="*/ 12844 h 13735"/>
                  <a:gd name="connsiteX2" fmla="*/ 2224 w 12274"/>
                  <a:gd name="connsiteY2" fmla="*/ 9987 h 13735"/>
                  <a:gd name="connsiteX3" fmla="*/ 1462 w 12274"/>
                  <a:gd name="connsiteY3" fmla="*/ 938 h 13735"/>
                  <a:gd name="connsiteX4" fmla="*/ 10034 w 12274"/>
                  <a:gd name="connsiteY4" fmla="*/ 3319 h 1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4" h="13735">
                    <a:moveTo>
                      <a:pt x="10034" y="3319"/>
                    </a:moveTo>
                    <a:cubicBezTo>
                      <a:pt x="12701" y="6557"/>
                      <a:pt x="12987" y="10653"/>
                      <a:pt x="10892" y="12844"/>
                    </a:cubicBezTo>
                    <a:cubicBezTo>
                      <a:pt x="8796" y="15035"/>
                      <a:pt x="4891" y="12844"/>
                      <a:pt x="2224" y="9987"/>
                    </a:cubicBezTo>
                    <a:cubicBezTo>
                      <a:pt x="-443" y="7129"/>
                      <a:pt x="-729" y="2557"/>
                      <a:pt x="1462" y="938"/>
                    </a:cubicBezTo>
                    <a:cubicBezTo>
                      <a:pt x="3652" y="-681"/>
                      <a:pt x="7462" y="-396"/>
                      <a:pt x="10034" y="33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2" name="任意多边形: 形状 11091">
                <a:extLst>
                  <a:ext uri="{FF2B5EF4-FFF2-40B4-BE49-F238E27FC236}">
                    <a16:creationId xmlns:a16="http://schemas.microsoft.com/office/drawing/2014/main" id="{73EBA5D9-B5D4-4C63-F0A4-6FA05B6AD97A}"/>
                  </a:ext>
                </a:extLst>
              </p:cNvPr>
              <p:cNvSpPr/>
              <p:nvPr/>
            </p:nvSpPr>
            <p:spPr>
              <a:xfrm>
                <a:off x="8384190" y="4001738"/>
                <a:ext cx="24574" cy="40671"/>
              </a:xfrm>
              <a:custGeom>
                <a:avLst/>
                <a:gdLst>
                  <a:gd name="connsiteX0" fmla="*/ 0 w 24574"/>
                  <a:gd name="connsiteY0" fmla="*/ 0 h 40671"/>
                  <a:gd name="connsiteX1" fmla="*/ 6477 w 24574"/>
                  <a:gd name="connsiteY1" fmla="*/ 40672 h 40671"/>
                  <a:gd name="connsiteX2" fmla="*/ 24574 w 24574"/>
                  <a:gd name="connsiteY2" fmla="*/ 31147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574" h="40671">
                    <a:moveTo>
                      <a:pt x="0" y="0"/>
                    </a:moveTo>
                    <a:cubicBezTo>
                      <a:pt x="4029" y="13192"/>
                      <a:pt x="6210" y="26879"/>
                      <a:pt x="6477" y="40672"/>
                    </a:cubicBezTo>
                    <a:cubicBezTo>
                      <a:pt x="13611" y="40281"/>
                      <a:pt x="20212" y="36805"/>
                      <a:pt x="24574" y="31147"/>
                    </a:cubicBezTo>
                    <a:close/>
                  </a:path>
                </a:pathLst>
              </a:custGeom>
              <a:solidFill>
                <a:srgbClr val="DE57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3" name="任意多边形: 形状 11092">
                <a:extLst>
                  <a:ext uri="{FF2B5EF4-FFF2-40B4-BE49-F238E27FC236}">
                    <a16:creationId xmlns:a16="http://schemas.microsoft.com/office/drawing/2014/main" id="{EFAC691A-2D64-7C9D-47ED-8BA59BF9674F}"/>
                  </a:ext>
                </a:extLst>
              </p:cNvPr>
              <p:cNvSpPr/>
              <p:nvPr/>
            </p:nvSpPr>
            <p:spPr>
              <a:xfrm>
                <a:off x="8356428" y="3962779"/>
                <a:ext cx="22630" cy="14515"/>
              </a:xfrm>
              <a:custGeom>
                <a:avLst/>
                <a:gdLst>
                  <a:gd name="connsiteX0" fmla="*/ 22047 w 22630"/>
                  <a:gd name="connsiteY0" fmla="*/ 4097 h 14515"/>
                  <a:gd name="connsiteX1" fmla="*/ 22619 w 22630"/>
                  <a:gd name="connsiteY1" fmla="*/ 2383 h 14515"/>
                  <a:gd name="connsiteX2" fmla="*/ 20047 w 22630"/>
                  <a:gd name="connsiteY2" fmla="*/ 2 h 14515"/>
                  <a:gd name="connsiteX3" fmla="*/ 20047 w 22630"/>
                  <a:gd name="connsiteY3" fmla="*/ 2 h 14515"/>
                  <a:gd name="connsiteX4" fmla="*/ 330 w 22630"/>
                  <a:gd name="connsiteY4" fmla="*/ 10765 h 14515"/>
                  <a:gd name="connsiteX5" fmla="*/ 1187 w 22630"/>
                  <a:gd name="connsiteY5" fmla="*/ 14194 h 14515"/>
                  <a:gd name="connsiteX6" fmla="*/ 4521 w 22630"/>
                  <a:gd name="connsiteY6" fmla="*/ 13337 h 14515"/>
                  <a:gd name="connsiteX7" fmla="*/ 4521 w 22630"/>
                  <a:gd name="connsiteY7" fmla="*/ 13337 h 14515"/>
                  <a:gd name="connsiteX8" fmla="*/ 20333 w 22630"/>
                  <a:gd name="connsiteY8" fmla="*/ 4955 h 14515"/>
                  <a:gd name="connsiteX9" fmla="*/ 22047 w 22630"/>
                  <a:gd name="connsiteY9" fmla="*/ 4097 h 1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630" h="14515">
                    <a:moveTo>
                      <a:pt x="22047" y="4097"/>
                    </a:moveTo>
                    <a:cubicBezTo>
                      <a:pt x="22476" y="3631"/>
                      <a:pt x="22685" y="3011"/>
                      <a:pt x="22619" y="2383"/>
                    </a:cubicBezTo>
                    <a:cubicBezTo>
                      <a:pt x="22571" y="1021"/>
                      <a:pt x="21419" y="-46"/>
                      <a:pt x="20047" y="2"/>
                    </a:cubicBezTo>
                    <a:cubicBezTo>
                      <a:pt x="20047" y="2"/>
                      <a:pt x="20047" y="2"/>
                      <a:pt x="20047" y="2"/>
                    </a:cubicBezTo>
                    <a:cubicBezTo>
                      <a:pt x="12122" y="182"/>
                      <a:pt x="4769" y="4193"/>
                      <a:pt x="330" y="10765"/>
                    </a:cubicBezTo>
                    <a:cubicBezTo>
                      <a:pt x="-337" y="11955"/>
                      <a:pt x="35" y="13460"/>
                      <a:pt x="1187" y="14194"/>
                    </a:cubicBezTo>
                    <a:cubicBezTo>
                      <a:pt x="2350" y="14851"/>
                      <a:pt x="3826" y="14470"/>
                      <a:pt x="4521" y="13337"/>
                    </a:cubicBezTo>
                    <a:lnTo>
                      <a:pt x="4521" y="13337"/>
                    </a:lnTo>
                    <a:cubicBezTo>
                      <a:pt x="8122" y="8145"/>
                      <a:pt x="14017" y="5031"/>
                      <a:pt x="20333" y="4955"/>
                    </a:cubicBezTo>
                    <a:cubicBezTo>
                      <a:pt x="20999" y="4935"/>
                      <a:pt x="21628" y="4621"/>
                      <a:pt x="22047" y="40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4" name="任意多边形: 形状 11093">
                <a:extLst>
                  <a:ext uri="{FF2B5EF4-FFF2-40B4-BE49-F238E27FC236}">
                    <a16:creationId xmlns:a16="http://schemas.microsoft.com/office/drawing/2014/main" id="{53F180DD-0506-A83A-4544-F8551CC1A830}"/>
                  </a:ext>
                </a:extLst>
              </p:cNvPr>
              <p:cNvSpPr/>
              <p:nvPr/>
            </p:nvSpPr>
            <p:spPr>
              <a:xfrm>
                <a:off x="8475725" y="3943350"/>
                <a:ext cx="139968" cy="171546"/>
              </a:xfrm>
              <a:custGeom>
                <a:avLst/>
                <a:gdLst>
                  <a:gd name="connsiteX0" fmla="*/ 0 w 139968"/>
                  <a:gd name="connsiteY0" fmla="*/ 0 h 171546"/>
                  <a:gd name="connsiteX1" fmla="*/ 125921 w 139968"/>
                  <a:gd name="connsiteY1" fmla="*/ 44958 h 171546"/>
                  <a:gd name="connsiteX2" fmla="*/ 127159 w 139968"/>
                  <a:gd name="connsiteY2" fmla="*/ 134779 h 171546"/>
                  <a:gd name="connsiteX3" fmla="*/ 76581 w 139968"/>
                  <a:gd name="connsiteY3" fmla="*/ 152495 h 171546"/>
                  <a:gd name="connsiteX4" fmla="*/ 26003 w 139968"/>
                  <a:gd name="connsiteY4" fmla="*/ 91916 h 17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968" h="171546">
                    <a:moveTo>
                      <a:pt x="0" y="0"/>
                    </a:moveTo>
                    <a:cubicBezTo>
                      <a:pt x="31528" y="22669"/>
                      <a:pt x="91726" y="58579"/>
                      <a:pt x="125921" y="44958"/>
                    </a:cubicBezTo>
                    <a:cubicBezTo>
                      <a:pt x="125921" y="44958"/>
                      <a:pt x="156686" y="70580"/>
                      <a:pt x="127159" y="134779"/>
                    </a:cubicBezTo>
                    <a:cubicBezTo>
                      <a:pt x="94679" y="205454"/>
                      <a:pt x="76581" y="152495"/>
                      <a:pt x="76581" y="152495"/>
                    </a:cubicBezTo>
                    <a:cubicBezTo>
                      <a:pt x="85058" y="109633"/>
                      <a:pt x="56007" y="97536"/>
                      <a:pt x="26003" y="91916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5" name="任意多边形: 形状 11094">
                <a:extLst>
                  <a:ext uri="{FF2B5EF4-FFF2-40B4-BE49-F238E27FC236}">
                    <a16:creationId xmlns:a16="http://schemas.microsoft.com/office/drawing/2014/main" id="{6AEA1368-52AF-A33C-82F6-B0D147C6BC3E}"/>
                  </a:ext>
                </a:extLst>
              </p:cNvPr>
              <p:cNvSpPr/>
              <p:nvPr/>
            </p:nvSpPr>
            <p:spPr>
              <a:xfrm>
                <a:off x="8356903" y="3870000"/>
                <a:ext cx="173658" cy="192721"/>
              </a:xfrm>
              <a:custGeom>
                <a:avLst/>
                <a:gdLst>
                  <a:gd name="connsiteX0" fmla="*/ 128347 w 173658"/>
                  <a:gd name="connsiteY0" fmla="*/ 30963 h 192721"/>
                  <a:gd name="connsiteX1" fmla="*/ 173115 w 173658"/>
                  <a:gd name="connsiteY1" fmla="*/ 133547 h 192721"/>
                  <a:gd name="connsiteX2" fmla="*/ 61005 w 173658"/>
                  <a:gd name="connsiteY2" fmla="*/ 177267 h 192721"/>
                  <a:gd name="connsiteX3" fmla="*/ 8523 w 173658"/>
                  <a:gd name="connsiteY3" fmla="*/ 36011 h 192721"/>
                  <a:gd name="connsiteX4" fmla="*/ 104478 w 173658"/>
                  <a:gd name="connsiteY4" fmla="*/ 9027 h 192721"/>
                  <a:gd name="connsiteX5" fmla="*/ 128347 w 173658"/>
                  <a:gd name="connsiteY5" fmla="*/ 30963 h 19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658" h="192721">
                    <a:moveTo>
                      <a:pt x="128347" y="30963"/>
                    </a:moveTo>
                    <a:cubicBezTo>
                      <a:pt x="157779" y="73349"/>
                      <a:pt x="177210" y="96685"/>
                      <a:pt x="173115" y="133547"/>
                    </a:cubicBezTo>
                    <a:cubicBezTo>
                      <a:pt x="167114" y="189078"/>
                      <a:pt x="102534" y="209747"/>
                      <a:pt x="61005" y="177267"/>
                    </a:cubicBezTo>
                    <a:cubicBezTo>
                      <a:pt x="23572" y="147739"/>
                      <a:pt x="-18338" y="83350"/>
                      <a:pt x="8523" y="36011"/>
                    </a:cubicBezTo>
                    <a:cubicBezTo>
                      <a:pt x="27573" y="2064"/>
                      <a:pt x="70530" y="-10023"/>
                      <a:pt x="104478" y="9027"/>
                    </a:cubicBezTo>
                    <a:cubicBezTo>
                      <a:pt x="114031" y="14389"/>
                      <a:pt x="122204" y="21895"/>
                      <a:pt x="128347" y="30963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6" name="任意多边形: 形状 11095">
                <a:extLst>
                  <a:ext uri="{FF2B5EF4-FFF2-40B4-BE49-F238E27FC236}">
                    <a16:creationId xmlns:a16="http://schemas.microsoft.com/office/drawing/2014/main" id="{608312FD-A0E5-ECC2-884B-D2897C8F4DAD}"/>
                  </a:ext>
                </a:extLst>
              </p:cNvPr>
              <p:cNvSpPr/>
              <p:nvPr/>
            </p:nvSpPr>
            <p:spPr>
              <a:xfrm>
                <a:off x="8318454" y="3801226"/>
                <a:ext cx="220077" cy="202406"/>
              </a:xfrm>
              <a:custGeom>
                <a:avLst/>
                <a:gdLst>
                  <a:gd name="connsiteX0" fmla="*/ 214136 w 220077"/>
                  <a:gd name="connsiteY0" fmla="*/ 169651 h 202406"/>
                  <a:gd name="connsiteX1" fmla="*/ 92121 w 220077"/>
                  <a:gd name="connsiteY1" fmla="*/ 174794 h 202406"/>
                  <a:gd name="connsiteX2" fmla="*/ 18302 w 220077"/>
                  <a:gd name="connsiteY2" fmla="*/ 146219 h 202406"/>
                  <a:gd name="connsiteX3" fmla="*/ 21350 w 220077"/>
                  <a:gd name="connsiteY3" fmla="*/ 72020 h 202406"/>
                  <a:gd name="connsiteX4" fmla="*/ 165749 w 220077"/>
                  <a:gd name="connsiteY4" fmla="*/ 27062 h 202406"/>
                  <a:gd name="connsiteX5" fmla="*/ 214136 w 220077"/>
                  <a:gd name="connsiteY5" fmla="*/ 169651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077" h="202406">
                    <a:moveTo>
                      <a:pt x="214136" y="169651"/>
                    </a:moveTo>
                    <a:cubicBezTo>
                      <a:pt x="209659" y="193749"/>
                      <a:pt x="128411" y="226801"/>
                      <a:pt x="92121" y="174794"/>
                    </a:cubicBezTo>
                    <a:cubicBezTo>
                      <a:pt x="92121" y="174794"/>
                      <a:pt x="46020" y="174794"/>
                      <a:pt x="18302" y="146219"/>
                    </a:cubicBezTo>
                    <a:cubicBezTo>
                      <a:pt x="-9416" y="117644"/>
                      <a:pt x="-3415" y="88403"/>
                      <a:pt x="21350" y="72020"/>
                    </a:cubicBezTo>
                    <a:cubicBezTo>
                      <a:pt x="43258" y="57542"/>
                      <a:pt x="99836" y="-48853"/>
                      <a:pt x="165749" y="27062"/>
                    </a:cubicBezTo>
                    <a:cubicBezTo>
                      <a:pt x="237282" y="24585"/>
                      <a:pt x="219565" y="139742"/>
                      <a:pt x="214136" y="1696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7" name="任意多边形: 形状 11096">
                <a:extLst>
                  <a:ext uri="{FF2B5EF4-FFF2-40B4-BE49-F238E27FC236}">
                    <a16:creationId xmlns:a16="http://schemas.microsoft.com/office/drawing/2014/main" id="{2279F72A-D622-9C2C-DE77-CAF278C272B1}"/>
                  </a:ext>
                </a:extLst>
              </p:cNvPr>
              <p:cNvSpPr/>
              <p:nvPr/>
            </p:nvSpPr>
            <p:spPr>
              <a:xfrm>
                <a:off x="8312519" y="3862131"/>
                <a:ext cx="107082" cy="119223"/>
              </a:xfrm>
              <a:custGeom>
                <a:avLst/>
                <a:gdLst>
                  <a:gd name="connsiteX0" fmla="*/ 83387 w 107082"/>
                  <a:gd name="connsiteY0" fmla="*/ 66 h 119223"/>
                  <a:gd name="connsiteX1" fmla="*/ 16712 w 107082"/>
                  <a:gd name="connsiteY1" fmla="*/ 17401 h 119223"/>
                  <a:gd name="connsiteX2" fmla="*/ 8520 w 107082"/>
                  <a:gd name="connsiteY2" fmla="*/ 107889 h 119223"/>
                  <a:gd name="connsiteX3" fmla="*/ 27570 w 107082"/>
                  <a:gd name="connsiteY3" fmla="*/ 119224 h 119223"/>
                  <a:gd name="connsiteX4" fmla="*/ 13188 w 107082"/>
                  <a:gd name="connsiteY4" fmla="*/ 100174 h 119223"/>
                  <a:gd name="connsiteX5" fmla="*/ 48335 w 107082"/>
                  <a:gd name="connsiteY5" fmla="*/ 119224 h 119223"/>
                  <a:gd name="connsiteX6" fmla="*/ 41381 w 107082"/>
                  <a:gd name="connsiteY6" fmla="*/ 104269 h 119223"/>
                  <a:gd name="connsiteX7" fmla="*/ 93197 w 107082"/>
                  <a:gd name="connsiteY7" fmla="*/ 104269 h 119223"/>
                  <a:gd name="connsiteX8" fmla="*/ 83387 w 107082"/>
                  <a:gd name="connsiteY8" fmla="*/ 66 h 11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082" h="119223">
                    <a:moveTo>
                      <a:pt x="83387" y="66"/>
                    </a:moveTo>
                    <a:cubicBezTo>
                      <a:pt x="83387" y="66"/>
                      <a:pt x="40905" y="-2030"/>
                      <a:pt x="16712" y="17401"/>
                    </a:cubicBezTo>
                    <a:cubicBezTo>
                      <a:pt x="-7482" y="36832"/>
                      <a:pt x="-910" y="96649"/>
                      <a:pt x="8520" y="107889"/>
                    </a:cubicBezTo>
                    <a:cubicBezTo>
                      <a:pt x="13016" y="114156"/>
                      <a:pt x="19922" y="118262"/>
                      <a:pt x="27570" y="119224"/>
                    </a:cubicBezTo>
                    <a:cubicBezTo>
                      <a:pt x="27570" y="119224"/>
                      <a:pt x="13188" y="111699"/>
                      <a:pt x="13188" y="100174"/>
                    </a:cubicBezTo>
                    <a:cubicBezTo>
                      <a:pt x="13188" y="100174"/>
                      <a:pt x="19474" y="114937"/>
                      <a:pt x="48335" y="119224"/>
                    </a:cubicBezTo>
                    <a:cubicBezTo>
                      <a:pt x="43763" y="115633"/>
                      <a:pt x="41181" y="110080"/>
                      <a:pt x="41381" y="104269"/>
                    </a:cubicBezTo>
                    <a:cubicBezTo>
                      <a:pt x="41381" y="104269"/>
                      <a:pt x="57003" y="124558"/>
                      <a:pt x="93197" y="104269"/>
                    </a:cubicBezTo>
                    <a:cubicBezTo>
                      <a:pt x="129393" y="83981"/>
                      <a:pt x="83387" y="66"/>
                      <a:pt x="83387" y="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8" name="任意多边形: 形状 11097">
                <a:extLst>
                  <a:ext uri="{FF2B5EF4-FFF2-40B4-BE49-F238E27FC236}">
                    <a16:creationId xmlns:a16="http://schemas.microsoft.com/office/drawing/2014/main" id="{E673AF67-89A6-7055-338A-3D550865973B}"/>
                  </a:ext>
                </a:extLst>
              </p:cNvPr>
              <p:cNvSpPr/>
              <p:nvPr/>
            </p:nvSpPr>
            <p:spPr>
              <a:xfrm>
                <a:off x="8398989" y="3956907"/>
                <a:ext cx="43283" cy="60613"/>
              </a:xfrm>
              <a:custGeom>
                <a:avLst/>
                <a:gdLst>
                  <a:gd name="connsiteX0" fmla="*/ 33017 w 43283"/>
                  <a:gd name="connsiteY0" fmla="*/ 10159 h 60613"/>
                  <a:gd name="connsiteX1" fmla="*/ 43208 w 43283"/>
                  <a:gd name="connsiteY1" fmla="*/ 46259 h 60613"/>
                  <a:gd name="connsiteX2" fmla="*/ 16919 w 43283"/>
                  <a:gd name="connsiteY2" fmla="*/ 53784 h 60613"/>
                  <a:gd name="connsiteX3" fmla="*/ 2060 w 43283"/>
                  <a:gd name="connsiteY3" fmla="*/ 9874 h 60613"/>
                  <a:gd name="connsiteX4" fmla="*/ 33017 w 43283"/>
                  <a:gd name="connsiteY4" fmla="*/ 10159 h 6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83" h="60613">
                    <a:moveTo>
                      <a:pt x="33017" y="10159"/>
                    </a:moveTo>
                    <a:cubicBezTo>
                      <a:pt x="40275" y="20751"/>
                      <a:pt x="43856" y="33439"/>
                      <a:pt x="43208" y="46259"/>
                    </a:cubicBezTo>
                    <a:cubicBezTo>
                      <a:pt x="42161" y="63119"/>
                      <a:pt x="28064" y="64452"/>
                      <a:pt x="16919" y="53784"/>
                    </a:cubicBezTo>
                    <a:cubicBezTo>
                      <a:pt x="5775" y="43116"/>
                      <a:pt x="-4512" y="23971"/>
                      <a:pt x="2060" y="9874"/>
                    </a:cubicBezTo>
                    <a:cubicBezTo>
                      <a:pt x="8633" y="-4223"/>
                      <a:pt x="24063" y="-2413"/>
                      <a:pt x="33017" y="10159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9" name="任意多边形: 形状 11098">
                <a:extLst>
                  <a:ext uri="{FF2B5EF4-FFF2-40B4-BE49-F238E27FC236}">
                    <a16:creationId xmlns:a16="http://schemas.microsoft.com/office/drawing/2014/main" id="{DDDA037E-D810-89B8-BD2D-B02AF4EE54F4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0" name="任意多边形: 形状 11099">
                <a:extLst>
                  <a:ext uri="{FF2B5EF4-FFF2-40B4-BE49-F238E27FC236}">
                    <a16:creationId xmlns:a16="http://schemas.microsoft.com/office/drawing/2014/main" id="{D1832385-D222-B54B-1B07-C933A0DCF725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1" name="任意多边形: 形状 11100">
                <a:extLst>
                  <a:ext uri="{FF2B5EF4-FFF2-40B4-BE49-F238E27FC236}">
                    <a16:creationId xmlns:a16="http://schemas.microsoft.com/office/drawing/2014/main" id="{962AD0F0-5720-B401-91D4-F92CAB7C44C6}"/>
                  </a:ext>
                </a:extLst>
              </p:cNvPr>
              <p:cNvSpPr/>
              <p:nvPr/>
            </p:nvSpPr>
            <p:spPr>
              <a:xfrm>
                <a:off x="8494204" y="3922966"/>
                <a:ext cx="538733" cy="400621"/>
              </a:xfrm>
              <a:custGeom>
                <a:avLst/>
                <a:gdLst>
                  <a:gd name="connsiteX0" fmla="*/ 237363 w 538733"/>
                  <a:gd name="connsiteY0" fmla="*/ 400621 h 400621"/>
                  <a:gd name="connsiteX1" fmla="*/ 0 w 538733"/>
                  <a:gd name="connsiteY1" fmla="*/ 212408 h 400621"/>
                  <a:gd name="connsiteX2" fmla="*/ 188119 w 538733"/>
                  <a:gd name="connsiteY2" fmla="*/ 0 h 400621"/>
                  <a:gd name="connsiteX3" fmla="*/ 538734 w 538733"/>
                  <a:gd name="connsiteY3" fmla="*/ 304800 h 400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733" h="400621">
                    <a:moveTo>
                      <a:pt x="237363" y="400621"/>
                    </a:moveTo>
                    <a:cubicBezTo>
                      <a:pt x="237363" y="400621"/>
                      <a:pt x="124587" y="289846"/>
                      <a:pt x="0" y="212408"/>
                    </a:cubicBezTo>
                    <a:cubicBezTo>
                      <a:pt x="0" y="212408"/>
                      <a:pt x="82963" y="17431"/>
                      <a:pt x="188119" y="0"/>
                    </a:cubicBezTo>
                    <a:cubicBezTo>
                      <a:pt x="188119" y="0"/>
                      <a:pt x="459867" y="82105"/>
                      <a:pt x="538734" y="3048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2" name="任意多边形: 形状 11101">
                <a:extLst>
                  <a:ext uri="{FF2B5EF4-FFF2-40B4-BE49-F238E27FC236}">
                    <a16:creationId xmlns:a16="http://schemas.microsoft.com/office/drawing/2014/main" id="{15641A33-4FF3-C1C4-D793-A332E1DC3C04}"/>
                  </a:ext>
                </a:extLst>
              </p:cNvPr>
              <p:cNvSpPr/>
              <p:nvPr/>
            </p:nvSpPr>
            <p:spPr>
              <a:xfrm>
                <a:off x="8644604" y="4888325"/>
                <a:ext cx="101250" cy="131254"/>
              </a:xfrm>
              <a:custGeom>
                <a:avLst/>
                <a:gdLst>
                  <a:gd name="connsiteX0" fmla="*/ 101251 w 101250"/>
                  <a:gd name="connsiteY0" fmla="*/ 110585 h 131254"/>
                  <a:gd name="connsiteX1" fmla="*/ 52673 w 101250"/>
                  <a:gd name="connsiteY1" fmla="*/ 131254 h 131254"/>
                  <a:gd name="connsiteX2" fmla="*/ 0 w 101250"/>
                  <a:gd name="connsiteY2" fmla="*/ 20669 h 131254"/>
                  <a:gd name="connsiteX3" fmla="*/ 48673 w 101250"/>
                  <a:gd name="connsiteY3" fmla="*/ 0 h 131254"/>
                  <a:gd name="connsiteX4" fmla="*/ 101251 w 101250"/>
                  <a:gd name="connsiteY4" fmla="*/ 110585 h 13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50" h="131254">
                    <a:moveTo>
                      <a:pt x="101251" y="110585"/>
                    </a:moveTo>
                    <a:lnTo>
                      <a:pt x="52673" y="131254"/>
                    </a:lnTo>
                    <a:lnTo>
                      <a:pt x="0" y="20669"/>
                    </a:lnTo>
                    <a:lnTo>
                      <a:pt x="48673" y="0"/>
                    </a:lnTo>
                    <a:lnTo>
                      <a:pt x="101251" y="110585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3" name="任意多边形: 形状 11102">
                <a:extLst>
                  <a:ext uri="{FF2B5EF4-FFF2-40B4-BE49-F238E27FC236}">
                    <a16:creationId xmlns:a16="http://schemas.microsoft.com/office/drawing/2014/main" id="{2A78E5C3-FF30-7F8E-5648-39AEA8224AC9}"/>
                  </a:ext>
                </a:extLst>
              </p:cNvPr>
              <p:cNvSpPr/>
              <p:nvPr/>
            </p:nvSpPr>
            <p:spPr>
              <a:xfrm>
                <a:off x="8408266" y="4227480"/>
                <a:ext cx="624672" cy="736091"/>
              </a:xfrm>
              <a:custGeom>
                <a:avLst/>
                <a:gdLst>
                  <a:gd name="connsiteX0" fmla="*/ 624672 w 624672"/>
                  <a:gd name="connsiteY0" fmla="*/ 0 h 736091"/>
                  <a:gd name="connsiteX1" fmla="*/ 596097 w 624672"/>
                  <a:gd name="connsiteY1" fmla="*/ 304800 h 736091"/>
                  <a:gd name="connsiteX2" fmla="*/ 524850 w 624672"/>
                  <a:gd name="connsiteY2" fmla="*/ 332613 h 736091"/>
                  <a:gd name="connsiteX3" fmla="*/ 317681 w 624672"/>
                  <a:gd name="connsiteY3" fmla="*/ 356425 h 736091"/>
                  <a:gd name="connsiteX4" fmla="*/ 171949 w 624672"/>
                  <a:gd name="connsiteY4" fmla="*/ 365950 h 736091"/>
                  <a:gd name="connsiteX5" fmla="*/ 327873 w 624672"/>
                  <a:gd name="connsiteY5" fmla="*/ 725996 h 736091"/>
                  <a:gd name="connsiteX6" fmla="*/ 247101 w 624672"/>
                  <a:gd name="connsiteY6" fmla="*/ 736092 h 736091"/>
                  <a:gd name="connsiteX7" fmla="*/ 7262 w 624672"/>
                  <a:gd name="connsiteY7" fmla="*/ 343662 h 736091"/>
                  <a:gd name="connsiteX8" fmla="*/ 55553 w 624672"/>
                  <a:gd name="connsiteY8" fmla="*/ 215837 h 736091"/>
                  <a:gd name="connsiteX9" fmla="*/ 340732 w 624672"/>
                  <a:gd name="connsiteY9" fmla="*/ 148495 h 736091"/>
                  <a:gd name="connsiteX10" fmla="*/ 323396 w 624672"/>
                  <a:gd name="connsiteY10" fmla="*/ 96583 h 73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72" h="736091">
                    <a:moveTo>
                      <a:pt x="624672" y="0"/>
                    </a:moveTo>
                    <a:lnTo>
                      <a:pt x="596097" y="304800"/>
                    </a:lnTo>
                    <a:cubicBezTo>
                      <a:pt x="574323" y="318497"/>
                      <a:pt x="550149" y="327936"/>
                      <a:pt x="524850" y="332613"/>
                    </a:cubicBezTo>
                    <a:cubicBezTo>
                      <a:pt x="465414" y="346424"/>
                      <a:pt x="386166" y="352711"/>
                      <a:pt x="317681" y="356425"/>
                    </a:cubicBezTo>
                    <a:cubicBezTo>
                      <a:pt x="240815" y="360617"/>
                      <a:pt x="177664" y="361379"/>
                      <a:pt x="171949" y="365950"/>
                    </a:cubicBezTo>
                    <a:cubicBezTo>
                      <a:pt x="158614" y="376428"/>
                      <a:pt x="327873" y="725996"/>
                      <a:pt x="327873" y="725996"/>
                    </a:cubicBezTo>
                    <a:lnTo>
                      <a:pt x="247101" y="736092"/>
                    </a:lnTo>
                    <a:cubicBezTo>
                      <a:pt x="247101" y="736092"/>
                      <a:pt x="34789" y="444817"/>
                      <a:pt x="7262" y="343662"/>
                    </a:cubicBezTo>
                    <a:cubicBezTo>
                      <a:pt x="-2835" y="306324"/>
                      <a:pt x="-13026" y="259556"/>
                      <a:pt x="55553" y="215837"/>
                    </a:cubicBezTo>
                    <a:cubicBezTo>
                      <a:pt x="115942" y="177737"/>
                      <a:pt x="340732" y="148495"/>
                      <a:pt x="340732" y="148495"/>
                    </a:cubicBezTo>
                    <a:lnTo>
                      <a:pt x="323396" y="9658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4" name="任意多边形: 形状 11103">
                <a:extLst>
                  <a:ext uri="{FF2B5EF4-FFF2-40B4-BE49-F238E27FC236}">
                    <a16:creationId xmlns:a16="http://schemas.microsoft.com/office/drawing/2014/main" id="{2C94D1F8-0AC6-B58D-6368-5E2D39FF884E}"/>
                  </a:ext>
                </a:extLst>
              </p:cNvPr>
              <p:cNvSpPr/>
              <p:nvPr/>
            </p:nvSpPr>
            <p:spPr>
              <a:xfrm>
                <a:off x="8724781" y="4342828"/>
                <a:ext cx="208239" cy="240791"/>
              </a:xfrm>
              <a:custGeom>
                <a:avLst/>
                <a:gdLst>
                  <a:gd name="connsiteX0" fmla="*/ 208240 w 208239"/>
                  <a:gd name="connsiteY0" fmla="*/ 216979 h 240791"/>
                  <a:gd name="connsiteX1" fmla="*/ 1071 w 208239"/>
                  <a:gd name="connsiteY1" fmla="*/ 240792 h 240791"/>
                  <a:gd name="connsiteX2" fmla="*/ 48696 w 208239"/>
                  <a:gd name="connsiteY2" fmla="*/ 20574 h 240791"/>
                  <a:gd name="connsiteX3" fmla="*/ 129087 w 208239"/>
                  <a:gd name="connsiteY3" fmla="*/ 0 h 240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239" h="240791">
                    <a:moveTo>
                      <a:pt x="208240" y="216979"/>
                    </a:moveTo>
                    <a:cubicBezTo>
                      <a:pt x="148803" y="230791"/>
                      <a:pt x="69556" y="237077"/>
                      <a:pt x="1071" y="240792"/>
                    </a:cubicBezTo>
                    <a:cubicBezTo>
                      <a:pt x="-8454" y="128397"/>
                      <a:pt x="48696" y="20574"/>
                      <a:pt x="48696" y="20574"/>
                    </a:cubicBezTo>
                    <a:lnTo>
                      <a:pt x="129087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5" name="任意多边形: 形状 11104">
                <a:extLst>
                  <a:ext uri="{FF2B5EF4-FFF2-40B4-BE49-F238E27FC236}">
                    <a16:creationId xmlns:a16="http://schemas.microsoft.com/office/drawing/2014/main" id="{E3548C2A-033E-1201-9638-0D5F284E7B0C}"/>
                  </a:ext>
                </a:extLst>
              </p:cNvPr>
              <p:cNvSpPr/>
              <p:nvPr/>
            </p:nvSpPr>
            <p:spPr>
              <a:xfrm>
                <a:off x="9334500" y="4954142"/>
                <a:ext cx="128587" cy="77247"/>
              </a:xfrm>
              <a:custGeom>
                <a:avLst/>
                <a:gdLst>
                  <a:gd name="connsiteX0" fmla="*/ 119920 w 128587"/>
                  <a:gd name="connsiteY0" fmla="*/ 0 h 77247"/>
                  <a:gd name="connsiteX1" fmla="*/ 128588 w 128587"/>
                  <a:gd name="connsiteY1" fmla="*/ 52102 h 77247"/>
                  <a:gd name="connsiteX2" fmla="*/ 8668 w 128587"/>
                  <a:gd name="connsiteY2" fmla="*/ 77248 h 77247"/>
                  <a:gd name="connsiteX3" fmla="*/ 0 w 128587"/>
                  <a:gd name="connsiteY3" fmla="*/ 25051 h 77247"/>
                  <a:gd name="connsiteX4" fmla="*/ 119920 w 128587"/>
                  <a:gd name="connsiteY4" fmla="*/ 0 h 7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87" h="77247">
                    <a:moveTo>
                      <a:pt x="119920" y="0"/>
                    </a:moveTo>
                    <a:lnTo>
                      <a:pt x="128588" y="52102"/>
                    </a:lnTo>
                    <a:lnTo>
                      <a:pt x="8668" y="77248"/>
                    </a:lnTo>
                    <a:lnTo>
                      <a:pt x="0" y="25051"/>
                    </a:lnTo>
                    <a:lnTo>
                      <a:pt x="119920" y="0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6" name="任意多边形: 形状 11105">
                <a:extLst>
                  <a:ext uri="{FF2B5EF4-FFF2-40B4-BE49-F238E27FC236}">
                    <a16:creationId xmlns:a16="http://schemas.microsoft.com/office/drawing/2014/main" id="{509BBC0B-4F47-A3C5-1669-E794D650813E}"/>
                  </a:ext>
                </a:extLst>
              </p:cNvPr>
              <p:cNvSpPr/>
              <p:nvPr/>
            </p:nvSpPr>
            <p:spPr>
              <a:xfrm>
                <a:off x="9463468" y="5007935"/>
                <a:ext cx="17061" cy="31856"/>
              </a:xfrm>
              <a:custGeom>
                <a:avLst/>
                <a:gdLst>
                  <a:gd name="connsiteX0" fmla="*/ 2096 w 17061"/>
                  <a:gd name="connsiteY0" fmla="*/ 214 h 31856"/>
                  <a:gd name="connsiteX1" fmla="*/ 762 w 17061"/>
                  <a:gd name="connsiteY1" fmla="*/ 214 h 31856"/>
                  <a:gd name="connsiteX2" fmla="*/ 0 w 17061"/>
                  <a:gd name="connsiteY2" fmla="*/ 1357 h 31856"/>
                  <a:gd name="connsiteX3" fmla="*/ 7334 w 17061"/>
                  <a:gd name="connsiteY3" fmla="*/ 29932 h 31856"/>
                  <a:gd name="connsiteX4" fmla="*/ 11906 w 17061"/>
                  <a:gd name="connsiteY4" fmla="*/ 31837 h 31856"/>
                  <a:gd name="connsiteX5" fmla="*/ 16669 w 17061"/>
                  <a:gd name="connsiteY5" fmla="*/ 29075 h 31856"/>
                  <a:gd name="connsiteX6" fmla="*/ 11906 w 17061"/>
                  <a:gd name="connsiteY6" fmla="*/ 13740 h 31856"/>
                  <a:gd name="connsiteX7" fmla="*/ 2096 w 17061"/>
                  <a:gd name="connsiteY7" fmla="*/ 214 h 31856"/>
                  <a:gd name="connsiteX8" fmla="*/ 2667 w 17061"/>
                  <a:gd name="connsiteY8" fmla="*/ 4691 h 31856"/>
                  <a:gd name="connsiteX9" fmla="*/ 14383 w 17061"/>
                  <a:gd name="connsiteY9" fmla="*/ 27551 h 31856"/>
                  <a:gd name="connsiteX10" fmla="*/ 11906 w 17061"/>
                  <a:gd name="connsiteY10" fmla="*/ 28885 h 31856"/>
                  <a:gd name="connsiteX11" fmla="*/ 9049 w 17061"/>
                  <a:gd name="connsiteY11" fmla="*/ 27646 h 31856"/>
                  <a:gd name="connsiteX12" fmla="*/ 7620 w 17061"/>
                  <a:gd name="connsiteY12" fmla="*/ 25741 h 31856"/>
                  <a:gd name="connsiteX13" fmla="*/ 2667 w 17061"/>
                  <a:gd name="connsiteY13" fmla="*/ 4691 h 3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61" h="31856">
                    <a:moveTo>
                      <a:pt x="2096" y="214"/>
                    </a:moveTo>
                    <a:cubicBezTo>
                      <a:pt x="1695" y="-71"/>
                      <a:pt x="1162" y="-71"/>
                      <a:pt x="762" y="214"/>
                    </a:cubicBezTo>
                    <a:cubicBezTo>
                      <a:pt x="305" y="405"/>
                      <a:pt x="0" y="862"/>
                      <a:pt x="0" y="1357"/>
                    </a:cubicBezTo>
                    <a:cubicBezTo>
                      <a:pt x="0" y="2310"/>
                      <a:pt x="762" y="23551"/>
                      <a:pt x="7334" y="29932"/>
                    </a:cubicBezTo>
                    <a:cubicBezTo>
                      <a:pt x="8544" y="31152"/>
                      <a:pt x="10192" y="31837"/>
                      <a:pt x="11906" y="31837"/>
                    </a:cubicBezTo>
                    <a:cubicBezTo>
                      <a:pt x="13916" y="32018"/>
                      <a:pt x="15830" y="30913"/>
                      <a:pt x="16669" y="29075"/>
                    </a:cubicBezTo>
                    <a:cubicBezTo>
                      <a:pt x="18097" y="25551"/>
                      <a:pt x="15430" y="19550"/>
                      <a:pt x="11906" y="13740"/>
                    </a:cubicBezTo>
                    <a:cubicBezTo>
                      <a:pt x="9058" y="8939"/>
                      <a:pt x="5772" y="4415"/>
                      <a:pt x="2096" y="214"/>
                    </a:cubicBezTo>
                    <a:close/>
                    <a:moveTo>
                      <a:pt x="2667" y="4691"/>
                    </a:moveTo>
                    <a:cubicBezTo>
                      <a:pt x="9049" y="12311"/>
                      <a:pt x="16002" y="23741"/>
                      <a:pt x="14383" y="27551"/>
                    </a:cubicBezTo>
                    <a:cubicBezTo>
                      <a:pt x="14383" y="28123"/>
                      <a:pt x="13621" y="28789"/>
                      <a:pt x="11906" y="28885"/>
                    </a:cubicBezTo>
                    <a:cubicBezTo>
                      <a:pt x="10830" y="28866"/>
                      <a:pt x="9801" y="28418"/>
                      <a:pt x="9049" y="27646"/>
                    </a:cubicBezTo>
                    <a:cubicBezTo>
                      <a:pt x="8477" y="27094"/>
                      <a:pt x="7991" y="26446"/>
                      <a:pt x="7620" y="25741"/>
                    </a:cubicBezTo>
                    <a:cubicBezTo>
                      <a:pt x="4648" y="19102"/>
                      <a:pt x="2962" y="11959"/>
                      <a:pt x="2667" y="469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7" name="任意多边形: 形状 11106">
                <a:extLst>
                  <a:ext uri="{FF2B5EF4-FFF2-40B4-BE49-F238E27FC236}">
                    <a16:creationId xmlns:a16="http://schemas.microsoft.com/office/drawing/2014/main" id="{B3A98223-8B40-ADC8-81B3-B868453A0993}"/>
                  </a:ext>
                </a:extLst>
              </p:cNvPr>
              <p:cNvSpPr/>
              <p:nvPr/>
            </p:nvSpPr>
            <p:spPr>
              <a:xfrm>
                <a:off x="9450801" y="5007699"/>
                <a:ext cx="15286" cy="27254"/>
              </a:xfrm>
              <a:custGeom>
                <a:avLst/>
                <a:gdLst>
                  <a:gd name="connsiteX0" fmla="*/ 14381 w 15286"/>
                  <a:gd name="connsiteY0" fmla="*/ 164 h 27254"/>
                  <a:gd name="connsiteX1" fmla="*/ 13143 w 15286"/>
                  <a:gd name="connsiteY1" fmla="*/ 164 h 27254"/>
                  <a:gd name="connsiteX2" fmla="*/ 94 w 15286"/>
                  <a:gd name="connsiteY2" fmla="*/ 17786 h 27254"/>
                  <a:gd name="connsiteX3" fmla="*/ 1904 w 15286"/>
                  <a:gd name="connsiteY3" fmla="*/ 24834 h 27254"/>
                  <a:gd name="connsiteX4" fmla="*/ 7333 w 15286"/>
                  <a:gd name="connsiteY4" fmla="*/ 26930 h 27254"/>
                  <a:gd name="connsiteX5" fmla="*/ 15143 w 15286"/>
                  <a:gd name="connsiteY5" fmla="*/ 926 h 27254"/>
                  <a:gd name="connsiteX6" fmla="*/ 15143 w 15286"/>
                  <a:gd name="connsiteY6" fmla="*/ 450 h 27254"/>
                  <a:gd name="connsiteX7" fmla="*/ 14381 w 15286"/>
                  <a:gd name="connsiteY7" fmla="*/ 164 h 27254"/>
                  <a:gd name="connsiteX8" fmla="*/ 2570 w 15286"/>
                  <a:gd name="connsiteY8" fmla="*/ 18357 h 27254"/>
                  <a:gd name="connsiteX9" fmla="*/ 12762 w 15286"/>
                  <a:gd name="connsiteY9" fmla="*/ 3879 h 27254"/>
                  <a:gd name="connsiteX10" fmla="*/ 6380 w 15286"/>
                  <a:gd name="connsiteY10" fmla="*/ 24834 h 27254"/>
                  <a:gd name="connsiteX11" fmla="*/ 3904 w 15286"/>
                  <a:gd name="connsiteY11" fmla="*/ 23501 h 27254"/>
                  <a:gd name="connsiteX12" fmla="*/ 3904 w 15286"/>
                  <a:gd name="connsiteY12" fmla="*/ 22834 h 27254"/>
                  <a:gd name="connsiteX13" fmla="*/ 2570 w 15286"/>
                  <a:gd name="connsiteY13" fmla="*/ 18357 h 2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286" h="27254">
                    <a:moveTo>
                      <a:pt x="14381" y="164"/>
                    </a:moveTo>
                    <a:cubicBezTo>
                      <a:pt x="14000" y="-55"/>
                      <a:pt x="13524" y="-55"/>
                      <a:pt x="13143" y="164"/>
                    </a:cubicBezTo>
                    <a:cubicBezTo>
                      <a:pt x="13143" y="164"/>
                      <a:pt x="1237" y="9213"/>
                      <a:pt x="94" y="17786"/>
                    </a:cubicBezTo>
                    <a:cubicBezTo>
                      <a:pt x="-258" y="20281"/>
                      <a:pt x="389" y="22815"/>
                      <a:pt x="1904" y="24834"/>
                    </a:cubicBezTo>
                    <a:cubicBezTo>
                      <a:pt x="3999" y="27596"/>
                      <a:pt x="5999" y="27501"/>
                      <a:pt x="7333" y="26930"/>
                    </a:cubicBezTo>
                    <a:cubicBezTo>
                      <a:pt x="12953" y="24644"/>
                      <a:pt x="16001" y="7880"/>
                      <a:pt x="15143" y="926"/>
                    </a:cubicBezTo>
                    <a:cubicBezTo>
                      <a:pt x="15143" y="926"/>
                      <a:pt x="15143" y="926"/>
                      <a:pt x="15143" y="450"/>
                    </a:cubicBezTo>
                    <a:cubicBezTo>
                      <a:pt x="14943" y="250"/>
                      <a:pt x="14667" y="145"/>
                      <a:pt x="14381" y="164"/>
                    </a:cubicBezTo>
                    <a:close/>
                    <a:moveTo>
                      <a:pt x="2570" y="18357"/>
                    </a:moveTo>
                    <a:cubicBezTo>
                      <a:pt x="4351" y="12575"/>
                      <a:pt x="7914" y="7508"/>
                      <a:pt x="12762" y="3879"/>
                    </a:cubicBezTo>
                    <a:cubicBezTo>
                      <a:pt x="12762" y="11404"/>
                      <a:pt x="9714" y="22929"/>
                      <a:pt x="6380" y="24834"/>
                    </a:cubicBezTo>
                    <a:cubicBezTo>
                      <a:pt x="6380" y="24834"/>
                      <a:pt x="5237" y="25310"/>
                      <a:pt x="3904" y="23501"/>
                    </a:cubicBezTo>
                    <a:cubicBezTo>
                      <a:pt x="3856" y="23281"/>
                      <a:pt x="3856" y="23053"/>
                      <a:pt x="3904" y="22834"/>
                    </a:cubicBezTo>
                    <a:cubicBezTo>
                      <a:pt x="2932" y="21548"/>
                      <a:pt x="2456" y="19957"/>
                      <a:pt x="2570" y="1835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8" name="任意多边形: 形状 11107">
                <a:extLst>
                  <a:ext uri="{FF2B5EF4-FFF2-40B4-BE49-F238E27FC236}">
                    <a16:creationId xmlns:a16="http://schemas.microsoft.com/office/drawing/2014/main" id="{77484097-1F83-025B-2D03-D49A5AED49F0}"/>
                  </a:ext>
                </a:extLst>
              </p:cNvPr>
              <p:cNvSpPr/>
              <p:nvPr/>
            </p:nvSpPr>
            <p:spPr>
              <a:xfrm>
                <a:off x="9425590" y="4916828"/>
                <a:ext cx="141211" cy="178761"/>
              </a:xfrm>
              <a:custGeom>
                <a:avLst/>
                <a:gdLst>
                  <a:gd name="connsiteX0" fmla="*/ 30925 w 141211"/>
                  <a:gd name="connsiteY0" fmla="*/ 90654 h 178761"/>
                  <a:gd name="connsiteX1" fmla="*/ 636 w 141211"/>
                  <a:gd name="connsiteY1" fmla="*/ 41505 h 178761"/>
                  <a:gd name="connsiteX2" fmla="*/ 1398 w 141211"/>
                  <a:gd name="connsiteY2" fmla="*/ 35695 h 178761"/>
                  <a:gd name="connsiteX3" fmla="*/ 35878 w 141211"/>
                  <a:gd name="connsiteY3" fmla="*/ 2167 h 178761"/>
                  <a:gd name="connsiteX4" fmla="*/ 46784 w 141211"/>
                  <a:gd name="connsiteY4" fmla="*/ 2357 h 178761"/>
                  <a:gd name="connsiteX5" fmla="*/ 47880 w 141211"/>
                  <a:gd name="connsiteY5" fmla="*/ 3786 h 178761"/>
                  <a:gd name="connsiteX6" fmla="*/ 87028 w 141211"/>
                  <a:gd name="connsiteY6" fmla="*/ 70461 h 178761"/>
                  <a:gd name="connsiteX7" fmla="*/ 137129 w 141211"/>
                  <a:gd name="connsiteY7" fmla="*/ 148757 h 178761"/>
                  <a:gd name="connsiteX8" fmla="*/ 126556 w 141211"/>
                  <a:gd name="connsiteY8" fmla="*/ 177332 h 178761"/>
                  <a:gd name="connsiteX9" fmla="*/ 40831 w 141211"/>
                  <a:gd name="connsiteY9" fmla="*/ 99798 h 178761"/>
                  <a:gd name="connsiteX10" fmla="*/ 30925 w 141211"/>
                  <a:gd name="connsiteY10" fmla="*/ 90654 h 17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211" h="178761">
                    <a:moveTo>
                      <a:pt x="30925" y="90654"/>
                    </a:moveTo>
                    <a:lnTo>
                      <a:pt x="636" y="41505"/>
                    </a:lnTo>
                    <a:cubicBezTo>
                      <a:pt x="-441" y="39619"/>
                      <a:pt x="-126" y="37248"/>
                      <a:pt x="1398" y="35695"/>
                    </a:cubicBezTo>
                    <a:lnTo>
                      <a:pt x="35878" y="2167"/>
                    </a:lnTo>
                    <a:cubicBezTo>
                      <a:pt x="38945" y="-795"/>
                      <a:pt x="43822" y="-710"/>
                      <a:pt x="46784" y="2357"/>
                    </a:cubicBezTo>
                    <a:cubicBezTo>
                      <a:pt x="47204" y="2786"/>
                      <a:pt x="47575" y="3272"/>
                      <a:pt x="47880" y="3786"/>
                    </a:cubicBezTo>
                    <a:cubicBezTo>
                      <a:pt x="58548" y="21693"/>
                      <a:pt x="73312" y="47887"/>
                      <a:pt x="87028" y="70461"/>
                    </a:cubicBezTo>
                    <a:cubicBezTo>
                      <a:pt x="103030" y="96560"/>
                      <a:pt x="118365" y="118086"/>
                      <a:pt x="137129" y="148757"/>
                    </a:cubicBezTo>
                    <a:cubicBezTo>
                      <a:pt x="148559" y="167235"/>
                      <a:pt x="133033" y="183809"/>
                      <a:pt x="126556" y="177332"/>
                    </a:cubicBezTo>
                    <a:cubicBezTo>
                      <a:pt x="97124" y="146852"/>
                      <a:pt x="78931" y="118658"/>
                      <a:pt x="40831" y="99798"/>
                    </a:cubicBezTo>
                    <a:cubicBezTo>
                      <a:pt x="36754" y="97712"/>
                      <a:pt x="33335" y="94550"/>
                      <a:pt x="30925" y="906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9" name="任意多边形: 形状 11108">
                <a:extLst>
                  <a:ext uri="{FF2B5EF4-FFF2-40B4-BE49-F238E27FC236}">
                    <a16:creationId xmlns:a16="http://schemas.microsoft.com/office/drawing/2014/main" id="{D5D492A5-53EA-C4CC-4858-BFAB5813A625}"/>
                  </a:ext>
                </a:extLst>
              </p:cNvPr>
              <p:cNvSpPr/>
              <p:nvPr/>
            </p:nvSpPr>
            <p:spPr>
              <a:xfrm>
                <a:off x="8736520" y="4227480"/>
                <a:ext cx="687133" cy="831726"/>
              </a:xfrm>
              <a:custGeom>
                <a:avLst/>
                <a:gdLst>
                  <a:gd name="connsiteX0" fmla="*/ 296418 w 687133"/>
                  <a:gd name="connsiteY0" fmla="*/ 0 h 831726"/>
                  <a:gd name="connsiteX1" fmla="*/ 229743 w 687133"/>
                  <a:gd name="connsiteY1" fmla="*/ 345472 h 831726"/>
                  <a:gd name="connsiteX2" fmla="*/ 268986 w 687133"/>
                  <a:gd name="connsiteY2" fmla="*/ 666845 h 831726"/>
                  <a:gd name="connsiteX3" fmla="*/ 687133 w 687133"/>
                  <a:gd name="connsiteY3" fmla="*/ 728663 h 831726"/>
                  <a:gd name="connsiteX4" fmla="*/ 683990 w 687133"/>
                  <a:gd name="connsiteY4" fmla="*/ 820102 h 831726"/>
                  <a:gd name="connsiteX5" fmla="*/ 170783 w 687133"/>
                  <a:gd name="connsiteY5" fmla="*/ 809530 h 831726"/>
                  <a:gd name="connsiteX6" fmla="*/ 0 w 687133"/>
                  <a:gd name="connsiteY6" fmla="*/ 100393 h 8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133" h="831726">
                    <a:moveTo>
                      <a:pt x="296418" y="0"/>
                    </a:moveTo>
                    <a:cubicBezTo>
                      <a:pt x="296418" y="0"/>
                      <a:pt x="393287" y="248888"/>
                      <a:pt x="229743" y="345472"/>
                    </a:cubicBezTo>
                    <a:cubicBezTo>
                      <a:pt x="229743" y="345472"/>
                      <a:pt x="227647" y="633127"/>
                      <a:pt x="268986" y="666845"/>
                    </a:cubicBezTo>
                    <a:cubicBezTo>
                      <a:pt x="319183" y="707803"/>
                      <a:pt x="687133" y="728663"/>
                      <a:pt x="687133" y="728663"/>
                    </a:cubicBezTo>
                    <a:lnTo>
                      <a:pt x="683990" y="820102"/>
                    </a:lnTo>
                    <a:cubicBezTo>
                      <a:pt x="683990" y="820102"/>
                      <a:pt x="290036" y="852297"/>
                      <a:pt x="170783" y="809530"/>
                    </a:cubicBezTo>
                    <a:cubicBezTo>
                      <a:pt x="31052" y="759428"/>
                      <a:pt x="0" y="100393"/>
                      <a:pt x="0" y="1003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3" name="任意多边形: 形状 11112">
                <a:extLst>
                  <a:ext uri="{FF2B5EF4-FFF2-40B4-BE49-F238E27FC236}">
                    <a16:creationId xmlns:a16="http://schemas.microsoft.com/office/drawing/2014/main" id="{8D8A1817-98BF-DC85-EB30-866F94A14374}"/>
                  </a:ext>
                </a:extLst>
              </p:cNvPr>
              <p:cNvSpPr/>
              <p:nvPr/>
            </p:nvSpPr>
            <p:spPr>
              <a:xfrm>
                <a:off x="8921019" y="4362545"/>
                <a:ext cx="66770" cy="101060"/>
              </a:xfrm>
              <a:custGeom>
                <a:avLst/>
                <a:gdLst>
                  <a:gd name="connsiteX0" fmla="*/ 0 w 66770"/>
                  <a:gd name="connsiteY0" fmla="*/ 17717 h 101060"/>
                  <a:gd name="connsiteX1" fmla="*/ 58769 w 66770"/>
                  <a:gd name="connsiteY1" fmla="*/ 0 h 101060"/>
                  <a:gd name="connsiteX2" fmla="*/ 66770 w 66770"/>
                  <a:gd name="connsiteY2" fmla="*/ 77629 h 101060"/>
                  <a:gd name="connsiteX3" fmla="*/ 39529 w 66770"/>
                  <a:gd name="connsiteY3" fmla="*/ 101060 h 101060"/>
                  <a:gd name="connsiteX4" fmla="*/ 13716 w 66770"/>
                  <a:gd name="connsiteY4" fmla="*/ 92869 h 101060"/>
                  <a:gd name="connsiteX5" fmla="*/ 0 w 66770"/>
                  <a:gd name="connsiteY5" fmla="*/ 17717 h 10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70" h="101060">
                    <a:moveTo>
                      <a:pt x="0" y="17717"/>
                    </a:moveTo>
                    <a:lnTo>
                      <a:pt x="58769" y="0"/>
                    </a:lnTo>
                    <a:cubicBezTo>
                      <a:pt x="62960" y="25698"/>
                      <a:pt x="65637" y="51616"/>
                      <a:pt x="66770" y="77629"/>
                    </a:cubicBezTo>
                    <a:lnTo>
                      <a:pt x="39529" y="101060"/>
                    </a:lnTo>
                    <a:lnTo>
                      <a:pt x="13716" y="92869"/>
                    </a:lnTo>
                    <a:cubicBezTo>
                      <a:pt x="10582" y="67580"/>
                      <a:pt x="6001" y="42482"/>
                      <a:pt x="0" y="1771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4" name="任意多边形: 形状 11113">
                <a:extLst>
                  <a:ext uri="{FF2B5EF4-FFF2-40B4-BE49-F238E27FC236}">
                    <a16:creationId xmlns:a16="http://schemas.microsoft.com/office/drawing/2014/main" id="{C069502E-3161-8ABD-914C-EBA829CB8649}"/>
                  </a:ext>
                </a:extLst>
              </p:cNvPr>
              <p:cNvSpPr/>
              <p:nvPr/>
            </p:nvSpPr>
            <p:spPr>
              <a:xfrm>
                <a:off x="8729186" y="4323778"/>
                <a:ext cx="29432" cy="30956"/>
              </a:xfrm>
              <a:custGeom>
                <a:avLst/>
                <a:gdLst>
                  <a:gd name="connsiteX0" fmla="*/ 21812 w 29432"/>
                  <a:gd name="connsiteY0" fmla="*/ 0 h 30956"/>
                  <a:gd name="connsiteX1" fmla="*/ 29432 w 29432"/>
                  <a:gd name="connsiteY1" fmla="*/ 24193 h 30956"/>
                  <a:gd name="connsiteX2" fmla="*/ 7620 w 29432"/>
                  <a:gd name="connsiteY2" fmla="*/ 30956 h 30956"/>
                  <a:gd name="connsiteX3" fmla="*/ 0 w 29432"/>
                  <a:gd name="connsiteY3" fmla="*/ 6953 h 30956"/>
                  <a:gd name="connsiteX4" fmla="*/ 21812 w 29432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2" h="30956">
                    <a:moveTo>
                      <a:pt x="21812" y="0"/>
                    </a:moveTo>
                    <a:lnTo>
                      <a:pt x="29432" y="24193"/>
                    </a:lnTo>
                    <a:lnTo>
                      <a:pt x="7620" y="30956"/>
                    </a:lnTo>
                    <a:lnTo>
                      <a:pt x="0" y="6953"/>
                    </a:lnTo>
                    <a:lnTo>
                      <a:pt x="2181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5" name="任意多边形: 形状 11114">
                <a:extLst>
                  <a:ext uri="{FF2B5EF4-FFF2-40B4-BE49-F238E27FC236}">
                    <a16:creationId xmlns:a16="http://schemas.microsoft.com/office/drawing/2014/main" id="{D1877B8D-120F-B454-0672-F5CF9C9F99B7}"/>
                  </a:ext>
                </a:extLst>
              </p:cNvPr>
              <p:cNvSpPr/>
              <p:nvPr/>
            </p:nvSpPr>
            <p:spPr>
              <a:xfrm>
                <a:off x="8761475" y="4291583"/>
                <a:ext cx="98012" cy="52958"/>
              </a:xfrm>
              <a:custGeom>
                <a:avLst/>
                <a:gdLst>
                  <a:gd name="connsiteX0" fmla="*/ 89821 w 98012"/>
                  <a:gd name="connsiteY0" fmla="*/ 0 h 52958"/>
                  <a:gd name="connsiteX1" fmla="*/ 98012 w 98012"/>
                  <a:gd name="connsiteY1" fmla="*/ 25051 h 52958"/>
                  <a:gd name="connsiteX2" fmla="*/ 8001 w 98012"/>
                  <a:gd name="connsiteY2" fmla="*/ 52959 h 52958"/>
                  <a:gd name="connsiteX3" fmla="*/ 0 w 98012"/>
                  <a:gd name="connsiteY3" fmla="*/ 28766 h 52958"/>
                  <a:gd name="connsiteX4" fmla="*/ 89821 w 98012"/>
                  <a:gd name="connsiteY4" fmla="*/ 0 h 5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2" h="52958">
                    <a:moveTo>
                      <a:pt x="89821" y="0"/>
                    </a:moveTo>
                    <a:lnTo>
                      <a:pt x="98012" y="25051"/>
                    </a:lnTo>
                    <a:lnTo>
                      <a:pt x="8001" y="52959"/>
                    </a:lnTo>
                    <a:lnTo>
                      <a:pt x="0" y="28766"/>
                    </a:lnTo>
                    <a:lnTo>
                      <a:pt x="8982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6" name="任意多边形: 形状 11115">
                <a:extLst>
                  <a:ext uri="{FF2B5EF4-FFF2-40B4-BE49-F238E27FC236}">
                    <a16:creationId xmlns:a16="http://schemas.microsoft.com/office/drawing/2014/main" id="{878EC644-C14A-CF6F-9645-666E5B5F0CC1}"/>
                  </a:ext>
                </a:extLst>
              </p:cNvPr>
              <p:cNvSpPr/>
              <p:nvPr/>
            </p:nvSpPr>
            <p:spPr>
              <a:xfrm>
                <a:off x="8862917" y="4255674"/>
                <a:ext cx="108680" cy="57435"/>
              </a:xfrm>
              <a:custGeom>
                <a:avLst/>
                <a:gdLst>
                  <a:gd name="connsiteX0" fmla="*/ 100489 w 108680"/>
                  <a:gd name="connsiteY0" fmla="*/ 0 h 57435"/>
                  <a:gd name="connsiteX1" fmla="*/ 108680 w 108680"/>
                  <a:gd name="connsiteY1" fmla="*/ 26194 h 57435"/>
                  <a:gd name="connsiteX2" fmla="*/ 8001 w 108680"/>
                  <a:gd name="connsiteY2" fmla="*/ 57436 h 57435"/>
                  <a:gd name="connsiteX3" fmla="*/ 0 w 108680"/>
                  <a:gd name="connsiteY3" fmla="*/ 32195 h 57435"/>
                  <a:gd name="connsiteX4" fmla="*/ 100489 w 108680"/>
                  <a:gd name="connsiteY4" fmla="*/ 0 h 5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80" h="57435">
                    <a:moveTo>
                      <a:pt x="100489" y="0"/>
                    </a:moveTo>
                    <a:lnTo>
                      <a:pt x="108680" y="26194"/>
                    </a:lnTo>
                    <a:lnTo>
                      <a:pt x="8001" y="57436"/>
                    </a:lnTo>
                    <a:lnTo>
                      <a:pt x="0" y="32195"/>
                    </a:lnTo>
                    <a:lnTo>
                      <a:pt x="10048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7" name="任意多边形: 形状 11116">
                <a:extLst>
                  <a:ext uri="{FF2B5EF4-FFF2-40B4-BE49-F238E27FC236}">
                    <a16:creationId xmlns:a16="http://schemas.microsoft.com/office/drawing/2014/main" id="{5B27BE4E-DDD6-BDE4-C437-B149AB9B3012}"/>
                  </a:ext>
                </a:extLst>
              </p:cNvPr>
              <p:cNvSpPr/>
              <p:nvPr/>
            </p:nvSpPr>
            <p:spPr>
              <a:xfrm>
                <a:off x="8974931" y="4232243"/>
                <a:ext cx="70389" cy="46005"/>
              </a:xfrm>
              <a:custGeom>
                <a:avLst/>
                <a:gdLst>
                  <a:gd name="connsiteX0" fmla="*/ 70390 w 70389"/>
                  <a:gd name="connsiteY0" fmla="*/ 26765 h 46005"/>
                  <a:gd name="connsiteX1" fmla="*/ 8382 w 70389"/>
                  <a:gd name="connsiteY1" fmla="*/ 46006 h 46005"/>
                  <a:gd name="connsiteX2" fmla="*/ 8287 w 70389"/>
                  <a:gd name="connsiteY2" fmla="*/ 46006 h 46005"/>
                  <a:gd name="connsiteX3" fmla="*/ 0 w 70389"/>
                  <a:gd name="connsiteY3" fmla="*/ 19717 h 46005"/>
                  <a:gd name="connsiteX4" fmla="*/ 61531 w 70389"/>
                  <a:gd name="connsiteY4" fmla="*/ 0 h 46005"/>
                  <a:gd name="connsiteX5" fmla="*/ 70390 w 70389"/>
                  <a:gd name="connsiteY5" fmla="*/ 26765 h 4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9" h="46005">
                    <a:moveTo>
                      <a:pt x="70390" y="26765"/>
                    </a:moveTo>
                    <a:lnTo>
                      <a:pt x="8382" y="46006"/>
                    </a:lnTo>
                    <a:lnTo>
                      <a:pt x="8287" y="46006"/>
                    </a:lnTo>
                    <a:lnTo>
                      <a:pt x="0" y="19717"/>
                    </a:lnTo>
                    <a:lnTo>
                      <a:pt x="61531" y="0"/>
                    </a:lnTo>
                    <a:lnTo>
                      <a:pt x="70390" y="2676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18" name="图形 14">
                <a:extLst>
                  <a:ext uri="{FF2B5EF4-FFF2-40B4-BE49-F238E27FC236}">
                    <a16:creationId xmlns:a16="http://schemas.microsoft.com/office/drawing/2014/main" id="{8E7D2D92-67C7-4352-B038-7C27AA385DEA}"/>
                  </a:ext>
                </a:extLst>
              </p:cNvPr>
              <p:cNvGrpSpPr/>
              <p:nvPr/>
            </p:nvGrpSpPr>
            <p:grpSpPr>
              <a:xfrm>
                <a:off x="8729186" y="4232243"/>
                <a:ext cx="316134" cy="122491"/>
                <a:chOff x="8729186" y="4232243"/>
                <a:chExt cx="316134" cy="122491"/>
              </a:xfrm>
              <a:solidFill>
                <a:srgbClr val="FFFFFF"/>
              </a:solidFill>
            </p:grpSpPr>
            <p:sp>
              <p:nvSpPr>
                <p:cNvPr id="11127" name="任意多边形: 形状 11126">
                  <a:extLst>
                    <a:ext uri="{FF2B5EF4-FFF2-40B4-BE49-F238E27FC236}">
                      <a16:creationId xmlns:a16="http://schemas.microsoft.com/office/drawing/2014/main" id="{E35164BF-CEF2-1E11-BF63-071AC8974B1D}"/>
                    </a:ext>
                  </a:extLst>
                </p:cNvPr>
                <p:cNvSpPr/>
                <p:nvPr/>
              </p:nvSpPr>
              <p:spPr>
                <a:xfrm>
                  <a:off x="8729186" y="4323778"/>
                  <a:ext cx="29432" cy="30956"/>
                </a:xfrm>
                <a:custGeom>
                  <a:avLst/>
                  <a:gdLst>
                    <a:gd name="connsiteX0" fmla="*/ 21812 w 29432"/>
                    <a:gd name="connsiteY0" fmla="*/ 0 h 30956"/>
                    <a:gd name="connsiteX1" fmla="*/ 29432 w 29432"/>
                    <a:gd name="connsiteY1" fmla="*/ 24193 h 30956"/>
                    <a:gd name="connsiteX2" fmla="*/ 7620 w 29432"/>
                    <a:gd name="connsiteY2" fmla="*/ 30956 h 30956"/>
                    <a:gd name="connsiteX3" fmla="*/ 0 w 29432"/>
                    <a:gd name="connsiteY3" fmla="*/ 6953 h 30956"/>
                    <a:gd name="connsiteX4" fmla="*/ 21812 w 29432"/>
                    <a:gd name="connsiteY4" fmla="*/ 0 h 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32" h="30956">
                      <a:moveTo>
                        <a:pt x="21812" y="0"/>
                      </a:moveTo>
                      <a:lnTo>
                        <a:pt x="29432" y="24193"/>
                      </a:lnTo>
                      <a:lnTo>
                        <a:pt x="7620" y="30956"/>
                      </a:lnTo>
                      <a:lnTo>
                        <a:pt x="0" y="6953"/>
                      </a:lnTo>
                      <a:lnTo>
                        <a:pt x="218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8" name="任意多边形: 形状 11127">
                  <a:extLst>
                    <a:ext uri="{FF2B5EF4-FFF2-40B4-BE49-F238E27FC236}">
                      <a16:creationId xmlns:a16="http://schemas.microsoft.com/office/drawing/2014/main" id="{185B78B4-D8AF-8E58-70E1-2734DFD19088}"/>
                    </a:ext>
                  </a:extLst>
                </p:cNvPr>
                <p:cNvSpPr/>
                <p:nvPr/>
              </p:nvSpPr>
              <p:spPr>
                <a:xfrm>
                  <a:off x="8761475" y="4291583"/>
                  <a:ext cx="98012" cy="52958"/>
                </a:xfrm>
                <a:custGeom>
                  <a:avLst/>
                  <a:gdLst>
                    <a:gd name="connsiteX0" fmla="*/ 89821 w 98012"/>
                    <a:gd name="connsiteY0" fmla="*/ 0 h 52958"/>
                    <a:gd name="connsiteX1" fmla="*/ 98012 w 98012"/>
                    <a:gd name="connsiteY1" fmla="*/ 25051 h 52958"/>
                    <a:gd name="connsiteX2" fmla="*/ 8001 w 98012"/>
                    <a:gd name="connsiteY2" fmla="*/ 52959 h 52958"/>
                    <a:gd name="connsiteX3" fmla="*/ 0 w 98012"/>
                    <a:gd name="connsiteY3" fmla="*/ 28766 h 52958"/>
                    <a:gd name="connsiteX4" fmla="*/ 89821 w 98012"/>
                    <a:gd name="connsiteY4" fmla="*/ 0 h 52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012" h="52958">
                      <a:moveTo>
                        <a:pt x="89821" y="0"/>
                      </a:moveTo>
                      <a:lnTo>
                        <a:pt x="98012" y="25051"/>
                      </a:lnTo>
                      <a:lnTo>
                        <a:pt x="8001" y="52959"/>
                      </a:lnTo>
                      <a:lnTo>
                        <a:pt x="0" y="28766"/>
                      </a:lnTo>
                      <a:lnTo>
                        <a:pt x="898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9" name="任意多边形: 形状 11128">
                  <a:extLst>
                    <a:ext uri="{FF2B5EF4-FFF2-40B4-BE49-F238E27FC236}">
                      <a16:creationId xmlns:a16="http://schemas.microsoft.com/office/drawing/2014/main" id="{140FA672-F3FD-39B4-7533-369D110235AF}"/>
                    </a:ext>
                  </a:extLst>
                </p:cNvPr>
                <p:cNvSpPr/>
                <p:nvPr/>
              </p:nvSpPr>
              <p:spPr>
                <a:xfrm>
                  <a:off x="8862917" y="4255674"/>
                  <a:ext cx="108680" cy="57435"/>
                </a:xfrm>
                <a:custGeom>
                  <a:avLst/>
                  <a:gdLst>
                    <a:gd name="connsiteX0" fmla="*/ 100489 w 108680"/>
                    <a:gd name="connsiteY0" fmla="*/ 0 h 57435"/>
                    <a:gd name="connsiteX1" fmla="*/ 108680 w 108680"/>
                    <a:gd name="connsiteY1" fmla="*/ 26194 h 57435"/>
                    <a:gd name="connsiteX2" fmla="*/ 8001 w 108680"/>
                    <a:gd name="connsiteY2" fmla="*/ 57436 h 57435"/>
                    <a:gd name="connsiteX3" fmla="*/ 0 w 108680"/>
                    <a:gd name="connsiteY3" fmla="*/ 32195 h 57435"/>
                    <a:gd name="connsiteX4" fmla="*/ 100489 w 108680"/>
                    <a:gd name="connsiteY4" fmla="*/ 0 h 57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680" h="57435">
                      <a:moveTo>
                        <a:pt x="100489" y="0"/>
                      </a:moveTo>
                      <a:lnTo>
                        <a:pt x="108680" y="26194"/>
                      </a:lnTo>
                      <a:lnTo>
                        <a:pt x="8001" y="57436"/>
                      </a:lnTo>
                      <a:lnTo>
                        <a:pt x="0" y="32195"/>
                      </a:lnTo>
                      <a:lnTo>
                        <a:pt x="10048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30" name="任意多边形: 形状 11129">
                  <a:extLst>
                    <a:ext uri="{FF2B5EF4-FFF2-40B4-BE49-F238E27FC236}">
                      <a16:creationId xmlns:a16="http://schemas.microsoft.com/office/drawing/2014/main" id="{3540DD9C-EA0A-43CD-A40A-E38A5E7124BB}"/>
                    </a:ext>
                  </a:extLst>
                </p:cNvPr>
                <p:cNvSpPr/>
                <p:nvPr/>
              </p:nvSpPr>
              <p:spPr>
                <a:xfrm>
                  <a:off x="8974931" y="4232243"/>
                  <a:ext cx="70389" cy="46005"/>
                </a:xfrm>
                <a:custGeom>
                  <a:avLst/>
                  <a:gdLst>
                    <a:gd name="connsiteX0" fmla="*/ 70390 w 70389"/>
                    <a:gd name="connsiteY0" fmla="*/ 26765 h 46005"/>
                    <a:gd name="connsiteX1" fmla="*/ 8382 w 70389"/>
                    <a:gd name="connsiteY1" fmla="*/ 46006 h 46005"/>
                    <a:gd name="connsiteX2" fmla="*/ 8287 w 70389"/>
                    <a:gd name="connsiteY2" fmla="*/ 46006 h 46005"/>
                    <a:gd name="connsiteX3" fmla="*/ 0 w 70389"/>
                    <a:gd name="connsiteY3" fmla="*/ 19717 h 46005"/>
                    <a:gd name="connsiteX4" fmla="*/ 61531 w 70389"/>
                    <a:gd name="connsiteY4" fmla="*/ 0 h 46005"/>
                    <a:gd name="connsiteX5" fmla="*/ 70390 w 70389"/>
                    <a:gd name="connsiteY5" fmla="*/ 26765 h 46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389" h="46005">
                      <a:moveTo>
                        <a:pt x="70390" y="26765"/>
                      </a:moveTo>
                      <a:lnTo>
                        <a:pt x="8382" y="46006"/>
                      </a:lnTo>
                      <a:lnTo>
                        <a:pt x="8287" y="46006"/>
                      </a:lnTo>
                      <a:lnTo>
                        <a:pt x="0" y="19717"/>
                      </a:lnTo>
                      <a:lnTo>
                        <a:pt x="61531" y="0"/>
                      </a:lnTo>
                      <a:lnTo>
                        <a:pt x="70390" y="267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19" name="任意多边形: 形状 11118">
                <a:extLst>
                  <a:ext uri="{FF2B5EF4-FFF2-40B4-BE49-F238E27FC236}">
                    <a16:creationId xmlns:a16="http://schemas.microsoft.com/office/drawing/2014/main" id="{82CFF0FF-8586-4E83-6370-5C26C2FBB460}"/>
                  </a:ext>
                </a:extLst>
              </p:cNvPr>
              <p:cNvSpPr/>
              <p:nvPr/>
            </p:nvSpPr>
            <p:spPr>
              <a:xfrm>
                <a:off x="8649264" y="4993455"/>
                <a:ext cx="34033" cy="12530"/>
              </a:xfrm>
              <a:custGeom>
                <a:avLst/>
                <a:gdLst>
                  <a:gd name="connsiteX0" fmla="*/ 33059 w 34033"/>
                  <a:gd name="connsiteY0" fmla="*/ 10693 h 12530"/>
                  <a:gd name="connsiteX1" fmla="*/ 34012 w 34033"/>
                  <a:gd name="connsiteY1" fmla="*/ 9646 h 12530"/>
                  <a:gd name="connsiteX2" fmla="*/ 33345 w 34033"/>
                  <a:gd name="connsiteY2" fmla="*/ 8312 h 12530"/>
                  <a:gd name="connsiteX3" fmla="*/ 4770 w 34033"/>
                  <a:gd name="connsiteY3" fmla="*/ 406 h 12530"/>
                  <a:gd name="connsiteX4" fmla="*/ 864 w 34033"/>
                  <a:gd name="connsiteY4" fmla="*/ 3454 h 12530"/>
                  <a:gd name="connsiteX5" fmla="*/ 864 w 34033"/>
                  <a:gd name="connsiteY5" fmla="*/ 8979 h 12530"/>
                  <a:gd name="connsiteX6" fmla="*/ 16486 w 34033"/>
                  <a:gd name="connsiteY6" fmla="*/ 12503 h 12530"/>
                  <a:gd name="connsiteX7" fmla="*/ 33059 w 34033"/>
                  <a:gd name="connsiteY7" fmla="*/ 10693 h 12530"/>
                  <a:gd name="connsiteX8" fmla="*/ 28963 w 34033"/>
                  <a:gd name="connsiteY8" fmla="*/ 8884 h 12530"/>
                  <a:gd name="connsiteX9" fmla="*/ 3246 w 34033"/>
                  <a:gd name="connsiteY9" fmla="*/ 7455 h 12530"/>
                  <a:gd name="connsiteX10" fmla="*/ 3246 w 34033"/>
                  <a:gd name="connsiteY10" fmla="*/ 4693 h 12530"/>
                  <a:gd name="connsiteX11" fmla="*/ 5627 w 34033"/>
                  <a:gd name="connsiteY11" fmla="*/ 2883 h 12530"/>
                  <a:gd name="connsiteX12" fmla="*/ 8008 w 34033"/>
                  <a:gd name="connsiteY12" fmla="*/ 2883 h 12530"/>
                  <a:gd name="connsiteX13" fmla="*/ 28963 w 34033"/>
                  <a:gd name="connsiteY13" fmla="*/ 8884 h 1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33" h="12530">
                    <a:moveTo>
                      <a:pt x="33059" y="10693"/>
                    </a:moveTo>
                    <a:cubicBezTo>
                      <a:pt x="33554" y="10560"/>
                      <a:pt x="33916" y="10150"/>
                      <a:pt x="34012" y="9646"/>
                    </a:cubicBezTo>
                    <a:cubicBezTo>
                      <a:pt x="34116" y="9103"/>
                      <a:pt x="33840" y="8560"/>
                      <a:pt x="33345" y="8312"/>
                    </a:cubicBezTo>
                    <a:cubicBezTo>
                      <a:pt x="32583" y="8312"/>
                      <a:pt x="13819" y="-2165"/>
                      <a:pt x="4770" y="406"/>
                    </a:cubicBezTo>
                    <a:cubicBezTo>
                      <a:pt x="3112" y="864"/>
                      <a:pt x="1712" y="1959"/>
                      <a:pt x="864" y="3454"/>
                    </a:cubicBezTo>
                    <a:cubicBezTo>
                      <a:pt x="-288" y="5121"/>
                      <a:pt x="-288" y="7312"/>
                      <a:pt x="864" y="8979"/>
                    </a:cubicBezTo>
                    <a:cubicBezTo>
                      <a:pt x="3151" y="11932"/>
                      <a:pt x="9723" y="12694"/>
                      <a:pt x="16486" y="12503"/>
                    </a:cubicBezTo>
                    <a:cubicBezTo>
                      <a:pt x="22058" y="12427"/>
                      <a:pt x="27601" y="11817"/>
                      <a:pt x="33059" y="10693"/>
                    </a:cubicBezTo>
                    <a:close/>
                    <a:moveTo>
                      <a:pt x="28963" y="8884"/>
                    </a:moveTo>
                    <a:cubicBezTo>
                      <a:pt x="19438" y="10503"/>
                      <a:pt x="5818" y="10789"/>
                      <a:pt x="3246" y="7455"/>
                    </a:cubicBezTo>
                    <a:cubicBezTo>
                      <a:pt x="3246" y="6979"/>
                      <a:pt x="2579" y="6217"/>
                      <a:pt x="3246" y="4693"/>
                    </a:cubicBezTo>
                    <a:cubicBezTo>
                      <a:pt x="3712" y="3750"/>
                      <a:pt x="4589" y="3073"/>
                      <a:pt x="5627" y="2883"/>
                    </a:cubicBezTo>
                    <a:cubicBezTo>
                      <a:pt x="6418" y="2740"/>
                      <a:pt x="7218" y="2740"/>
                      <a:pt x="8008" y="2883"/>
                    </a:cubicBezTo>
                    <a:cubicBezTo>
                      <a:pt x="15314" y="3502"/>
                      <a:pt x="22439" y="5540"/>
                      <a:pt x="28963" y="88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0" name="任意多边形: 形状 11119">
                <a:extLst>
                  <a:ext uri="{FF2B5EF4-FFF2-40B4-BE49-F238E27FC236}">
                    <a16:creationId xmlns:a16="http://schemas.microsoft.com/office/drawing/2014/main" id="{A40667DD-B1CD-F598-9703-96C705F3517B}"/>
                  </a:ext>
                </a:extLst>
              </p:cNvPr>
              <p:cNvSpPr/>
              <p:nvPr/>
            </p:nvSpPr>
            <p:spPr>
              <a:xfrm>
                <a:off x="8662955" y="4980557"/>
                <a:ext cx="20345" cy="23496"/>
              </a:xfrm>
              <a:custGeom>
                <a:avLst/>
                <a:gdLst>
                  <a:gd name="connsiteX0" fmla="*/ 19844 w 20345"/>
                  <a:gd name="connsiteY0" fmla="*/ 23402 h 23496"/>
                  <a:gd name="connsiteX1" fmla="*/ 20321 w 20345"/>
                  <a:gd name="connsiteY1" fmla="*/ 22163 h 23496"/>
                  <a:gd name="connsiteX2" fmla="*/ 11653 w 20345"/>
                  <a:gd name="connsiteY2" fmla="*/ 2066 h 23496"/>
                  <a:gd name="connsiteX3" fmla="*/ 4605 w 20345"/>
                  <a:gd name="connsiteY3" fmla="*/ 65 h 23496"/>
                  <a:gd name="connsiteX4" fmla="*/ 32 w 20345"/>
                  <a:gd name="connsiteY4" fmla="*/ 3685 h 23496"/>
                  <a:gd name="connsiteX5" fmla="*/ 18606 w 20345"/>
                  <a:gd name="connsiteY5" fmla="*/ 23497 h 23496"/>
                  <a:gd name="connsiteX6" fmla="*/ 19082 w 20345"/>
                  <a:gd name="connsiteY6" fmla="*/ 23497 h 23496"/>
                  <a:gd name="connsiteX7" fmla="*/ 10319 w 20345"/>
                  <a:gd name="connsiteY7" fmla="*/ 4352 h 23496"/>
                  <a:gd name="connsiteX8" fmla="*/ 17654 w 20345"/>
                  <a:gd name="connsiteY8" fmla="*/ 20544 h 23496"/>
                  <a:gd name="connsiteX9" fmla="*/ 2699 w 20345"/>
                  <a:gd name="connsiteY9" fmla="*/ 4352 h 23496"/>
                  <a:gd name="connsiteX10" fmla="*/ 5176 w 20345"/>
                  <a:gd name="connsiteY10" fmla="*/ 2923 h 23496"/>
                  <a:gd name="connsiteX11" fmla="*/ 5938 w 20345"/>
                  <a:gd name="connsiteY11" fmla="*/ 2923 h 23496"/>
                  <a:gd name="connsiteX12" fmla="*/ 10129 w 20345"/>
                  <a:gd name="connsiteY12" fmla="*/ 397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" h="23496">
                    <a:moveTo>
                      <a:pt x="19844" y="23402"/>
                    </a:moveTo>
                    <a:cubicBezTo>
                      <a:pt x="20225" y="23116"/>
                      <a:pt x="20416" y="22630"/>
                      <a:pt x="20321" y="22163"/>
                    </a:cubicBezTo>
                    <a:cubicBezTo>
                      <a:pt x="19606" y="14724"/>
                      <a:pt x="16577" y="7695"/>
                      <a:pt x="11653" y="2066"/>
                    </a:cubicBezTo>
                    <a:cubicBezTo>
                      <a:pt x="9662" y="484"/>
                      <a:pt x="7128" y="-230"/>
                      <a:pt x="4605" y="65"/>
                    </a:cubicBezTo>
                    <a:cubicBezTo>
                      <a:pt x="1175" y="65"/>
                      <a:pt x="223" y="2256"/>
                      <a:pt x="32" y="3685"/>
                    </a:cubicBezTo>
                    <a:cubicBezTo>
                      <a:pt x="-729" y="9686"/>
                      <a:pt x="12129" y="20830"/>
                      <a:pt x="18606" y="23497"/>
                    </a:cubicBezTo>
                    <a:lnTo>
                      <a:pt x="19082" y="23497"/>
                    </a:lnTo>
                    <a:close/>
                    <a:moveTo>
                      <a:pt x="10319" y="4352"/>
                    </a:moveTo>
                    <a:cubicBezTo>
                      <a:pt x="14377" y="8866"/>
                      <a:pt x="16939" y="14524"/>
                      <a:pt x="17654" y="20544"/>
                    </a:cubicBezTo>
                    <a:cubicBezTo>
                      <a:pt x="11081" y="16734"/>
                      <a:pt x="2223" y="7971"/>
                      <a:pt x="2699" y="4352"/>
                    </a:cubicBezTo>
                    <a:cubicBezTo>
                      <a:pt x="2699" y="4352"/>
                      <a:pt x="2699" y="3208"/>
                      <a:pt x="5176" y="2923"/>
                    </a:cubicBezTo>
                    <a:lnTo>
                      <a:pt x="5938" y="2923"/>
                    </a:lnTo>
                    <a:cubicBezTo>
                      <a:pt x="7405" y="2837"/>
                      <a:pt x="8872" y="3199"/>
                      <a:pt x="10129" y="397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1" name="任意多边形: 形状 11120">
                <a:extLst>
                  <a:ext uri="{FF2B5EF4-FFF2-40B4-BE49-F238E27FC236}">
                    <a16:creationId xmlns:a16="http://schemas.microsoft.com/office/drawing/2014/main" id="{02A01512-2484-54C7-9841-165103C68B2E}"/>
                  </a:ext>
                </a:extLst>
              </p:cNvPr>
              <p:cNvSpPr/>
              <p:nvPr/>
            </p:nvSpPr>
            <p:spPr>
              <a:xfrm>
                <a:off x="8560783" y="4995286"/>
                <a:ext cx="200791" cy="63547"/>
              </a:xfrm>
              <a:custGeom>
                <a:avLst/>
                <a:gdLst>
                  <a:gd name="connsiteX0" fmla="*/ 126683 w 200791"/>
                  <a:gd name="connsiteY0" fmla="*/ 1338 h 63547"/>
                  <a:gd name="connsiteX1" fmla="*/ 184405 w 200791"/>
                  <a:gd name="connsiteY1" fmla="*/ 4 h 63547"/>
                  <a:gd name="connsiteX2" fmla="*/ 188977 w 200791"/>
                  <a:gd name="connsiteY2" fmla="*/ 3529 h 63547"/>
                  <a:gd name="connsiteX3" fmla="*/ 200597 w 200791"/>
                  <a:gd name="connsiteY3" fmla="*/ 50201 h 63547"/>
                  <a:gd name="connsiteX4" fmla="*/ 194692 w 200791"/>
                  <a:gd name="connsiteY4" fmla="*/ 59536 h 63547"/>
                  <a:gd name="connsiteX5" fmla="*/ 193168 w 200791"/>
                  <a:gd name="connsiteY5" fmla="*/ 59726 h 63547"/>
                  <a:gd name="connsiteX6" fmla="*/ 116110 w 200791"/>
                  <a:gd name="connsiteY6" fmla="*/ 59726 h 63547"/>
                  <a:gd name="connsiteX7" fmla="*/ 23242 w 200791"/>
                  <a:gd name="connsiteY7" fmla="*/ 63536 h 63547"/>
                  <a:gd name="connsiteX8" fmla="*/ 4192 w 200791"/>
                  <a:gd name="connsiteY8" fmla="*/ 40105 h 63547"/>
                  <a:gd name="connsiteX9" fmla="*/ 114301 w 200791"/>
                  <a:gd name="connsiteY9" fmla="*/ 5434 h 63547"/>
                  <a:gd name="connsiteX10" fmla="*/ 126683 w 200791"/>
                  <a:gd name="connsiteY10" fmla="*/ 1338 h 63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791" h="63547">
                    <a:moveTo>
                      <a:pt x="126683" y="1338"/>
                    </a:moveTo>
                    <a:lnTo>
                      <a:pt x="184405" y="4"/>
                    </a:lnTo>
                    <a:cubicBezTo>
                      <a:pt x="186586" y="-91"/>
                      <a:pt x="188510" y="1395"/>
                      <a:pt x="188977" y="3529"/>
                    </a:cubicBezTo>
                    <a:lnTo>
                      <a:pt x="200597" y="50201"/>
                    </a:lnTo>
                    <a:cubicBezTo>
                      <a:pt x="201550" y="54411"/>
                      <a:pt x="198902" y="58593"/>
                      <a:pt x="194692" y="59536"/>
                    </a:cubicBezTo>
                    <a:cubicBezTo>
                      <a:pt x="194196" y="59650"/>
                      <a:pt x="193682" y="59717"/>
                      <a:pt x="193168" y="59726"/>
                    </a:cubicBezTo>
                    <a:cubicBezTo>
                      <a:pt x="172308" y="59726"/>
                      <a:pt x="142209" y="59726"/>
                      <a:pt x="116110" y="59726"/>
                    </a:cubicBezTo>
                    <a:cubicBezTo>
                      <a:pt x="85440" y="60393"/>
                      <a:pt x="58960" y="62679"/>
                      <a:pt x="23242" y="63536"/>
                    </a:cubicBezTo>
                    <a:cubicBezTo>
                      <a:pt x="1525" y="64108"/>
                      <a:pt x="-5333" y="42295"/>
                      <a:pt x="4192" y="40105"/>
                    </a:cubicBezTo>
                    <a:cubicBezTo>
                      <a:pt x="45340" y="30008"/>
                      <a:pt x="79058" y="28294"/>
                      <a:pt x="114301" y="5434"/>
                    </a:cubicBezTo>
                    <a:cubicBezTo>
                      <a:pt x="117996" y="2995"/>
                      <a:pt x="122263" y="1585"/>
                      <a:pt x="126683" y="13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2" name="任意多边形: 形状 11121">
                <a:extLst>
                  <a:ext uri="{FF2B5EF4-FFF2-40B4-BE49-F238E27FC236}">
                    <a16:creationId xmlns:a16="http://schemas.microsoft.com/office/drawing/2014/main" id="{29697CF5-6B2E-E68B-17FB-38A740FF7CE0}"/>
                  </a:ext>
                </a:extLst>
              </p:cNvPr>
              <p:cNvSpPr/>
              <p:nvPr/>
            </p:nvSpPr>
            <p:spPr>
              <a:xfrm>
                <a:off x="8494204" y="3923061"/>
                <a:ext cx="538733" cy="400526"/>
              </a:xfrm>
              <a:custGeom>
                <a:avLst/>
                <a:gdLst>
                  <a:gd name="connsiteX0" fmla="*/ 538734 w 538733"/>
                  <a:gd name="connsiteY0" fmla="*/ 304514 h 400526"/>
                  <a:gd name="connsiteX1" fmla="*/ 237363 w 538733"/>
                  <a:gd name="connsiteY1" fmla="*/ 400526 h 400526"/>
                  <a:gd name="connsiteX2" fmla="*/ 110585 w 538733"/>
                  <a:gd name="connsiteY2" fmla="*/ 290608 h 400526"/>
                  <a:gd name="connsiteX3" fmla="*/ 66675 w 538733"/>
                  <a:gd name="connsiteY3" fmla="*/ 257461 h 400526"/>
                  <a:gd name="connsiteX4" fmla="*/ 0 w 538733"/>
                  <a:gd name="connsiteY4" fmla="*/ 212312 h 400526"/>
                  <a:gd name="connsiteX5" fmla="*/ 188214 w 538733"/>
                  <a:gd name="connsiteY5" fmla="*/ 0 h 400526"/>
                  <a:gd name="connsiteX6" fmla="*/ 538734 w 538733"/>
                  <a:gd name="connsiteY6" fmla="*/ 304514 h 4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733" h="400526">
                    <a:moveTo>
                      <a:pt x="538734" y="304514"/>
                    </a:moveTo>
                    <a:lnTo>
                      <a:pt x="237363" y="400526"/>
                    </a:lnTo>
                    <a:cubicBezTo>
                      <a:pt x="237363" y="400526"/>
                      <a:pt x="184213" y="348424"/>
                      <a:pt x="110585" y="290608"/>
                    </a:cubicBezTo>
                    <a:cubicBezTo>
                      <a:pt x="96584" y="279654"/>
                      <a:pt x="82010" y="268510"/>
                      <a:pt x="66675" y="257461"/>
                    </a:cubicBezTo>
                    <a:cubicBezTo>
                      <a:pt x="45244" y="241840"/>
                      <a:pt x="22765" y="226504"/>
                      <a:pt x="0" y="212312"/>
                    </a:cubicBezTo>
                    <a:cubicBezTo>
                      <a:pt x="0" y="212312"/>
                      <a:pt x="83058" y="17335"/>
                      <a:pt x="188214" y="0"/>
                    </a:cubicBezTo>
                    <a:cubicBezTo>
                      <a:pt x="188119" y="0"/>
                      <a:pt x="459867" y="82010"/>
                      <a:pt x="538734" y="3045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3" name="任意多边形: 形状 11122">
                <a:extLst>
                  <a:ext uri="{FF2B5EF4-FFF2-40B4-BE49-F238E27FC236}">
                    <a16:creationId xmlns:a16="http://schemas.microsoft.com/office/drawing/2014/main" id="{3E635A30-FB23-F660-57A0-E448AF6FCC74}"/>
                  </a:ext>
                </a:extLst>
              </p:cNvPr>
              <p:cNvSpPr/>
              <p:nvPr/>
            </p:nvSpPr>
            <p:spPr>
              <a:xfrm>
                <a:off x="8560879" y="4162710"/>
                <a:ext cx="43910" cy="50958"/>
              </a:xfrm>
              <a:custGeom>
                <a:avLst/>
                <a:gdLst>
                  <a:gd name="connsiteX0" fmla="*/ 43910 w 43910"/>
                  <a:gd name="connsiteY0" fmla="*/ 50959 h 50958"/>
                  <a:gd name="connsiteX1" fmla="*/ 0 w 43910"/>
                  <a:gd name="connsiteY1" fmla="*/ 17812 h 50958"/>
                  <a:gd name="connsiteX2" fmla="*/ 5905 w 43910"/>
                  <a:gd name="connsiteY2" fmla="*/ 0 h 50958"/>
                  <a:gd name="connsiteX3" fmla="*/ 43910 w 43910"/>
                  <a:gd name="connsiteY3" fmla="*/ 50959 h 5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50958">
                    <a:moveTo>
                      <a:pt x="43910" y="50959"/>
                    </a:moveTo>
                    <a:cubicBezTo>
                      <a:pt x="29909" y="40005"/>
                      <a:pt x="15335" y="28861"/>
                      <a:pt x="0" y="17812"/>
                    </a:cubicBezTo>
                    <a:lnTo>
                      <a:pt x="5905" y="0"/>
                    </a:lnTo>
                    <a:cubicBezTo>
                      <a:pt x="21936" y="14192"/>
                      <a:pt x="34880" y="31537"/>
                      <a:pt x="43910" y="5095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4" name="任意多边形: 形状 11123">
                <a:extLst>
                  <a:ext uri="{FF2B5EF4-FFF2-40B4-BE49-F238E27FC236}">
                    <a16:creationId xmlns:a16="http://schemas.microsoft.com/office/drawing/2014/main" id="{9C742A7D-D87E-FF00-504D-188DCAE8CDA1}"/>
                  </a:ext>
                </a:extLst>
              </p:cNvPr>
              <p:cNvSpPr/>
              <p:nvPr/>
            </p:nvSpPr>
            <p:spPr>
              <a:xfrm>
                <a:off x="8133788" y="4411760"/>
                <a:ext cx="104384" cy="83457"/>
              </a:xfrm>
              <a:custGeom>
                <a:avLst/>
                <a:gdLst>
                  <a:gd name="connsiteX0" fmla="*/ 35614 w 104384"/>
                  <a:gd name="connsiteY0" fmla="*/ 791 h 83457"/>
                  <a:gd name="connsiteX1" fmla="*/ 14849 w 104384"/>
                  <a:gd name="connsiteY1" fmla="*/ 5744 h 83457"/>
                  <a:gd name="connsiteX2" fmla="*/ 4848 w 104384"/>
                  <a:gd name="connsiteY2" fmla="*/ 16412 h 83457"/>
                  <a:gd name="connsiteX3" fmla="*/ 181 w 104384"/>
                  <a:gd name="connsiteY3" fmla="*/ 44987 h 83457"/>
                  <a:gd name="connsiteX4" fmla="*/ 8277 w 104384"/>
                  <a:gd name="connsiteY4" fmla="*/ 59370 h 83457"/>
                  <a:gd name="connsiteX5" fmla="*/ 23517 w 104384"/>
                  <a:gd name="connsiteY5" fmla="*/ 65371 h 83457"/>
                  <a:gd name="connsiteX6" fmla="*/ 104384 w 104384"/>
                  <a:gd name="connsiteY6" fmla="*/ 76610 h 83457"/>
                  <a:gd name="connsiteX7" fmla="*/ 88382 w 104384"/>
                  <a:gd name="connsiteY7" fmla="*/ 34224 h 83457"/>
                  <a:gd name="connsiteX8" fmla="*/ 57045 w 104384"/>
                  <a:gd name="connsiteY8" fmla="*/ 5649 h 83457"/>
                  <a:gd name="connsiteX9" fmla="*/ 35614 w 104384"/>
                  <a:gd name="connsiteY9" fmla="*/ 791 h 8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384" h="83457">
                    <a:moveTo>
                      <a:pt x="35614" y="791"/>
                    </a:moveTo>
                    <a:lnTo>
                      <a:pt x="14849" y="5744"/>
                    </a:lnTo>
                    <a:cubicBezTo>
                      <a:pt x="9658" y="6944"/>
                      <a:pt x="5715" y="11154"/>
                      <a:pt x="4848" y="16412"/>
                    </a:cubicBezTo>
                    <a:lnTo>
                      <a:pt x="181" y="44987"/>
                    </a:lnTo>
                    <a:cubicBezTo>
                      <a:pt x="-839" y="51093"/>
                      <a:pt x="2533" y="57074"/>
                      <a:pt x="8277" y="59370"/>
                    </a:cubicBezTo>
                    <a:lnTo>
                      <a:pt x="23517" y="65371"/>
                    </a:lnTo>
                    <a:cubicBezTo>
                      <a:pt x="23517" y="65371"/>
                      <a:pt x="67332" y="96994"/>
                      <a:pt x="104384" y="76610"/>
                    </a:cubicBezTo>
                    <a:lnTo>
                      <a:pt x="88382" y="34224"/>
                    </a:lnTo>
                    <a:lnTo>
                      <a:pt x="57045" y="5649"/>
                    </a:lnTo>
                    <a:cubicBezTo>
                      <a:pt x="51130" y="620"/>
                      <a:pt x="43119" y="-1200"/>
                      <a:pt x="35614" y="791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5" name="任意多边形: 形状 11124">
                <a:extLst>
                  <a:ext uri="{FF2B5EF4-FFF2-40B4-BE49-F238E27FC236}">
                    <a16:creationId xmlns:a16="http://schemas.microsoft.com/office/drawing/2014/main" id="{7B7F7FFA-D8D8-F91B-CA79-F8BB3AA981B7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6" name="任意多边形: 形状 11125">
                <a:extLst>
                  <a:ext uri="{FF2B5EF4-FFF2-40B4-BE49-F238E27FC236}">
                    <a16:creationId xmlns:a16="http://schemas.microsoft.com/office/drawing/2014/main" id="{BE8F6C1A-BCA7-A9DF-C5EC-91680361A105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60" name="图形 14">
              <a:extLst>
                <a:ext uri="{FF2B5EF4-FFF2-40B4-BE49-F238E27FC236}">
                  <a16:creationId xmlns:a16="http://schemas.microsoft.com/office/drawing/2014/main" id="{CFC93627-A19E-F674-144C-E9C1CA51953D}"/>
                </a:ext>
              </a:extLst>
            </p:cNvPr>
            <p:cNvGrpSpPr/>
            <p:nvPr/>
          </p:nvGrpSpPr>
          <p:grpSpPr>
            <a:xfrm>
              <a:off x="6710834" y="5045773"/>
              <a:ext cx="3015429" cy="1687117"/>
              <a:chOff x="6710834" y="5045773"/>
              <a:chExt cx="3015429" cy="1687117"/>
            </a:xfrm>
          </p:grpSpPr>
          <p:sp>
            <p:nvSpPr>
              <p:cNvPr id="11061" name="任意多边形: 形状 11060">
                <a:extLst>
                  <a:ext uri="{FF2B5EF4-FFF2-40B4-BE49-F238E27FC236}">
                    <a16:creationId xmlns:a16="http://schemas.microsoft.com/office/drawing/2014/main" id="{1FB603AC-4580-D152-B1BC-16E5AA0E31DD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920555" cy="1624774"/>
              </a:xfrm>
              <a:custGeom>
                <a:avLst/>
                <a:gdLst>
                  <a:gd name="connsiteX0" fmla="*/ 0 w 2920555"/>
                  <a:gd name="connsiteY0" fmla="*/ 1624775 h 1624774"/>
                  <a:gd name="connsiteX1" fmla="*/ 1608582 w 2920555"/>
                  <a:gd name="connsiteY1" fmla="*/ 1624775 h 1624774"/>
                  <a:gd name="connsiteX2" fmla="*/ 2459927 w 2920555"/>
                  <a:gd name="connsiteY2" fmla="*/ 937069 h 1624774"/>
                  <a:gd name="connsiteX3" fmla="*/ 2497265 w 2920555"/>
                  <a:gd name="connsiteY3" fmla="*/ 983266 h 1624774"/>
                  <a:gd name="connsiteX4" fmla="*/ 2706910 w 2920555"/>
                  <a:gd name="connsiteY4" fmla="*/ 983266 h 1624774"/>
                  <a:gd name="connsiteX5" fmla="*/ 2920556 w 2920555"/>
                  <a:gd name="connsiteY5" fmla="*/ 0 h 1624774"/>
                  <a:gd name="connsiteX6" fmla="*/ 2710720 w 2920555"/>
                  <a:gd name="connsiteY6" fmla="*/ 381 h 1624774"/>
                  <a:gd name="connsiteX7" fmla="*/ 2710815 w 2920555"/>
                  <a:gd name="connsiteY7" fmla="*/ 0 h 1624774"/>
                  <a:gd name="connsiteX8" fmla="*/ 1704594 w 2920555"/>
                  <a:gd name="connsiteY8" fmla="*/ 2000 h 1624774"/>
                  <a:gd name="connsiteX9" fmla="*/ 1824704 w 2920555"/>
                  <a:gd name="connsiteY9" fmla="*/ 150685 h 1624774"/>
                  <a:gd name="connsiteX10" fmla="*/ 0 w 2920555"/>
                  <a:gd name="connsiteY10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20555" h="1624774">
                    <a:moveTo>
                      <a:pt x="0" y="1624775"/>
                    </a:moveTo>
                    <a:lnTo>
                      <a:pt x="1608582" y="1624775"/>
                    </a:lnTo>
                    <a:lnTo>
                      <a:pt x="2459927" y="937069"/>
                    </a:lnTo>
                    <a:lnTo>
                      <a:pt x="2497265" y="983266"/>
                    </a:lnTo>
                    <a:lnTo>
                      <a:pt x="2706910" y="983266"/>
                    </a:lnTo>
                    <a:lnTo>
                      <a:pt x="2920556" y="0"/>
                    </a:lnTo>
                    <a:lnTo>
                      <a:pt x="2710720" y="381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2" name="任意多边形: 形状 11061">
                <a:extLst>
                  <a:ext uri="{FF2B5EF4-FFF2-40B4-BE49-F238E27FC236}">
                    <a16:creationId xmlns:a16="http://schemas.microsoft.com/office/drawing/2014/main" id="{AB6ECC53-2B85-9BA8-AD46-01A330CFE0F3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710814" cy="1624774"/>
              </a:xfrm>
              <a:custGeom>
                <a:avLst/>
                <a:gdLst>
                  <a:gd name="connsiteX0" fmla="*/ 0 w 2710814"/>
                  <a:gd name="connsiteY0" fmla="*/ 1624775 h 1624774"/>
                  <a:gd name="connsiteX1" fmla="*/ 1398937 w 2710814"/>
                  <a:gd name="connsiteY1" fmla="*/ 1624775 h 1624774"/>
                  <a:gd name="connsiteX2" fmla="*/ 2377059 w 2710814"/>
                  <a:gd name="connsiteY2" fmla="*/ 834580 h 1624774"/>
                  <a:gd name="connsiteX3" fmla="*/ 2497265 w 2710814"/>
                  <a:gd name="connsiteY3" fmla="*/ 983266 h 1624774"/>
                  <a:gd name="connsiteX4" fmla="*/ 2710815 w 2710814"/>
                  <a:gd name="connsiteY4" fmla="*/ 0 h 1624774"/>
                  <a:gd name="connsiteX5" fmla="*/ 1704594 w 2710814"/>
                  <a:gd name="connsiteY5" fmla="*/ 2000 h 1624774"/>
                  <a:gd name="connsiteX6" fmla="*/ 1824704 w 2710814"/>
                  <a:gd name="connsiteY6" fmla="*/ 150685 h 1624774"/>
                  <a:gd name="connsiteX7" fmla="*/ 0 w 2710814"/>
                  <a:gd name="connsiteY7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4" h="1624774">
                    <a:moveTo>
                      <a:pt x="0" y="1624775"/>
                    </a:moveTo>
                    <a:lnTo>
                      <a:pt x="1398937" y="1624775"/>
                    </a:lnTo>
                    <a:lnTo>
                      <a:pt x="2377059" y="834580"/>
                    </a:lnTo>
                    <a:lnTo>
                      <a:pt x="2497265" y="983266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3" name="任意多边形: 形状 11062">
                <a:extLst>
                  <a:ext uri="{FF2B5EF4-FFF2-40B4-BE49-F238E27FC236}">
                    <a16:creationId xmlns:a16="http://schemas.microsoft.com/office/drawing/2014/main" id="{CAC3C3F3-4347-7AA4-6126-CF893AF58C69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4" name="任意多边形: 形状 11063">
                <a:extLst>
                  <a:ext uri="{FF2B5EF4-FFF2-40B4-BE49-F238E27FC236}">
                    <a16:creationId xmlns:a16="http://schemas.microsoft.com/office/drawing/2014/main" id="{F35F29DB-4CEE-C5C1-41C3-BE8E2E40B348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086" name="组合 11085">
            <a:extLst>
              <a:ext uri="{FF2B5EF4-FFF2-40B4-BE49-F238E27FC236}">
                <a16:creationId xmlns:a16="http://schemas.microsoft.com/office/drawing/2014/main" id="{34AE0B6D-F6EA-3315-6678-C69AB0928743}"/>
              </a:ext>
            </a:extLst>
          </p:cNvPr>
          <p:cNvGrpSpPr/>
          <p:nvPr/>
        </p:nvGrpSpPr>
        <p:grpSpPr>
          <a:xfrm>
            <a:off x="104155" y="502410"/>
            <a:ext cx="619712" cy="240114"/>
            <a:chOff x="177800" y="177800"/>
            <a:chExt cx="1117370" cy="432939"/>
          </a:xfrm>
          <a:gradFill flip="none" rotWithShape="1">
            <a:gsLst>
              <a:gs pos="100000">
                <a:srgbClr val="407BFF">
                  <a:alpha val="0"/>
                </a:srgbClr>
              </a:gs>
              <a:gs pos="0">
                <a:srgbClr val="0042D6"/>
              </a:gs>
            </a:gsLst>
            <a:lin ang="10800000" scaled="1"/>
            <a:tileRect/>
          </a:gradFill>
        </p:grpSpPr>
        <p:grpSp>
          <p:nvGrpSpPr>
            <p:cNvPr id="11071" name="组合 11070">
              <a:extLst>
                <a:ext uri="{FF2B5EF4-FFF2-40B4-BE49-F238E27FC236}">
                  <a16:creationId xmlns:a16="http://schemas.microsoft.com/office/drawing/2014/main" id="{CB6CBFF1-F41A-0CF3-3263-1AFAD06E05AB}"/>
                </a:ext>
              </a:extLst>
            </p:cNvPr>
            <p:cNvGrpSpPr/>
            <p:nvPr/>
          </p:nvGrpSpPr>
          <p:grpSpPr>
            <a:xfrm>
              <a:off x="177800" y="177800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58" name="椭圆 11057">
                <a:extLst>
                  <a:ext uri="{FF2B5EF4-FFF2-40B4-BE49-F238E27FC236}">
                    <a16:creationId xmlns:a16="http://schemas.microsoft.com/office/drawing/2014/main" id="{09E5C7F8-F1E0-CC04-D525-D86B6121431F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6" name="椭圆 11065">
                <a:extLst>
                  <a:ext uri="{FF2B5EF4-FFF2-40B4-BE49-F238E27FC236}">
                    <a16:creationId xmlns:a16="http://schemas.microsoft.com/office/drawing/2014/main" id="{B8590964-264A-D92E-D64F-186CCA64362C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7" name="椭圆 11066">
                <a:extLst>
                  <a:ext uri="{FF2B5EF4-FFF2-40B4-BE49-F238E27FC236}">
                    <a16:creationId xmlns:a16="http://schemas.microsoft.com/office/drawing/2014/main" id="{0B17D6C4-EC95-1921-24EA-416BFE664F0A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8" name="椭圆 11067">
                <a:extLst>
                  <a:ext uri="{FF2B5EF4-FFF2-40B4-BE49-F238E27FC236}">
                    <a16:creationId xmlns:a16="http://schemas.microsoft.com/office/drawing/2014/main" id="{6848668D-F569-BB9C-A2F6-9B2D18252CE6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9" name="椭圆 11068">
                <a:extLst>
                  <a:ext uri="{FF2B5EF4-FFF2-40B4-BE49-F238E27FC236}">
                    <a16:creationId xmlns:a16="http://schemas.microsoft.com/office/drawing/2014/main" id="{FC8A7205-FCC6-C0F7-C360-3DB76D6CA46A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0" name="椭圆 11069">
                <a:extLst>
                  <a:ext uri="{FF2B5EF4-FFF2-40B4-BE49-F238E27FC236}">
                    <a16:creationId xmlns:a16="http://schemas.microsoft.com/office/drawing/2014/main" id="{248CFE62-B9D0-939B-0DA2-2BDB8F122047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2" name="组合 11071">
              <a:extLst>
                <a:ext uri="{FF2B5EF4-FFF2-40B4-BE49-F238E27FC236}">
                  <a16:creationId xmlns:a16="http://schemas.microsoft.com/office/drawing/2014/main" id="{0955BBB9-3AC6-0A10-EDFE-57A35053D7E8}"/>
                </a:ext>
              </a:extLst>
            </p:cNvPr>
            <p:cNvGrpSpPr/>
            <p:nvPr/>
          </p:nvGrpSpPr>
          <p:grpSpPr>
            <a:xfrm>
              <a:off x="177800" y="335532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73" name="椭圆 11072">
                <a:extLst>
                  <a:ext uri="{FF2B5EF4-FFF2-40B4-BE49-F238E27FC236}">
                    <a16:creationId xmlns:a16="http://schemas.microsoft.com/office/drawing/2014/main" id="{BC1E76B3-27A8-2EC9-8E0D-1EE9546A891E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4" name="椭圆 11073">
                <a:extLst>
                  <a:ext uri="{FF2B5EF4-FFF2-40B4-BE49-F238E27FC236}">
                    <a16:creationId xmlns:a16="http://schemas.microsoft.com/office/drawing/2014/main" id="{5403F309-D4F1-ECEB-A8AD-8D6650E225E9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5" name="椭圆 11074">
                <a:extLst>
                  <a:ext uri="{FF2B5EF4-FFF2-40B4-BE49-F238E27FC236}">
                    <a16:creationId xmlns:a16="http://schemas.microsoft.com/office/drawing/2014/main" id="{A4B78685-416B-04D1-0132-CC4F7BDCACE0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6" name="椭圆 11075">
                <a:extLst>
                  <a:ext uri="{FF2B5EF4-FFF2-40B4-BE49-F238E27FC236}">
                    <a16:creationId xmlns:a16="http://schemas.microsoft.com/office/drawing/2014/main" id="{63A01183-A3B1-094D-9878-0F02B20EA013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7" name="椭圆 11076">
                <a:extLst>
                  <a:ext uri="{FF2B5EF4-FFF2-40B4-BE49-F238E27FC236}">
                    <a16:creationId xmlns:a16="http://schemas.microsoft.com/office/drawing/2014/main" id="{8FA9CBB4-D483-70E0-FCD5-AFBD32A6408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8" name="椭圆 11077">
                <a:extLst>
                  <a:ext uri="{FF2B5EF4-FFF2-40B4-BE49-F238E27FC236}">
                    <a16:creationId xmlns:a16="http://schemas.microsoft.com/office/drawing/2014/main" id="{72780B80-DFF0-B04C-4517-DD0667391D46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9" name="组合 11078">
              <a:extLst>
                <a:ext uri="{FF2B5EF4-FFF2-40B4-BE49-F238E27FC236}">
                  <a16:creationId xmlns:a16="http://schemas.microsoft.com/office/drawing/2014/main" id="{EA3CAFF5-CCDE-EA85-81D2-C76C772B3D90}"/>
                </a:ext>
              </a:extLst>
            </p:cNvPr>
            <p:cNvGrpSpPr/>
            <p:nvPr/>
          </p:nvGrpSpPr>
          <p:grpSpPr>
            <a:xfrm>
              <a:off x="177800" y="493264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80" name="椭圆 11079">
                <a:extLst>
                  <a:ext uri="{FF2B5EF4-FFF2-40B4-BE49-F238E27FC236}">
                    <a16:creationId xmlns:a16="http://schemas.microsoft.com/office/drawing/2014/main" id="{22F7391C-5514-4365-4AC3-8C3AC6F92C99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1" name="椭圆 11080">
                <a:extLst>
                  <a:ext uri="{FF2B5EF4-FFF2-40B4-BE49-F238E27FC236}">
                    <a16:creationId xmlns:a16="http://schemas.microsoft.com/office/drawing/2014/main" id="{C453088D-03EA-3DEF-3C39-32B284A588BB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2" name="椭圆 11081">
                <a:extLst>
                  <a:ext uri="{FF2B5EF4-FFF2-40B4-BE49-F238E27FC236}">
                    <a16:creationId xmlns:a16="http://schemas.microsoft.com/office/drawing/2014/main" id="{B2076950-970A-3246-5BAA-FC40B25BCE72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3" name="椭圆 11082">
                <a:extLst>
                  <a:ext uri="{FF2B5EF4-FFF2-40B4-BE49-F238E27FC236}">
                    <a16:creationId xmlns:a16="http://schemas.microsoft.com/office/drawing/2014/main" id="{BD41F177-C480-4943-0AF0-E6DFFD449297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4" name="椭圆 11083">
                <a:extLst>
                  <a:ext uri="{FF2B5EF4-FFF2-40B4-BE49-F238E27FC236}">
                    <a16:creationId xmlns:a16="http://schemas.microsoft.com/office/drawing/2014/main" id="{E05C8692-1E4B-2A0A-C879-A55B91DD219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5" name="椭圆 11084">
                <a:extLst>
                  <a:ext uri="{FF2B5EF4-FFF2-40B4-BE49-F238E27FC236}">
                    <a16:creationId xmlns:a16="http://schemas.microsoft.com/office/drawing/2014/main" id="{F5C61406-58D8-A300-EC26-4D0BF0C8E4D9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110" name="椭圆 11109">
            <a:extLst>
              <a:ext uri="{FF2B5EF4-FFF2-40B4-BE49-F238E27FC236}">
                <a16:creationId xmlns:a16="http://schemas.microsoft.com/office/drawing/2014/main" id="{3445ED66-63D8-3200-B00A-6F9CF9764BEC}"/>
              </a:ext>
            </a:extLst>
          </p:cNvPr>
          <p:cNvSpPr/>
          <p:nvPr/>
        </p:nvSpPr>
        <p:spPr>
          <a:xfrm>
            <a:off x="6265224" y="5925607"/>
            <a:ext cx="441297" cy="441297"/>
          </a:xfrm>
          <a:prstGeom prst="ellipse">
            <a:avLst/>
          </a:prstGeom>
          <a:solidFill>
            <a:srgbClr val="407BFF">
              <a:alpha val="10000"/>
            </a:srgbClr>
          </a:solidFill>
          <a:ln w="2540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1" name="椭圆 11110">
            <a:extLst>
              <a:ext uri="{FF2B5EF4-FFF2-40B4-BE49-F238E27FC236}">
                <a16:creationId xmlns:a16="http://schemas.microsoft.com/office/drawing/2014/main" id="{4492ED8F-5448-BDF0-2C9F-96B5792B4CB4}"/>
              </a:ext>
            </a:extLst>
          </p:cNvPr>
          <p:cNvSpPr/>
          <p:nvPr/>
        </p:nvSpPr>
        <p:spPr>
          <a:xfrm>
            <a:off x="724209" y="6297919"/>
            <a:ext cx="1676316" cy="1676316"/>
          </a:xfrm>
          <a:prstGeom prst="ellipse">
            <a:avLst/>
          </a:prstGeom>
          <a:noFill/>
          <a:ln w="635000">
            <a:solidFill>
              <a:srgbClr val="0143D7">
                <a:alpha val="2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2" name="椭圆 11111">
            <a:extLst>
              <a:ext uri="{FF2B5EF4-FFF2-40B4-BE49-F238E27FC236}">
                <a16:creationId xmlns:a16="http://schemas.microsoft.com/office/drawing/2014/main" id="{6E901DFA-0DC1-FBB4-CF8C-E3B51836F3BE}"/>
              </a:ext>
            </a:extLst>
          </p:cNvPr>
          <p:cNvSpPr/>
          <p:nvPr/>
        </p:nvSpPr>
        <p:spPr>
          <a:xfrm>
            <a:off x="5318906" y="-363757"/>
            <a:ext cx="768142" cy="768142"/>
          </a:xfrm>
          <a:prstGeom prst="ellipse">
            <a:avLst/>
          </a:prstGeom>
          <a:noFill/>
          <a:ln w="254000">
            <a:solidFill>
              <a:srgbClr val="0143D7">
                <a:alpha val="1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7C6918DD-79E1-815F-CC9C-31BCFE8692F6}"/>
              </a:ext>
            </a:extLst>
          </p:cNvPr>
          <p:cNvSpPr/>
          <p:nvPr/>
        </p:nvSpPr>
        <p:spPr>
          <a:xfrm>
            <a:off x="685893" y="510629"/>
            <a:ext cx="1957553" cy="674281"/>
          </a:xfrm>
          <a:prstGeom prst="parallelogram">
            <a:avLst/>
          </a:prstGeom>
          <a:solidFill>
            <a:srgbClr val="407B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41" name="文本框 11040">
            <a:extLst>
              <a:ext uri="{FF2B5EF4-FFF2-40B4-BE49-F238E27FC236}">
                <a16:creationId xmlns:a16="http://schemas.microsoft.com/office/drawing/2014/main" id="{F921766F-B8F1-4231-DBBF-13387B6170B2}"/>
              </a:ext>
            </a:extLst>
          </p:cNvPr>
          <p:cNvSpPr txBox="1"/>
          <p:nvPr/>
        </p:nvSpPr>
        <p:spPr>
          <a:xfrm>
            <a:off x="1009509" y="533916"/>
            <a:ext cx="14207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3600" b="0" i="1" dirty="0">
                <a:solidFill>
                  <a:schemeClr val="bg1"/>
                </a:solidFill>
              </a:rPr>
              <a:t>目录</a:t>
            </a:r>
            <a:endParaRPr lang="en-US" altLang="zh-CN" sz="3600" b="0" i="1" dirty="0">
              <a:solidFill>
                <a:schemeClr val="bg1"/>
              </a:solidFill>
            </a:endParaRPr>
          </a:p>
        </p:txBody>
      </p:sp>
      <p:sp>
        <p:nvSpPr>
          <p:cNvPr id="11043" name="文本框 11042">
            <a:extLst>
              <a:ext uri="{FF2B5EF4-FFF2-40B4-BE49-F238E27FC236}">
                <a16:creationId xmlns:a16="http://schemas.microsoft.com/office/drawing/2014/main" id="{10077F8A-36F7-BB47-4718-3DC554A353FD}"/>
              </a:ext>
            </a:extLst>
          </p:cNvPr>
          <p:cNvSpPr txBox="1"/>
          <p:nvPr/>
        </p:nvSpPr>
        <p:spPr>
          <a:xfrm>
            <a:off x="2566823" y="809353"/>
            <a:ext cx="1904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407BFF">
                    <a:alpha val="50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685894" y="2313834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623F00C-3FA2-3BB9-1503-3E7340A1BC4A}"/>
                </a:ext>
              </a:extLst>
            </p:cNvPr>
            <p:cNvSpPr txBox="1"/>
            <p:nvPr/>
          </p:nvSpPr>
          <p:spPr>
            <a:xfrm>
              <a:off x="843089" y="2162746"/>
              <a:ext cx="6618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5400" b="1"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en-US" altLang="zh-CN" sz="2400" b="0" i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697763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23EF62-A956-1E0A-5121-FD065B403302}"/>
              </a:ext>
            </a:extLst>
          </p:cNvPr>
          <p:cNvGrpSpPr/>
          <p:nvPr/>
        </p:nvGrpSpPr>
        <p:grpSpPr>
          <a:xfrm>
            <a:off x="4307037" y="2313834"/>
            <a:ext cx="3280792" cy="850172"/>
            <a:chOff x="685894" y="2110634"/>
            <a:chExt cx="3280792" cy="850172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493D34A3-7007-67AF-A78B-143169A12727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F8C44F42-C336-A197-6F33-8E2091D48A63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26BF78A-530C-A063-CEA9-A9D4789BB600}"/>
                </a:ext>
              </a:extLst>
            </p:cNvPr>
            <p:cNvSpPr txBox="1"/>
            <p:nvPr/>
          </p:nvSpPr>
          <p:spPr>
            <a:xfrm>
              <a:off x="843089" y="2162746"/>
              <a:ext cx="6618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5400" b="1"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en-US" altLang="zh-CN" sz="2400" b="0" i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66AD164-30BA-5F14-5A18-D86A0B343F85}"/>
                </a:ext>
              </a:extLst>
            </p:cNvPr>
            <p:cNvSpPr txBox="1"/>
            <p:nvPr/>
          </p:nvSpPr>
          <p:spPr>
            <a:xfrm>
              <a:off x="1697763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E1CB76B-3BBD-A43B-7C52-1E8B967E0E8C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B7F16AD-63BA-380E-4811-B5A4F840E6D0}"/>
              </a:ext>
            </a:extLst>
          </p:cNvPr>
          <p:cNvGrpSpPr/>
          <p:nvPr/>
        </p:nvGrpSpPr>
        <p:grpSpPr>
          <a:xfrm>
            <a:off x="685894" y="3825134"/>
            <a:ext cx="3280792" cy="850172"/>
            <a:chOff x="685894" y="2110634"/>
            <a:chExt cx="3280792" cy="850172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ADE3FA15-7A04-BFCE-618D-FA1FEFA3DD9D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64BB02CC-8441-DC30-1B92-61B3115B9B02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44" name="文本框 10243">
              <a:extLst>
                <a:ext uri="{FF2B5EF4-FFF2-40B4-BE49-F238E27FC236}">
                  <a16:creationId xmlns:a16="http://schemas.microsoft.com/office/drawing/2014/main" id="{E520E06B-9264-CC5E-98E1-06E62C0A392A}"/>
                </a:ext>
              </a:extLst>
            </p:cNvPr>
            <p:cNvSpPr txBox="1"/>
            <p:nvPr/>
          </p:nvSpPr>
          <p:spPr>
            <a:xfrm>
              <a:off x="843089" y="2162746"/>
              <a:ext cx="6618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5400" b="1"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en-US" altLang="zh-CN" sz="2400" b="0" i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0936" name="文本框 10935">
              <a:extLst>
                <a:ext uri="{FF2B5EF4-FFF2-40B4-BE49-F238E27FC236}">
                  <a16:creationId xmlns:a16="http://schemas.microsoft.com/office/drawing/2014/main" id="{6A3FA7D5-D26C-7E2E-E049-48F60385C66F}"/>
                </a:ext>
              </a:extLst>
            </p:cNvPr>
            <p:cNvSpPr txBox="1"/>
            <p:nvPr/>
          </p:nvSpPr>
          <p:spPr>
            <a:xfrm>
              <a:off x="1697763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2" name="文本框 11041">
              <a:extLst>
                <a:ext uri="{FF2B5EF4-FFF2-40B4-BE49-F238E27FC236}">
                  <a16:creationId xmlns:a16="http://schemas.microsoft.com/office/drawing/2014/main" id="{B135D3E0-69BB-CE57-C75C-5C1CFAD40D64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11044" name="组合 11043">
            <a:extLst>
              <a:ext uri="{FF2B5EF4-FFF2-40B4-BE49-F238E27FC236}">
                <a16:creationId xmlns:a16="http://schemas.microsoft.com/office/drawing/2014/main" id="{674C5C8E-0C36-1A20-34B6-EB1A9BBC16BB}"/>
              </a:ext>
            </a:extLst>
          </p:cNvPr>
          <p:cNvGrpSpPr/>
          <p:nvPr/>
        </p:nvGrpSpPr>
        <p:grpSpPr>
          <a:xfrm>
            <a:off x="4307037" y="3825134"/>
            <a:ext cx="3280792" cy="850172"/>
            <a:chOff x="685894" y="2110634"/>
            <a:chExt cx="3280792" cy="850172"/>
          </a:xfrm>
        </p:grpSpPr>
        <p:sp>
          <p:nvSpPr>
            <p:cNvPr id="11045" name="平行四边形 11044">
              <a:extLst>
                <a:ext uri="{FF2B5EF4-FFF2-40B4-BE49-F238E27FC236}">
                  <a16:creationId xmlns:a16="http://schemas.microsoft.com/office/drawing/2014/main" id="{C94D7E86-5AC9-9B06-0DA6-47A794C49D88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55" name="平行四边形 11054">
              <a:extLst>
                <a:ext uri="{FF2B5EF4-FFF2-40B4-BE49-F238E27FC236}">
                  <a16:creationId xmlns:a16="http://schemas.microsoft.com/office/drawing/2014/main" id="{2B6038D5-C4E2-A3E5-AB29-8E9E206450EE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56" name="文本框 11055">
              <a:extLst>
                <a:ext uri="{FF2B5EF4-FFF2-40B4-BE49-F238E27FC236}">
                  <a16:creationId xmlns:a16="http://schemas.microsoft.com/office/drawing/2014/main" id="{FEE2E83F-C6CD-0103-A42D-4F10C51F9903}"/>
                </a:ext>
              </a:extLst>
            </p:cNvPr>
            <p:cNvSpPr txBox="1"/>
            <p:nvPr/>
          </p:nvSpPr>
          <p:spPr>
            <a:xfrm>
              <a:off x="843089" y="2162746"/>
              <a:ext cx="6618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5400" b="1">
                  <a:latin typeface="阿里汉仪智能黑体" panose="00020600040101010101" pitchFamily="18" charset="-122"/>
                  <a:ea typeface="阿里汉仪智能黑体" panose="00020600040101010101" pitchFamily="18" charset="-122"/>
                </a:defRPr>
              </a:lvl1pPr>
            </a:lstStyle>
            <a:p>
              <a:r>
                <a:rPr lang="en-US" altLang="zh-CN" sz="2400" b="0" i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1057" name="文本框 11056">
              <a:extLst>
                <a:ext uri="{FF2B5EF4-FFF2-40B4-BE49-F238E27FC236}">
                  <a16:creationId xmlns:a16="http://schemas.microsoft.com/office/drawing/2014/main" id="{8B375FA8-8037-65A6-9F4C-50E685B744FA}"/>
                </a:ext>
              </a:extLst>
            </p:cNvPr>
            <p:cNvSpPr txBox="1"/>
            <p:nvPr/>
          </p:nvSpPr>
          <p:spPr>
            <a:xfrm>
              <a:off x="1697763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59" name="文本框 11058">
              <a:extLst>
                <a:ext uri="{FF2B5EF4-FFF2-40B4-BE49-F238E27FC236}">
                  <a16:creationId xmlns:a16="http://schemas.microsoft.com/office/drawing/2014/main" id="{097F78B7-4460-EC95-C8D4-E6F6F8523547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57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2" name="Freeform 2">
            <a:extLst>
              <a:ext uri="{FF2B5EF4-FFF2-40B4-BE49-F238E27FC236}">
                <a16:creationId xmlns:a16="http://schemas.microsoft.com/office/drawing/2014/main" id="{0F40F8E4-3A8B-3DF4-026F-54AF8BCCA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2369" y="1336733"/>
            <a:ext cx="5844429" cy="4929716"/>
          </a:xfrm>
          <a:custGeom>
            <a:avLst/>
            <a:gdLst/>
            <a:ahLst/>
            <a:cxnLst>
              <a:cxn ang="0">
                <a:pos x="0" y="2742"/>
              </a:cxn>
              <a:cxn ang="0">
                <a:pos x="253" y="2556"/>
              </a:cxn>
              <a:cxn ang="0">
                <a:pos x="515" y="2395"/>
              </a:cxn>
              <a:cxn ang="0">
                <a:pos x="798" y="2223"/>
              </a:cxn>
              <a:cxn ang="0">
                <a:pos x="1152" y="2000"/>
              </a:cxn>
              <a:cxn ang="0">
                <a:pos x="1587" y="1728"/>
              </a:cxn>
              <a:cxn ang="0">
                <a:pos x="1869" y="1525"/>
              </a:cxn>
              <a:cxn ang="0">
                <a:pos x="2061" y="1394"/>
              </a:cxn>
              <a:cxn ang="0">
                <a:pos x="2324" y="1182"/>
              </a:cxn>
              <a:cxn ang="0">
                <a:pos x="2557" y="980"/>
              </a:cxn>
              <a:cxn ang="0">
                <a:pos x="2769" y="768"/>
              </a:cxn>
              <a:cxn ang="0">
                <a:pos x="2941" y="606"/>
              </a:cxn>
              <a:cxn ang="0">
                <a:pos x="3193" y="353"/>
              </a:cxn>
              <a:cxn ang="0">
                <a:pos x="3011" y="252"/>
              </a:cxn>
              <a:cxn ang="0">
                <a:pos x="3648" y="0"/>
              </a:cxn>
              <a:cxn ang="0">
                <a:pos x="3668" y="687"/>
              </a:cxn>
              <a:cxn ang="0">
                <a:pos x="3466" y="525"/>
              </a:cxn>
              <a:cxn ang="0">
                <a:pos x="3213" y="828"/>
              </a:cxn>
              <a:cxn ang="0">
                <a:pos x="2910" y="1202"/>
              </a:cxn>
              <a:cxn ang="0">
                <a:pos x="2698" y="1515"/>
              </a:cxn>
              <a:cxn ang="0">
                <a:pos x="2597" y="1738"/>
              </a:cxn>
              <a:cxn ang="0">
                <a:pos x="2496" y="1970"/>
              </a:cxn>
              <a:cxn ang="0">
                <a:pos x="2435" y="2182"/>
              </a:cxn>
              <a:cxn ang="0">
                <a:pos x="2375" y="2384"/>
              </a:cxn>
              <a:cxn ang="0">
                <a:pos x="2264" y="2779"/>
              </a:cxn>
              <a:cxn ang="0">
                <a:pos x="2183" y="3152"/>
              </a:cxn>
              <a:cxn ang="0">
                <a:pos x="2122" y="3445"/>
              </a:cxn>
              <a:cxn ang="0">
                <a:pos x="2042" y="3785"/>
              </a:cxn>
              <a:cxn ang="0">
                <a:pos x="0" y="3785"/>
              </a:cxn>
              <a:cxn ang="0">
                <a:pos x="0" y="2742"/>
              </a:cxn>
            </a:cxnLst>
            <a:rect l="0" t="0" r="r" b="b"/>
            <a:pathLst>
              <a:path w="3668" h="3785">
                <a:moveTo>
                  <a:pt x="0" y="2742"/>
                </a:moveTo>
                <a:lnTo>
                  <a:pt x="253" y="2556"/>
                </a:lnTo>
                <a:lnTo>
                  <a:pt x="515" y="2395"/>
                </a:lnTo>
                <a:lnTo>
                  <a:pt x="798" y="2223"/>
                </a:lnTo>
                <a:lnTo>
                  <a:pt x="1152" y="2000"/>
                </a:lnTo>
                <a:lnTo>
                  <a:pt x="1587" y="1728"/>
                </a:lnTo>
                <a:lnTo>
                  <a:pt x="1869" y="1525"/>
                </a:lnTo>
                <a:lnTo>
                  <a:pt x="2061" y="1394"/>
                </a:lnTo>
                <a:lnTo>
                  <a:pt x="2324" y="1182"/>
                </a:lnTo>
                <a:lnTo>
                  <a:pt x="2557" y="980"/>
                </a:lnTo>
                <a:lnTo>
                  <a:pt x="2769" y="768"/>
                </a:lnTo>
                <a:lnTo>
                  <a:pt x="2941" y="606"/>
                </a:lnTo>
                <a:lnTo>
                  <a:pt x="3193" y="353"/>
                </a:lnTo>
                <a:lnTo>
                  <a:pt x="3011" y="252"/>
                </a:lnTo>
                <a:lnTo>
                  <a:pt x="3648" y="0"/>
                </a:lnTo>
                <a:lnTo>
                  <a:pt x="3668" y="687"/>
                </a:lnTo>
                <a:lnTo>
                  <a:pt x="3466" y="525"/>
                </a:lnTo>
                <a:lnTo>
                  <a:pt x="3213" y="828"/>
                </a:lnTo>
                <a:lnTo>
                  <a:pt x="2910" y="1202"/>
                </a:lnTo>
                <a:lnTo>
                  <a:pt x="2698" y="1515"/>
                </a:lnTo>
                <a:lnTo>
                  <a:pt x="2597" y="1738"/>
                </a:lnTo>
                <a:lnTo>
                  <a:pt x="2496" y="1970"/>
                </a:lnTo>
                <a:lnTo>
                  <a:pt x="2435" y="2182"/>
                </a:lnTo>
                <a:lnTo>
                  <a:pt x="2375" y="2384"/>
                </a:lnTo>
                <a:lnTo>
                  <a:pt x="2264" y="2779"/>
                </a:lnTo>
                <a:lnTo>
                  <a:pt x="2183" y="3152"/>
                </a:lnTo>
                <a:lnTo>
                  <a:pt x="2122" y="3445"/>
                </a:lnTo>
                <a:lnTo>
                  <a:pt x="2042" y="3785"/>
                </a:lnTo>
                <a:lnTo>
                  <a:pt x="0" y="3785"/>
                </a:lnTo>
                <a:lnTo>
                  <a:pt x="0" y="2742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lIns="83805" tIns="41903" rIns="83805" bIns="41903" anchor="ctr"/>
          <a:lstStyle/>
          <a:p>
            <a:pPr algn="ctr"/>
            <a:endParaRPr lang="zh-CN" altLang="en-US" sz="1733" b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B2326A35-3544-2F17-8B8C-5A2206FE4DD5}"/>
              </a:ext>
            </a:extLst>
          </p:cNvPr>
          <p:cNvSpPr/>
          <p:nvPr/>
        </p:nvSpPr>
        <p:spPr>
          <a:xfrm>
            <a:off x="4442245" y="4465167"/>
            <a:ext cx="2120246" cy="391583"/>
          </a:xfrm>
          <a:prstGeom prst="roundRect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noProof="1">
                <a:sym typeface="+mn-lt"/>
              </a:rPr>
              <a:t>2022</a:t>
            </a:r>
            <a:r>
              <a:rPr lang="zh-CN" altLang="en-US" noProof="1">
                <a:sym typeface="+mn-lt"/>
              </a:rPr>
              <a:t>年</a:t>
            </a: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49294F65-F2FC-6740-4D70-7A3F12833DFF}"/>
              </a:ext>
            </a:extLst>
          </p:cNvPr>
          <p:cNvSpPr/>
          <p:nvPr/>
        </p:nvSpPr>
        <p:spPr>
          <a:xfrm>
            <a:off x="5330971" y="3618500"/>
            <a:ext cx="2122362" cy="39158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noProof="1">
                <a:sym typeface="+mn-lt"/>
              </a:rPr>
              <a:t>2023</a:t>
            </a:r>
            <a:r>
              <a:rPr lang="zh-CN" altLang="en-US" noProof="1">
                <a:sym typeface="+mn-lt"/>
              </a:rPr>
              <a:t>年</a:t>
            </a: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BD5B0A56-D17C-48FF-C1EC-F69D6D9EB624}"/>
              </a:ext>
            </a:extLst>
          </p:cNvPr>
          <p:cNvSpPr/>
          <p:nvPr/>
        </p:nvSpPr>
        <p:spPr>
          <a:xfrm>
            <a:off x="5993282" y="2801467"/>
            <a:ext cx="2122361" cy="393700"/>
          </a:xfrm>
          <a:prstGeom prst="roundRect">
            <a:avLst/>
          </a:prstGeom>
          <a:solidFill>
            <a:srgbClr val="0143D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noProof="1">
                <a:sym typeface="+mn-lt"/>
              </a:rPr>
              <a:t>2024</a:t>
            </a:r>
            <a:r>
              <a:rPr lang="zh-CN" altLang="en-US" noProof="1">
                <a:sym typeface="+mn-lt"/>
              </a:rPr>
              <a:t>年</a:t>
            </a: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9B36FEF3-B0C7-D571-924B-FE1EC116F33F}"/>
              </a:ext>
            </a:extLst>
          </p:cNvPr>
          <p:cNvSpPr/>
          <p:nvPr/>
        </p:nvSpPr>
        <p:spPr>
          <a:xfrm>
            <a:off x="6738121" y="2031001"/>
            <a:ext cx="2120246" cy="391583"/>
          </a:xfrm>
          <a:prstGeom prst="roundRect">
            <a:avLst/>
          </a:prstGeom>
          <a:solidFill>
            <a:srgbClr val="407B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noProof="1">
                <a:sym typeface="+mn-lt"/>
              </a:rPr>
              <a:t>2025</a:t>
            </a:r>
            <a:r>
              <a:rPr lang="zh-CN" altLang="en-US" noProof="1">
                <a:sym typeface="+mn-lt"/>
              </a:rPr>
              <a:t>年</a:t>
            </a: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A8645018-0AB6-7EA8-3B3E-797EFFCCD8FE}"/>
              </a:ext>
            </a:extLst>
          </p:cNvPr>
          <p:cNvSpPr/>
          <p:nvPr/>
        </p:nvSpPr>
        <p:spPr>
          <a:xfrm>
            <a:off x="3600072" y="5239867"/>
            <a:ext cx="2120246" cy="39370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noProof="1">
                <a:sym typeface="+mn-lt"/>
              </a:rPr>
              <a:t>2021</a:t>
            </a:r>
            <a:r>
              <a:rPr lang="zh-CN" altLang="en-US" noProof="1">
                <a:sym typeface="+mn-lt"/>
              </a:rPr>
              <a:t>年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FC61BBC-8BFB-E63B-0BE8-A393E5DD5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3904" y="2115857"/>
            <a:ext cx="2105434" cy="26929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</p:spPr>
        <p:txBody>
          <a:bodyPr lIns="83805" tIns="41903" rIns="83805" bIns="41903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9371295-9B68-A1C3-87F5-0BC7E1BE35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3676" y="2878186"/>
            <a:ext cx="2105434" cy="26929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</p:spPr>
        <p:txBody>
          <a:bodyPr lIns="83805" tIns="41903" rIns="83805" bIns="41903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6DDF2BE-9E68-79D3-8FB3-016A41FC3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4081" y="3679646"/>
            <a:ext cx="2105434" cy="26929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</p:spPr>
        <p:txBody>
          <a:bodyPr lIns="83805" tIns="41903" rIns="83805" bIns="41903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5FB986D-F7B4-CF80-2571-BD77D17E9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5503" y="4545372"/>
            <a:ext cx="2105434" cy="26929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</p:spPr>
        <p:txBody>
          <a:bodyPr lIns="83805" tIns="41903" rIns="83805" bIns="41903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29B446F-DB4F-522F-BF97-14E20B7BFF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3282" y="5317955"/>
            <a:ext cx="2105434" cy="26929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</p:spPr>
        <p:txBody>
          <a:bodyPr lIns="83805" tIns="41903" rIns="83805" bIns="41903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7A43361-B9AE-0978-6270-C01AB4D08FB0}"/>
              </a:ext>
            </a:extLst>
          </p:cNvPr>
          <p:cNvGrpSpPr/>
          <p:nvPr/>
        </p:nvGrpSpPr>
        <p:grpSpPr>
          <a:xfrm>
            <a:off x="982662" y="1746206"/>
            <a:ext cx="4418061" cy="2989068"/>
            <a:chOff x="-94765" y="1931934"/>
            <a:chExt cx="4418061" cy="298906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051158D-379B-535B-D554-00CEB5BA4D20}"/>
                </a:ext>
              </a:extLst>
            </p:cNvPr>
            <p:cNvSpPr txBox="1"/>
            <p:nvPr/>
          </p:nvSpPr>
          <p:spPr>
            <a:xfrm>
              <a:off x="-94765" y="2245087"/>
              <a:ext cx="441806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46A8C2A-EC94-7B12-99F1-88FF9A604C4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049FAE3-E1DB-2ADA-8139-AB365D463100}"/>
                </a:ext>
              </a:extLst>
            </p:cNvPr>
            <p:cNvSpPr txBox="1"/>
            <p:nvPr/>
          </p:nvSpPr>
          <p:spPr>
            <a:xfrm>
              <a:off x="-94764" y="3465219"/>
              <a:ext cx="2811074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201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04</a:t>
            </a:r>
          </a:p>
        </p:txBody>
      </p:sp>
      <p:grpSp>
        <p:nvGrpSpPr>
          <p:cNvPr id="5" name="组合 53">
            <a:extLst>
              <a:ext uri="{FF2B5EF4-FFF2-40B4-BE49-F238E27FC236}">
                <a16:creationId xmlns:a16="http://schemas.microsoft.com/office/drawing/2014/main" id="{DF06BBA9-5E47-22CB-4674-E95BC16CEA1E}"/>
              </a:ext>
            </a:extLst>
          </p:cNvPr>
          <p:cNvGrpSpPr/>
          <p:nvPr/>
        </p:nvGrpSpPr>
        <p:grpSpPr>
          <a:xfrm>
            <a:off x="6522456" y="2801523"/>
            <a:ext cx="437766" cy="1152484"/>
            <a:chOff x="2457450" y="777875"/>
            <a:chExt cx="1811338" cy="4765675"/>
          </a:xfrm>
          <a:solidFill>
            <a:srgbClr val="595959"/>
          </a:solidFill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2B7B604B-A5CF-C5A1-F7CC-6137F356F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657C97E-7484-3D87-18A3-79E822E906EC}"/>
                </a:ext>
              </a:extLst>
            </p:cNvPr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grpSp>
        <p:nvGrpSpPr>
          <p:cNvPr id="9" name="组合 57">
            <a:extLst>
              <a:ext uri="{FF2B5EF4-FFF2-40B4-BE49-F238E27FC236}">
                <a16:creationId xmlns:a16="http://schemas.microsoft.com/office/drawing/2014/main" id="{E09898A5-EA88-0C70-CC44-F0B9CDABEDF8}"/>
              </a:ext>
            </a:extLst>
          </p:cNvPr>
          <p:cNvGrpSpPr/>
          <p:nvPr/>
        </p:nvGrpSpPr>
        <p:grpSpPr>
          <a:xfrm>
            <a:off x="5225430" y="2714572"/>
            <a:ext cx="437766" cy="1152484"/>
            <a:chOff x="2457450" y="777875"/>
            <a:chExt cx="1811338" cy="4765675"/>
          </a:xfrm>
          <a:solidFill>
            <a:srgbClr val="407BFF"/>
          </a:solidFill>
        </p:grpSpPr>
        <p:sp>
          <p:nvSpPr>
            <p:cNvPr id="10" name="Oval 6">
              <a:extLst>
                <a:ext uri="{FF2B5EF4-FFF2-40B4-BE49-F238E27FC236}">
                  <a16:creationId xmlns:a16="http://schemas.microsoft.com/office/drawing/2014/main" id="{84F89377-B54C-7D7A-11BC-A0D8AC15A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6376C23F-1386-05A0-E5C9-71457DF2A050}"/>
                </a:ext>
              </a:extLst>
            </p:cNvPr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sp>
        <p:nvSpPr>
          <p:cNvPr id="12" name="Freeform 8">
            <a:extLst>
              <a:ext uri="{FF2B5EF4-FFF2-40B4-BE49-F238E27FC236}">
                <a16:creationId xmlns:a16="http://schemas.microsoft.com/office/drawing/2014/main" id="{8E5C1840-E32B-DB7A-EE40-747A99330F9A}"/>
              </a:ext>
            </a:extLst>
          </p:cNvPr>
          <p:cNvSpPr/>
          <p:nvPr/>
        </p:nvSpPr>
        <p:spPr bwMode="auto">
          <a:xfrm>
            <a:off x="4216274" y="2046060"/>
            <a:ext cx="3753108" cy="3308611"/>
          </a:xfrm>
          <a:custGeom>
            <a:avLst/>
            <a:gdLst>
              <a:gd name="T0" fmla="*/ 243 w 1370"/>
              <a:gd name="T1" fmla="*/ 0 h 1207"/>
              <a:gd name="T2" fmla="*/ 0 w 1370"/>
              <a:gd name="T3" fmla="*/ 523 h 1207"/>
              <a:gd name="T4" fmla="*/ 685 w 1370"/>
              <a:gd name="T5" fmla="*/ 1207 h 1207"/>
              <a:gd name="T6" fmla="*/ 1370 w 1370"/>
              <a:gd name="T7" fmla="*/ 523 h 1207"/>
              <a:gd name="T8" fmla="*/ 1127 w 1370"/>
              <a:gd name="T9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0" h="1207">
                <a:moveTo>
                  <a:pt x="243" y="0"/>
                </a:moveTo>
                <a:cubicBezTo>
                  <a:pt x="94" y="125"/>
                  <a:pt x="0" y="313"/>
                  <a:pt x="0" y="523"/>
                </a:cubicBezTo>
                <a:cubicBezTo>
                  <a:pt x="0" y="901"/>
                  <a:pt x="307" y="1207"/>
                  <a:pt x="685" y="1207"/>
                </a:cubicBezTo>
                <a:cubicBezTo>
                  <a:pt x="1063" y="1207"/>
                  <a:pt x="1370" y="901"/>
                  <a:pt x="1370" y="523"/>
                </a:cubicBezTo>
                <a:cubicBezTo>
                  <a:pt x="1370" y="313"/>
                  <a:pt x="1276" y="125"/>
                  <a:pt x="1127" y="0"/>
                </a:cubicBezTo>
              </a:path>
            </a:pathLst>
          </a:custGeom>
          <a:noFill/>
          <a:ln w="6350" cap="flat">
            <a:solidFill>
              <a:schemeClr val="bg1">
                <a:lumMod val="7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3" name="Oval 56">
            <a:extLst>
              <a:ext uri="{FF2B5EF4-FFF2-40B4-BE49-F238E27FC236}">
                <a16:creationId xmlns:a16="http://schemas.microsoft.com/office/drawing/2014/main" id="{667BAE5F-D82E-7821-59F5-B115CA727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4322" y="1905725"/>
            <a:ext cx="578094" cy="578451"/>
          </a:xfrm>
          <a:prstGeom prst="ellipse">
            <a:avLst/>
          </a:prstGeom>
          <a:solidFill>
            <a:srgbClr val="407B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  <a:sym typeface="+mn-lt"/>
              </a:rPr>
              <a:t>01</a:t>
            </a:r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Oval 57">
            <a:extLst>
              <a:ext uri="{FF2B5EF4-FFF2-40B4-BE49-F238E27FC236}">
                <a16:creationId xmlns:a16="http://schemas.microsoft.com/office/drawing/2014/main" id="{A2BAF895-975F-EF7C-C15F-3441E0798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7226" y="3065737"/>
            <a:ext cx="578094" cy="581129"/>
          </a:xfrm>
          <a:prstGeom prst="ellipse">
            <a:avLst/>
          </a:prstGeom>
          <a:solidFill>
            <a:srgbClr val="0143D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  <a:sym typeface="+mn-lt"/>
              </a:rPr>
              <a:t>02</a:t>
            </a:r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Oval 58">
            <a:extLst>
              <a:ext uri="{FF2B5EF4-FFF2-40B4-BE49-F238E27FC236}">
                <a16:creationId xmlns:a16="http://schemas.microsoft.com/office/drawing/2014/main" id="{0D89C1BC-3626-BE5E-E598-6B8BAF042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396" y="4249599"/>
            <a:ext cx="578094" cy="578451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  <a:sym typeface="+mn-lt"/>
              </a:rPr>
              <a:t>03</a:t>
            </a:r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Oval 59">
            <a:extLst>
              <a:ext uri="{FF2B5EF4-FFF2-40B4-BE49-F238E27FC236}">
                <a16:creationId xmlns:a16="http://schemas.microsoft.com/office/drawing/2014/main" id="{D09804EE-BB1E-971D-C441-5C9B1CD68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8300" y="1905725"/>
            <a:ext cx="580770" cy="578451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  <a:sym typeface="+mn-lt"/>
              </a:rPr>
              <a:t>04</a:t>
            </a:r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Oval 60">
            <a:extLst>
              <a:ext uri="{FF2B5EF4-FFF2-40B4-BE49-F238E27FC236}">
                <a16:creationId xmlns:a16="http://schemas.microsoft.com/office/drawing/2014/main" id="{3D693D66-CE69-435E-4F7D-AED446FBC7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8997" y="3065737"/>
            <a:ext cx="580770" cy="58112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  <a:sym typeface="+mn-lt"/>
              </a:rPr>
              <a:t>05</a:t>
            </a:r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Oval 61">
            <a:extLst>
              <a:ext uri="{FF2B5EF4-FFF2-40B4-BE49-F238E27FC236}">
                <a16:creationId xmlns:a16="http://schemas.microsoft.com/office/drawing/2014/main" id="{1E972D3C-4299-09EA-7F7B-10492A76C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0279" y="4249599"/>
            <a:ext cx="578094" cy="57845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06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CB8CF687-500B-B7BF-5D34-7E40E0365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576" y="3642763"/>
            <a:ext cx="598503" cy="610728"/>
          </a:xfrm>
          <a:prstGeom prst="rect">
            <a:avLst/>
          </a:prstGeom>
          <a:solidFill>
            <a:srgbClr val="0143D7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1866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1866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507CDF9D-07AB-A830-2751-97BEA1811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5064" y="3889821"/>
            <a:ext cx="598501" cy="363669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1466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1466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9">
            <a:extLst>
              <a:ext uri="{FF2B5EF4-FFF2-40B4-BE49-F238E27FC236}">
                <a16:creationId xmlns:a16="http://schemas.microsoft.com/office/drawing/2014/main" id="{FC1CA00D-5F74-2898-B153-2B272E475F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2086" y="3976508"/>
            <a:ext cx="598506" cy="276707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1466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1466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76">
            <a:extLst>
              <a:ext uri="{FF2B5EF4-FFF2-40B4-BE49-F238E27FC236}">
                <a16:creationId xmlns:a16="http://schemas.microsoft.com/office/drawing/2014/main" id="{74616237-8C78-3BF9-EC4D-53FB8EEA68CC}"/>
              </a:ext>
            </a:extLst>
          </p:cNvPr>
          <p:cNvGrpSpPr/>
          <p:nvPr/>
        </p:nvGrpSpPr>
        <p:grpSpPr>
          <a:xfrm>
            <a:off x="5665184" y="2439674"/>
            <a:ext cx="855285" cy="1124612"/>
            <a:chOff x="4225925" y="1973263"/>
            <a:chExt cx="687388" cy="903287"/>
          </a:xfrm>
          <a:solidFill>
            <a:srgbClr val="0143D7"/>
          </a:solidFill>
        </p:grpSpPr>
        <p:sp>
          <p:nvSpPr>
            <p:cNvPr id="24" name="Oval 12">
              <a:extLst>
                <a:ext uri="{FF2B5EF4-FFF2-40B4-BE49-F238E27FC236}">
                  <a16:creationId xmlns:a16="http://schemas.microsoft.com/office/drawing/2014/main" id="{6AB7B7CD-1517-593E-C368-530D7994BB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0563" y="1989138"/>
              <a:ext cx="138113" cy="1349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898DB99A-06E0-B5F7-215F-41D948EDFD37}"/>
                </a:ext>
              </a:extLst>
            </p:cNvPr>
            <p:cNvSpPr/>
            <p:nvPr/>
          </p:nvSpPr>
          <p:spPr bwMode="auto">
            <a:xfrm>
              <a:off x="4225925" y="1973263"/>
              <a:ext cx="687388" cy="903287"/>
            </a:xfrm>
            <a:custGeom>
              <a:avLst/>
              <a:gdLst>
                <a:gd name="T0" fmla="*/ 963 w 975"/>
                <a:gd name="T1" fmla="*/ 14 h 1279"/>
                <a:gd name="T2" fmla="*/ 918 w 975"/>
                <a:gd name="T3" fmla="*/ 13 h 1279"/>
                <a:gd name="T4" fmla="*/ 678 w 975"/>
                <a:gd name="T5" fmla="*/ 235 h 1279"/>
                <a:gd name="T6" fmla="*/ 678 w 975"/>
                <a:gd name="T7" fmla="*/ 235 h 1279"/>
                <a:gd name="T8" fmla="*/ 609 w 975"/>
                <a:gd name="T9" fmla="*/ 235 h 1279"/>
                <a:gd name="T10" fmla="*/ 558 w 975"/>
                <a:gd name="T11" fmla="*/ 235 h 1279"/>
                <a:gd name="T12" fmla="*/ 524 w 975"/>
                <a:gd name="T13" fmla="*/ 389 h 1279"/>
                <a:gd name="T14" fmla="*/ 498 w 975"/>
                <a:gd name="T15" fmla="*/ 303 h 1279"/>
                <a:gd name="T16" fmla="*/ 513 w 975"/>
                <a:gd name="T17" fmla="*/ 283 h 1279"/>
                <a:gd name="T18" fmla="*/ 488 w 975"/>
                <a:gd name="T19" fmla="*/ 255 h 1279"/>
                <a:gd name="T20" fmla="*/ 460 w 975"/>
                <a:gd name="T21" fmla="*/ 281 h 1279"/>
                <a:gd name="T22" fmla="*/ 477 w 975"/>
                <a:gd name="T23" fmla="*/ 303 h 1279"/>
                <a:gd name="T24" fmla="*/ 453 w 975"/>
                <a:gd name="T25" fmla="*/ 389 h 1279"/>
                <a:gd name="T26" fmla="*/ 417 w 975"/>
                <a:gd name="T27" fmla="*/ 235 h 1279"/>
                <a:gd name="T28" fmla="*/ 366 w 975"/>
                <a:gd name="T29" fmla="*/ 235 h 1279"/>
                <a:gd name="T30" fmla="*/ 298 w 975"/>
                <a:gd name="T31" fmla="*/ 235 h 1279"/>
                <a:gd name="T32" fmla="*/ 298 w 975"/>
                <a:gd name="T33" fmla="*/ 235 h 1279"/>
                <a:gd name="T34" fmla="*/ 56 w 975"/>
                <a:gd name="T35" fmla="*/ 13 h 1279"/>
                <a:gd name="T36" fmla="*/ 12 w 975"/>
                <a:gd name="T37" fmla="*/ 14 h 1279"/>
                <a:gd name="T38" fmla="*/ 13 w 975"/>
                <a:gd name="T39" fmla="*/ 59 h 1279"/>
                <a:gd name="T40" fmla="*/ 366 w 975"/>
                <a:gd name="T41" fmla="*/ 398 h 1279"/>
                <a:gd name="T42" fmla="*/ 366 w 975"/>
                <a:gd name="T43" fmla="*/ 742 h 1279"/>
                <a:gd name="T44" fmla="*/ 366 w 975"/>
                <a:gd name="T45" fmla="*/ 1228 h 1279"/>
                <a:gd name="T46" fmla="*/ 417 w 975"/>
                <a:gd name="T47" fmla="*/ 1279 h 1279"/>
                <a:gd name="T48" fmla="*/ 468 w 975"/>
                <a:gd name="T49" fmla="*/ 1228 h 1279"/>
                <a:gd name="T50" fmla="*/ 468 w 975"/>
                <a:gd name="T51" fmla="*/ 742 h 1279"/>
                <a:gd name="T52" fmla="*/ 507 w 975"/>
                <a:gd name="T53" fmla="*/ 742 h 1279"/>
                <a:gd name="T54" fmla="*/ 507 w 975"/>
                <a:gd name="T55" fmla="*/ 1228 h 1279"/>
                <a:gd name="T56" fmla="*/ 558 w 975"/>
                <a:gd name="T57" fmla="*/ 1279 h 1279"/>
                <a:gd name="T58" fmla="*/ 609 w 975"/>
                <a:gd name="T59" fmla="*/ 1228 h 1279"/>
                <a:gd name="T60" fmla="*/ 609 w 975"/>
                <a:gd name="T61" fmla="*/ 742 h 1279"/>
                <a:gd name="T62" fmla="*/ 609 w 975"/>
                <a:gd name="T63" fmla="*/ 398 h 1279"/>
                <a:gd name="T64" fmla="*/ 961 w 975"/>
                <a:gd name="T65" fmla="*/ 59 h 1279"/>
                <a:gd name="T66" fmla="*/ 963 w 975"/>
                <a:gd name="T67" fmla="*/ 14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5" h="1279">
                  <a:moveTo>
                    <a:pt x="963" y="14"/>
                  </a:moveTo>
                  <a:cubicBezTo>
                    <a:pt x="951" y="2"/>
                    <a:pt x="930" y="0"/>
                    <a:pt x="918" y="13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09" y="235"/>
                    <a:pt x="609" y="235"/>
                    <a:pt x="60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46" y="357"/>
                    <a:pt x="524" y="389"/>
                    <a:pt x="524" y="389"/>
                  </a:cubicBezTo>
                  <a:cubicBezTo>
                    <a:pt x="498" y="303"/>
                    <a:pt x="498" y="303"/>
                    <a:pt x="498" y="303"/>
                  </a:cubicBezTo>
                  <a:cubicBezTo>
                    <a:pt x="513" y="283"/>
                    <a:pt x="513" y="283"/>
                    <a:pt x="513" y="283"/>
                  </a:cubicBezTo>
                  <a:cubicBezTo>
                    <a:pt x="488" y="255"/>
                    <a:pt x="488" y="255"/>
                    <a:pt x="488" y="255"/>
                  </a:cubicBezTo>
                  <a:cubicBezTo>
                    <a:pt x="460" y="281"/>
                    <a:pt x="460" y="281"/>
                    <a:pt x="460" y="281"/>
                  </a:cubicBezTo>
                  <a:cubicBezTo>
                    <a:pt x="477" y="303"/>
                    <a:pt x="477" y="303"/>
                    <a:pt x="477" y="303"/>
                  </a:cubicBezTo>
                  <a:cubicBezTo>
                    <a:pt x="453" y="389"/>
                    <a:pt x="453" y="389"/>
                    <a:pt x="453" y="389"/>
                  </a:cubicBezTo>
                  <a:cubicBezTo>
                    <a:pt x="432" y="365"/>
                    <a:pt x="421" y="274"/>
                    <a:pt x="417" y="235"/>
                  </a:cubicBezTo>
                  <a:cubicBezTo>
                    <a:pt x="366" y="235"/>
                    <a:pt x="366" y="235"/>
                    <a:pt x="366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44" y="0"/>
                    <a:pt x="24" y="2"/>
                    <a:pt x="12" y="14"/>
                  </a:cubicBezTo>
                  <a:cubicBezTo>
                    <a:pt x="0" y="27"/>
                    <a:pt x="0" y="48"/>
                    <a:pt x="13" y="59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66" y="1228"/>
                    <a:pt x="366" y="1228"/>
                    <a:pt x="366" y="1228"/>
                  </a:cubicBezTo>
                  <a:cubicBezTo>
                    <a:pt x="366" y="1256"/>
                    <a:pt x="389" y="1279"/>
                    <a:pt x="417" y="1279"/>
                  </a:cubicBezTo>
                  <a:cubicBezTo>
                    <a:pt x="444" y="1279"/>
                    <a:pt x="468" y="1256"/>
                    <a:pt x="468" y="1228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507" y="742"/>
                    <a:pt x="507" y="742"/>
                    <a:pt x="507" y="742"/>
                  </a:cubicBezTo>
                  <a:cubicBezTo>
                    <a:pt x="507" y="1228"/>
                    <a:pt x="507" y="1228"/>
                    <a:pt x="507" y="1228"/>
                  </a:cubicBezTo>
                  <a:cubicBezTo>
                    <a:pt x="507" y="1256"/>
                    <a:pt x="530" y="1279"/>
                    <a:pt x="558" y="1279"/>
                  </a:cubicBezTo>
                  <a:cubicBezTo>
                    <a:pt x="585" y="1279"/>
                    <a:pt x="609" y="1256"/>
                    <a:pt x="609" y="1228"/>
                  </a:cubicBezTo>
                  <a:cubicBezTo>
                    <a:pt x="609" y="742"/>
                    <a:pt x="609" y="742"/>
                    <a:pt x="609" y="742"/>
                  </a:cubicBezTo>
                  <a:cubicBezTo>
                    <a:pt x="609" y="398"/>
                    <a:pt x="609" y="398"/>
                    <a:pt x="609" y="398"/>
                  </a:cubicBezTo>
                  <a:cubicBezTo>
                    <a:pt x="961" y="59"/>
                    <a:pt x="961" y="59"/>
                    <a:pt x="961" y="59"/>
                  </a:cubicBezTo>
                  <a:cubicBezTo>
                    <a:pt x="974" y="48"/>
                    <a:pt x="975" y="27"/>
                    <a:pt x="963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6C8A10-74C8-9406-31B2-D31A27EB7581}"/>
              </a:ext>
            </a:extLst>
          </p:cNvPr>
          <p:cNvGrpSpPr/>
          <p:nvPr/>
        </p:nvGrpSpPr>
        <p:grpSpPr>
          <a:xfrm>
            <a:off x="7847480" y="1836317"/>
            <a:ext cx="3079190" cy="791122"/>
            <a:chOff x="-94764" y="1931934"/>
            <a:chExt cx="3079190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C1CF6E2-DD38-F8C0-4F17-56FE8735F888}"/>
                </a:ext>
              </a:extLst>
            </p:cNvPr>
            <p:cNvSpPr txBox="1"/>
            <p:nvPr/>
          </p:nvSpPr>
          <p:spPr>
            <a:xfrm>
              <a:off x="-94764" y="2190603"/>
              <a:ext cx="307919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1DFE70C-3FF6-3F22-8E60-9B4314DCC9E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D811D8A-2D21-E20C-9FBB-3096C926B382}"/>
              </a:ext>
            </a:extLst>
          </p:cNvPr>
          <p:cNvGrpSpPr/>
          <p:nvPr/>
        </p:nvGrpSpPr>
        <p:grpSpPr>
          <a:xfrm>
            <a:off x="1245471" y="1836710"/>
            <a:ext cx="3094827" cy="791122"/>
            <a:chOff x="-315183" y="1931934"/>
            <a:chExt cx="3094827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8B228CE-E361-C942-9F96-E616A5F1317E}"/>
                </a:ext>
              </a:extLst>
            </p:cNvPr>
            <p:cNvSpPr txBox="1"/>
            <p:nvPr/>
          </p:nvSpPr>
          <p:spPr>
            <a:xfrm>
              <a:off x="-315183" y="2190603"/>
              <a:ext cx="30795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68DFC23-2853-8E31-C607-56C7E378977B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45D3F09-C951-C82D-60E4-E41B866FF798}"/>
              </a:ext>
            </a:extLst>
          </p:cNvPr>
          <p:cNvGrpSpPr/>
          <p:nvPr/>
        </p:nvGrpSpPr>
        <p:grpSpPr>
          <a:xfrm>
            <a:off x="7910435" y="4139614"/>
            <a:ext cx="3079190" cy="791122"/>
            <a:chOff x="-94764" y="1931934"/>
            <a:chExt cx="3079190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210A79C-0562-6B92-498B-168266A0A33D}"/>
                </a:ext>
              </a:extLst>
            </p:cNvPr>
            <p:cNvSpPr txBox="1"/>
            <p:nvPr/>
          </p:nvSpPr>
          <p:spPr>
            <a:xfrm>
              <a:off x="-94764" y="2190603"/>
              <a:ext cx="307919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6B605B1-9EC5-71DE-9FBC-FDD0DC384DA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07D08A6-2C8F-78B7-71A4-1A7BDE57E50B}"/>
              </a:ext>
            </a:extLst>
          </p:cNvPr>
          <p:cNvGrpSpPr/>
          <p:nvPr/>
        </p:nvGrpSpPr>
        <p:grpSpPr>
          <a:xfrm>
            <a:off x="1206614" y="4140007"/>
            <a:ext cx="3094827" cy="791122"/>
            <a:chOff x="-315183" y="1931934"/>
            <a:chExt cx="3094827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1794766-ABE0-04C0-0A05-9EF7306BE66F}"/>
                </a:ext>
              </a:extLst>
            </p:cNvPr>
            <p:cNvSpPr txBox="1"/>
            <p:nvPr/>
          </p:nvSpPr>
          <p:spPr>
            <a:xfrm>
              <a:off x="-315183" y="2190603"/>
              <a:ext cx="30795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D668E1-FA38-780D-9980-E41DF8B27278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23F6F7E-5FEA-3E65-6196-303939ACE3D6}"/>
              </a:ext>
            </a:extLst>
          </p:cNvPr>
          <p:cNvGrpSpPr/>
          <p:nvPr/>
        </p:nvGrpSpPr>
        <p:grpSpPr>
          <a:xfrm>
            <a:off x="8302549" y="2930334"/>
            <a:ext cx="3079190" cy="791122"/>
            <a:chOff x="-94764" y="1931934"/>
            <a:chExt cx="3079190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40F206D-0E8C-7E3F-1B8D-257AA1860ABC}"/>
                </a:ext>
              </a:extLst>
            </p:cNvPr>
            <p:cNvSpPr txBox="1"/>
            <p:nvPr/>
          </p:nvSpPr>
          <p:spPr>
            <a:xfrm>
              <a:off x="-94764" y="2190603"/>
              <a:ext cx="307919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AC1BB65-B47B-BEF8-A244-4C79F0C044B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AEA4041-EA72-3FA2-E81D-25A2C21D8E4D}"/>
              </a:ext>
            </a:extLst>
          </p:cNvPr>
          <p:cNvGrpSpPr/>
          <p:nvPr/>
        </p:nvGrpSpPr>
        <p:grpSpPr>
          <a:xfrm>
            <a:off x="803592" y="2930727"/>
            <a:ext cx="3094827" cy="791122"/>
            <a:chOff x="-315183" y="1931934"/>
            <a:chExt cx="3094827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9064242-FC0B-0127-86D1-5E9A6FF86938}"/>
                </a:ext>
              </a:extLst>
            </p:cNvPr>
            <p:cNvSpPr txBox="1"/>
            <p:nvPr/>
          </p:nvSpPr>
          <p:spPr>
            <a:xfrm>
              <a:off x="-315183" y="2190603"/>
              <a:ext cx="30795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7219FC0-408D-34E7-B7AB-98DD163DC87E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247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04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6B668BB-91EB-03B5-173B-76B185322AA0}"/>
              </a:ext>
            </a:extLst>
          </p:cNvPr>
          <p:cNvGrpSpPr/>
          <p:nvPr/>
        </p:nvGrpSpPr>
        <p:grpSpPr>
          <a:xfrm>
            <a:off x="985973" y="1930401"/>
            <a:ext cx="10223366" cy="3468914"/>
            <a:chOff x="1552029" y="2148115"/>
            <a:chExt cx="11669583" cy="2561771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9E44BCFA-C574-1757-4BFE-EEFA098A3833}"/>
                </a:ext>
              </a:extLst>
            </p:cNvPr>
            <p:cNvSpPr/>
            <p:nvPr/>
          </p:nvSpPr>
          <p:spPr>
            <a:xfrm>
              <a:off x="1552029" y="2148115"/>
              <a:ext cx="3095532" cy="1280886"/>
            </a:xfrm>
            <a:prstGeom prst="parallelogram">
              <a:avLst/>
            </a:pr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DA6950B9-EDCE-798B-172B-53597D436492}"/>
                </a:ext>
              </a:extLst>
            </p:cNvPr>
            <p:cNvSpPr/>
            <p:nvPr/>
          </p:nvSpPr>
          <p:spPr>
            <a:xfrm flipV="1">
              <a:off x="1552029" y="3429000"/>
              <a:ext cx="3095532" cy="1280886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60378694-803A-861E-A183-53D980CB8A34}"/>
                </a:ext>
              </a:extLst>
            </p:cNvPr>
            <p:cNvSpPr/>
            <p:nvPr/>
          </p:nvSpPr>
          <p:spPr>
            <a:xfrm>
              <a:off x="4410046" y="2148115"/>
              <a:ext cx="3095532" cy="1280886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4DCD0156-DCD8-C363-E8A3-46A9F0B4DC74}"/>
                </a:ext>
              </a:extLst>
            </p:cNvPr>
            <p:cNvSpPr/>
            <p:nvPr/>
          </p:nvSpPr>
          <p:spPr>
            <a:xfrm flipV="1">
              <a:off x="4410046" y="3429000"/>
              <a:ext cx="3095532" cy="1280886"/>
            </a:xfrm>
            <a:prstGeom prst="parallelogram">
              <a:avLst/>
            </a:pr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F5101675-F686-7155-CB5C-060E23BD384C}"/>
                </a:ext>
              </a:extLst>
            </p:cNvPr>
            <p:cNvSpPr/>
            <p:nvPr/>
          </p:nvSpPr>
          <p:spPr>
            <a:xfrm>
              <a:off x="7268063" y="2148115"/>
              <a:ext cx="3095532" cy="1280886"/>
            </a:xfrm>
            <a:prstGeom prst="parallelogram">
              <a:avLst/>
            </a:pr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EF3F5655-CC75-2978-A3C5-BB0218D47509}"/>
                </a:ext>
              </a:extLst>
            </p:cNvPr>
            <p:cNvSpPr/>
            <p:nvPr/>
          </p:nvSpPr>
          <p:spPr>
            <a:xfrm flipV="1">
              <a:off x="7268063" y="3429000"/>
              <a:ext cx="3095532" cy="1280886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717A3044-EFB5-CF35-1C4E-B3DB3E9CCDF2}"/>
                </a:ext>
              </a:extLst>
            </p:cNvPr>
            <p:cNvSpPr/>
            <p:nvPr/>
          </p:nvSpPr>
          <p:spPr>
            <a:xfrm>
              <a:off x="10126080" y="2148115"/>
              <a:ext cx="3095532" cy="1280886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39F3BA5E-FC2E-67F7-8E83-DB5219D894D1}"/>
                </a:ext>
              </a:extLst>
            </p:cNvPr>
            <p:cNvSpPr/>
            <p:nvPr/>
          </p:nvSpPr>
          <p:spPr>
            <a:xfrm flipV="1">
              <a:off x="10126080" y="3429000"/>
              <a:ext cx="3095532" cy="1280886"/>
            </a:xfrm>
            <a:prstGeom prst="parallelogram">
              <a:avLst/>
            </a:pr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0E3EFF9-8D34-A5F2-F1AB-18CEAB3947D1}"/>
              </a:ext>
            </a:extLst>
          </p:cNvPr>
          <p:cNvGrpSpPr/>
          <p:nvPr/>
        </p:nvGrpSpPr>
        <p:grpSpPr>
          <a:xfrm>
            <a:off x="1930220" y="2363107"/>
            <a:ext cx="808197" cy="733424"/>
            <a:chOff x="1930220" y="2363107"/>
            <a:chExt cx="808197" cy="733424"/>
          </a:xfrm>
          <a:solidFill>
            <a:schemeClr val="bg1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C8C99B5-0A05-D910-2B94-232E18E72634}"/>
                </a:ext>
              </a:extLst>
            </p:cNvPr>
            <p:cNvSpPr/>
            <p:nvPr/>
          </p:nvSpPr>
          <p:spPr>
            <a:xfrm>
              <a:off x="2229115" y="2873647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9A7DBF4-989E-DBCB-12D7-D5A3AE7CD8A6}"/>
                </a:ext>
              </a:extLst>
            </p:cNvPr>
            <p:cNvSpPr/>
            <p:nvPr/>
          </p:nvSpPr>
          <p:spPr>
            <a:xfrm>
              <a:off x="2185967" y="2972040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B29B309-2887-09F3-4C73-0967EAB93C03}"/>
                </a:ext>
              </a:extLst>
            </p:cNvPr>
            <p:cNvSpPr/>
            <p:nvPr/>
          </p:nvSpPr>
          <p:spPr>
            <a:xfrm>
              <a:off x="2418281" y="2873647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58D09EE-E5CA-8EC3-C837-E48292EF06D0}"/>
                </a:ext>
              </a:extLst>
            </p:cNvPr>
            <p:cNvSpPr/>
            <p:nvPr/>
          </p:nvSpPr>
          <p:spPr>
            <a:xfrm>
              <a:off x="2376467" y="2972040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40A83C4-0C5E-C5A7-FB9B-A1F80B7AE010}"/>
                </a:ext>
              </a:extLst>
            </p:cNvPr>
            <p:cNvSpPr/>
            <p:nvPr/>
          </p:nvSpPr>
          <p:spPr>
            <a:xfrm>
              <a:off x="2608781" y="2873647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87F5321-40FD-09F2-D3DA-864E2A70A4C3}"/>
                </a:ext>
              </a:extLst>
            </p:cNvPr>
            <p:cNvSpPr/>
            <p:nvPr/>
          </p:nvSpPr>
          <p:spPr>
            <a:xfrm>
              <a:off x="2566967" y="2972040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0802C66-FDC7-CD4D-9A14-247B45654697}"/>
                </a:ext>
              </a:extLst>
            </p:cNvPr>
            <p:cNvSpPr/>
            <p:nvPr/>
          </p:nvSpPr>
          <p:spPr>
            <a:xfrm>
              <a:off x="2029185" y="2460452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34CEC6C-43B6-9D0F-3C17-EFFB25822248}"/>
                </a:ext>
              </a:extLst>
            </p:cNvPr>
            <p:cNvSpPr/>
            <p:nvPr/>
          </p:nvSpPr>
          <p:spPr>
            <a:xfrm>
              <a:off x="1930220" y="2491078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F5126E6-CB84-49D4-3A7D-9179F89A30F1}"/>
                </a:ext>
              </a:extLst>
            </p:cNvPr>
            <p:cNvSpPr/>
            <p:nvPr/>
          </p:nvSpPr>
          <p:spPr>
            <a:xfrm>
              <a:off x="2109767" y="2363107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图形 15" descr="日程表 纯色填充">
            <a:extLst>
              <a:ext uri="{FF2B5EF4-FFF2-40B4-BE49-F238E27FC236}">
                <a16:creationId xmlns:a16="http://schemas.microsoft.com/office/drawing/2014/main" id="{0F536599-E08A-9A1C-4B5E-8E22D75B3FB0}"/>
              </a:ext>
            </a:extLst>
          </p:cNvPr>
          <p:cNvGrpSpPr/>
          <p:nvPr/>
        </p:nvGrpSpPr>
        <p:grpSpPr>
          <a:xfrm>
            <a:off x="4482728" y="4215419"/>
            <a:ext cx="647700" cy="647700"/>
            <a:chOff x="4482728" y="4215419"/>
            <a:chExt cx="647700" cy="647700"/>
          </a:xfrm>
          <a:solidFill>
            <a:schemeClr val="bg1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565A9BB-BE0D-6167-B2D2-B49869D5D875}"/>
                </a:ext>
              </a:extLst>
            </p:cNvPr>
            <p:cNvSpPr/>
            <p:nvPr/>
          </p:nvSpPr>
          <p:spPr>
            <a:xfrm>
              <a:off x="4597028" y="4215419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0A26844-C8F8-0957-D93A-AC87FD62AFB7}"/>
                </a:ext>
              </a:extLst>
            </p:cNvPr>
            <p:cNvSpPr/>
            <p:nvPr/>
          </p:nvSpPr>
          <p:spPr>
            <a:xfrm>
              <a:off x="4482728" y="4444019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88958A6-30F8-739E-DDEA-6C28BCDD411C}"/>
                </a:ext>
              </a:extLst>
            </p:cNvPr>
            <p:cNvSpPr/>
            <p:nvPr/>
          </p:nvSpPr>
          <p:spPr>
            <a:xfrm>
              <a:off x="4958978" y="4215419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E52DC97-3635-7B1A-F16B-5A6CDD6E8FFD}"/>
                </a:ext>
              </a:extLst>
            </p:cNvPr>
            <p:cNvSpPr/>
            <p:nvPr/>
          </p:nvSpPr>
          <p:spPr>
            <a:xfrm>
              <a:off x="4482728" y="4272569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" name="图形 18" descr="文凭卷筒 纯色填充">
            <a:extLst>
              <a:ext uri="{FF2B5EF4-FFF2-40B4-BE49-F238E27FC236}">
                <a16:creationId xmlns:a16="http://schemas.microsoft.com/office/drawing/2014/main" id="{48FC791C-DE94-A392-F077-6093C93C76B6}"/>
              </a:ext>
            </a:extLst>
          </p:cNvPr>
          <p:cNvSpPr/>
          <p:nvPr/>
        </p:nvSpPr>
        <p:spPr>
          <a:xfrm>
            <a:off x="6954278" y="2542396"/>
            <a:ext cx="793813" cy="495682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9BA2EED-D43C-BB28-E382-913F4DBD5690}"/>
              </a:ext>
            </a:extLst>
          </p:cNvPr>
          <p:cNvGrpSpPr/>
          <p:nvPr/>
        </p:nvGrpSpPr>
        <p:grpSpPr>
          <a:xfrm>
            <a:off x="9558113" y="4151086"/>
            <a:ext cx="590550" cy="762000"/>
            <a:chOff x="9558113" y="4151086"/>
            <a:chExt cx="590550" cy="762000"/>
          </a:xfrm>
          <a:solidFill>
            <a:schemeClr val="bg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9CF7D03-BB62-F448-09D1-2A20EB965BEC}"/>
                </a:ext>
              </a:extLst>
            </p:cNvPr>
            <p:cNvSpPr/>
            <p:nvPr/>
          </p:nvSpPr>
          <p:spPr>
            <a:xfrm>
              <a:off x="9558113" y="4151086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BB5D3C3-7541-E3BE-7B85-084954E83922}"/>
                </a:ext>
              </a:extLst>
            </p:cNvPr>
            <p:cNvSpPr/>
            <p:nvPr/>
          </p:nvSpPr>
          <p:spPr>
            <a:xfrm>
              <a:off x="9672413" y="4503511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09911F7-93B4-0AB3-F420-F7DD8A8C872B}"/>
                </a:ext>
              </a:extLst>
            </p:cNvPr>
            <p:cNvSpPr/>
            <p:nvPr/>
          </p:nvSpPr>
          <p:spPr>
            <a:xfrm>
              <a:off x="9672413" y="4427311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5DBDA3D-18D8-E37D-97E2-7BD6CE2C6812}"/>
                </a:ext>
              </a:extLst>
            </p:cNvPr>
            <p:cNvSpPr/>
            <p:nvPr/>
          </p:nvSpPr>
          <p:spPr>
            <a:xfrm>
              <a:off x="9672413" y="4579711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D37E765-8872-0ED9-1519-5180D8C93936}"/>
                </a:ext>
              </a:extLst>
            </p:cNvPr>
            <p:cNvSpPr/>
            <p:nvPr/>
          </p:nvSpPr>
          <p:spPr>
            <a:xfrm>
              <a:off x="9672413" y="4655911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BCA7037-08E8-C343-F63D-1FE09EA9EE3E}"/>
                </a:ext>
              </a:extLst>
            </p:cNvPr>
            <p:cNvSpPr/>
            <p:nvPr/>
          </p:nvSpPr>
          <p:spPr>
            <a:xfrm>
              <a:off x="9672413" y="4732111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EC75AE70-C277-4897-30EB-D9D006174D12}"/>
              </a:ext>
            </a:extLst>
          </p:cNvPr>
          <p:cNvSpPr txBox="1"/>
          <p:nvPr/>
        </p:nvSpPr>
        <p:spPr>
          <a:xfrm>
            <a:off x="1530569" y="4025502"/>
            <a:ext cx="154647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6E82A64-CF93-0374-D1E8-32D52E1B8E56}"/>
              </a:ext>
            </a:extLst>
          </p:cNvPr>
          <p:cNvSpPr txBox="1"/>
          <p:nvPr/>
        </p:nvSpPr>
        <p:spPr>
          <a:xfrm>
            <a:off x="6576332" y="4025502"/>
            <a:ext cx="154647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5AFF28D-F031-1EF1-2BD4-4B5CD6B4F015}"/>
              </a:ext>
            </a:extLst>
          </p:cNvPr>
          <p:cNvSpPr txBox="1"/>
          <p:nvPr/>
        </p:nvSpPr>
        <p:spPr>
          <a:xfrm>
            <a:off x="4027274" y="2256573"/>
            <a:ext cx="154647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48A5D2F-97F8-8ED1-294C-3DE4AF852536}"/>
              </a:ext>
            </a:extLst>
          </p:cNvPr>
          <p:cNvSpPr txBox="1"/>
          <p:nvPr/>
        </p:nvSpPr>
        <p:spPr>
          <a:xfrm>
            <a:off x="9080153" y="2256573"/>
            <a:ext cx="154647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35523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603E280D-8468-91EE-D328-43D749F0E13E}"/>
              </a:ext>
            </a:extLst>
          </p:cNvPr>
          <p:cNvSpPr/>
          <p:nvPr/>
        </p:nvSpPr>
        <p:spPr>
          <a:xfrm>
            <a:off x="-217978" y="2798264"/>
            <a:ext cx="2648212" cy="369332"/>
          </a:xfrm>
          <a:prstGeom prst="parallelogram">
            <a:avLst/>
          </a:prstGeom>
          <a:gradFill>
            <a:gsLst>
              <a:gs pos="0">
                <a:srgbClr val="407BFF">
                  <a:alpha val="20000"/>
                </a:srgbClr>
              </a:gs>
              <a:gs pos="100000">
                <a:srgbClr val="407B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58F2BEB-8C1E-93B7-A31C-F1A83857A504}"/>
              </a:ext>
            </a:extLst>
          </p:cNvPr>
          <p:cNvSpPr/>
          <p:nvPr/>
        </p:nvSpPr>
        <p:spPr>
          <a:xfrm>
            <a:off x="1161094" y="1184535"/>
            <a:ext cx="5267596" cy="1987640"/>
          </a:xfrm>
          <a:custGeom>
            <a:avLst/>
            <a:gdLst>
              <a:gd name="connsiteX0" fmla="*/ 291097 w 5267596"/>
              <a:gd name="connsiteY0" fmla="*/ 0 h 1987640"/>
              <a:gd name="connsiteX1" fmla="*/ 3759200 w 5267596"/>
              <a:gd name="connsiteY1" fmla="*/ 0 h 1987640"/>
              <a:gd name="connsiteX2" fmla="*/ 3553387 w 5267596"/>
              <a:gd name="connsiteY2" fmla="*/ 823252 h 1987640"/>
              <a:gd name="connsiteX3" fmla="*/ 5267596 w 5267596"/>
              <a:gd name="connsiteY3" fmla="*/ 823252 h 1987640"/>
              <a:gd name="connsiteX4" fmla="*/ 4976499 w 5267596"/>
              <a:gd name="connsiteY4" fmla="*/ 1987640 h 1987640"/>
              <a:gd name="connsiteX5" fmla="*/ 1508396 w 5267596"/>
              <a:gd name="connsiteY5" fmla="*/ 1987640 h 1987640"/>
              <a:gd name="connsiteX6" fmla="*/ 1714209 w 5267596"/>
              <a:gd name="connsiteY6" fmla="*/ 1164388 h 1987640"/>
              <a:gd name="connsiteX7" fmla="*/ 0 w 5267596"/>
              <a:gd name="connsiteY7" fmla="*/ 1164388 h 198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67596" h="1987640">
                <a:moveTo>
                  <a:pt x="291097" y="0"/>
                </a:moveTo>
                <a:lnTo>
                  <a:pt x="3759200" y="0"/>
                </a:lnTo>
                <a:lnTo>
                  <a:pt x="3553387" y="823252"/>
                </a:lnTo>
                <a:lnTo>
                  <a:pt x="5267596" y="823252"/>
                </a:lnTo>
                <a:lnTo>
                  <a:pt x="4976499" y="1987640"/>
                </a:lnTo>
                <a:lnTo>
                  <a:pt x="1508396" y="1987640"/>
                </a:lnTo>
                <a:lnTo>
                  <a:pt x="1714209" y="1164388"/>
                </a:lnTo>
                <a:lnTo>
                  <a:pt x="0" y="1164388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49" name="任意多边形: 形状 11048">
            <a:extLst>
              <a:ext uri="{FF2B5EF4-FFF2-40B4-BE49-F238E27FC236}">
                <a16:creationId xmlns:a16="http://schemas.microsoft.com/office/drawing/2014/main" id="{D61ABC14-B2A9-9961-B962-5291B16366F6}"/>
              </a:ext>
            </a:extLst>
          </p:cNvPr>
          <p:cNvSpPr/>
          <p:nvPr/>
        </p:nvSpPr>
        <p:spPr>
          <a:xfrm>
            <a:off x="6401812" y="1"/>
            <a:ext cx="5790189" cy="6857997"/>
          </a:xfrm>
          <a:custGeom>
            <a:avLst/>
            <a:gdLst>
              <a:gd name="connsiteX0" fmla="*/ 755739 w 5790189"/>
              <a:gd name="connsiteY0" fmla="*/ 0 h 6857997"/>
              <a:gd name="connsiteX1" fmla="*/ 5790189 w 5790189"/>
              <a:gd name="connsiteY1" fmla="*/ 0 h 6857997"/>
              <a:gd name="connsiteX2" fmla="*/ 5790189 w 5790189"/>
              <a:gd name="connsiteY2" fmla="*/ 6857997 h 6857997"/>
              <a:gd name="connsiteX3" fmla="*/ 1313893 w 5790189"/>
              <a:gd name="connsiteY3" fmla="*/ 6857997 h 6857997"/>
              <a:gd name="connsiteX4" fmla="*/ 1160274 w 5790189"/>
              <a:gd name="connsiteY4" fmla="*/ 6642538 h 6857997"/>
              <a:gd name="connsiteX5" fmla="*/ 0 w 5790189"/>
              <a:gd name="connsiteY5" fmla="*/ 2978150 h 6857997"/>
              <a:gd name="connsiteX6" fmla="*/ 665286 w 5790189"/>
              <a:gd name="connsiteY6" fmla="*/ 16936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0189" h="6857997">
                <a:moveTo>
                  <a:pt x="755739" y="0"/>
                </a:moveTo>
                <a:lnTo>
                  <a:pt x="5790189" y="0"/>
                </a:lnTo>
                <a:lnTo>
                  <a:pt x="5790189" y="6857997"/>
                </a:lnTo>
                <a:lnTo>
                  <a:pt x="1313893" y="6857997"/>
                </a:lnTo>
                <a:lnTo>
                  <a:pt x="1160274" y="6642538"/>
                </a:lnTo>
                <a:cubicBezTo>
                  <a:pt x="416699" y="5534005"/>
                  <a:pt x="0" y="4291034"/>
                  <a:pt x="0" y="2978150"/>
                </a:cubicBezTo>
                <a:cubicBezTo>
                  <a:pt x="0" y="1993487"/>
                  <a:pt x="234394" y="1048150"/>
                  <a:pt x="665286" y="169361"/>
                </a:cubicBezTo>
                <a:close/>
              </a:path>
            </a:pathLst>
          </a:custGeom>
          <a:gradFill>
            <a:gsLst>
              <a:gs pos="0">
                <a:srgbClr val="407BFF">
                  <a:alpha val="25000"/>
                </a:srgbClr>
              </a:gs>
              <a:gs pos="100000">
                <a:srgbClr val="0042D6">
                  <a:alpha val="0"/>
                </a:srgb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82DA597-FCE1-AD28-CE2D-8A7EBA41A9A5}"/>
              </a:ext>
            </a:extLst>
          </p:cNvPr>
          <p:cNvSpPr/>
          <p:nvPr/>
        </p:nvSpPr>
        <p:spPr>
          <a:xfrm>
            <a:off x="6569932" y="0"/>
            <a:ext cx="5622069" cy="6858000"/>
          </a:xfrm>
          <a:custGeom>
            <a:avLst/>
            <a:gdLst>
              <a:gd name="connsiteX0" fmla="*/ 1067102 w 5622069"/>
              <a:gd name="connsiteY0" fmla="*/ 0 h 6858000"/>
              <a:gd name="connsiteX1" fmla="*/ 5622069 w 5622069"/>
              <a:gd name="connsiteY1" fmla="*/ 0 h 6858000"/>
              <a:gd name="connsiteX2" fmla="*/ 5622069 w 5622069"/>
              <a:gd name="connsiteY2" fmla="*/ 6858000 h 6858000"/>
              <a:gd name="connsiteX3" fmla="*/ 1067102 w 5622069"/>
              <a:gd name="connsiteY3" fmla="*/ 6858000 h 6858000"/>
              <a:gd name="connsiteX4" fmla="*/ 942338 w 5622069"/>
              <a:gd name="connsiteY4" fmla="*/ 6667578 h 6858000"/>
              <a:gd name="connsiteX5" fmla="*/ 0 w 5622069"/>
              <a:gd name="connsiteY5" fmla="*/ 3429000 h 6858000"/>
              <a:gd name="connsiteX6" fmla="*/ 942338 w 5622069"/>
              <a:gd name="connsiteY6" fmla="*/ 19042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2069" h="6858000">
                <a:moveTo>
                  <a:pt x="1067102" y="0"/>
                </a:moveTo>
                <a:lnTo>
                  <a:pt x="5622069" y="0"/>
                </a:lnTo>
                <a:lnTo>
                  <a:pt x="5622069" y="6858000"/>
                </a:lnTo>
                <a:lnTo>
                  <a:pt x="1067102" y="6858000"/>
                </a:lnTo>
                <a:lnTo>
                  <a:pt x="942338" y="6667578"/>
                </a:lnTo>
                <a:cubicBezTo>
                  <a:pt x="338430" y="5687859"/>
                  <a:pt x="0" y="4589324"/>
                  <a:pt x="0" y="3429000"/>
                </a:cubicBezTo>
                <a:cubicBezTo>
                  <a:pt x="0" y="2268676"/>
                  <a:pt x="338430" y="1170141"/>
                  <a:pt x="942338" y="190423"/>
                </a:cubicBezTo>
                <a:close/>
              </a:path>
            </a:pathLst>
          </a:custGeom>
          <a:gradFill>
            <a:gsLst>
              <a:gs pos="32000">
                <a:srgbClr val="407BFF"/>
              </a:gs>
              <a:gs pos="74000">
                <a:srgbClr val="0042D6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244" name="组合 10243">
            <a:extLst>
              <a:ext uri="{FF2B5EF4-FFF2-40B4-BE49-F238E27FC236}">
                <a16:creationId xmlns:a16="http://schemas.microsoft.com/office/drawing/2014/main" id="{E842F4E5-B0B4-F657-7938-0755EDAEAFCE}"/>
              </a:ext>
            </a:extLst>
          </p:cNvPr>
          <p:cNvGrpSpPr/>
          <p:nvPr/>
        </p:nvGrpSpPr>
        <p:grpSpPr>
          <a:xfrm>
            <a:off x="907094" y="3818453"/>
            <a:ext cx="4983752" cy="466725"/>
            <a:chOff x="1251600" y="3895725"/>
            <a:chExt cx="4383517" cy="46672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5F9FE8B-938C-9639-9D4C-82E2A627CE83}"/>
                </a:ext>
              </a:extLst>
            </p:cNvPr>
            <p:cNvSpPr/>
            <p:nvPr/>
          </p:nvSpPr>
          <p:spPr>
            <a:xfrm>
              <a:off x="1251600" y="3895725"/>
              <a:ext cx="4383517" cy="466720"/>
            </a:xfrm>
            <a:prstGeom prst="rect">
              <a:avLst/>
            </a:prstGeom>
            <a:gradFill>
              <a:gsLst>
                <a:gs pos="0">
                  <a:srgbClr val="407BFF">
                    <a:alpha val="20000"/>
                  </a:srgbClr>
                </a:gs>
                <a:gs pos="100000">
                  <a:srgbClr val="407B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451E1DB8-5474-2B84-506A-804E1635A91E}"/>
                </a:ext>
              </a:extLst>
            </p:cNvPr>
            <p:cNvCxnSpPr/>
            <p:nvPr/>
          </p:nvCxnSpPr>
          <p:spPr>
            <a:xfrm>
              <a:off x="1251600" y="3895725"/>
              <a:ext cx="4383517" cy="0"/>
            </a:xfrm>
            <a:prstGeom prst="line">
              <a:avLst/>
            </a:prstGeom>
            <a:ln w="25400" cap="rnd">
              <a:solidFill>
                <a:srgbClr val="407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B5E9E1B-13D9-1350-1000-50707BEB8E43}"/>
                </a:ext>
              </a:extLst>
            </p:cNvPr>
            <p:cNvCxnSpPr/>
            <p:nvPr/>
          </p:nvCxnSpPr>
          <p:spPr>
            <a:xfrm>
              <a:off x="1251600" y="4362450"/>
              <a:ext cx="438351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FB15153-F5EB-ABC6-4505-1A1D1CEA7871}"/>
              </a:ext>
            </a:extLst>
          </p:cNvPr>
          <p:cNvSpPr/>
          <p:nvPr/>
        </p:nvSpPr>
        <p:spPr>
          <a:xfrm>
            <a:off x="907094" y="1369809"/>
            <a:ext cx="5267596" cy="1987640"/>
          </a:xfrm>
          <a:custGeom>
            <a:avLst/>
            <a:gdLst>
              <a:gd name="connsiteX0" fmla="*/ 291097 w 5267596"/>
              <a:gd name="connsiteY0" fmla="*/ 0 h 1987640"/>
              <a:gd name="connsiteX1" fmla="*/ 3759200 w 5267596"/>
              <a:gd name="connsiteY1" fmla="*/ 0 h 1987640"/>
              <a:gd name="connsiteX2" fmla="*/ 3553387 w 5267596"/>
              <a:gd name="connsiteY2" fmla="*/ 823252 h 1987640"/>
              <a:gd name="connsiteX3" fmla="*/ 5267596 w 5267596"/>
              <a:gd name="connsiteY3" fmla="*/ 823252 h 1987640"/>
              <a:gd name="connsiteX4" fmla="*/ 4976499 w 5267596"/>
              <a:gd name="connsiteY4" fmla="*/ 1987640 h 1987640"/>
              <a:gd name="connsiteX5" fmla="*/ 1508396 w 5267596"/>
              <a:gd name="connsiteY5" fmla="*/ 1987640 h 1987640"/>
              <a:gd name="connsiteX6" fmla="*/ 1714209 w 5267596"/>
              <a:gd name="connsiteY6" fmla="*/ 1164388 h 1987640"/>
              <a:gd name="connsiteX7" fmla="*/ 0 w 5267596"/>
              <a:gd name="connsiteY7" fmla="*/ 1164388 h 198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67596" h="1987640">
                <a:moveTo>
                  <a:pt x="291097" y="0"/>
                </a:moveTo>
                <a:lnTo>
                  <a:pt x="3759200" y="0"/>
                </a:lnTo>
                <a:lnTo>
                  <a:pt x="3553387" y="823252"/>
                </a:lnTo>
                <a:lnTo>
                  <a:pt x="5267596" y="823252"/>
                </a:lnTo>
                <a:lnTo>
                  <a:pt x="4976499" y="1987640"/>
                </a:lnTo>
                <a:lnTo>
                  <a:pt x="1508396" y="1987640"/>
                </a:lnTo>
                <a:lnTo>
                  <a:pt x="1714209" y="1164388"/>
                </a:lnTo>
                <a:lnTo>
                  <a:pt x="0" y="1164388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046" name="组合 11045" descr="D:\51PPT模板网\51pptmoban.com\图片001.jpg">
            <a:extLst>
              <a:ext uri="{FF2B5EF4-FFF2-40B4-BE49-F238E27FC236}">
                <a16:creationId xmlns:a16="http://schemas.microsoft.com/office/drawing/2014/main" id="{091A1B83-B077-D8D5-837B-4F59956BA6EC}"/>
              </a:ext>
            </a:extLst>
          </p:cNvPr>
          <p:cNvGrpSpPr/>
          <p:nvPr/>
        </p:nvGrpSpPr>
        <p:grpSpPr>
          <a:xfrm>
            <a:off x="6724854" y="647699"/>
            <a:ext cx="5434512" cy="5498557"/>
            <a:chOff x="7118483" y="647699"/>
            <a:chExt cx="5434512" cy="549855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4FE2747-943D-BBC2-D569-847078669829}"/>
                </a:ext>
              </a:extLst>
            </p:cNvPr>
            <p:cNvGrpSpPr/>
            <p:nvPr/>
          </p:nvGrpSpPr>
          <p:grpSpPr>
            <a:xfrm>
              <a:off x="7118483" y="711744"/>
              <a:ext cx="5434512" cy="5434512"/>
              <a:chOff x="7118483" y="711744"/>
              <a:chExt cx="5434512" cy="5434512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3B8F49B2-3024-127C-9145-A12DCA1A8AB3}"/>
                  </a:ext>
                </a:extLst>
              </p:cNvPr>
              <p:cNvSpPr/>
              <p:nvPr/>
            </p:nvSpPr>
            <p:spPr>
              <a:xfrm>
                <a:off x="7118483" y="711744"/>
                <a:ext cx="5434512" cy="543451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19000"/>
                    </a:schemeClr>
                  </a:gs>
                  <a:gs pos="100000">
                    <a:srgbClr val="0042D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7AC54FA-08CA-5942-BDBD-0D084FC074EE}"/>
                  </a:ext>
                </a:extLst>
              </p:cNvPr>
              <p:cNvSpPr/>
              <p:nvPr/>
            </p:nvSpPr>
            <p:spPr>
              <a:xfrm>
                <a:off x="7978364" y="1571625"/>
                <a:ext cx="3714750" cy="3714750"/>
              </a:xfrm>
              <a:prstGeom prst="ellipse">
                <a:avLst/>
              </a:prstGeom>
              <a:solidFill>
                <a:srgbClr val="407B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40" name="组合 11039">
              <a:extLst>
                <a:ext uri="{FF2B5EF4-FFF2-40B4-BE49-F238E27FC236}">
                  <a16:creationId xmlns:a16="http://schemas.microsoft.com/office/drawing/2014/main" id="{36E73A8A-C945-EED4-D8CD-B6DDD8F503C9}"/>
                </a:ext>
              </a:extLst>
            </p:cNvPr>
            <p:cNvGrpSpPr/>
            <p:nvPr/>
          </p:nvGrpSpPr>
          <p:grpSpPr>
            <a:xfrm>
              <a:off x="7287125" y="647699"/>
              <a:ext cx="5092428" cy="5018326"/>
              <a:chOff x="6314279" y="2959713"/>
              <a:chExt cx="3828893" cy="3773177"/>
            </a:xfrm>
          </p:grpSpPr>
          <p:grpSp>
            <p:nvGrpSpPr>
              <p:cNvPr id="19" name="图形 14">
                <a:extLst>
                  <a:ext uri="{FF2B5EF4-FFF2-40B4-BE49-F238E27FC236}">
                    <a16:creationId xmlns:a16="http://schemas.microsoft.com/office/drawing/2014/main" id="{6181DDAA-5E5B-CCCA-F91E-743D23CD2FBC}"/>
                  </a:ext>
                </a:extLst>
              </p:cNvPr>
              <p:cNvGrpSpPr/>
              <p:nvPr/>
            </p:nvGrpSpPr>
            <p:grpSpPr>
              <a:xfrm>
                <a:off x="6314279" y="2959713"/>
                <a:ext cx="3828893" cy="3616918"/>
                <a:chOff x="6314279" y="2959713"/>
                <a:chExt cx="3828893" cy="3616918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817A81D-9EB9-85B7-6639-0A12BD9BFC63}"/>
                    </a:ext>
                  </a:extLst>
                </p:cNvPr>
                <p:cNvSpPr/>
                <p:nvPr/>
              </p:nvSpPr>
              <p:spPr>
                <a:xfrm>
                  <a:off x="6314279" y="6389357"/>
                  <a:ext cx="3693606" cy="34375"/>
                </a:xfrm>
                <a:custGeom>
                  <a:avLst/>
                  <a:gdLst>
                    <a:gd name="connsiteX0" fmla="*/ 0 w 4762500"/>
                    <a:gd name="connsiteY0" fmla="*/ 0 h 2381"/>
                    <a:gd name="connsiteX1" fmla="*/ 4762500 w 4762500"/>
                    <a:gd name="connsiteY1" fmla="*/ 0 h 2381"/>
                    <a:gd name="connsiteX2" fmla="*/ 4762500 w 4762500"/>
                    <a:gd name="connsiteY2" fmla="*/ 2381 h 2381"/>
                    <a:gd name="connsiteX3" fmla="*/ 0 w 4762500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62500" h="2381">
                      <a:moveTo>
                        <a:pt x="0" y="0"/>
                      </a:moveTo>
                      <a:lnTo>
                        <a:pt x="4762500" y="0"/>
                      </a:lnTo>
                      <a:lnTo>
                        <a:pt x="4762500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2CF170A-08A2-134E-EFCC-48D1C90E0DE4}"/>
                    </a:ext>
                  </a:extLst>
                </p:cNvPr>
                <p:cNvSpPr/>
                <p:nvPr/>
              </p:nvSpPr>
              <p:spPr>
                <a:xfrm>
                  <a:off x="9827704" y="6548342"/>
                  <a:ext cx="315468" cy="2381"/>
                </a:xfrm>
                <a:custGeom>
                  <a:avLst/>
                  <a:gdLst>
                    <a:gd name="connsiteX0" fmla="*/ 0 w 315468"/>
                    <a:gd name="connsiteY0" fmla="*/ 0 h 2381"/>
                    <a:gd name="connsiteX1" fmla="*/ 315468 w 315468"/>
                    <a:gd name="connsiteY1" fmla="*/ 0 h 2381"/>
                    <a:gd name="connsiteX2" fmla="*/ 315468 w 315468"/>
                    <a:gd name="connsiteY2" fmla="*/ 2381 h 2381"/>
                    <a:gd name="connsiteX3" fmla="*/ 0 w 315468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5468" h="2381">
                      <a:moveTo>
                        <a:pt x="0" y="0"/>
                      </a:moveTo>
                      <a:lnTo>
                        <a:pt x="315468" y="0"/>
                      </a:lnTo>
                      <a:lnTo>
                        <a:pt x="315468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8BC581CD-C7FE-4EE2-5F6C-6D26AB827998}"/>
                    </a:ext>
                  </a:extLst>
                </p:cNvPr>
                <p:cNvSpPr/>
                <p:nvPr/>
              </p:nvSpPr>
              <p:spPr>
                <a:xfrm>
                  <a:off x="8929973" y="6574250"/>
                  <a:ext cx="82772" cy="2381"/>
                </a:xfrm>
                <a:custGeom>
                  <a:avLst/>
                  <a:gdLst>
                    <a:gd name="connsiteX0" fmla="*/ 0 w 82772"/>
                    <a:gd name="connsiteY0" fmla="*/ 0 h 2381"/>
                    <a:gd name="connsiteX1" fmla="*/ 82772 w 82772"/>
                    <a:gd name="connsiteY1" fmla="*/ 0 h 2381"/>
                    <a:gd name="connsiteX2" fmla="*/ 82772 w 82772"/>
                    <a:gd name="connsiteY2" fmla="*/ 2381 h 2381"/>
                    <a:gd name="connsiteX3" fmla="*/ 0 w 82772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772" h="2381">
                      <a:moveTo>
                        <a:pt x="0" y="0"/>
                      </a:moveTo>
                      <a:lnTo>
                        <a:pt x="82772" y="0"/>
                      </a:lnTo>
                      <a:lnTo>
                        <a:pt x="82772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F93A5449-C8E7-0E93-0EAF-F842B3481905}"/>
                    </a:ext>
                  </a:extLst>
                </p:cNvPr>
                <p:cNvSpPr/>
                <p:nvPr/>
              </p:nvSpPr>
              <p:spPr>
                <a:xfrm>
                  <a:off x="9635394" y="6459950"/>
                  <a:ext cx="182784" cy="2381"/>
                </a:xfrm>
                <a:custGeom>
                  <a:avLst/>
                  <a:gdLst>
                    <a:gd name="connsiteX0" fmla="*/ 0 w 182784"/>
                    <a:gd name="connsiteY0" fmla="*/ 0 h 2381"/>
                    <a:gd name="connsiteX1" fmla="*/ 182785 w 182784"/>
                    <a:gd name="connsiteY1" fmla="*/ 0 h 2381"/>
                    <a:gd name="connsiteX2" fmla="*/ 182785 w 182784"/>
                    <a:gd name="connsiteY2" fmla="*/ 2381 h 2381"/>
                    <a:gd name="connsiteX3" fmla="*/ 0 w 182784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2784" h="2381">
                      <a:moveTo>
                        <a:pt x="0" y="0"/>
                      </a:moveTo>
                      <a:lnTo>
                        <a:pt x="182785" y="0"/>
                      </a:lnTo>
                      <a:lnTo>
                        <a:pt x="182785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D4A3F1D-C703-0215-8368-174EEF94B1E8}"/>
                    </a:ext>
                  </a:extLst>
                </p:cNvPr>
                <p:cNvSpPr/>
                <p:nvPr/>
              </p:nvSpPr>
              <p:spPr>
                <a:xfrm>
                  <a:off x="6357556" y="6475952"/>
                  <a:ext cx="411384" cy="2381"/>
                </a:xfrm>
                <a:custGeom>
                  <a:avLst/>
                  <a:gdLst>
                    <a:gd name="connsiteX0" fmla="*/ 0 w 411384"/>
                    <a:gd name="connsiteY0" fmla="*/ 0 h 2381"/>
                    <a:gd name="connsiteX1" fmla="*/ 411385 w 411384"/>
                    <a:gd name="connsiteY1" fmla="*/ 0 h 2381"/>
                    <a:gd name="connsiteX2" fmla="*/ 411385 w 411384"/>
                    <a:gd name="connsiteY2" fmla="*/ 2381 h 2381"/>
                    <a:gd name="connsiteX3" fmla="*/ 0 w 411384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1384" h="2381">
                      <a:moveTo>
                        <a:pt x="0" y="0"/>
                      </a:moveTo>
                      <a:lnTo>
                        <a:pt x="411385" y="0"/>
                      </a:lnTo>
                      <a:lnTo>
                        <a:pt x="411385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78C202D1-EE77-9501-8A33-B3A37D504B29}"/>
                    </a:ext>
                  </a:extLst>
                </p:cNvPr>
                <p:cNvSpPr/>
                <p:nvPr/>
              </p:nvSpPr>
              <p:spPr>
                <a:xfrm>
                  <a:off x="6853809" y="6475952"/>
                  <a:ext cx="60293" cy="2381"/>
                </a:xfrm>
                <a:custGeom>
                  <a:avLst/>
                  <a:gdLst>
                    <a:gd name="connsiteX0" fmla="*/ 0 w 60293"/>
                    <a:gd name="connsiteY0" fmla="*/ 0 h 2381"/>
                    <a:gd name="connsiteX1" fmla="*/ 60293 w 60293"/>
                    <a:gd name="connsiteY1" fmla="*/ 0 h 2381"/>
                    <a:gd name="connsiteX2" fmla="*/ 60293 w 60293"/>
                    <a:gd name="connsiteY2" fmla="*/ 2381 h 2381"/>
                    <a:gd name="connsiteX3" fmla="*/ 0 w 60293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293" h="2381">
                      <a:moveTo>
                        <a:pt x="0" y="0"/>
                      </a:moveTo>
                      <a:lnTo>
                        <a:pt x="60293" y="0"/>
                      </a:lnTo>
                      <a:lnTo>
                        <a:pt x="60293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D36003D2-59E5-1B77-F2DE-1DEB20E56460}"/>
                    </a:ext>
                  </a:extLst>
                </p:cNvPr>
                <p:cNvSpPr/>
                <p:nvPr/>
              </p:nvSpPr>
              <p:spPr>
                <a:xfrm>
                  <a:off x="7110126" y="6516147"/>
                  <a:ext cx="892302" cy="2381"/>
                </a:xfrm>
                <a:custGeom>
                  <a:avLst/>
                  <a:gdLst>
                    <a:gd name="connsiteX0" fmla="*/ 0 w 892302"/>
                    <a:gd name="connsiteY0" fmla="*/ 0 h 2381"/>
                    <a:gd name="connsiteX1" fmla="*/ 892302 w 892302"/>
                    <a:gd name="connsiteY1" fmla="*/ 0 h 2381"/>
                    <a:gd name="connsiteX2" fmla="*/ 892302 w 892302"/>
                    <a:gd name="connsiteY2" fmla="*/ 2381 h 2381"/>
                    <a:gd name="connsiteX3" fmla="*/ 0 w 892302"/>
                    <a:gd name="connsiteY3" fmla="*/ 2381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2302" h="2381">
                      <a:moveTo>
                        <a:pt x="0" y="0"/>
                      </a:moveTo>
                      <a:lnTo>
                        <a:pt x="892302" y="0"/>
                      </a:lnTo>
                      <a:lnTo>
                        <a:pt x="892302" y="2381"/>
                      </a:lnTo>
                      <a:lnTo>
                        <a:pt x="0" y="238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8F4BA79A-B7D7-7018-FEB8-D664FF611388}"/>
                    </a:ext>
                  </a:extLst>
                </p:cNvPr>
                <p:cNvSpPr/>
                <p:nvPr/>
              </p:nvSpPr>
              <p:spPr>
                <a:xfrm>
                  <a:off x="9337289" y="4302497"/>
                  <a:ext cx="455338" cy="263364"/>
                </a:xfrm>
                <a:custGeom>
                  <a:avLst/>
                  <a:gdLst>
                    <a:gd name="connsiteX0" fmla="*/ 0 w 455338"/>
                    <a:gd name="connsiteY0" fmla="*/ 212882 h 263364"/>
                    <a:gd name="connsiteX1" fmla="*/ 50102 w 455338"/>
                    <a:gd name="connsiteY1" fmla="*/ 162781 h 263364"/>
                    <a:gd name="connsiteX2" fmla="*/ 64485 w 455338"/>
                    <a:gd name="connsiteY2" fmla="*/ 164972 h 263364"/>
                    <a:gd name="connsiteX3" fmla="*/ 63342 w 455338"/>
                    <a:gd name="connsiteY3" fmla="*/ 149541 h 263364"/>
                    <a:gd name="connsiteX4" fmla="*/ 169069 w 455338"/>
                    <a:gd name="connsiteY4" fmla="*/ 43052 h 263364"/>
                    <a:gd name="connsiteX5" fmla="*/ 169450 w 455338"/>
                    <a:gd name="connsiteY5" fmla="*/ 43052 h 263364"/>
                    <a:gd name="connsiteX6" fmla="*/ 188976 w 455338"/>
                    <a:gd name="connsiteY6" fmla="*/ 44957 h 263364"/>
                    <a:gd name="connsiteX7" fmla="*/ 316154 w 455338"/>
                    <a:gd name="connsiteY7" fmla="*/ 13248 h 263364"/>
                    <a:gd name="connsiteX8" fmla="*/ 361093 w 455338"/>
                    <a:gd name="connsiteY8" fmla="*/ 92201 h 263364"/>
                    <a:gd name="connsiteX9" fmla="*/ 362617 w 455338"/>
                    <a:gd name="connsiteY9" fmla="*/ 92201 h 263364"/>
                    <a:gd name="connsiteX10" fmla="*/ 455048 w 455338"/>
                    <a:gd name="connsiteY10" fmla="*/ 170649 h 263364"/>
                    <a:gd name="connsiteX11" fmla="*/ 376600 w 455338"/>
                    <a:gd name="connsiteY11" fmla="*/ 263079 h 263364"/>
                    <a:gd name="connsiteX12" fmla="*/ 362617 w 455338"/>
                    <a:gd name="connsiteY12" fmla="*/ 263079 h 263364"/>
                    <a:gd name="connsiteX13" fmla="*/ 48673 w 455338"/>
                    <a:gd name="connsiteY13" fmla="*/ 263079 h 263364"/>
                    <a:gd name="connsiteX14" fmla="*/ 0 w 455338"/>
                    <a:gd name="connsiteY14" fmla="*/ 212882 h 263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5338" h="263364">
                      <a:moveTo>
                        <a:pt x="0" y="212882"/>
                      </a:moveTo>
                      <a:cubicBezTo>
                        <a:pt x="48" y="185231"/>
                        <a:pt x="22451" y="162838"/>
                        <a:pt x="50102" y="162781"/>
                      </a:cubicBezTo>
                      <a:cubicBezTo>
                        <a:pt x="54979" y="162771"/>
                        <a:pt x="59827" y="163505"/>
                        <a:pt x="64485" y="164972"/>
                      </a:cubicBezTo>
                      <a:cubicBezTo>
                        <a:pt x="63770" y="159857"/>
                        <a:pt x="63380" y="154704"/>
                        <a:pt x="63342" y="149541"/>
                      </a:cubicBezTo>
                      <a:cubicBezTo>
                        <a:pt x="63132" y="90943"/>
                        <a:pt x="110471" y="43261"/>
                        <a:pt x="169069" y="43052"/>
                      </a:cubicBezTo>
                      <a:cubicBezTo>
                        <a:pt x="169193" y="43052"/>
                        <a:pt x="169326" y="43052"/>
                        <a:pt x="169450" y="43052"/>
                      </a:cubicBezTo>
                      <a:cubicBezTo>
                        <a:pt x="176003" y="43052"/>
                        <a:pt x="182547" y="43690"/>
                        <a:pt x="188976" y="44957"/>
                      </a:cubicBezTo>
                      <a:cubicBezTo>
                        <a:pt x="215342" y="1084"/>
                        <a:pt x="272273" y="-13108"/>
                        <a:pt x="316154" y="13248"/>
                      </a:cubicBezTo>
                      <a:cubicBezTo>
                        <a:pt x="343891" y="29917"/>
                        <a:pt x="360922" y="59844"/>
                        <a:pt x="361093" y="92201"/>
                      </a:cubicBezTo>
                      <a:lnTo>
                        <a:pt x="362617" y="92201"/>
                      </a:lnTo>
                      <a:cubicBezTo>
                        <a:pt x="409804" y="88343"/>
                        <a:pt x="451190" y="123462"/>
                        <a:pt x="455048" y="170649"/>
                      </a:cubicBezTo>
                      <a:cubicBezTo>
                        <a:pt x="458915" y="217835"/>
                        <a:pt x="423787" y="259212"/>
                        <a:pt x="376600" y="263079"/>
                      </a:cubicBezTo>
                      <a:cubicBezTo>
                        <a:pt x="371952" y="263460"/>
                        <a:pt x="367275" y="263460"/>
                        <a:pt x="362617" y="263079"/>
                      </a:cubicBezTo>
                      <a:lnTo>
                        <a:pt x="48673" y="263079"/>
                      </a:lnTo>
                      <a:cubicBezTo>
                        <a:pt x="21508" y="262355"/>
                        <a:pt x="-114" y="240057"/>
                        <a:pt x="0" y="212882"/>
                      </a:cubicBezTo>
                      <a:close/>
                    </a:path>
                  </a:pathLst>
                </a:custGeom>
                <a:solidFill>
                  <a:schemeClr val="bg1">
                    <a:alpha val="7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DEAF60D-BBD9-C0B6-8136-62D841221BB1}"/>
                    </a:ext>
                  </a:extLst>
                </p:cNvPr>
                <p:cNvSpPr/>
                <p:nvPr/>
              </p:nvSpPr>
              <p:spPr>
                <a:xfrm>
                  <a:off x="6709885" y="4170824"/>
                  <a:ext cx="440688" cy="261634"/>
                </a:xfrm>
                <a:custGeom>
                  <a:avLst/>
                  <a:gdLst>
                    <a:gd name="connsiteX0" fmla="*/ 0 w 440688"/>
                    <a:gd name="connsiteY0" fmla="*/ 211438 h 261634"/>
                    <a:gd name="connsiteX1" fmla="*/ 50102 w 440688"/>
                    <a:gd name="connsiteY1" fmla="*/ 161337 h 261634"/>
                    <a:gd name="connsiteX2" fmla="*/ 64485 w 440688"/>
                    <a:gd name="connsiteY2" fmla="*/ 163432 h 261634"/>
                    <a:gd name="connsiteX3" fmla="*/ 63342 w 440688"/>
                    <a:gd name="connsiteY3" fmla="*/ 148097 h 261634"/>
                    <a:gd name="connsiteX4" fmla="*/ 169450 w 440688"/>
                    <a:gd name="connsiteY4" fmla="*/ 41988 h 261634"/>
                    <a:gd name="connsiteX5" fmla="*/ 188976 w 440688"/>
                    <a:gd name="connsiteY5" fmla="*/ 43893 h 261634"/>
                    <a:gd name="connsiteX6" fmla="*/ 316564 w 440688"/>
                    <a:gd name="connsiteY6" fmla="*/ 13899 h 261634"/>
                    <a:gd name="connsiteX7" fmla="*/ 360426 w 440688"/>
                    <a:gd name="connsiteY7" fmla="*/ 90756 h 261634"/>
                    <a:gd name="connsiteX8" fmla="*/ 361950 w 440688"/>
                    <a:gd name="connsiteY8" fmla="*/ 90756 h 261634"/>
                    <a:gd name="connsiteX9" fmla="*/ 440398 w 440688"/>
                    <a:gd name="connsiteY9" fmla="*/ 183187 h 261634"/>
                    <a:gd name="connsiteX10" fmla="*/ 361950 w 440688"/>
                    <a:gd name="connsiteY10" fmla="*/ 261635 h 261634"/>
                    <a:gd name="connsiteX11" fmla="*/ 48673 w 440688"/>
                    <a:gd name="connsiteY11" fmla="*/ 261635 h 261634"/>
                    <a:gd name="connsiteX12" fmla="*/ 0 w 440688"/>
                    <a:gd name="connsiteY12" fmla="*/ 211438 h 261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0688" h="261634">
                      <a:moveTo>
                        <a:pt x="0" y="211438"/>
                      </a:moveTo>
                      <a:cubicBezTo>
                        <a:pt x="0" y="183768"/>
                        <a:pt x="22432" y="161337"/>
                        <a:pt x="50102" y="161337"/>
                      </a:cubicBezTo>
                      <a:cubicBezTo>
                        <a:pt x="54971" y="161356"/>
                        <a:pt x="59814" y="162060"/>
                        <a:pt x="64485" y="163432"/>
                      </a:cubicBezTo>
                      <a:cubicBezTo>
                        <a:pt x="63715" y="158355"/>
                        <a:pt x="63333" y="153231"/>
                        <a:pt x="63342" y="148097"/>
                      </a:cubicBezTo>
                      <a:cubicBezTo>
                        <a:pt x="63342" y="89499"/>
                        <a:pt x="110852" y="41988"/>
                        <a:pt x="169450" y="41988"/>
                      </a:cubicBezTo>
                      <a:cubicBezTo>
                        <a:pt x="176003" y="41998"/>
                        <a:pt x="182547" y="42636"/>
                        <a:pt x="188976" y="43893"/>
                      </a:cubicBezTo>
                      <a:cubicBezTo>
                        <a:pt x="215923" y="374"/>
                        <a:pt x="273054" y="-13047"/>
                        <a:pt x="316564" y="13899"/>
                      </a:cubicBezTo>
                      <a:cubicBezTo>
                        <a:pt x="343262" y="30434"/>
                        <a:pt x="359769" y="59362"/>
                        <a:pt x="360426" y="90756"/>
                      </a:cubicBezTo>
                      <a:lnTo>
                        <a:pt x="361950" y="90756"/>
                      </a:lnTo>
                      <a:cubicBezTo>
                        <a:pt x="409137" y="94623"/>
                        <a:pt x="444256" y="136000"/>
                        <a:pt x="440398" y="183187"/>
                      </a:cubicBezTo>
                      <a:cubicBezTo>
                        <a:pt x="436969" y="225011"/>
                        <a:pt x="403775" y="258215"/>
                        <a:pt x="361950" y="261635"/>
                      </a:cubicBezTo>
                      <a:lnTo>
                        <a:pt x="48673" y="261635"/>
                      </a:lnTo>
                      <a:cubicBezTo>
                        <a:pt x="21503" y="260911"/>
                        <a:pt x="-113" y="238613"/>
                        <a:pt x="0" y="211438"/>
                      </a:cubicBez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A3A139AD-90FD-0C48-F5D4-960919CF1750}"/>
                    </a:ext>
                  </a:extLst>
                </p:cNvPr>
                <p:cNvSpPr/>
                <p:nvPr/>
              </p:nvSpPr>
              <p:spPr>
                <a:xfrm>
                  <a:off x="7053903" y="2959713"/>
                  <a:ext cx="720661" cy="309494"/>
                </a:xfrm>
                <a:custGeom>
                  <a:avLst/>
                  <a:gdLst>
                    <a:gd name="connsiteX0" fmla="*/ 667226 w 720661"/>
                    <a:gd name="connsiteY0" fmla="*/ 202624 h 309494"/>
                    <a:gd name="connsiteX1" fmla="*/ 484537 w 720661"/>
                    <a:gd name="connsiteY1" fmla="*/ 202624 h 309494"/>
                    <a:gd name="connsiteX2" fmla="*/ 485394 w 720661"/>
                    <a:gd name="connsiteY2" fmla="*/ 189289 h 309494"/>
                    <a:gd name="connsiteX3" fmla="*/ 365379 w 720661"/>
                    <a:gd name="connsiteY3" fmla="*/ 69274 h 309494"/>
                    <a:gd name="connsiteX4" fmla="*/ 360997 w 720661"/>
                    <a:gd name="connsiteY4" fmla="*/ 69274 h 309494"/>
                    <a:gd name="connsiteX5" fmla="*/ 224314 w 720661"/>
                    <a:gd name="connsiteY5" fmla="*/ 6696 h 309494"/>
                    <a:gd name="connsiteX6" fmla="*/ 155067 w 720661"/>
                    <a:gd name="connsiteY6" fmla="*/ 106326 h 309494"/>
                    <a:gd name="connsiteX7" fmla="*/ 155067 w 720661"/>
                    <a:gd name="connsiteY7" fmla="*/ 106326 h 309494"/>
                    <a:gd name="connsiteX8" fmla="*/ 58293 w 720661"/>
                    <a:gd name="connsiteY8" fmla="*/ 202624 h 309494"/>
                    <a:gd name="connsiteX9" fmla="*/ 53435 w 720661"/>
                    <a:gd name="connsiteY9" fmla="*/ 202624 h 309494"/>
                    <a:gd name="connsiteX10" fmla="*/ 0 w 720661"/>
                    <a:gd name="connsiteY10" fmla="*/ 256059 h 309494"/>
                    <a:gd name="connsiteX11" fmla="*/ 53435 w 720661"/>
                    <a:gd name="connsiteY11" fmla="*/ 309494 h 309494"/>
                    <a:gd name="connsiteX12" fmla="*/ 667226 w 720661"/>
                    <a:gd name="connsiteY12" fmla="*/ 309494 h 309494"/>
                    <a:gd name="connsiteX13" fmla="*/ 720662 w 720661"/>
                    <a:gd name="connsiteY13" fmla="*/ 256059 h 309494"/>
                    <a:gd name="connsiteX14" fmla="*/ 667226 w 720661"/>
                    <a:gd name="connsiteY14" fmla="*/ 202624 h 30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0661" h="309494">
                      <a:moveTo>
                        <a:pt x="667226" y="202624"/>
                      </a:moveTo>
                      <a:lnTo>
                        <a:pt x="484537" y="202624"/>
                      </a:lnTo>
                      <a:cubicBezTo>
                        <a:pt x="485061" y="198197"/>
                        <a:pt x="485346" y="193745"/>
                        <a:pt x="485394" y="189289"/>
                      </a:cubicBezTo>
                      <a:cubicBezTo>
                        <a:pt x="485232" y="123072"/>
                        <a:pt x="431597" y="69431"/>
                        <a:pt x="365379" y="69274"/>
                      </a:cubicBezTo>
                      <a:lnTo>
                        <a:pt x="360997" y="69274"/>
                      </a:lnTo>
                      <a:cubicBezTo>
                        <a:pt x="340528" y="14249"/>
                        <a:pt x="279340" y="-13768"/>
                        <a:pt x="224314" y="6696"/>
                      </a:cubicBezTo>
                      <a:cubicBezTo>
                        <a:pt x="182680" y="22179"/>
                        <a:pt x="155067" y="61912"/>
                        <a:pt x="155067" y="106326"/>
                      </a:cubicBezTo>
                      <a:lnTo>
                        <a:pt x="155067" y="106326"/>
                      </a:lnTo>
                      <a:cubicBezTo>
                        <a:pt x="102803" y="108668"/>
                        <a:pt x="60893" y="150372"/>
                        <a:pt x="58293" y="202624"/>
                      </a:cubicBezTo>
                      <a:lnTo>
                        <a:pt x="53435" y="202624"/>
                      </a:lnTo>
                      <a:cubicBezTo>
                        <a:pt x="23927" y="202624"/>
                        <a:pt x="0" y="226548"/>
                        <a:pt x="0" y="256059"/>
                      </a:cubicBezTo>
                      <a:cubicBezTo>
                        <a:pt x="0" y="285567"/>
                        <a:pt x="23927" y="309494"/>
                        <a:pt x="53435" y="309494"/>
                      </a:cubicBezTo>
                      <a:lnTo>
                        <a:pt x="667226" y="309494"/>
                      </a:lnTo>
                      <a:cubicBezTo>
                        <a:pt x="696735" y="309494"/>
                        <a:pt x="720662" y="285567"/>
                        <a:pt x="720662" y="256059"/>
                      </a:cubicBezTo>
                      <a:cubicBezTo>
                        <a:pt x="720662" y="226548"/>
                        <a:pt x="696735" y="202624"/>
                        <a:pt x="667226" y="202624"/>
                      </a:cubicBezTo>
                      <a:close/>
                    </a:path>
                  </a:pathLst>
                </a:custGeom>
                <a:solidFill>
                  <a:schemeClr val="bg1">
                    <a:alpha val="8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42D9E641-1CCE-DC66-7F3B-A457BF765E12}"/>
                    </a:ext>
                  </a:extLst>
                </p:cNvPr>
                <p:cNvSpPr/>
                <p:nvPr/>
              </p:nvSpPr>
              <p:spPr>
                <a:xfrm>
                  <a:off x="8494619" y="3269207"/>
                  <a:ext cx="556236" cy="322593"/>
                </a:xfrm>
                <a:custGeom>
                  <a:avLst/>
                  <a:gdLst>
                    <a:gd name="connsiteX0" fmla="*/ 473393 w 556236"/>
                    <a:gd name="connsiteY0" fmla="*/ 75897 h 322593"/>
                    <a:gd name="connsiteX1" fmla="*/ 251355 w 556236"/>
                    <a:gd name="connsiteY1" fmla="*/ 24439 h 322593"/>
                    <a:gd name="connsiteX2" fmla="*/ 198501 w 556236"/>
                    <a:gd name="connsiteY2" fmla="*/ 78183 h 322593"/>
                    <a:gd name="connsiteX3" fmla="*/ 175260 w 556236"/>
                    <a:gd name="connsiteY3" fmla="*/ 74944 h 322593"/>
                    <a:gd name="connsiteX4" fmla="*/ 88773 w 556236"/>
                    <a:gd name="connsiteY4" fmla="*/ 161241 h 322593"/>
                    <a:gd name="connsiteX5" fmla="*/ 88773 w 556236"/>
                    <a:gd name="connsiteY5" fmla="*/ 161336 h 322593"/>
                    <a:gd name="connsiteX6" fmla="*/ 88773 w 556236"/>
                    <a:gd name="connsiteY6" fmla="*/ 161336 h 322593"/>
                    <a:gd name="connsiteX7" fmla="*/ 43148 w 556236"/>
                    <a:gd name="connsiteY7" fmla="*/ 161336 h 322593"/>
                    <a:gd name="connsiteX8" fmla="*/ 0 w 556236"/>
                    <a:gd name="connsiteY8" fmla="*/ 204484 h 322593"/>
                    <a:gd name="connsiteX9" fmla="*/ 43148 w 556236"/>
                    <a:gd name="connsiteY9" fmla="*/ 247632 h 322593"/>
                    <a:gd name="connsiteX10" fmla="*/ 200501 w 556236"/>
                    <a:gd name="connsiteY10" fmla="*/ 247632 h 322593"/>
                    <a:gd name="connsiteX11" fmla="*/ 422739 w 556236"/>
                    <a:gd name="connsiteY11" fmla="*/ 297610 h 322593"/>
                    <a:gd name="connsiteX12" fmla="*/ 451866 w 556236"/>
                    <a:gd name="connsiteY12" fmla="*/ 274017 h 322593"/>
                    <a:gd name="connsiteX13" fmla="*/ 460153 w 556236"/>
                    <a:gd name="connsiteY13" fmla="*/ 274017 h 322593"/>
                    <a:gd name="connsiteX14" fmla="*/ 556165 w 556236"/>
                    <a:gd name="connsiteY14" fmla="*/ 170527 h 322593"/>
                    <a:gd name="connsiteX15" fmla="*/ 473393 w 556236"/>
                    <a:gd name="connsiteY15" fmla="*/ 75897 h 322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56236" h="322593">
                      <a:moveTo>
                        <a:pt x="473393" y="75897"/>
                      </a:moveTo>
                      <a:cubicBezTo>
                        <a:pt x="426291" y="374"/>
                        <a:pt x="326879" y="-22664"/>
                        <a:pt x="251355" y="24439"/>
                      </a:cubicBezTo>
                      <a:cubicBezTo>
                        <a:pt x="229743" y="37923"/>
                        <a:pt x="211627" y="56342"/>
                        <a:pt x="198501" y="78183"/>
                      </a:cubicBezTo>
                      <a:cubicBezTo>
                        <a:pt x="190938" y="76030"/>
                        <a:pt x="183118" y="74944"/>
                        <a:pt x="175260" y="74944"/>
                      </a:cubicBezTo>
                      <a:cubicBezTo>
                        <a:pt x="127549" y="74887"/>
                        <a:pt x="88830" y="113530"/>
                        <a:pt x="88773" y="161241"/>
                      </a:cubicBezTo>
                      <a:cubicBezTo>
                        <a:pt x="88773" y="161269"/>
                        <a:pt x="88773" y="161307"/>
                        <a:pt x="88773" y="161336"/>
                      </a:cubicBezTo>
                      <a:lnTo>
                        <a:pt x="88773" y="161336"/>
                      </a:lnTo>
                      <a:lnTo>
                        <a:pt x="43148" y="161336"/>
                      </a:lnTo>
                      <a:cubicBezTo>
                        <a:pt x="19317" y="161336"/>
                        <a:pt x="0" y="180652"/>
                        <a:pt x="0" y="204484"/>
                      </a:cubicBezTo>
                      <a:cubicBezTo>
                        <a:pt x="0" y="228316"/>
                        <a:pt x="19317" y="247632"/>
                        <a:pt x="43148" y="247632"/>
                      </a:cubicBezTo>
                      <a:lnTo>
                        <a:pt x="200501" y="247632"/>
                      </a:lnTo>
                      <a:cubicBezTo>
                        <a:pt x="248069" y="322804"/>
                        <a:pt x="347567" y="345178"/>
                        <a:pt x="422739" y="297610"/>
                      </a:cubicBezTo>
                      <a:cubicBezTo>
                        <a:pt x="433331" y="290904"/>
                        <a:pt x="443103" y="282989"/>
                        <a:pt x="451866" y="274017"/>
                      </a:cubicBezTo>
                      <a:cubicBezTo>
                        <a:pt x="454628" y="274159"/>
                        <a:pt x="457391" y="274159"/>
                        <a:pt x="460153" y="274017"/>
                      </a:cubicBezTo>
                      <a:cubicBezTo>
                        <a:pt x="515246" y="271950"/>
                        <a:pt x="558232" y="225620"/>
                        <a:pt x="556165" y="170527"/>
                      </a:cubicBezTo>
                      <a:cubicBezTo>
                        <a:pt x="554403" y="123388"/>
                        <a:pt x="519875" y="83917"/>
                        <a:pt x="473393" y="75897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A7B8A07-28EC-F174-16BD-00B8E514C31C}"/>
                    </a:ext>
                  </a:extLst>
                </p:cNvPr>
                <p:cNvSpPr/>
                <p:nvPr/>
              </p:nvSpPr>
              <p:spPr>
                <a:xfrm>
                  <a:off x="7916513" y="4268446"/>
                  <a:ext cx="560069" cy="322604"/>
                </a:xfrm>
                <a:custGeom>
                  <a:avLst/>
                  <a:gdLst>
                    <a:gd name="connsiteX0" fmla="*/ 473297 w 560069"/>
                    <a:gd name="connsiteY0" fmla="*/ 75906 h 322604"/>
                    <a:gd name="connsiteX1" fmla="*/ 251412 w 560069"/>
                    <a:gd name="connsiteY1" fmla="*/ 24395 h 322604"/>
                    <a:gd name="connsiteX2" fmla="*/ 198501 w 560069"/>
                    <a:gd name="connsiteY2" fmla="*/ 78192 h 322604"/>
                    <a:gd name="connsiteX3" fmla="*/ 92011 w 560069"/>
                    <a:gd name="connsiteY3" fmla="*/ 137819 h 322604"/>
                    <a:gd name="connsiteX4" fmla="*/ 88773 w 560069"/>
                    <a:gd name="connsiteY4" fmla="*/ 161345 h 322604"/>
                    <a:gd name="connsiteX5" fmla="*/ 88773 w 560069"/>
                    <a:gd name="connsiteY5" fmla="*/ 161345 h 322604"/>
                    <a:gd name="connsiteX6" fmla="*/ 43148 w 560069"/>
                    <a:gd name="connsiteY6" fmla="*/ 161345 h 322604"/>
                    <a:gd name="connsiteX7" fmla="*/ 0 w 560069"/>
                    <a:gd name="connsiteY7" fmla="*/ 204494 h 322604"/>
                    <a:gd name="connsiteX8" fmla="*/ 43148 w 560069"/>
                    <a:gd name="connsiteY8" fmla="*/ 247642 h 322604"/>
                    <a:gd name="connsiteX9" fmla="*/ 200501 w 560069"/>
                    <a:gd name="connsiteY9" fmla="*/ 247642 h 322604"/>
                    <a:gd name="connsiteX10" fmla="*/ 422881 w 560069"/>
                    <a:gd name="connsiteY10" fmla="*/ 297582 h 322604"/>
                    <a:gd name="connsiteX11" fmla="*/ 451866 w 560069"/>
                    <a:gd name="connsiteY11" fmla="*/ 274121 h 322604"/>
                    <a:gd name="connsiteX12" fmla="*/ 460153 w 560069"/>
                    <a:gd name="connsiteY12" fmla="*/ 274121 h 322604"/>
                    <a:gd name="connsiteX13" fmla="*/ 560070 w 560069"/>
                    <a:gd name="connsiteY13" fmla="*/ 174395 h 322604"/>
                    <a:gd name="connsiteX14" fmla="*/ 473297 w 560069"/>
                    <a:gd name="connsiteY14" fmla="*/ 75335 h 322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60069" h="322604">
                      <a:moveTo>
                        <a:pt x="473297" y="75906"/>
                      </a:moveTo>
                      <a:cubicBezTo>
                        <a:pt x="426253" y="411"/>
                        <a:pt x="326908" y="-22659"/>
                        <a:pt x="251412" y="24395"/>
                      </a:cubicBezTo>
                      <a:cubicBezTo>
                        <a:pt x="229762" y="37882"/>
                        <a:pt x="211626" y="56323"/>
                        <a:pt x="198501" y="78192"/>
                      </a:cubicBezTo>
                      <a:cubicBezTo>
                        <a:pt x="152629" y="65248"/>
                        <a:pt x="104956" y="91946"/>
                        <a:pt x="92011" y="137819"/>
                      </a:cubicBezTo>
                      <a:cubicBezTo>
                        <a:pt x="89859" y="145467"/>
                        <a:pt x="88763" y="153392"/>
                        <a:pt x="88773" y="161345"/>
                      </a:cubicBezTo>
                      <a:lnTo>
                        <a:pt x="88773" y="161345"/>
                      </a:lnTo>
                      <a:lnTo>
                        <a:pt x="43148" y="161345"/>
                      </a:lnTo>
                      <a:cubicBezTo>
                        <a:pt x="19317" y="161345"/>
                        <a:pt x="0" y="180662"/>
                        <a:pt x="0" y="204494"/>
                      </a:cubicBezTo>
                      <a:cubicBezTo>
                        <a:pt x="0" y="228325"/>
                        <a:pt x="19317" y="247642"/>
                        <a:pt x="43148" y="247642"/>
                      </a:cubicBezTo>
                      <a:lnTo>
                        <a:pt x="200501" y="247642"/>
                      </a:lnTo>
                      <a:cubicBezTo>
                        <a:pt x="248117" y="322842"/>
                        <a:pt x="347682" y="345197"/>
                        <a:pt x="422881" y="297582"/>
                      </a:cubicBezTo>
                      <a:cubicBezTo>
                        <a:pt x="433416" y="290904"/>
                        <a:pt x="443141" y="283037"/>
                        <a:pt x="451866" y="274121"/>
                      </a:cubicBezTo>
                      <a:cubicBezTo>
                        <a:pt x="454628" y="274121"/>
                        <a:pt x="457295" y="274121"/>
                        <a:pt x="460153" y="274121"/>
                      </a:cubicBezTo>
                      <a:cubicBezTo>
                        <a:pt x="515283" y="274169"/>
                        <a:pt x="560013" y="229516"/>
                        <a:pt x="560070" y="174395"/>
                      </a:cubicBezTo>
                      <a:cubicBezTo>
                        <a:pt x="560108" y="124274"/>
                        <a:pt x="522989" y="81888"/>
                        <a:pt x="473297" y="75335"/>
                      </a:cubicBez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C510A57F-7E03-D290-2826-D6C0D786F28B}"/>
                    </a:ext>
                  </a:extLst>
                </p:cNvPr>
                <p:cNvSpPr/>
                <p:nvPr/>
              </p:nvSpPr>
              <p:spPr>
                <a:xfrm>
                  <a:off x="6395465" y="4368736"/>
                  <a:ext cx="3639216" cy="2024919"/>
                </a:xfrm>
                <a:custGeom>
                  <a:avLst/>
                  <a:gdLst>
                    <a:gd name="connsiteX0" fmla="*/ 0 w 3639216"/>
                    <a:gd name="connsiteY0" fmla="*/ 2024920 h 2024919"/>
                    <a:gd name="connsiteX1" fmla="*/ 0 w 3639216"/>
                    <a:gd name="connsiteY1" fmla="*/ 1569625 h 2024919"/>
                    <a:gd name="connsiteX2" fmla="*/ 38862 w 3639216"/>
                    <a:gd name="connsiteY2" fmla="*/ 1569625 h 2024919"/>
                    <a:gd name="connsiteX3" fmla="*/ 38862 w 3639216"/>
                    <a:gd name="connsiteY3" fmla="*/ 1352740 h 2024919"/>
                    <a:gd name="connsiteX4" fmla="*/ 95822 w 3639216"/>
                    <a:gd name="connsiteY4" fmla="*/ 1352740 h 2024919"/>
                    <a:gd name="connsiteX5" fmla="*/ 95822 w 3639216"/>
                    <a:gd name="connsiteY5" fmla="*/ 598551 h 2024919"/>
                    <a:gd name="connsiteX6" fmla="*/ 178118 w 3639216"/>
                    <a:gd name="connsiteY6" fmla="*/ 598551 h 2024919"/>
                    <a:gd name="connsiteX7" fmla="*/ 178118 w 3639216"/>
                    <a:gd name="connsiteY7" fmla="*/ 501205 h 2024919"/>
                    <a:gd name="connsiteX8" fmla="*/ 353663 w 3639216"/>
                    <a:gd name="connsiteY8" fmla="*/ 419290 h 2024919"/>
                    <a:gd name="connsiteX9" fmla="*/ 353663 w 3639216"/>
                    <a:gd name="connsiteY9" fmla="*/ 321183 h 2024919"/>
                    <a:gd name="connsiteX10" fmla="*/ 378047 w 3639216"/>
                    <a:gd name="connsiteY10" fmla="*/ 321183 h 2024919"/>
                    <a:gd name="connsiteX11" fmla="*/ 378047 w 3639216"/>
                    <a:gd name="connsiteY11" fmla="*/ 598551 h 2024919"/>
                    <a:gd name="connsiteX12" fmla="*/ 412051 w 3639216"/>
                    <a:gd name="connsiteY12" fmla="*/ 598551 h 2024919"/>
                    <a:gd name="connsiteX13" fmla="*/ 412051 w 3639216"/>
                    <a:gd name="connsiteY13" fmla="*/ 1352740 h 2024919"/>
                    <a:gd name="connsiteX14" fmla="*/ 446151 w 3639216"/>
                    <a:gd name="connsiteY14" fmla="*/ 1352740 h 2024919"/>
                    <a:gd name="connsiteX15" fmla="*/ 446151 w 3639216"/>
                    <a:gd name="connsiteY15" fmla="*/ 956215 h 2024919"/>
                    <a:gd name="connsiteX16" fmla="*/ 538639 w 3639216"/>
                    <a:gd name="connsiteY16" fmla="*/ 956215 h 2024919"/>
                    <a:gd name="connsiteX17" fmla="*/ 538639 w 3639216"/>
                    <a:gd name="connsiteY17" fmla="*/ 751808 h 2024919"/>
                    <a:gd name="connsiteX18" fmla="*/ 564356 w 3639216"/>
                    <a:gd name="connsiteY18" fmla="*/ 751808 h 2024919"/>
                    <a:gd name="connsiteX19" fmla="*/ 564356 w 3639216"/>
                    <a:gd name="connsiteY19" fmla="*/ 1352740 h 2024919"/>
                    <a:gd name="connsiteX20" fmla="*/ 634651 w 3639216"/>
                    <a:gd name="connsiteY20" fmla="*/ 1352740 h 2024919"/>
                    <a:gd name="connsiteX21" fmla="*/ 634651 w 3639216"/>
                    <a:gd name="connsiteY21" fmla="*/ 1124045 h 2024919"/>
                    <a:gd name="connsiteX22" fmla="*/ 680847 w 3639216"/>
                    <a:gd name="connsiteY22" fmla="*/ 1124045 h 2024919"/>
                    <a:gd name="connsiteX23" fmla="*/ 680847 w 3639216"/>
                    <a:gd name="connsiteY23" fmla="*/ 1065657 h 2024919"/>
                    <a:gd name="connsiteX24" fmla="*/ 787908 w 3639216"/>
                    <a:gd name="connsiteY24" fmla="*/ 1065657 h 2024919"/>
                    <a:gd name="connsiteX25" fmla="*/ 787908 w 3639216"/>
                    <a:gd name="connsiteY25" fmla="*/ 866204 h 2024919"/>
                    <a:gd name="connsiteX26" fmla="*/ 846487 w 3639216"/>
                    <a:gd name="connsiteY26" fmla="*/ 866204 h 2024919"/>
                    <a:gd name="connsiteX27" fmla="*/ 846487 w 3639216"/>
                    <a:gd name="connsiteY27" fmla="*/ 725043 h 2024919"/>
                    <a:gd name="connsiteX28" fmla="*/ 918591 w 3639216"/>
                    <a:gd name="connsiteY28" fmla="*/ 725043 h 2024919"/>
                    <a:gd name="connsiteX29" fmla="*/ 918591 w 3639216"/>
                    <a:gd name="connsiteY29" fmla="*/ 519493 h 2024919"/>
                    <a:gd name="connsiteX30" fmla="*/ 944309 w 3639216"/>
                    <a:gd name="connsiteY30" fmla="*/ 519493 h 2024919"/>
                    <a:gd name="connsiteX31" fmla="*/ 944309 w 3639216"/>
                    <a:gd name="connsiteY31" fmla="*/ 725043 h 2024919"/>
                    <a:gd name="connsiteX32" fmla="*/ 1016318 w 3639216"/>
                    <a:gd name="connsiteY32" fmla="*/ 725043 h 2024919"/>
                    <a:gd name="connsiteX33" fmla="*/ 1016318 w 3639216"/>
                    <a:gd name="connsiteY33" fmla="*/ 866204 h 2024919"/>
                    <a:gd name="connsiteX34" fmla="*/ 1074992 w 3639216"/>
                    <a:gd name="connsiteY34" fmla="*/ 866204 h 2024919"/>
                    <a:gd name="connsiteX35" fmla="*/ 1074992 w 3639216"/>
                    <a:gd name="connsiteY35" fmla="*/ 1065657 h 2024919"/>
                    <a:gd name="connsiteX36" fmla="*/ 1182053 w 3639216"/>
                    <a:gd name="connsiteY36" fmla="*/ 1065657 h 2024919"/>
                    <a:gd name="connsiteX37" fmla="*/ 1182053 w 3639216"/>
                    <a:gd name="connsiteY37" fmla="*/ 1124045 h 2024919"/>
                    <a:gd name="connsiteX38" fmla="*/ 1228249 w 3639216"/>
                    <a:gd name="connsiteY38" fmla="*/ 1124045 h 2024919"/>
                    <a:gd name="connsiteX39" fmla="*/ 1228249 w 3639216"/>
                    <a:gd name="connsiteY39" fmla="*/ 1352740 h 2024919"/>
                    <a:gd name="connsiteX40" fmla="*/ 1283113 w 3639216"/>
                    <a:gd name="connsiteY40" fmla="*/ 1352740 h 2024919"/>
                    <a:gd name="connsiteX41" fmla="*/ 1283113 w 3639216"/>
                    <a:gd name="connsiteY41" fmla="*/ 1065657 h 2024919"/>
                    <a:gd name="connsiteX42" fmla="*/ 1390079 w 3639216"/>
                    <a:gd name="connsiteY42" fmla="*/ 1065657 h 2024919"/>
                    <a:gd name="connsiteX43" fmla="*/ 1390079 w 3639216"/>
                    <a:gd name="connsiteY43" fmla="*/ 447675 h 2024919"/>
                    <a:gd name="connsiteX44" fmla="*/ 1424178 w 3639216"/>
                    <a:gd name="connsiteY44" fmla="*/ 447675 h 2024919"/>
                    <a:gd name="connsiteX45" fmla="*/ 1424178 w 3639216"/>
                    <a:gd name="connsiteY45" fmla="*/ 379571 h 2024919"/>
                    <a:gd name="connsiteX46" fmla="*/ 1652873 w 3639216"/>
                    <a:gd name="connsiteY46" fmla="*/ 379571 h 2024919"/>
                    <a:gd name="connsiteX47" fmla="*/ 1652873 w 3639216"/>
                    <a:gd name="connsiteY47" fmla="*/ 447675 h 2024919"/>
                    <a:gd name="connsiteX48" fmla="*/ 1701546 w 3639216"/>
                    <a:gd name="connsiteY48" fmla="*/ 447675 h 2024919"/>
                    <a:gd name="connsiteX49" fmla="*/ 1701546 w 3639216"/>
                    <a:gd name="connsiteY49" fmla="*/ 895350 h 2024919"/>
                    <a:gd name="connsiteX50" fmla="*/ 1896142 w 3639216"/>
                    <a:gd name="connsiteY50" fmla="*/ 895350 h 2024919"/>
                    <a:gd name="connsiteX51" fmla="*/ 1896142 w 3639216"/>
                    <a:gd name="connsiteY51" fmla="*/ 939165 h 2024919"/>
                    <a:gd name="connsiteX52" fmla="*/ 1969199 w 3639216"/>
                    <a:gd name="connsiteY52" fmla="*/ 939165 h 2024919"/>
                    <a:gd name="connsiteX53" fmla="*/ 1969199 w 3639216"/>
                    <a:gd name="connsiteY53" fmla="*/ 973169 h 2024919"/>
                    <a:gd name="connsiteX54" fmla="*/ 1896142 w 3639216"/>
                    <a:gd name="connsiteY54" fmla="*/ 973169 h 2024919"/>
                    <a:gd name="connsiteX55" fmla="*/ 1896142 w 3639216"/>
                    <a:gd name="connsiteY55" fmla="*/ 1148334 h 2024919"/>
                    <a:gd name="connsiteX56" fmla="*/ 2100548 w 3639216"/>
                    <a:gd name="connsiteY56" fmla="*/ 1148334 h 2024919"/>
                    <a:gd name="connsiteX57" fmla="*/ 2100548 w 3639216"/>
                    <a:gd name="connsiteY57" fmla="*/ 564451 h 2024919"/>
                    <a:gd name="connsiteX58" fmla="*/ 2144363 w 3639216"/>
                    <a:gd name="connsiteY58" fmla="*/ 564451 h 2024919"/>
                    <a:gd name="connsiteX59" fmla="*/ 2144363 w 3639216"/>
                    <a:gd name="connsiteY59" fmla="*/ 440436 h 2024919"/>
                    <a:gd name="connsiteX60" fmla="*/ 2239232 w 3639216"/>
                    <a:gd name="connsiteY60" fmla="*/ 440436 h 2024919"/>
                    <a:gd name="connsiteX61" fmla="*/ 2239232 w 3639216"/>
                    <a:gd name="connsiteY61" fmla="*/ 0 h 2024919"/>
                    <a:gd name="connsiteX62" fmla="*/ 2265998 w 3639216"/>
                    <a:gd name="connsiteY62" fmla="*/ 0 h 2024919"/>
                    <a:gd name="connsiteX63" fmla="*/ 2265998 w 3639216"/>
                    <a:gd name="connsiteY63" fmla="*/ 440436 h 2024919"/>
                    <a:gd name="connsiteX64" fmla="*/ 2334101 w 3639216"/>
                    <a:gd name="connsiteY64" fmla="*/ 440436 h 2024919"/>
                    <a:gd name="connsiteX65" fmla="*/ 2334101 w 3639216"/>
                    <a:gd name="connsiteY65" fmla="*/ 564451 h 2024919"/>
                    <a:gd name="connsiteX66" fmla="*/ 2733485 w 3639216"/>
                    <a:gd name="connsiteY66" fmla="*/ 564451 h 2024919"/>
                    <a:gd name="connsiteX67" fmla="*/ 2733485 w 3639216"/>
                    <a:gd name="connsiteY67" fmla="*/ 523589 h 2024919"/>
                    <a:gd name="connsiteX68" fmla="*/ 2757773 w 3639216"/>
                    <a:gd name="connsiteY68" fmla="*/ 523589 h 2024919"/>
                    <a:gd name="connsiteX69" fmla="*/ 2757773 w 3639216"/>
                    <a:gd name="connsiteY69" fmla="*/ 800957 h 2024919"/>
                    <a:gd name="connsiteX70" fmla="*/ 2791873 w 3639216"/>
                    <a:gd name="connsiteY70" fmla="*/ 800957 h 2024919"/>
                    <a:gd name="connsiteX71" fmla="*/ 2791873 w 3639216"/>
                    <a:gd name="connsiteY71" fmla="*/ 805815 h 2024919"/>
                    <a:gd name="connsiteX72" fmla="*/ 2812352 w 3639216"/>
                    <a:gd name="connsiteY72" fmla="*/ 805815 h 2024919"/>
                    <a:gd name="connsiteX73" fmla="*/ 2812352 w 3639216"/>
                    <a:gd name="connsiteY73" fmla="*/ 1083183 h 2024919"/>
                    <a:gd name="connsiteX74" fmla="*/ 2846356 w 3639216"/>
                    <a:gd name="connsiteY74" fmla="*/ 1083183 h 2024919"/>
                    <a:gd name="connsiteX75" fmla="*/ 2846356 w 3639216"/>
                    <a:gd name="connsiteY75" fmla="*/ 1158621 h 2024919"/>
                    <a:gd name="connsiteX76" fmla="*/ 2918365 w 3639216"/>
                    <a:gd name="connsiteY76" fmla="*/ 1158621 h 2024919"/>
                    <a:gd name="connsiteX77" fmla="*/ 2918365 w 3639216"/>
                    <a:gd name="connsiteY77" fmla="*/ 954310 h 2024919"/>
                    <a:gd name="connsiteX78" fmla="*/ 2944178 w 3639216"/>
                    <a:gd name="connsiteY78" fmla="*/ 954310 h 2024919"/>
                    <a:gd name="connsiteX79" fmla="*/ 2944178 w 3639216"/>
                    <a:gd name="connsiteY79" fmla="*/ 1440847 h 2024919"/>
                    <a:gd name="connsiteX80" fmla="*/ 2972943 w 3639216"/>
                    <a:gd name="connsiteY80" fmla="*/ 1440847 h 2024919"/>
                    <a:gd name="connsiteX81" fmla="*/ 2972943 w 3639216"/>
                    <a:gd name="connsiteY81" fmla="*/ 1236440 h 2024919"/>
                    <a:gd name="connsiteX82" fmla="*/ 2998661 w 3639216"/>
                    <a:gd name="connsiteY82" fmla="*/ 1236440 h 2024919"/>
                    <a:gd name="connsiteX83" fmla="*/ 2998661 w 3639216"/>
                    <a:gd name="connsiteY83" fmla="*/ 1555242 h 2024919"/>
                    <a:gd name="connsiteX84" fmla="*/ 3014377 w 3639216"/>
                    <a:gd name="connsiteY84" fmla="*/ 1555242 h 2024919"/>
                    <a:gd name="connsiteX85" fmla="*/ 3014377 w 3639216"/>
                    <a:gd name="connsiteY85" fmla="*/ 1326547 h 2024919"/>
                    <a:gd name="connsiteX86" fmla="*/ 3060573 w 3639216"/>
                    <a:gd name="connsiteY86" fmla="*/ 1326547 h 2024919"/>
                    <a:gd name="connsiteX87" fmla="*/ 3060573 w 3639216"/>
                    <a:gd name="connsiteY87" fmla="*/ 1268158 h 2024919"/>
                    <a:gd name="connsiteX88" fmla="*/ 3167634 w 3639216"/>
                    <a:gd name="connsiteY88" fmla="*/ 1268158 h 2024919"/>
                    <a:gd name="connsiteX89" fmla="*/ 3167634 w 3639216"/>
                    <a:gd name="connsiteY89" fmla="*/ 1068610 h 2024919"/>
                    <a:gd name="connsiteX90" fmla="*/ 3226308 w 3639216"/>
                    <a:gd name="connsiteY90" fmla="*/ 1068610 h 2024919"/>
                    <a:gd name="connsiteX91" fmla="*/ 3226308 w 3639216"/>
                    <a:gd name="connsiteY91" fmla="*/ 927545 h 2024919"/>
                    <a:gd name="connsiteX92" fmla="*/ 3298317 w 3639216"/>
                    <a:gd name="connsiteY92" fmla="*/ 927545 h 2024919"/>
                    <a:gd name="connsiteX93" fmla="*/ 3298317 w 3639216"/>
                    <a:gd name="connsiteY93" fmla="*/ 721900 h 2024919"/>
                    <a:gd name="connsiteX94" fmla="*/ 3324035 w 3639216"/>
                    <a:gd name="connsiteY94" fmla="*/ 721900 h 2024919"/>
                    <a:gd name="connsiteX95" fmla="*/ 3324035 w 3639216"/>
                    <a:gd name="connsiteY95" fmla="*/ 927545 h 2024919"/>
                    <a:gd name="connsiteX96" fmla="*/ 3396139 w 3639216"/>
                    <a:gd name="connsiteY96" fmla="*/ 927545 h 2024919"/>
                    <a:gd name="connsiteX97" fmla="*/ 3396139 w 3639216"/>
                    <a:gd name="connsiteY97" fmla="*/ 1068610 h 2024919"/>
                    <a:gd name="connsiteX98" fmla="*/ 3454718 w 3639216"/>
                    <a:gd name="connsiteY98" fmla="*/ 1068610 h 2024919"/>
                    <a:gd name="connsiteX99" fmla="*/ 3454718 w 3639216"/>
                    <a:gd name="connsiteY99" fmla="*/ 1268158 h 2024919"/>
                    <a:gd name="connsiteX100" fmla="*/ 3561779 w 3639216"/>
                    <a:gd name="connsiteY100" fmla="*/ 1268158 h 2024919"/>
                    <a:gd name="connsiteX101" fmla="*/ 3561779 w 3639216"/>
                    <a:gd name="connsiteY101" fmla="*/ 1326547 h 2024919"/>
                    <a:gd name="connsiteX102" fmla="*/ 3608070 w 3639216"/>
                    <a:gd name="connsiteY102" fmla="*/ 1326547 h 2024919"/>
                    <a:gd name="connsiteX103" fmla="*/ 3608070 w 3639216"/>
                    <a:gd name="connsiteY103" fmla="*/ 1550289 h 2024919"/>
                    <a:gd name="connsiteX104" fmla="*/ 3616357 w 3639216"/>
                    <a:gd name="connsiteY104" fmla="*/ 1550289 h 2024919"/>
                    <a:gd name="connsiteX105" fmla="*/ 3616357 w 3639216"/>
                    <a:gd name="connsiteY105" fmla="*/ 1555242 h 2024919"/>
                    <a:gd name="connsiteX106" fmla="*/ 3639217 w 3639216"/>
                    <a:gd name="connsiteY106" fmla="*/ 1555242 h 2024919"/>
                    <a:gd name="connsiteX107" fmla="*/ 3639217 w 3639216"/>
                    <a:gd name="connsiteY107" fmla="*/ 2024920 h 2024919"/>
                    <a:gd name="connsiteX108" fmla="*/ 0 w 3639216"/>
                    <a:gd name="connsiteY108" fmla="*/ 2024920 h 2024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</a:cxnLst>
                  <a:rect l="l" t="t" r="r" b="b"/>
                  <a:pathLst>
                    <a:path w="3639216" h="2024919">
                      <a:moveTo>
                        <a:pt x="0" y="2024920"/>
                      </a:moveTo>
                      <a:lnTo>
                        <a:pt x="0" y="1569625"/>
                      </a:lnTo>
                      <a:lnTo>
                        <a:pt x="38862" y="1569625"/>
                      </a:lnTo>
                      <a:lnTo>
                        <a:pt x="38862" y="1352740"/>
                      </a:lnTo>
                      <a:lnTo>
                        <a:pt x="95822" y="1352740"/>
                      </a:lnTo>
                      <a:lnTo>
                        <a:pt x="95822" y="598551"/>
                      </a:lnTo>
                      <a:lnTo>
                        <a:pt x="178118" y="598551"/>
                      </a:lnTo>
                      <a:lnTo>
                        <a:pt x="178118" y="501205"/>
                      </a:lnTo>
                      <a:lnTo>
                        <a:pt x="353663" y="419290"/>
                      </a:lnTo>
                      <a:lnTo>
                        <a:pt x="353663" y="321183"/>
                      </a:lnTo>
                      <a:lnTo>
                        <a:pt x="378047" y="321183"/>
                      </a:lnTo>
                      <a:lnTo>
                        <a:pt x="378047" y="598551"/>
                      </a:lnTo>
                      <a:lnTo>
                        <a:pt x="412051" y="598551"/>
                      </a:lnTo>
                      <a:lnTo>
                        <a:pt x="412051" y="1352740"/>
                      </a:lnTo>
                      <a:lnTo>
                        <a:pt x="446151" y="1352740"/>
                      </a:lnTo>
                      <a:lnTo>
                        <a:pt x="446151" y="956215"/>
                      </a:lnTo>
                      <a:lnTo>
                        <a:pt x="538639" y="956215"/>
                      </a:lnTo>
                      <a:lnTo>
                        <a:pt x="538639" y="751808"/>
                      </a:lnTo>
                      <a:lnTo>
                        <a:pt x="564356" y="751808"/>
                      </a:lnTo>
                      <a:lnTo>
                        <a:pt x="564356" y="1352740"/>
                      </a:lnTo>
                      <a:lnTo>
                        <a:pt x="634651" y="1352740"/>
                      </a:lnTo>
                      <a:lnTo>
                        <a:pt x="634651" y="1124045"/>
                      </a:lnTo>
                      <a:lnTo>
                        <a:pt x="680847" y="1124045"/>
                      </a:lnTo>
                      <a:lnTo>
                        <a:pt x="680847" y="1065657"/>
                      </a:lnTo>
                      <a:lnTo>
                        <a:pt x="787908" y="1065657"/>
                      </a:lnTo>
                      <a:lnTo>
                        <a:pt x="787908" y="866204"/>
                      </a:lnTo>
                      <a:lnTo>
                        <a:pt x="846487" y="866204"/>
                      </a:lnTo>
                      <a:lnTo>
                        <a:pt x="846487" y="725043"/>
                      </a:lnTo>
                      <a:lnTo>
                        <a:pt x="918591" y="725043"/>
                      </a:lnTo>
                      <a:lnTo>
                        <a:pt x="918591" y="519493"/>
                      </a:lnTo>
                      <a:lnTo>
                        <a:pt x="944309" y="519493"/>
                      </a:lnTo>
                      <a:lnTo>
                        <a:pt x="944309" y="725043"/>
                      </a:lnTo>
                      <a:lnTo>
                        <a:pt x="1016318" y="725043"/>
                      </a:lnTo>
                      <a:lnTo>
                        <a:pt x="1016318" y="866204"/>
                      </a:lnTo>
                      <a:lnTo>
                        <a:pt x="1074992" y="866204"/>
                      </a:lnTo>
                      <a:lnTo>
                        <a:pt x="1074992" y="1065657"/>
                      </a:lnTo>
                      <a:lnTo>
                        <a:pt x="1182053" y="1065657"/>
                      </a:lnTo>
                      <a:lnTo>
                        <a:pt x="1182053" y="1124045"/>
                      </a:lnTo>
                      <a:lnTo>
                        <a:pt x="1228249" y="1124045"/>
                      </a:lnTo>
                      <a:lnTo>
                        <a:pt x="1228249" y="1352740"/>
                      </a:lnTo>
                      <a:lnTo>
                        <a:pt x="1283113" y="1352740"/>
                      </a:lnTo>
                      <a:lnTo>
                        <a:pt x="1283113" y="1065657"/>
                      </a:lnTo>
                      <a:lnTo>
                        <a:pt x="1390079" y="1065657"/>
                      </a:lnTo>
                      <a:lnTo>
                        <a:pt x="1390079" y="447675"/>
                      </a:lnTo>
                      <a:lnTo>
                        <a:pt x="1424178" y="447675"/>
                      </a:lnTo>
                      <a:lnTo>
                        <a:pt x="1424178" y="379571"/>
                      </a:lnTo>
                      <a:lnTo>
                        <a:pt x="1652873" y="379571"/>
                      </a:lnTo>
                      <a:lnTo>
                        <a:pt x="1652873" y="447675"/>
                      </a:lnTo>
                      <a:lnTo>
                        <a:pt x="1701546" y="447675"/>
                      </a:lnTo>
                      <a:lnTo>
                        <a:pt x="1701546" y="895350"/>
                      </a:lnTo>
                      <a:lnTo>
                        <a:pt x="1896142" y="895350"/>
                      </a:lnTo>
                      <a:lnTo>
                        <a:pt x="1896142" y="939165"/>
                      </a:lnTo>
                      <a:lnTo>
                        <a:pt x="1969199" y="939165"/>
                      </a:lnTo>
                      <a:lnTo>
                        <a:pt x="1969199" y="973169"/>
                      </a:lnTo>
                      <a:lnTo>
                        <a:pt x="1896142" y="973169"/>
                      </a:lnTo>
                      <a:lnTo>
                        <a:pt x="1896142" y="1148334"/>
                      </a:lnTo>
                      <a:lnTo>
                        <a:pt x="2100548" y="1148334"/>
                      </a:lnTo>
                      <a:lnTo>
                        <a:pt x="2100548" y="564451"/>
                      </a:lnTo>
                      <a:lnTo>
                        <a:pt x="2144363" y="564451"/>
                      </a:lnTo>
                      <a:lnTo>
                        <a:pt x="2144363" y="440436"/>
                      </a:lnTo>
                      <a:lnTo>
                        <a:pt x="2239232" y="440436"/>
                      </a:lnTo>
                      <a:lnTo>
                        <a:pt x="2239232" y="0"/>
                      </a:lnTo>
                      <a:lnTo>
                        <a:pt x="2265998" y="0"/>
                      </a:lnTo>
                      <a:lnTo>
                        <a:pt x="2265998" y="440436"/>
                      </a:lnTo>
                      <a:lnTo>
                        <a:pt x="2334101" y="440436"/>
                      </a:lnTo>
                      <a:lnTo>
                        <a:pt x="2334101" y="564451"/>
                      </a:lnTo>
                      <a:lnTo>
                        <a:pt x="2733485" y="564451"/>
                      </a:lnTo>
                      <a:lnTo>
                        <a:pt x="2733485" y="523589"/>
                      </a:lnTo>
                      <a:lnTo>
                        <a:pt x="2757773" y="523589"/>
                      </a:lnTo>
                      <a:lnTo>
                        <a:pt x="2757773" y="800957"/>
                      </a:lnTo>
                      <a:lnTo>
                        <a:pt x="2791873" y="800957"/>
                      </a:lnTo>
                      <a:lnTo>
                        <a:pt x="2791873" y="805815"/>
                      </a:lnTo>
                      <a:lnTo>
                        <a:pt x="2812352" y="805815"/>
                      </a:lnTo>
                      <a:lnTo>
                        <a:pt x="2812352" y="1083183"/>
                      </a:lnTo>
                      <a:lnTo>
                        <a:pt x="2846356" y="1083183"/>
                      </a:lnTo>
                      <a:lnTo>
                        <a:pt x="2846356" y="1158621"/>
                      </a:lnTo>
                      <a:lnTo>
                        <a:pt x="2918365" y="1158621"/>
                      </a:lnTo>
                      <a:lnTo>
                        <a:pt x="2918365" y="954310"/>
                      </a:lnTo>
                      <a:lnTo>
                        <a:pt x="2944178" y="954310"/>
                      </a:lnTo>
                      <a:lnTo>
                        <a:pt x="2944178" y="1440847"/>
                      </a:lnTo>
                      <a:lnTo>
                        <a:pt x="2972943" y="1440847"/>
                      </a:lnTo>
                      <a:lnTo>
                        <a:pt x="2972943" y="1236440"/>
                      </a:lnTo>
                      <a:lnTo>
                        <a:pt x="2998661" y="1236440"/>
                      </a:lnTo>
                      <a:lnTo>
                        <a:pt x="2998661" y="1555242"/>
                      </a:lnTo>
                      <a:lnTo>
                        <a:pt x="3014377" y="1555242"/>
                      </a:lnTo>
                      <a:lnTo>
                        <a:pt x="3014377" y="1326547"/>
                      </a:lnTo>
                      <a:lnTo>
                        <a:pt x="3060573" y="1326547"/>
                      </a:lnTo>
                      <a:lnTo>
                        <a:pt x="3060573" y="1268158"/>
                      </a:lnTo>
                      <a:lnTo>
                        <a:pt x="3167634" y="1268158"/>
                      </a:lnTo>
                      <a:lnTo>
                        <a:pt x="3167634" y="1068610"/>
                      </a:lnTo>
                      <a:lnTo>
                        <a:pt x="3226308" y="1068610"/>
                      </a:lnTo>
                      <a:lnTo>
                        <a:pt x="3226308" y="927545"/>
                      </a:lnTo>
                      <a:lnTo>
                        <a:pt x="3298317" y="927545"/>
                      </a:lnTo>
                      <a:lnTo>
                        <a:pt x="3298317" y="721900"/>
                      </a:lnTo>
                      <a:lnTo>
                        <a:pt x="3324035" y="721900"/>
                      </a:lnTo>
                      <a:lnTo>
                        <a:pt x="3324035" y="927545"/>
                      </a:lnTo>
                      <a:lnTo>
                        <a:pt x="3396139" y="927545"/>
                      </a:lnTo>
                      <a:lnTo>
                        <a:pt x="3396139" y="1068610"/>
                      </a:lnTo>
                      <a:lnTo>
                        <a:pt x="3454718" y="1068610"/>
                      </a:lnTo>
                      <a:lnTo>
                        <a:pt x="3454718" y="1268158"/>
                      </a:lnTo>
                      <a:lnTo>
                        <a:pt x="3561779" y="1268158"/>
                      </a:lnTo>
                      <a:lnTo>
                        <a:pt x="3561779" y="1326547"/>
                      </a:lnTo>
                      <a:lnTo>
                        <a:pt x="3608070" y="1326547"/>
                      </a:lnTo>
                      <a:lnTo>
                        <a:pt x="3608070" y="1550289"/>
                      </a:lnTo>
                      <a:lnTo>
                        <a:pt x="3616357" y="1550289"/>
                      </a:lnTo>
                      <a:lnTo>
                        <a:pt x="3616357" y="1555242"/>
                      </a:lnTo>
                      <a:lnTo>
                        <a:pt x="3639217" y="1555242"/>
                      </a:lnTo>
                      <a:lnTo>
                        <a:pt x="3639217" y="2024920"/>
                      </a:lnTo>
                      <a:lnTo>
                        <a:pt x="0" y="202492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9B8860C-ECB1-F847-AAA0-DD27673573E1}"/>
                    </a:ext>
                  </a:extLst>
                </p:cNvPr>
                <p:cNvSpPr/>
                <p:nvPr/>
              </p:nvSpPr>
              <p:spPr>
                <a:xfrm>
                  <a:off x="887853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24ECF29-C2FF-0F7A-D1D7-64DE3E6544CE}"/>
                    </a:ext>
                  </a:extLst>
                </p:cNvPr>
                <p:cNvSpPr/>
                <p:nvPr/>
              </p:nvSpPr>
              <p:spPr>
                <a:xfrm>
                  <a:off x="887853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C3E3C151-FC30-65BF-4A3F-59978C121D4F}"/>
                    </a:ext>
                  </a:extLst>
                </p:cNvPr>
                <p:cNvSpPr/>
                <p:nvPr/>
              </p:nvSpPr>
              <p:spPr>
                <a:xfrm>
                  <a:off x="887853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BDA03407-D0AF-2A12-0F19-49238173FCF9}"/>
                    </a:ext>
                  </a:extLst>
                </p:cNvPr>
                <p:cNvSpPr/>
                <p:nvPr/>
              </p:nvSpPr>
              <p:spPr>
                <a:xfrm>
                  <a:off x="887853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1D5F820-8A91-FDCE-5B6D-F45E560A88D2}"/>
                    </a:ext>
                  </a:extLst>
                </p:cNvPr>
                <p:cNvSpPr/>
                <p:nvPr/>
              </p:nvSpPr>
              <p:spPr>
                <a:xfrm>
                  <a:off x="8878538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7E989D8-6EF1-35A4-ADB5-119D1EF32C28}"/>
                    </a:ext>
                  </a:extLst>
                </p:cNvPr>
                <p:cNvSpPr/>
                <p:nvPr/>
              </p:nvSpPr>
              <p:spPr>
                <a:xfrm>
                  <a:off x="8878538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6B8391E-0ECE-F7F8-A001-EEE4EFFA9AD3}"/>
                    </a:ext>
                  </a:extLst>
                </p:cNvPr>
                <p:cNvSpPr/>
                <p:nvPr/>
              </p:nvSpPr>
              <p:spPr>
                <a:xfrm>
                  <a:off x="8878538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BCF8F7D-0121-C486-A067-291AC3D469AB}"/>
                    </a:ext>
                  </a:extLst>
                </p:cNvPr>
                <p:cNvSpPr/>
                <p:nvPr/>
              </p:nvSpPr>
              <p:spPr>
                <a:xfrm>
                  <a:off x="8834723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40D5B2E4-6D38-F3D9-F632-DDC9F420C4BA}"/>
                    </a:ext>
                  </a:extLst>
                </p:cNvPr>
                <p:cNvSpPr/>
                <p:nvPr/>
              </p:nvSpPr>
              <p:spPr>
                <a:xfrm>
                  <a:off x="8834723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802DAC91-27F8-E56D-EB7E-4D63A8F689D5}"/>
                    </a:ext>
                  </a:extLst>
                </p:cNvPr>
                <p:cNvSpPr/>
                <p:nvPr/>
              </p:nvSpPr>
              <p:spPr>
                <a:xfrm>
                  <a:off x="8834723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953A330B-74FA-521B-D3F4-446C695F0C1A}"/>
                    </a:ext>
                  </a:extLst>
                </p:cNvPr>
                <p:cNvSpPr/>
                <p:nvPr/>
              </p:nvSpPr>
              <p:spPr>
                <a:xfrm>
                  <a:off x="8834723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87DD1BC7-ED98-9831-8567-2A32F7B33550}"/>
                    </a:ext>
                  </a:extLst>
                </p:cNvPr>
                <p:cNvSpPr/>
                <p:nvPr/>
              </p:nvSpPr>
              <p:spPr>
                <a:xfrm>
                  <a:off x="8834723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031F88A9-C3DD-894D-855B-D451DCC4FE10}"/>
                    </a:ext>
                  </a:extLst>
                </p:cNvPr>
                <p:cNvSpPr/>
                <p:nvPr/>
              </p:nvSpPr>
              <p:spPr>
                <a:xfrm>
                  <a:off x="8834723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63CC33F7-8510-A7A2-7FE5-521B825BD785}"/>
                    </a:ext>
                  </a:extLst>
                </p:cNvPr>
                <p:cNvSpPr/>
                <p:nvPr/>
              </p:nvSpPr>
              <p:spPr>
                <a:xfrm>
                  <a:off x="8834723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97FCA2A5-B434-6E98-8CC4-7B2032B6B7F8}"/>
                    </a:ext>
                  </a:extLst>
                </p:cNvPr>
                <p:cNvSpPr/>
                <p:nvPr/>
              </p:nvSpPr>
              <p:spPr>
                <a:xfrm>
                  <a:off x="879090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94D40B0C-03B3-C0B2-9E9E-450BA40611D3}"/>
                    </a:ext>
                  </a:extLst>
                </p:cNvPr>
                <p:cNvSpPr/>
                <p:nvPr/>
              </p:nvSpPr>
              <p:spPr>
                <a:xfrm>
                  <a:off x="879090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29847422-A3E4-3FF0-1B18-058586FE13B7}"/>
                    </a:ext>
                  </a:extLst>
                </p:cNvPr>
                <p:cNvSpPr/>
                <p:nvPr/>
              </p:nvSpPr>
              <p:spPr>
                <a:xfrm>
                  <a:off x="8790908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55EA375-6488-3559-3D13-891A400CE64F}"/>
                    </a:ext>
                  </a:extLst>
                </p:cNvPr>
                <p:cNvSpPr/>
                <p:nvPr/>
              </p:nvSpPr>
              <p:spPr>
                <a:xfrm>
                  <a:off x="8790908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CF8EC37-E0A7-F81F-07B6-D1889CAEFD1D}"/>
                    </a:ext>
                  </a:extLst>
                </p:cNvPr>
                <p:cNvSpPr/>
                <p:nvPr/>
              </p:nvSpPr>
              <p:spPr>
                <a:xfrm>
                  <a:off x="8790908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7C0F1754-1CD6-5B19-D2DD-89A9E088D075}"/>
                    </a:ext>
                  </a:extLst>
                </p:cNvPr>
                <p:cNvSpPr/>
                <p:nvPr/>
              </p:nvSpPr>
              <p:spPr>
                <a:xfrm>
                  <a:off x="879090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8CB76B5-8865-3DF9-05FF-912C9197FAAC}"/>
                    </a:ext>
                  </a:extLst>
                </p:cNvPr>
                <p:cNvSpPr/>
                <p:nvPr/>
              </p:nvSpPr>
              <p:spPr>
                <a:xfrm>
                  <a:off x="879090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2B25312-4CD7-5C80-64C9-B1A6B43C4FB4}"/>
                    </a:ext>
                  </a:extLst>
                </p:cNvPr>
                <p:cNvSpPr/>
                <p:nvPr/>
              </p:nvSpPr>
              <p:spPr>
                <a:xfrm>
                  <a:off x="8790908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669C704-8C6C-2D76-7147-FE988D4F0400}"/>
                    </a:ext>
                  </a:extLst>
                </p:cNvPr>
                <p:cNvSpPr/>
                <p:nvPr/>
              </p:nvSpPr>
              <p:spPr>
                <a:xfrm>
                  <a:off x="879090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8BAEFCAE-CCCB-28B8-B6A6-683C1E9E7A47}"/>
                    </a:ext>
                  </a:extLst>
                </p:cNvPr>
                <p:cNvSpPr/>
                <p:nvPr/>
              </p:nvSpPr>
              <p:spPr>
                <a:xfrm>
                  <a:off x="879090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EB313920-244A-2FEA-1BD4-2C58EF0F4FF2}"/>
                    </a:ext>
                  </a:extLst>
                </p:cNvPr>
                <p:cNvSpPr/>
                <p:nvPr/>
              </p:nvSpPr>
              <p:spPr>
                <a:xfrm>
                  <a:off x="8790908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DF69611-8583-9BD2-C8BE-47FF1A4C66EA}"/>
                    </a:ext>
                  </a:extLst>
                </p:cNvPr>
                <p:cNvSpPr/>
                <p:nvPr/>
              </p:nvSpPr>
              <p:spPr>
                <a:xfrm>
                  <a:off x="874718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E71F12ED-E0C6-3459-8ED2-CEC1DC377FC6}"/>
                    </a:ext>
                  </a:extLst>
                </p:cNvPr>
                <p:cNvSpPr/>
                <p:nvPr/>
              </p:nvSpPr>
              <p:spPr>
                <a:xfrm>
                  <a:off x="874718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5F19024C-8A4D-1A15-9E83-5FF030051495}"/>
                    </a:ext>
                  </a:extLst>
                </p:cNvPr>
                <p:cNvSpPr/>
                <p:nvPr/>
              </p:nvSpPr>
              <p:spPr>
                <a:xfrm>
                  <a:off x="8747188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96F16632-A8ED-CC8B-61D5-FFA52837C870}"/>
                    </a:ext>
                  </a:extLst>
                </p:cNvPr>
                <p:cNvSpPr/>
                <p:nvPr/>
              </p:nvSpPr>
              <p:spPr>
                <a:xfrm>
                  <a:off x="8747188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0" name="任意多边形: 形状 10239">
                  <a:extLst>
                    <a:ext uri="{FF2B5EF4-FFF2-40B4-BE49-F238E27FC236}">
                      <a16:creationId xmlns:a16="http://schemas.microsoft.com/office/drawing/2014/main" id="{4C425C32-A921-195E-63C0-1B61ADB98809}"/>
                    </a:ext>
                  </a:extLst>
                </p:cNvPr>
                <p:cNvSpPr/>
                <p:nvPr/>
              </p:nvSpPr>
              <p:spPr>
                <a:xfrm>
                  <a:off x="8747188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1" name="任意多边形: 形状 10240">
                  <a:extLst>
                    <a:ext uri="{FF2B5EF4-FFF2-40B4-BE49-F238E27FC236}">
                      <a16:creationId xmlns:a16="http://schemas.microsoft.com/office/drawing/2014/main" id="{4D174DEB-B68C-33FD-181B-B6B578874D7E}"/>
                    </a:ext>
                  </a:extLst>
                </p:cNvPr>
                <p:cNvSpPr/>
                <p:nvPr/>
              </p:nvSpPr>
              <p:spPr>
                <a:xfrm>
                  <a:off x="874718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2" name="任意多边形: 形状 10241">
                  <a:extLst>
                    <a:ext uri="{FF2B5EF4-FFF2-40B4-BE49-F238E27FC236}">
                      <a16:creationId xmlns:a16="http://schemas.microsoft.com/office/drawing/2014/main" id="{570A5F09-0E9B-30A2-A383-E28E03C90410}"/>
                    </a:ext>
                  </a:extLst>
                </p:cNvPr>
                <p:cNvSpPr/>
                <p:nvPr/>
              </p:nvSpPr>
              <p:spPr>
                <a:xfrm>
                  <a:off x="874718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3" name="任意多边形: 形状 10242">
                  <a:extLst>
                    <a:ext uri="{FF2B5EF4-FFF2-40B4-BE49-F238E27FC236}">
                      <a16:creationId xmlns:a16="http://schemas.microsoft.com/office/drawing/2014/main" id="{F5BA4FA9-3BA1-0B46-D7F2-7FCD61667F8F}"/>
                    </a:ext>
                  </a:extLst>
                </p:cNvPr>
                <p:cNvSpPr/>
                <p:nvPr/>
              </p:nvSpPr>
              <p:spPr>
                <a:xfrm>
                  <a:off x="8747188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5" name="任意多边形: 形状 10244">
                  <a:extLst>
                    <a:ext uri="{FF2B5EF4-FFF2-40B4-BE49-F238E27FC236}">
                      <a16:creationId xmlns:a16="http://schemas.microsoft.com/office/drawing/2014/main" id="{9A63FB37-69E0-7483-E085-66ADE28FB887}"/>
                    </a:ext>
                  </a:extLst>
                </p:cNvPr>
                <p:cNvSpPr/>
                <p:nvPr/>
              </p:nvSpPr>
              <p:spPr>
                <a:xfrm>
                  <a:off x="8703373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6" name="任意多边形: 形状 10245">
                  <a:extLst>
                    <a:ext uri="{FF2B5EF4-FFF2-40B4-BE49-F238E27FC236}">
                      <a16:creationId xmlns:a16="http://schemas.microsoft.com/office/drawing/2014/main" id="{8A8C9AAB-AF73-6770-7E0C-04CED95809F4}"/>
                    </a:ext>
                  </a:extLst>
                </p:cNvPr>
                <p:cNvSpPr/>
                <p:nvPr/>
              </p:nvSpPr>
              <p:spPr>
                <a:xfrm>
                  <a:off x="8703373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7" name="任意多边形: 形状 10246">
                  <a:extLst>
                    <a:ext uri="{FF2B5EF4-FFF2-40B4-BE49-F238E27FC236}">
                      <a16:creationId xmlns:a16="http://schemas.microsoft.com/office/drawing/2014/main" id="{EDC1BEA4-1A34-ED18-9E4D-1EAAEEA22BF4}"/>
                    </a:ext>
                  </a:extLst>
                </p:cNvPr>
                <p:cNvSpPr/>
                <p:nvPr/>
              </p:nvSpPr>
              <p:spPr>
                <a:xfrm>
                  <a:off x="8703373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8" name="任意多边形: 形状 10247">
                  <a:extLst>
                    <a:ext uri="{FF2B5EF4-FFF2-40B4-BE49-F238E27FC236}">
                      <a16:creationId xmlns:a16="http://schemas.microsoft.com/office/drawing/2014/main" id="{147FBE87-6D89-574A-6E9E-BF29D287C37B}"/>
                    </a:ext>
                  </a:extLst>
                </p:cNvPr>
                <p:cNvSpPr/>
                <p:nvPr/>
              </p:nvSpPr>
              <p:spPr>
                <a:xfrm>
                  <a:off x="8703373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9" name="任意多边形: 形状 10248">
                  <a:extLst>
                    <a:ext uri="{FF2B5EF4-FFF2-40B4-BE49-F238E27FC236}">
                      <a16:creationId xmlns:a16="http://schemas.microsoft.com/office/drawing/2014/main" id="{73B60A25-7CCF-CF58-7BA0-CDC0BD460D82}"/>
                    </a:ext>
                  </a:extLst>
                </p:cNvPr>
                <p:cNvSpPr/>
                <p:nvPr/>
              </p:nvSpPr>
              <p:spPr>
                <a:xfrm>
                  <a:off x="8703373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0" name="任意多边形: 形状 10249">
                  <a:extLst>
                    <a:ext uri="{FF2B5EF4-FFF2-40B4-BE49-F238E27FC236}">
                      <a16:creationId xmlns:a16="http://schemas.microsoft.com/office/drawing/2014/main" id="{D3B87D33-5F0C-45C2-CDF7-41C789B25736}"/>
                    </a:ext>
                  </a:extLst>
                </p:cNvPr>
                <p:cNvSpPr/>
                <p:nvPr/>
              </p:nvSpPr>
              <p:spPr>
                <a:xfrm>
                  <a:off x="8703373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1" name="任意多边形: 形状 10250">
                  <a:extLst>
                    <a:ext uri="{FF2B5EF4-FFF2-40B4-BE49-F238E27FC236}">
                      <a16:creationId xmlns:a16="http://schemas.microsoft.com/office/drawing/2014/main" id="{594BC015-4D1F-B393-1D53-81DC370F974C}"/>
                    </a:ext>
                  </a:extLst>
                </p:cNvPr>
                <p:cNvSpPr/>
                <p:nvPr/>
              </p:nvSpPr>
              <p:spPr>
                <a:xfrm>
                  <a:off x="8703373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2" name="任意多边形: 形状 10251">
                  <a:extLst>
                    <a:ext uri="{FF2B5EF4-FFF2-40B4-BE49-F238E27FC236}">
                      <a16:creationId xmlns:a16="http://schemas.microsoft.com/office/drawing/2014/main" id="{15C77250-E558-A9D2-DC67-E3A0AEEC225B}"/>
                    </a:ext>
                  </a:extLst>
                </p:cNvPr>
                <p:cNvSpPr/>
                <p:nvPr/>
              </p:nvSpPr>
              <p:spPr>
                <a:xfrm>
                  <a:off x="8703373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3" name="任意多边形: 形状 10252">
                  <a:extLst>
                    <a:ext uri="{FF2B5EF4-FFF2-40B4-BE49-F238E27FC236}">
                      <a16:creationId xmlns:a16="http://schemas.microsoft.com/office/drawing/2014/main" id="{F0227093-DCE2-700A-BB55-60623985DC72}"/>
                    </a:ext>
                  </a:extLst>
                </p:cNvPr>
                <p:cNvSpPr/>
                <p:nvPr/>
              </p:nvSpPr>
              <p:spPr>
                <a:xfrm>
                  <a:off x="8703373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4" name="任意多边形: 形状 10253">
                  <a:extLst>
                    <a:ext uri="{FF2B5EF4-FFF2-40B4-BE49-F238E27FC236}">
                      <a16:creationId xmlns:a16="http://schemas.microsoft.com/office/drawing/2014/main" id="{5B3C444E-F990-C82B-D20C-1C3F2DBFE296}"/>
                    </a:ext>
                  </a:extLst>
                </p:cNvPr>
                <p:cNvSpPr/>
                <p:nvPr/>
              </p:nvSpPr>
              <p:spPr>
                <a:xfrm>
                  <a:off x="8703373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5" name="任意多边形: 形状 10254">
                  <a:extLst>
                    <a:ext uri="{FF2B5EF4-FFF2-40B4-BE49-F238E27FC236}">
                      <a16:creationId xmlns:a16="http://schemas.microsoft.com/office/drawing/2014/main" id="{04FF4972-A7E3-D830-2966-8E6B8EE5DA3B}"/>
                    </a:ext>
                  </a:extLst>
                </p:cNvPr>
                <p:cNvSpPr/>
                <p:nvPr/>
              </p:nvSpPr>
              <p:spPr>
                <a:xfrm>
                  <a:off x="8703373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6" name="任意多边形: 形状 10255">
                  <a:extLst>
                    <a:ext uri="{FF2B5EF4-FFF2-40B4-BE49-F238E27FC236}">
                      <a16:creationId xmlns:a16="http://schemas.microsoft.com/office/drawing/2014/main" id="{83FF7CC3-9CD3-0CE3-9D43-4E9158D58E6E}"/>
                    </a:ext>
                  </a:extLst>
                </p:cNvPr>
                <p:cNvSpPr/>
                <p:nvPr/>
              </p:nvSpPr>
              <p:spPr>
                <a:xfrm>
                  <a:off x="8703373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7" name="任意多边形: 形状 10256">
                  <a:extLst>
                    <a:ext uri="{FF2B5EF4-FFF2-40B4-BE49-F238E27FC236}">
                      <a16:creationId xmlns:a16="http://schemas.microsoft.com/office/drawing/2014/main" id="{F8A92E4B-2AF4-3793-D349-46CA168471B9}"/>
                    </a:ext>
                  </a:extLst>
                </p:cNvPr>
                <p:cNvSpPr/>
                <p:nvPr/>
              </p:nvSpPr>
              <p:spPr>
                <a:xfrm>
                  <a:off x="8703373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8" name="任意多边形: 形状 10257">
                  <a:extLst>
                    <a:ext uri="{FF2B5EF4-FFF2-40B4-BE49-F238E27FC236}">
                      <a16:creationId xmlns:a16="http://schemas.microsoft.com/office/drawing/2014/main" id="{69669D73-D270-8898-3E37-9AC534BC8E54}"/>
                    </a:ext>
                  </a:extLst>
                </p:cNvPr>
                <p:cNvSpPr/>
                <p:nvPr/>
              </p:nvSpPr>
              <p:spPr>
                <a:xfrm>
                  <a:off x="865955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9" name="任意多边形: 形状 10258">
                  <a:extLst>
                    <a:ext uri="{FF2B5EF4-FFF2-40B4-BE49-F238E27FC236}">
                      <a16:creationId xmlns:a16="http://schemas.microsoft.com/office/drawing/2014/main" id="{D8E89D9F-C2B0-58A7-0DFE-F6C143C06D7F}"/>
                    </a:ext>
                  </a:extLst>
                </p:cNvPr>
                <p:cNvSpPr/>
                <p:nvPr/>
              </p:nvSpPr>
              <p:spPr>
                <a:xfrm>
                  <a:off x="865955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0" name="任意多边形: 形状 10259">
                  <a:extLst>
                    <a:ext uri="{FF2B5EF4-FFF2-40B4-BE49-F238E27FC236}">
                      <a16:creationId xmlns:a16="http://schemas.microsoft.com/office/drawing/2014/main" id="{85A5C9B2-99BC-5F7A-1D3A-EEE2FE2D1F39}"/>
                    </a:ext>
                  </a:extLst>
                </p:cNvPr>
                <p:cNvSpPr/>
                <p:nvPr/>
              </p:nvSpPr>
              <p:spPr>
                <a:xfrm>
                  <a:off x="8659558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1" name="任意多边形: 形状 10260">
                  <a:extLst>
                    <a:ext uri="{FF2B5EF4-FFF2-40B4-BE49-F238E27FC236}">
                      <a16:creationId xmlns:a16="http://schemas.microsoft.com/office/drawing/2014/main" id="{5D89224F-2F8C-2283-55EA-380CBD13F3DD}"/>
                    </a:ext>
                  </a:extLst>
                </p:cNvPr>
                <p:cNvSpPr/>
                <p:nvPr/>
              </p:nvSpPr>
              <p:spPr>
                <a:xfrm>
                  <a:off x="8659558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2" name="任意多边形: 形状 10261">
                  <a:extLst>
                    <a:ext uri="{FF2B5EF4-FFF2-40B4-BE49-F238E27FC236}">
                      <a16:creationId xmlns:a16="http://schemas.microsoft.com/office/drawing/2014/main" id="{6D69798A-B703-BFA4-E682-32B01851EB41}"/>
                    </a:ext>
                  </a:extLst>
                </p:cNvPr>
                <p:cNvSpPr/>
                <p:nvPr/>
              </p:nvSpPr>
              <p:spPr>
                <a:xfrm>
                  <a:off x="8659558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3" name="任意多边形: 形状 10262">
                  <a:extLst>
                    <a:ext uri="{FF2B5EF4-FFF2-40B4-BE49-F238E27FC236}">
                      <a16:creationId xmlns:a16="http://schemas.microsoft.com/office/drawing/2014/main" id="{42D25E35-427C-7BA6-72F4-33D89347D55D}"/>
                    </a:ext>
                  </a:extLst>
                </p:cNvPr>
                <p:cNvSpPr/>
                <p:nvPr/>
              </p:nvSpPr>
              <p:spPr>
                <a:xfrm>
                  <a:off x="865955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4" name="任意多边形: 形状 10263">
                  <a:extLst>
                    <a:ext uri="{FF2B5EF4-FFF2-40B4-BE49-F238E27FC236}">
                      <a16:creationId xmlns:a16="http://schemas.microsoft.com/office/drawing/2014/main" id="{FDD396A6-658C-2313-8B12-F68FC269841A}"/>
                    </a:ext>
                  </a:extLst>
                </p:cNvPr>
                <p:cNvSpPr/>
                <p:nvPr/>
              </p:nvSpPr>
              <p:spPr>
                <a:xfrm>
                  <a:off x="865955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5" name="任意多边形: 形状 10264">
                  <a:extLst>
                    <a:ext uri="{FF2B5EF4-FFF2-40B4-BE49-F238E27FC236}">
                      <a16:creationId xmlns:a16="http://schemas.microsoft.com/office/drawing/2014/main" id="{F33A310E-3FC5-3403-227B-851D8318E06B}"/>
                    </a:ext>
                  </a:extLst>
                </p:cNvPr>
                <p:cNvSpPr/>
                <p:nvPr/>
              </p:nvSpPr>
              <p:spPr>
                <a:xfrm>
                  <a:off x="8659558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6" name="任意多边形: 形状 10265">
                  <a:extLst>
                    <a:ext uri="{FF2B5EF4-FFF2-40B4-BE49-F238E27FC236}">
                      <a16:creationId xmlns:a16="http://schemas.microsoft.com/office/drawing/2014/main" id="{841521E6-7B9E-6CE0-7AED-D6E3925D46BE}"/>
                    </a:ext>
                  </a:extLst>
                </p:cNvPr>
                <p:cNvSpPr/>
                <p:nvPr/>
              </p:nvSpPr>
              <p:spPr>
                <a:xfrm>
                  <a:off x="865955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7" name="任意多边形: 形状 10266">
                  <a:extLst>
                    <a:ext uri="{FF2B5EF4-FFF2-40B4-BE49-F238E27FC236}">
                      <a16:creationId xmlns:a16="http://schemas.microsoft.com/office/drawing/2014/main" id="{1D6E51CD-4E30-8295-3957-2BEE87025707}"/>
                    </a:ext>
                  </a:extLst>
                </p:cNvPr>
                <p:cNvSpPr/>
                <p:nvPr/>
              </p:nvSpPr>
              <p:spPr>
                <a:xfrm>
                  <a:off x="865955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8" name="任意多边形: 形状 10267">
                  <a:extLst>
                    <a:ext uri="{FF2B5EF4-FFF2-40B4-BE49-F238E27FC236}">
                      <a16:creationId xmlns:a16="http://schemas.microsoft.com/office/drawing/2014/main" id="{70FADDD0-C016-D724-A9A6-D28F646458D8}"/>
                    </a:ext>
                  </a:extLst>
                </p:cNvPr>
                <p:cNvSpPr/>
                <p:nvPr/>
              </p:nvSpPr>
              <p:spPr>
                <a:xfrm>
                  <a:off x="8659558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9" name="任意多边形: 形状 10268">
                  <a:extLst>
                    <a:ext uri="{FF2B5EF4-FFF2-40B4-BE49-F238E27FC236}">
                      <a16:creationId xmlns:a16="http://schemas.microsoft.com/office/drawing/2014/main" id="{D31EE4B0-D826-9C1E-B4CA-C149A60AFE07}"/>
                    </a:ext>
                  </a:extLst>
                </p:cNvPr>
                <p:cNvSpPr/>
                <p:nvPr/>
              </p:nvSpPr>
              <p:spPr>
                <a:xfrm>
                  <a:off x="8659558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0" name="任意多边形: 形状 10269">
                  <a:extLst>
                    <a:ext uri="{FF2B5EF4-FFF2-40B4-BE49-F238E27FC236}">
                      <a16:creationId xmlns:a16="http://schemas.microsoft.com/office/drawing/2014/main" id="{60FE95B4-C86C-1EC4-6175-877421CCF67E}"/>
                    </a:ext>
                  </a:extLst>
                </p:cNvPr>
                <p:cNvSpPr/>
                <p:nvPr/>
              </p:nvSpPr>
              <p:spPr>
                <a:xfrm>
                  <a:off x="8659558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1" name="任意多边形: 形状 10270">
                  <a:extLst>
                    <a:ext uri="{FF2B5EF4-FFF2-40B4-BE49-F238E27FC236}">
                      <a16:creationId xmlns:a16="http://schemas.microsoft.com/office/drawing/2014/main" id="{EA2432B7-835F-44F7-E825-A62FFC67C39E}"/>
                    </a:ext>
                  </a:extLst>
                </p:cNvPr>
                <p:cNvSpPr/>
                <p:nvPr/>
              </p:nvSpPr>
              <p:spPr>
                <a:xfrm>
                  <a:off x="8659558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2" name="任意多边形: 形状 10271">
                  <a:extLst>
                    <a:ext uri="{FF2B5EF4-FFF2-40B4-BE49-F238E27FC236}">
                      <a16:creationId xmlns:a16="http://schemas.microsoft.com/office/drawing/2014/main" id="{2AB94E95-6E54-8784-D38B-90582B3B32A3}"/>
                    </a:ext>
                  </a:extLst>
                </p:cNvPr>
                <p:cNvSpPr/>
                <p:nvPr/>
              </p:nvSpPr>
              <p:spPr>
                <a:xfrm>
                  <a:off x="8659558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3" name="任意多边形: 形状 10272">
                  <a:extLst>
                    <a:ext uri="{FF2B5EF4-FFF2-40B4-BE49-F238E27FC236}">
                      <a16:creationId xmlns:a16="http://schemas.microsoft.com/office/drawing/2014/main" id="{D37F7C73-75BA-9AB3-9270-305A2894289B}"/>
                    </a:ext>
                  </a:extLst>
                </p:cNvPr>
                <p:cNvSpPr/>
                <p:nvPr/>
              </p:nvSpPr>
              <p:spPr>
                <a:xfrm>
                  <a:off x="8659558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4" name="任意多边形: 形状 10273">
                  <a:extLst>
                    <a:ext uri="{FF2B5EF4-FFF2-40B4-BE49-F238E27FC236}">
                      <a16:creationId xmlns:a16="http://schemas.microsoft.com/office/drawing/2014/main" id="{753663AF-F8DF-D27B-7F00-AEE17FC53E2F}"/>
                    </a:ext>
                  </a:extLst>
                </p:cNvPr>
                <p:cNvSpPr/>
                <p:nvPr/>
              </p:nvSpPr>
              <p:spPr>
                <a:xfrm>
                  <a:off x="8615743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5" name="任意多边形: 形状 10274">
                  <a:extLst>
                    <a:ext uri="{FF2B5EF4-FFF2-40B4-BE49-F238E27FC236}">
                      <a16:creationId xmlns:a16="http://schemas.microsoft.com/office/drawing/2014/main" id="{2911C91E-BCC4-4BE3-83F1-E3FA5818B528}"/>
                    </a:ext>
                  </a:extLst>
                </p:cNvPr>
                <p:cNvSpPr/>
                <p:nvPr/>
              </p:nvSpPr>
              <p:spPr>
                <a:xfrm>
                  <a:off x="8615743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6" name="任意多边形: 形状 10275">
                  <a:extLst>
                    <a:ext uri="{FF2B5EF4-FFF2-40B4-BE49-F238E27FC236}">
                      <a16:creationId xmlns:a16="http://schemas.microsoft.com/office/drawing/2014/main" id="{40D7C0BD-0DCF-A7A2-2C77-53AAD9202867}"/>
                    </a:ext>
                  </a:extLst>
                </p:cNvPr>
                <p:cNvSpPr/>
                <p:nvPr/>
              </p:nvSpPr>
              <p:spPr>
                <a:xfrm>
                  <a:off x="8615743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7" name="任意多边形: 形状 10276">
                  <a:extLst>
                    <a:ext uri="{FF2B5EF4-FFF2-40B4-BE49-F238E27FC236}">
                      <a16:creationId xmlns:a16="http://schemas.microsoft.com/office/drawing/2014/main" id="{4A458F04-778E-3C63-5BD3-263CB981F505}"/>
                    </a:ext>
                  </a:extLst>
                </p:cNvPr>
                <p:cNvSpPr/>
                <p:nvPr/>
              </p:nvSpPr>
              <p:spPr>
                <a:xfrm>
                  <a:off x="8615743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8" name="任意多边形: 形状 10277">
                  <a:extLst>
                    <a:ext uri="{FF2B5EF4-FFF2-40B4-BE49-F238E27FC236}">
                      <a16:creationId xmlns:a16="http://schemas.microsoft.com/office/drawing/2014/main" id="{3F53E765-959A-8579-FC69-B50001A79C58}"/>
                    </a:ext>
                  </a:extLst>
                </p:cNvPr>
                <p:cNvSpPr/>
                <p:nvPr/>
              </p:nvSpPr>
              <p:spPr>
                <a:xfrm>
                  <a:off x="8615743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9" name="任意多边形: 形状 10278">
                  <a:extLst>
                    <a:ext uri="{FF2B5EF4-FFF2-40B4-BE49-F238E27FC236}">
                      <a16:creationId xmlns:a16="http://schemas.microsoft.com/office/drawing/2014/main" id="{3EF11B6E-0D5D-1EBF-4988-37E8415C7968}"/>
                    </a:ext>
                  </a:extLst>
                </p:cNvPr>
                <p:cNvSpPr/>
                <p:nvPr/>
              </p:nvSpPr>
              <p:spPr>
                <a:xfrm>
                  <a:off x="8615743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0" name="任意多边形: 形状 10279">
                  <a:extLst>
                    <a:ext uri="{FF2B5EF4-FFF2-40B4-BE49-F238E27FC236}">
                      <a16:creationId xmlns:a16="http://schemas.microsoft.com/office/drawing/2014/main" id="{E178DC14-B037-8791-DCB5-03CA9343EF1A}"/>
                    </a:ext>
                  </a:extLst>
                </p:cNvPr>
                <p:cNvSpPr/>
                <p:nvPr/>
              </p:nvSpPr>
              <p:spPr>
                <a:xfrm>
                  <a:off x="8615743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1" name="任意多边形: 形状 10280">
                  <a:extLst>
                    <a:ext uri="{FF2B5EF4-FFF2-40B4-BE49-F238E27FC236}">
                      <a16:creationId xmlns:a16="http://schemas.microsoft.com/office/drawing/2014/main" id="{A6C92DD2-9F30-6BF5-D066-3CB1A8AA0D84}"/>
                    </a:ext>
                  </a:extLst>
                </p:cNvPr>
                <p:cNvSpPr/>
                <p:nvPr/>
              </p:nvSpPr>
              <p:spPr>
                <a:xfrm>
                  <a:off x="8615743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2" name="任意多边形: 形状 10281">
                  <a:extLst>
                    <a:ext uri="{FF2B5EF4-FFF2-40B4-BE49-F238E27FC236}">
                      <a16:creationId xmlns:a16="http://schemas.microsoft.com/office/drawing/2014/main" id="{C7833530-1117-1E5F-EBBB-024FA17E9B17}"/>
                    </a:ext>
                  </a:extLst>
                </p:cNvPr>
                <p:cNvSpPr/>
                <p:nvPr/>
              </p:nvSpPr>
              <p:spPr>
                <a:xfrm>
                  <a:off x="8615743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3" name="任意多边形: 形状 10282">
                  <a:extLst>
                    <a:ext uri="{FF2B5EF4-FFF2-40B4-BE49-F238E27FC236}">
                      <a16:creationId xmlns:a16="http://schemas.microsoft.com/office/drawing/2014/main" id="{532247AF-92B8-DF31-5725-FA3FE95B2BC6}"/>
                    </a:ext>
                  </a:extLst>
                </p:cNvPr>
                <p:cNvSpPr/>
                <p:nvPr/>
              </p:nvSpPr>
              <p:spPr>
                <a:xfrm>
                  <a:off x="8615743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4" name="任意多边形: 形状 10283">
                  <a:extLst>
                    <a:ext uri="{FF2B5EF4-FFF2-40B4-BE49-F238E27FC236}">
                      <a16:creationId xmlns:a16="http://schemas.microsoft.com/office/drawing/2014/main" id="{72621475-22BB-5EA0-0899-39EDC8F4E0CE}"/>
                    </a:ext>
                  </a:extLst>
                </p:cNvPr>
                <p:cNvSpPr/>
                <p:nvPr/>
              </p:nvSpPr>
              <p:spPr>
                <a:xfrm>
                  <a:off x="8615743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5" name="任意多边形: 形状 10284">
                  <a:extLst>
                    <a:ext uri="{FF2B5EF4-FFF2-40B4-BE49-F238E27FC236}">
                      <a16:creationId xmlns:a16="http://schemas.microsoft.com/office/drawing/2014/main" id="{B44B5B5F-2CDD-F9F3-91D9-A8B6233E787B}"/>
                    </a:ext>
                  </a:extLst>
                </p:cNvPr>
                <p:cNvSpPr/>
                <p:nvPr/>
              </p:nvSpPr>
              <p:spPr>
                <a:xfrm>
                  <a:off x="8615743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6" name="任意多边形: 形状 10285">
                  <a:extLst>
                    <a:ext uri="{FF2B5EF4-FFF2-40B4-BE49-F238E27FC236}">
                      <a16:creationId xmlns:a16="http://schemas.microsoft.com/office/drawing/2014/main" id="{E0F803A4-BCD3-3C0F-3742-0255E42A38D9}"/>
                    </a:ext>
                  </a:extLst>
                </p:cNvPr>
                <p:cNvSpPr/>
                <p:nvPr/>
              </p:nvSpPr>
              <p:spPr>
                <a:xfrm>
                  <a:off x="8615743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7" name="任意多边形: 形状 10286">
                  <a:extLst>
                    <a:ext uri="{FF2B5EF4-FFF2-40B4-BE49-F238E27FC236}">
                      <a16:creationId xmlns:a16="http://schemas.microsoft.com/office/drawing/2014/main" id="{32AC4E54-04AB-E993-E2E2-532988543C12}"/>
                    </a:ext>
                  </a:extLst>
                </p:cNvPr>
                <p:cNvSpPr/>
                <p:nvPr/>
              </p:nvSpPr>
              <p:spPr>
                <a:xfrm>
                  <a:off x="8615743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8" name="任意多边形: 形状 10287">
                  <a:extLst>
                    <a:ext uri="{FF2B5EF4-FFF2-40B4-BE49-F238E27FC236}">
                      <a16:creationId xmlns:a16="http://schemas.microsoft.com/office/drawing/2014/main" id="{FCA0DB3B-9691-1A3A-9E19-2B5C0983FE79}"/>
                    </a:ext>
                  </a:extLst>
                </p:cNvPr>
                <p:cNvSpPr/>
                <p:nvPr/>
              </p:nvSpPr>
              <p:spPr>
                <a:xfrm>
                  <a:off x="8615743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9" name="任意多边形: 形状 10288">
                  <a:extLst>
                    <a:ext uri="{FF2B5EF4-FFF2-40B4-BE49-F238E27FC236}">
                      <a16:creationId xmlns:a16="http://schemas.microsoft.com/office/drawing/2014/main" id="{474BA687-BDE8-B18A-6EE3-9E22AB5D4111}"/>
                    </a:ext>
                  </a:extLst>
                </p:cNvPr>
                <p:cNvSpPr/>
                <p:nvPr/>
              </p:nvSpPr>
              <p:spPr>
                <a:xfrm>
                  <a:off x="8615743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0" name="任意多边形: 形状 10289">
                  <a:extLst>
                    <a:ext uri="{FF2B5EF4-FFF2-40B4-BE49-F238E27FC236}">
                      <a16:creationId xmlns:a16="http://schemas.microsoft.com/office/drawing/2014/main" id="{D8AC529F-78DC-32E8-D71B-631ED663AA32}"/>
                    </a:ext>
                  </a:extLst>
                </p:cNvPr>
                <p:cNvSpPr/>
                <p:nvPr/>
              </p:nvSpPr>
              <p:spPr>
                <a:xfrm>
                  <a:off x="8615743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1" name="任意多边形: 形状 10290">
                  <a:extLst>
                    <a:ext uri="{FF2B5EF4-FFF2-40B4-BE49-F238E27FC236}">
                      <a16:creationId xmlns:a16="http://schemas.microsoft.com/office/drawing/2014/main" id="{5D40970C-BE47-4DE7-243E-3CFB198A80B5}"/>
                    </a:ext>
                  </a:extLst>
                </p:cNvPr>
                <p:cNvSpPr/>
                <p:nvPr/>
              </p:nvSpPr>
              <p:spPr>
                <a:xfrm>
                  <a:off x="8615743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2" name="任意多边形: 形状 10291">
                  <a:extLst>
                    <a:ext uri="{FF2B5EF4-FFF2-40B4-BE49-F238E27FC236}">
                      <a16:creationId xmlns:a16="http://schemas.microsoft.com/office/drawing/2014/main" id="{89E363D6-0B5A-3CEC-A176-DC4C294B9BAA}"/>
                    </a:ext>
                  </a:extLst>
                </p:cNvPr>
                <p:cNvSpPr/>
                <p:nvPr/>
              </p:nvSpPr>
              <p:spPr>
                <a:xfrm>
                  <a:off x="8572023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3" name="任意多边形: 形状 10292">
                  <a:extLst>
                    <a:ext uri="{FF2B5EF4-FFF2-40B4-BE49-F238E27FC236}">
                      <a16:creationId xmlns:a16="http://schemas.microsoft.com/office/drawing/2014/main" id="{F5F931CD-C59D-FECB-7F4C-932E2862A798}"/>
                    </a:ext>
                  </a:extLst>
                </p:cNvPr>
                <p:cNvSpPr/>
                <p:nvPr/>
              </p:nvSpPr>
              <p:spPr>
                <a:xfrm>
                  <a:off x="8572023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4" name="任意多边形: 形状 10293">
                  <a:extLst>
                    <a:ext uri="{FF2B5EF4-FFF2-40B4-BE49-F238E27FC236}">
                      <a16:creationId xmlns:a16="http://schemas.microsoft.com/office/drawing/2014/main" id="{1D108470-83CB-B908-3058-7786EF18DD24}"/>
                    </a:ext>
                  </a:extLst>
                </p:cNvPr>
                <p:cNvSpPr/>
                <p:nvPr/>
              </p:nvSpPr>
              <p:spPr>
                <a:xfrm>
                  <a:off x="8572023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5" name="任意多边形: 形状 10294">
                  <a:extLst>
                    <a:ext uri="{FF2B5EF4-FFF2-40B4-BE49-F238E27FC236}">
                      <a16:creationId xmlns:a16="http://schemas.microsoft.com/office/drawing/2014/main" id="{0B9495C8-B367-8999-044D-F6649FB19795}"/>
                    </a:ext>
                  </a:extLst>
                </p:cNvPr>
                <p:cNvSpPr/>
                <p:nvPr/>
              </p:nvSpPr>
              <p:spPr>
                <a:xfrm>
                  <a:off x="8572023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6" name="任意多边形: 形状 10295">
                  <a:extLst>
                    <a:ext uri="{FF2B5EF4-FFF2-40B4-BE49-F238E27FC236}">
                      <a16:creationId xmlns:a16="http://schemas.microsoft.com/office/drawing/2014/main" id="{7EB90A68-056D-5ACA-05DB-F5B7DD3BBC35}"/>
                    </a:ext>
                  </a:extLst>
                </p:cNvPr>
                <p:cNvSpPr/>
                <p:nvPr/>
              </p:nvSpPr>
              <p:spPr>
                <a:xfrm>
                  <a:off x="8572023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7" name="任意多边形: 形状 10296">
                  <a:extLst>
                    <a:ext uri="{FF2B5EF4-FFF2-40B4-BE49-F238E27FC236}">
                      <a16:creationId xmlns:a16="http://schemas.microsoft.com/office/drawing/2014/main" id="{037F0867-AD16-B911-B559-1C3EB25572AC}"/>
                    </a:ext>
                  </a:extLst>
                </p:cNvPr>
                <p:cNvSpPr/>
                <p:nvPr/>
              </p:nvSpPr>
              <p:spPr>
                <a:xfrm>
                  <a:off x="8572023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8" name="任意多边形: 形状 10297">
                  <a:extLst>
                    <a:ext uri="{FF2B5EF4-FFF2-40B4-BE49-F238E27FC236}">
                      <a16:creationId xmlns:a16="http://schemas.microsoft.com/office/drawing/2014/main" id="{172545D4-C7F7-5B7E-719A-17CFA898243A}"/>
                    </a:ext>
                  </a:extLst>
                </p:cNvPr>
                <p:cNvSpPr/>
                <p:nvPr/>
              </p:nvSpPr>
              <p:spPr>
                <a:xfrm>
                  <a:off x="8572023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9" name="任意多边形: 形状 10298">
                  <a:extLst>
                    <a:ext uri="{FF2B5EF4-FFF2-40B4-BE49-F238E27FC236}">
                      <a16:creationId xmlns:a16="http://schemas.microsoft.com/office/drawing/2014/main" id="{49F919ED-D71A-8866-7A7D-6B6AEBF08199}"/>
                    </a:ext>
                  </a:extLst>
                </p:cNvPr>
                <p:cNvSpPr/>
                <p:nvPr/>
              </p:nvSpPr>
              <p:spPr>
                <a:xfrm>
                  <a:off x="8572023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0" name="任意多边形: 形状 10299">
                  <a:extLst>
                    <a:ext uri="{FF2B5EF4-FFF2-40B4-BE49-F238E27FC236}">
                      <a16:creationId xmlns:a16="http://schemas.microsoft.com/office/drawing/2014/main" id="{6A62E404-677E-E64D-35D8-9B264D9EE275}"/>
                    </a:ext>
                  </a:extLst>
                </p:cNvPr>
                <p:cNvSpPr/>
                <p:nvPr/>
              </p:nvSpPr>
              <p:spPr>
                <a:xfrm>
                  <a:off x="8572023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1" name="任意多边形: 形状 10300">
                  <a:extLst>
                    <a:ext uri="{FF2B5EF4-FFF2-40B4-BE49-F238E27FC236}">
                      <a16:creationId xmlns:a16="http://schemas.microsoft.com/office/drawing/2014/main" id="{AD34BA83-A295-7D7F-E730-5A241243F207}"/>
                    </a:ext>
                  </a:extLst>
                </p:cNvPr>
                <p:cNvSpPr/>
                <p:nvPr/>
              </p:nvSpPr>
              <p:spPr>
                <a:xfrm>
                  <a:off x="8572023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2" name="任意多边形: 形状 10301">
                  <a:extLst>
                    <a:ext uri="{FF2B5EF4-FFF2-40B4-BE49-F238E27FC236}">
                      <a16:creationId xmlns:a16="http://schemas.microsoft.com/office/drawing/2014/main" id="{ACB0435F-AC39-5BD2-D871-13CF2C94EB1E}"/>
                    </a:ext>
                  </a:extLst>
                </p:cNvPr>
                <p:cNvSpPr/>
                <p:nvPr/>
              </p:nvSpPr>
              <p:spPr>
                <a:xfrm>
                  <a:off x="8572023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3" name="任意多边形: 形状 10302">
                  <a:extLst>
                    <a:ext uri="{FF2B5EF4-FFF2-40B4-BE49-F238E27FC236}">
                      <a16:creationId xmlns:a16="http://schemas.microsoft.com/office/drawing/2014/main" id="{4F2EDCE9-2B63-6C3D-F6C8-9B563E0B2BC3}"/>
                    </a:ext>
                  </a:extLst>
                </p:cNvPr>
                <p:cNvSpPr/>
                <p:nvPr/>
              </p:nvSpPr>
              <p:spPr>
                <a:xfrm>
                  <a:off x="8572023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4" name="任意多边形: 形状 10303">
                  <a:extLst>
                    <a:ext uri="{FF2B5EF4-FFF2-40B4-BE49-F238E27FC236}">
                      <a16:creationId xmlns:a16="http://schemas.microsoft.com/office/drawing/2014/main" id="{81DFFE0D-CCF0-82D2-B080-FCF7C58941CF}"/>
                    </a:ext>
                  </a:extLst>
                </p:cNvPr>
                <p:cNvSpPr/>
                <p:nvPr/>
              </p:nvSpPr>
              <p:spPr>
                <a:xfrm>
                  <a:off x="8572023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5" name="任意多边形: 形状 10304">
                  <a:extLst>
                    <a:ext uri="{FF2B5EF4-FFF2-40B4-BE49-F238E27FC236}">
                      <a16:creationId xmlns:a16="http://schemas.microsoft.com/office/drawing/2014/main" id="{3F274FC8-2123-C0C3-0906-19748D3A26CE}"/>
                    </a:ext>
                  </a:extLst>
                </p:cNvPr>
                <p:cNvSpPr/>
                <p:nvPr/>
              </p:nvSpPr>
              <p:spPr>
                <a:xfrm>
                  <a:off x="8572023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6" name="任意多边形: 形状 10305">
                  <a:extLst>
                    <a:ext uri="{FF2B5EF4-FFF2-40B4-BE49-F238E27FC236}">
                      <a16:creationId xmlns:a16="http://schemas.microsoft.com/office/drawing/2014/main" id="{2F73C898-20C0-038F-5095-513053278308}"/>
                    </a:ext>
                  </a:extLst>
                </p:cNvPr>
                <p:cNvSpPr/>
                <p:nvPr/>
              </p:nvSpPr>
              <p:spPr>
                <a:xfrm>
                  <a:off x="8528208" y="4960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7" name="任意多边形: 形状 10306">
                  <a:extLst>
                    <a:ext uri="{FF2B5EF4-FFF2-40B4-BE49-F238E27FC236}">
                      <a16:creationId xmlns:a16="http://schemas.microsoft.com/office/drawing/2014/main" id="{09A3FA8C-D7D6-23F2-7D92-1A8D60BD11CA}"/>
                    </a:ext>
                  </a:extLst>
                </p:cNvPr>
                <p:cNvSpPr/>
                <p:nvPr/>
              </p:nvSpPr>
              <p:spPr>
                <a:xfrm>
                  <a:off x="8528208" y="50067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8" name="任意多边形: 形状 10307">
                  <a:extLst>
                    <a:ext uri="{FF2B5EF4-FFF2-40B4-BE49-F238E27FC236}">
                      <a16:creationId xmlns:a16="http://schemas.microsoft.com/office/drawing/2014/main" id="{B4641312-A9B1-2E8A-948E-FADB9597709B}"/>
                    </a:ext>
                  </a:extLst>
                </p:cNvPr>
                <p:cNvSpPr/>
                <p:nvPr/>
              </p:nvSpPr>
              <p:spPr>
                <a:xfrm>
                  <a:off x="8528208" y="505291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9" name="任意多边形: 形状 10308">
                  <a:extLst>
                    <a:ext uri="{FF2B5EF4-FFF2-40B4-BE49-F238E27FC236}">
                      <a16:creationId xmlns:a16="http://schemas.microsoft.com/office/drawing/2014/main" id="{DF40C0C4-7BC3-C2DC-C29C-5A23415D907E}"/>
                    </a:ext>
                  </a:extLst>
                </p:cNvPr>
                <p:cNvSpPr/>
                <p:nvPr/>
              </p:nvSpPr>
              <p:spPr>
                <a:xfrm>
                  <a:off x="8528208" y="509920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0" name="任意多边形: 形状 10309">
                  <a:extLst>
                    <a:ext uri="{FF2B5EF4-FFF2-40B4-BE49-F238E27FC236}">
                      <a16:creationId xmlns:a16="http://schemas.microsoft.com/office/drawing/2014/main" id="{4A8DC13E-E153-F748-F746-4663AF62C01F}"/>
                    </a:ext>
                  </a:extLst>
                </p:cNvPr>
                <p:cNvSpPr/>
                <p:nvPr/>
              </p:nvSpPr>
              <p:spPr>
                <a:xfrm>
                  <a:off x="8528208" y="514540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1" name="任意多边形: 形状 10310">
                  <a:extLst>
                    <a:ext uri="{FF2B5EF4-FFF2-40B4-BE49-F238E27FC236}">
                      <a16:creationId xmlns:a16="http://schemas.microsoft.com/office/drawing/2014/main" id="{2973BE0A-4828-1B33-FC2F-F731EF18C3F1}"/>
                    </a:ext>
                  </a:extLst>
                </p:cNvPr>
                <p:cNvSpPr/>
                <p:nvPr/>
              </p:nvSpPr>
              <p:spPr>
                <a:xfrm>
                  <a:off x="8528208" y="51916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2" name="任意多边形: 形状 10311">
                  <a:extLst>
                    <a:ext uri="{FF2B5EF4-FFF2-40B4-BE49-F238E27FC236}">
                      <a16:creationId xmlns:a16="http://schemas.microsoft.com/office/drawing/2014/main" id="{75590489-FF97-CADE-5E13-B51B07160D34}"/>
                    </a:ext>
                  </a:extLst>
                </p:cNvPr>
                <p:cNvSpPr/>
                <p:nvPr/>
              </p:nvSpPr>
              <p:spPr>
                <a:xfrm>
                  <a:off x="8528208" y="523789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3" name="任意多边形: 形状 10312">
                  <a:extLst>
                    <a:ext uri="{FF2B5EF4-FFF2-40B4-BE49-F238E27FC236}">
                      <a16:creationId xmlns:a16="http://schemas.microsoft.com/office/drawing/2014/main" id="{F8709E29-AA15-DD41-9A07-CD2C59DD0D05}"/>
                    </a:ext>
                  </a:extLst>
                </p:cNvPr>
                <p:cNvSpPr/>
                <p:nvPr/>
              </p:nvSpPr>
              <p:spPr>
                <a:xfrm>
                  <a:off x="8528208" y="528408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4" name="任意多边形: 形状 10313">
                  <a:extLst>
                    <a:ext uri="{FF2B5EF4-FFF2-40B4-BE49-F238E27FC236}">
                      <a16:creationId xmlns:a16="http://schemas.microsoft.com/office/drawing/2014/main" id="{0F554B21-BE68-3015-D8D8-8AE63A9D2356}"/>
                    </a:ext>
                  </a:extLst>
                </p:cNvPr>
                <p:cNvSpPr/>
                <p:nvPr/>
              </p:nvSpPr>
              <p:spPr>
                <a:xfrm>
                  <a:off x="852820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5" name="任意多边形: 形状 10314">
                  <a:extLst>
                    <a:ext uri="{FF2B5EF4-FFF2-40B4-BE49-F238E27FC236}">
                      <a16:creationId xmlns:a16="http://schemas.microsoft.com/office/drawing/2014/main" id="{A9101EAF-5738-5003-D462-72CE7089D1CF}"/>
                    </a:ext>
                  </a:extLst>
                </p:cNvPr>
                <p:cNvSpPr/>
                <p:nvPr/>
              </p:nvSpPr>
              <p:spPr>
                <a:xfrm>
                  <a:off x="852820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6" name="任意多边形: 形状 10315">
                  <a:extLst>
                    <a:ext uri="{FF2B5EF4-FFF2-40B4-BE49-F238E27FC236}">
                      <a16:creationId xmlns:a16="http://schemas.microsoft.com/office/drawing/2014/main" id="{5869CED6-C2EE-44DB-C395-9300EB382AC6}"/>
                    </a:ext>
                  </a:extLst>
                </p:cNvPr>
                <p:cNvSpPr/>
                <p:nvPr/>
              </p:nvSpPr>
              <p:spPr>
                <a:xfrm>
                  <a:off x="8528208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7" name="任意多边形: 形状 10316">
                  <a:extLst>
                    <a:ext uri="{FF2B5EF4-FFF2-40B4-BE49-F238E27FC236}">
                      <a16:creationId xmlns:a16="http://schemas.microsoft.com/office/drawing/2014/main" id="{0A747788-EE29-2595-0CA5-486B4786AADE}"/>
                    </a:ext>
                  </a:extLst>
                </p:cNvPr>
                <p:cNvSpPr/>
                <p:nvPr/>
              </p:nvSpPr>
              <p:spPr>
                <a:xfrm>
                  <a:off x="8528208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8" name="任意多边形: 形状 10317">
                  <a:extLst>
                    <a:ext uri="{FF2B5EF4-FFF2-40B4-BE49-F238E27FC236}">
                      <a16:creationId xmlns:a16="http://schemas.microsoft.com/office/drawing/2014/main" id="{4F307620-4684-D42E-A7E8-B34388A5BFA7}"/>
                    </a:ext>
                  </a:extLst>
                </p:cNvPr>
                <p:cNvSpPr/>
                <p:nvPr/>
              </p:nvSpPr>
              <p:spPr>
                <a:xfrm>
                  <a:off x="8528208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9" name="任意多边形: 形状 10318">
                  <a:extLst>
                    <a:ext uri="{FF2B5EF4-FFF2-40B4-BE49-F238E27FC236}">
                      <a16:creationId xmlns:a16="http://schemas.microsoft.com/office/drawing/2014/main" id="{A1CC57B5-D481-1CEA-EDCE-4B505D67B09B}"/>
                    </a:ext>
                  </a:extLst>
                </p:cNvPr>
                <p:cNvSpPr/>
                <p:nvPr/>
              </p:nvSpPr>
              <p:spPr>
                <a:xfrm>
                  <a:off x="8035099" y="48405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0" name="任意多边形: 形状 10319">
                  <a:extLst>
                    <a:ext uri="{FF2B5EF4-FFF2-40B4-BE49-F238E27FC236}">
                      <a16:creationId xmlns:a16="http://schemas.microsoft.com/office/drawing/2014/main" id="{98CC0318-3A4F-5D79-3076-B14E74F451A5}"/>
                    </a:ext>
                  </a:extLst>
                </p:cNvPr>
                <p:cNvSpPr/>
                <p:nvPr/>
              </p:nvSpPr>
              <p:spPr>
                <a:xfrm>
                  <a:off x="8035099" y="48867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1" name="任意多边形: 形状 10320">
                  <a:extLst>
                    <a:ext uri="{FF2B5EF4-FFF2-40B4-BE49-F238E27FC236}">
                      <a16:creationId xmlns:a16="http://schemas.microsoft.com/office/drawing/2014/main" id="{D72D21F3-409B-54C7-9E43-65B3A430BE74}"/>
                    </a:ext>
                  </a:extLst>
                </p:cNvPr>
                <p:cNvSpPr/>
                <p:nvPr/>
              </p:nvSpPr>
              <p:spPr>
                <a:xfrm>
                  <a:off x="8035099" y="49329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2" name="任意多边形: 形状 10321">
                  <a:extLst>
                    <a:ext uri="{FF2B5EF4-FFF2-40B4-BE49-F238E27FC236}">
                      <a16:creationId xmlns:a16="http://schemas.microsoft.com/office/drawing/2014/main" id="{04E68EC1-E6DF-728E-850E-7FA8E067CBB0}"/>
                    </a:ext>
                  </a:extLst>
                </p:cNvPr>
                <p:cNvSpPr/>
                <p:nvPr/>
              </p:nvSpPr>
              <p:spPr>
                <a:xfrm>
                  <a:off x="8035099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3" name="任意多边形: 形状 10322">
                  <a:extLst>
                    <a:ext uri="{FF2B5EF4-FFF2-40B4-BE49-F238E27FC236}">
                      <a16:creationId xmlns:a16="http://schemas.microsoft.com/office/drawing/2014/main" id="{22CA8EA7-85C1-C8DF-71A4-D0D8E5F63D66}"/>
                    </a:ext>
                  </a:extLst>
                </p:cNvPr>
                <p:cNvSpPr/>
                <p:nvPr/>
              </p:nvSpPr>
              <p:spPr>
                <a:xfrm>
                  <a:off x="8035099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4" name="任意多边形: 形状 10323">
                  <a:extLst>
                    <a:ext uri="{FF2B5EF4-FFF2-40B4-BE49-F238E27FC236}">
                      <a16:creationId xmlns:a16="http://schemas.microsoft.com/office/drawing/2014/main" id="{F9EDE571-02BB-0537-2007-1A4E96C8E217}"/>
                    </a:ext>
                  </a:extLst>
                </p:cNvPr>
                <p:cNvSpPr/>
                <p:nvPr/>
              </p:nvSpPr>
              <p:spPr>
                <a:xfrm>
                  <a:off x="8035099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5" name="任意多边形: 形状 10324">
                  <a:extLst>
                    <a:ext uri="{FF2B5EF4-FFF2-40B4-BE49-F238E27FC236}">
                      <a16:creationId xmlns:a16="http://schemas.microsoft.com/office/drawing/2014/main" id="{4553EDE5-8493-93A9-43AC-A6BD8D0B1AEF}"/>
                    </a:ext>
                  </a:extLst>
                </p:cNvPr>
                <p:cNvSpPr/>
                <p:nvPr/>
              </p:nvSpPr>
              <p:spPr>
                <a:xfrm>
                  <a:off x="8035099" y="51177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6" name="任意多边形: 形状 10325">
                  <a:extLst>
                    <a:ext uri="{FF2B5EF4-FFF2-40B4-BE49-F238E27FC236}">
                      <a16:creationId xmlns:a16="http://schemas.microsoft.com/office/drawing/2014/main" id="{8FEB9AE4-0C10-5EE6-BBDA-937C75BF3A38}"/>
                    </a:ext>
                  </a:extLst>
                </p:cNvPr>
                <p:cNvSpPr/>
                <p:nvPr/>
              </p:nvSpPr>
              <p:spPr>
                <a:xfrm>
                  <a:off x="8035099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7" name="任意多边形: 形状 10326">
                  <a:extLst>
                    <a:ext uri="{FF2B5EF4-FFF2-40B4-BE49-F238E27FC236}">
                      <a16:creationId xmlns:a16="http://schemas.microsoft.com/office/drawing/2014/main" id="{4DECC9CB-2D02-371C-E0FA-7B2033FDF76A}"/>
                    </a:ext>
                  </a:extLst>
                </p:cNvPr>
                <p:cNvSpPr/>
                <p:nvPr/>
              </p:nvSpPr>
              <p:spPr>
                <a:xfrm>
                  <a:off x="8035099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8" name="任意多边形: 形状 10327">
                  <a:extLst>
                    <a:ext uri="{FF2B5EF4-FFF2-40B4-BE49-F238E27FC236}">
                      <a16:creationId xmlns:a16="http://schemas.microsoft.com/office/drawing/2014/main" id="{579F8B5E-5E42-F906-A55C-F102C1ED027B}"/>
                    </a:ext>
                  </a:extLst>
                </p:cNvPr>
                <p:cNvSpPr/>
                <p:nvPr/>
              </p:nvSpPr>
              <p:spPr>
                <a:xfrm>
                  <a:off x="8035099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9" name="任意多边形: 形状 10328">
                  <a:extLst>
                    <a:ext uri="{FF2B5EF4-FFF2-40B4-BE49-F238E27FC236}">
                      <a16:creationId xmlns:a16="http://schemas.microsoft.com/office/drawing/2014/main" id="{B6E5E2F1-81EF-F33B-8B0E-EA6986D141B4}"/>
                    </a:ext>
                  </a:extLst>
                </p:cNvPr>
                <p:cNvSpPr/>
                <p:nvPr/>
              </p:nvSpPr>
              <p:spPr>
                <a:xfrm>
                  <a:off x="7991284" y="48405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0" name="任意多边形: 形状 10329">
                  <a:extLst>
                    <a:ext uri="{FF2B5EF4-FFF2-40B4-BE49-F238E27FC236}">
                      <a16:creationId xmlns:a16="http://schemas.microsoft.com/office/drawing/2014/main" id="{445F0C67-A9A6-AB97-95B4-EC17150FC0C2}"/>
                    </a:ext>
                  </a:extLst>
                </p:cNvPr>
                <p:cNvSpPr/>
                <p:nvPr/>
              </p:nvSpPr>
              <p:spPr>
                <a:xfrm>
                  <a:off x="7991284" y="48867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1" name="任意多边形: 形状 10330">
                  <a:extLst>
                    <a:ext uri="{FF2B5EF4-FFF2-40B4-BE49-F238E27FC236}">
                      <a16:creationId xmlns:a16="http://schemas.microsoft.com/office/drawing/2014/main" id="{0AFD7EB0-26FC-EFD6-D7BA-35BE74578FA3}"/>
                    </a:ext>
                  </a:extLst>
                </p:cNvPr>
                <p:cNvSpPr/>
                <p:nvPr/>
              </p:nvSpPr>
              <p:spPr>
                <a:xfrm>
                  <a:off x="7991284" y="493290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2" name="任意多边形: 形状 10331">
                  <a:extLst>
                    <a:ext uri="{FF2B5EF4-FFF2-40B4-BE49-F238E27FC236}">
                      <a16:creationId xmlns:a16="http://schemas.microsoft.com/office/drawing/2014/main" id="{A627F57F-6892-D2E7-5B17-5C80775D42DF}"/>
                    </a:ext>
                  </a:extLst>
                </p:cNvPr>
                <p:cNvSpPr/>
                <p:nvPr/>
              </p:nvSpPr>
              <p:spPr>
                <a:xfrm>
                  <a:off x="7991284" y="49791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3" name="任意多边形: 形状 10332">
                  <a:extLst>
                    <a:ext uri="{FF2B5EF4-FFF2-40B4-BE49-F238E27FC236}">
                      <a16:creationId xmlns:a16="http://schemas.microsoft.com/office/drawing/2014/main" id="{6C0BB6C4-613E-02FF-140D-5167E5B8ECFB}"/>
                    </a:ext>
                  </a:extLst>
                </p:cNvPr>
                <p:cNvSpPr/>
                <p:nvPr/>
              </p:nvSpPr>
              <p:spPr>
                <a:xfrm>
                  <a:off x="7991284" y="50253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4" name="任意多边形: 形状 10333">
                  <a:extLst>
                    <a:ext uri="{FF2B5EF4-FFF2-40B4-BE49-F238E27FC236}">
                      <a16:creationId xmlns:a16="http://schemas.microsoft.com/office/drawing/2014/main" id="{12C78C1E-3EC2-5272-723C-FD2607B700F5}"/>
                    </a:ext>
                  </a:extLst>
                </p:cNvPr>
                <p:cNvSpPr/>
                <p:nvPr/>
              </p:nvSpPr>
              <p:spPr>
                <a:xfrm>
                  <a:off x="7991284" y="507158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5" name="任意多边形: 形状 10334">
                  <a:extLst>
                    <a:ext uri="{FF2B5EF4-FFF2-40B4-BE49-F238E27FC236}">
                      <a16:creationId xmlns:a16="http://schemas.microsoft.com/office/drawing/2014/main" id="{53F8B8C6-427E-6CDF-722F-0F4BD5E3B0C5}"/>
                    </a:ext>
                  </a:extLst>
                </p:cNvPr>
                <p:cNvSpPr/>
                <p:nvPr/>
              </p:nvSpPr>
              <p:spPr>
                <a:xfrm>
                  <a:off x="7991284" y="511778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6" name="任意多边形: 形状 10335">
                  <a:extLst>
                    <a:ext uri="{FF2B5EF4-FFF2-40B4-BE49-F238E27FC236}">
                      <a16:creationId xmlns:a16="http://schemas.microsoft.com/office/drawing/2014/main" id="{BDC40706-8BC6-CF0D-2FDF-938692FCF989}"/>
                    </a:ext>
                  </a:extLst>
                </p:cNvPr>
                <p:cNvSpPr/>
                <p:nvPr/>
              </p:nvSpPr>
              <p:spPr>
                <a:xfrm>
                  <a:off x="7991284" y="51640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7" name="任意多边形: 形状 10336">
                  <a:extLst>
                    <a:ext uri="{FF2B5EF4-FFF2-40B4-BE49-F238E27FC236}">
                      <a16:creationId xmlns:a16="http://schemas.microsoft.com/office/drawing/2014/main" id="{B886C738-3B42-17A2-19CF-C05A2706DE2A}"/>
                    </a:ext>
                  </a:extLst>
                </p:cNvPr>
                <p:cNvSpPr/>
                <p:nvPr/>
              </p:nvSpPr>
              <p:spPr>
                <a:xfrm>
                  <a:off x="7991284" y="534895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8" name="任意多边形: 形状 10337">
                  <a:extLst>
                    <a:ext uri="{FF2B5EF4-FFF2-40B4-BE49-F238E27FC236}">
                      <a16:creationId xmlns:a16="http://schemas.microsoft.com/office/drawing/2014/main" id="{69BA9562-6E92-C9F0-2968-4B8A4433E0B9}"/>
                    </a:ext>
                  </a:extLst>
                </p:cNvPr>
                <p:cNvSpPr/>
                <p:nvPr/>
              </p:nvSpPr>
              <p:spPr>
                <a:xfrm>
                  <a:off x="7947564" y="48405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9" name="任意多边形: 形状 10338">
                  <a:extLst>
                    <a:ext uri="{FF2B5EF4-FFF2-40B4-BE49-F238E27FC236}">
                      <a16:creationId xmlns:a16="http://schemas.microsoft.com/office/drawing/2014/main" id="{B1EF740D-C279-2E8D-E3F5-EA111CB1F412}"/>
                    </a:ext>
                  </a:extLst>
                </p:cNvPr>
                <p:cNvSpPr/>
                <p:nvPr/>
              </p:nvSpPr>
              <p:spPr>
                <a:xfrm>
                  <a:off x="7947564" y="48867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0" name="任意多边形: 形状 10339">
                  <a:extLst>
                    <a:ext uri="{FF2B5EF4-FFF2-40B4-BE49-F238E27FC236}">
                      <a16:creationId xmlns:a16="http://schemas.microsoft.com/office/drawing/2014/main" id="{CB55AAC6-1EBC-997F-937C-0F429BA513CE}"/>
                    </a:ext>
                  </a:extLst>
                </p:cNvPr>
                <p:cNvSpPr/>
                <p:nvPr/>
              </p:nvSpPr>
              <p:spPr>
                <a:xfrm>
                  <a:off x="7947564" y="493290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1" name="任意多边形: 形状 10340">
                  <a:extLst>
                    <a:ext uri="{FF2B5EF4-FFF2-40B4-BE49-F238E27FC236}">
                      <a16:creationId xmlns:a16="http://schemas.microsoft.com/office/drawing/2014/main" id="{A916B010-7838-C572-A97D-39ADB4D9AAAA}"/>
                    </a:ext>
                  </a:extLst>
                </p:cNvPr>
                <p:cNvSpPr/>
                <p:nvPr/>
              </p:nvSpPr>
              <p:spPr>
                <a:xfrm>
                  <a:off x="7947564" y="49791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2" name="任意多边形: 形状 10341">
                  <a:extLst>
                    <a:ext uri="{FF2B5EF4-FFF2-40B4-BE49-F238E27FC236}">
                      <a16:creationId xmlns:a16="http://schemas.microsoft.com/office/drawing/2014/main" id="{8947E789-4D42-E8FA-3C28-F49D603A33ED}"/>
                    </a:ext>
                  </a:extLst>
                </p:cNvPr>
                <p:cNvSpPr/>
                <p:nvPr/>
              </p:nvSpPr>
              <p:spPr>
                <a:xfrm>
                  <a:off x="7947564" y="50253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3" name="任意多边形: 形状 10342">
                  <a:extLst>
                    <a:ext uri="{FF2B5EF4-FFF2-40B4-BE49-F238E27FC236}">
                      <a16:creationId xmlns:a16="http://schemas.microsoft.com/office/drawing/2014/main" id="{EF2A216C-FBC8-9A25-ED97-6484479E4F25}"/>
                    </a:ext>
                  </a:extLst>
                </p:cNvPr>
                <p:cNvSpPr/>
                <p:nvPr/>
              </p:nvSpPr>
              <p:spPr>
                <a:xfrm>
                  <a:off x="7947564" y="507158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4" name="任意多边形: 形状 10343">
                  <a:extLst>
                    <a:ext uri="{FF2B5EF4-FFF2-40B4-BE49-F238E27FC236}">
                      <a16:creationId xmlns:a16="http://schemas.microsoft.com/office/drawing/2014/main" id="{833814D7-ADC3-82FA-4FA7-075091085813}"/>
                    </a:ext>
                  </a:extLst>
                </p:cNvPr>
                <p:cNvSpPr/>
                <p:nvPr/>
              </p:nvSpPr>
              <p:spPr>
                <a:xfrm>
                  <a:off x="7947564" y="511778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5" name="任意多边形: 形状 10344">
                  <a:extLst>
                    <a:ext uri="{FF2B5EF4-FFF2-40B4-BE49-F238E27FC236}">
                      <a16:creationId xmlns:a16="http://schemas.microsoft.com/office/drawing/2014/main" id="{442A4748-11D1-6404-4FF2-8BC7A6D5C75E}"/>
                    </a:ext>
                  </a:extLst>
                </p:cNvPr>
                <p:cNvSpPr/>
                <p:nvPr/>
              </p:nvSpPr>
              <p:spPr>
                <a:xfrm>
                  <a:off x="7947564" y="51640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6" name="任意多边形: 形状 10345">
                  <a:extLst>
                    <a:ext uri="{FF2B5EF4-FFF2-40B4-BE49-F238E27FC236}">
                      <a16:creationId xmlns:a16="http://schemas.microsoft.com/office/drawing/2014/main" id="{EF789881-B621-C06E-01AE-7F44D3DD5C78}"/>
                    </a:ext>
                  </a:extLst>
                </p:cNvPr>
                <p:cNvSpPr/>
                <p:nvPr/>
              </p:nvSpPr>
              <p:spPr>
                <a:xfrm>
                  <a:off x="7903749" y="48405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7" name="任意多边形: 形状 10346">
                  <a:extLst>
                    <a:ext uri="{FF2B5EF4-FFF2-40B4-BE49-F238E27FC236}">
                      <a16:creationId xmlns:a16="http://schemas.microsoft.com/office/drawing/2014/main" id="{6AE2B033-B804-321F-D287-0F7B25399157}"/>
                    </a:ext>
                  </a:extLst>
                </p:cNvPr>
                <p:cNvSpPr/>
                <p:nvPr/>
              </p:nvSpPr>
              <p:spPr>
                <a:xfrm>
                  <a:off x="7903749" y="48867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8" name="任意多边形: 形状 10347">
                  <a:extLst>
                    <a:ext uri="{FF2B5EF4-FFF2-40B4-BE49-F238E27FC236}">
                      <a16:creationId xmlns:a16="http://schemas.microsoft.com/office/drawing/2014/main" id="{4E1BDAC8-2064-484D-3616-C1F023E49E27}"/>
                    </a:ext>
                  </a:extLst>
                </p:cNvPr>
                <p:cNvSpPr/>
                <p:nvPr/>
              </p:nvSpPr>
              <p:spPr>
                <a:xfrm>
                  <a:off x="7903749" y="49329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9" name="任意多边形: 形状 10348">
                  <a:extLst>
                    <a:ext uri="{FF2B5EF4-FFF2-40B4-BE49-F238E27FC236}">
                      <a16:creationId xmlns:a16="http://schemas.microsoft.com/office/drawing/2014/main" id="{FFF3A9FF-5665-7390-E6CE-AFB7BACAA9A1}"/>
                    </a:ext>
                  </a:extLst>
                </p:cNvPr>
                <p:cNvSpPr/>
                <p:nvPr/>
              </p:nvSpPr>
              <p:spPr>
                <a:xfrm>
                  <a:off x="7903749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0" name="任意多边形: 形状 10349">
                  <a:extLst>
                    <a:ext uri="{FF2B5EF4-FFF2-40B4-BE49-F238E27FC236}">
                      <a16:creationId xmlns:a16="http://schemas.microsoft.com/office/drawing/2014/main" id="{42E925CC-D694-821A-5517-E2D4DEF52C0A}"/>
                    </a:ext>
                  </a:extLst>
                </p:cNvPr>
                <p:cNvSpPr/>
                <p:nvPr/>
              </p:nvSpPr>
              <p:spPr>
                <a:xfrm>
                  <a:off x="7903749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1" name="任意多边形: 形状 10350">
                  <a:extLst>
                    <a:ext uri="{FF2B5EF4-FFF2-40B4-BE49-F238E27FC236}">
                      <a16:creationId xmlns:a16="http://schemas.microsoft.com/office/drawing/2014/main" id="{73294820-925E-6AF4-411B-5018F9920412}"/>
                    </a:ext>
                  </a:extLst>
                </p:cNvPr>
                <p:cNvSpPr/>
                <p:nvPr/>
              </p:nvSpPr>
              <p:spPr>
                <a:xfrm>
                  <a:off x="7903749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2" name="任意多边形: 形状 10351">
                  <a:extLst>
                    <a:ext uri="{FF2B5EF4-FFF2-40B4-BE49-F238E27FC236}">
                      <a16:creationId xmlns:a16="http://schemas.microsoft.com/office/drawing/2014/main" id="{5B476905-EFDF-C823-B66A-AAA5DAB71279}"/>
                    </a:ext>
                  </a:extLst>
                </p:cNvPr>
                <p:cNvSpPr/>
                <p:nvPr/>
              </p:nvSpPr>
              <p:spPr>
                <a:xfrm>
                  <a:off x="7903749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3" name="任意多边形: 形状 10352">
                  <a:extLst>
                    <a:ext uri="{FF2B5EF4-FFF2-40B4-BE49-F238E27FC236}">
                      <a16:creationId xmlns:a16="http://schemas.microsoft.com/office/drawing/2014/main" id="{3A8C2753-DC0C-39AF-8C5A-F8E7AF6F35A9}"/>
                    </a:ext>
                  </a:extLst>
                </p:cNvPr>
                <p:cNvSpPr/>
                <p:nvPr/>
              </p:nvSpPr>
              <p:spPr>
                <a:xfrm>
                  <a:off x="7903749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4" name="任意多边形: 形状 10353">
                  <a:extLst>
                    <a:ext uri="{FF2B5EF4-FFF2-40B4-BE49-F238E27FC236}">
                      <a16:creationId xmlns:a16="http://schemas.microsoft.com/office/drawing/2014/main" id="{CAC31D51-350D-F4C4-501E-7C5FE4C69251}"/>
                    </a:ext>
                  </a:extLst>
                </p:cNvPr>
                <p:cNvSpPr/>
                <p:nvPr/>
              </p:nvSpPr>
              <p:spPr>
                <a:xfrm>
                  <a:off x="7903749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5" name="任意多边形: 形状 10354">
                  <a:extLst>
                    <a:ext uri="{FF2B5EF4-FFF2-40B4-BE49-F238E27FC236}">
                      <a16:creationId xmlns:a16="http://schemas.microsoft.com/office/drawing/2014/main" id="{6E30F92D-72B0-BE1E-F375-112D7D699DFA}"/>
                    </a:ext>
                  </a:extLst>
                </p:cNvPr>
                <p:cNvSpPr/>
                <p:nvPr/>
              </p:nvSpPr>
              <p:spPr>
                <a:xfrm>
                  <a:off x="7903749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6" name="任意多边形: 形状 10355">
                  <a:extLst>
                    <a:ext uri="{FF2B5EF4-FFF2-40B4-BE49-F238E27FC236}">
                      <a16:creationId xmlns:a16="http://schemas.microsoft.com/office/drawing/2014/main" id="{6B7C1B7F-2FD1-FB8C-80BB-D7BBC9DAF4E6}"/>
                    </a:ext>
                  </a:extLst>
                </p:cNvPr>
                <p:cNvSpPr/>
                <p:nvPr/>
              </p:nvSpPr>
              <p:spPr>
                <a:xfrm>
                  <a:off x="7903749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7" name="任意多边形: 形状 10356">
                  <a:extLst>
                    <a:ext uri="{FF2B5EF4-FFF2-40B4-BE49-F238E27FC236}">
                      <a16:creationId xmlns:a16="http://schemas.microsoft.com/office/drawing/2014/main" id="{46880459-A206-58F6-7A8D-B302E74DACFC}"/>
                    </a:ext>
                  </a:extLst>
                </p:cNvPr>
                <p:cNvSpPr/>
                <p:nvPr/>
              </p:nvSpPr>
              <p:spPr>
                <a:xfrm>
                  <a:off x="7903749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8" name="任意多边形: 形状 10357">
                  <a:extLst>
                    <a:ext uri="{FF2B5EF4-FFF2-40B4-BE49-F238E27FC236}">
                      <a16:creationId xmlns:a16="http://schemas.microsoft.com/office/drawing/2014/main" id="{1F5DFD99-2B0C-95B9-5E48-8F69DE8D6D7D}"/>
                    </a:ext>
                  </a:extLst>
                </p:cNvPr>
                <p:cNvSpPr/>
                <p:nvPr/>
              </p:nvSpPr>
              <p:spPr>
                <a:xfrm>
                  <a:off x="7903749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9" name="任意多边形: 形状 10358">
                  <a:extLst>
                    <a:ext uri="{FF2B5EF4-FFF2-40B4-BE49-F238E27FC236}">
                      <a16:creationId xmlns:a16="http://schemas.microsoft.com/office/drawing/2014/main" id="{A0649398-E1A8-7E5D-7D6D-AB61FAB48A97}"/>
                    </a:ext>
                  </a:extLst>
                </p:cNvPr>
                <p:cNvSpPr/>
                <p:nvPr/>
              </p:nvSpPr>
              <p:spPr>
                <a:xfrm>
                  <a:off x="7903749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0" name="任意多边形: 形状 10359">
                  <a:extLst>
                    <a:ext uri="{FF2B5EF4-FFF2-40B4-BE49-F238E27FC236}">
                      <a16:creationId xmlns:a16="http://schemas.microsoft.com/office/drawing/2014/main" id="{73563D56-DD66-E474-AE5E-023EBAC5D221}"/>
                    </a:ext>
                  </a:extLst>
                </p:cNvPr>
                <p:cNvSpPr/>
                <p:nvPr/>
              </p:nvSpPr>
              <p:spPr>
                <a:xfrm>
                  <a:off x="7903749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1" name="任意多边形: 形状 10360">
                  <a:extLst>
                    <a:ext uri="{FF2B5EF4-FFF2-40B4-BE49-F238E27FC236}">
                      <a16:creationId xmlns:a16="http://schemas.microsoft.com/office/drawing/2014/main" id="{73F1DE11-5E95-E622-2FA2-4FDD6D86F344}"/>
                    </a:ext>
                  </a:extLst>
                </p:cNvPr>
                <p:cNvSpPr/>
                <p:nvPr/>
              </p:nvSpPr>
              <p:spPr>
                <a:xfrm>
                  <a:off x="7859934" y="48405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2" name="任意多边形: 形状 10361">
                  <a:extLst>
                    <a:ext uri="{FF2B5EF4-FFF2-40B4-BE49-F238E27FC236}">
                      <a16:creationId xmlns:a16="http://schemas.microsoft.com/office/drawing/2014/main" id="{595769C2-56A2-CF8E-8479-B6DFF98B9EFE}"/>
                    </a:ext>
                  </a:extLst>
                </p:cNvPr>
                <p:cNvSpPr/>
                <p:nvPr/>
              </p:nvSpPr>
              <p:spPr>
                <a:xfrm>
                  <a:off x="7859934" y="48867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3" name="任意多边形: 形状 10362">
                  <a:extLst>
                    <a:ext uri="{FF2B5EF4-FFF2-40B4-BE49-F238E27FC236}">
                      <a16:creationId xmlns:a16="http://schemas.microsoft.com/office/drawing/2014/main" id="{2C6BDC09-CCF8-C8FA-9E3C-2AE05071CEEB}"/>
                    </a:ext>
                  </a:extLst>
                </p:cNvPr>
                <p:cNvSpPr/>
                <p:nvPr/>
              </p:nvSpPr>
              <p:spPr>
                <a:xfrm>
                  <a:off x="7859934" y="49329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4" name="任意多边形: 形状 10363">
                  <a:extLst>
                    <a:ext uri="{FF2B5EF4-FFF2-40B4-BE49-F238E27FC236}">
                      <a16:creationId xmlns:a16="http://schemas.microsoft.com/office/drawing/2014/main" id="{3DEBD6CB-EEC5-8642-B6BB-B02A3565B075}"/>
                    </a:ext>
                  </a:extLst>
                </p:cNvPr>
                <p:cNvSpPr/>
                <p:nvPr/>
              </p:nvSpPr>
              <p:spPr>
                <a:xfrm>
                  <a:off x="7859934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5" name="任意多边形: 形状 10364">
                  <a:extLst>
                    <a:ext uri="{FF2B5EF4-FFF2-40B4-BE49-F238E27FC236}">
                      <a16:creationId xmlns:a16="http://schemas.microsoft.com/office/drawing/2014/main" id="{EBF8C5F8-E63D-0B7F-FB27-4962D76F2D73}"/>
                    </a:ext>
                  </a:extLst>
                </p:cNvPr>
                <p:cNvSpPr/>
                <p:nvPr/>
              </p:nvSpPr>
              <p:spPr>
                <a:xfrm>
                  <a:off x="7859934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6" name="任意多边形: 形状 10365">
                  <a:extLst>
                    <a:ext uri="{FF2B5EF4-FFF2-40B4-BE49-F238E27FC236}">
                      <a16:creationId xmlns:a16="http://schemas.microsoft.com/office/drawing/2014/main" id="{528F8371-2B39-98A8-F903-518A423C1774}"/>
                    </a:ext>
                  </a:extLst>
                </p:cNvPr>
                <p:cNvSpPr/>
                <p:nvPr/>
              </p:nvSpPr>
              <p:spPr>
                <a:xfrm>
                  <a:off x="7859934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7" name="任意多边形: 形状 10366">
                  <a:extLst>
                    <a:ext uri="{FF2B5EF4-FFF2-40B4-BE49-F238E27FC236}">
                      <a16:creationId xmlns:a16="http://schemas.microsoft.com/office/drawing/2014/main" id="{47E0B2F0-8998-CF8F-7EBB-199A3D4A9277}"/>
                    </a:ext>
                  </a:extLst>
                </p:cNvPr>
                <p:cNvSpPr/>
                <p:nvPr/>
              </p:nvSpPr>
              <p:spPr>
                <a:xfrm>
                  <a:off x="7859934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8" name="任意多边形: 形状 10367">
                  <a:extLst>
                    <a:ext uri="{FF2B5EF4-FFF2-40B4-BE49-F238E27FC236}">
                      <a16:creationId xmlns:a16="http://schemas.microsoft.com/office/drawing/2014/main" id="{EBC30E25-1329-76E4-BE54-76303A56ABC0}"/>
                    </a:ext>
                  </a:extLst>
                </p:cNvPr>
                <p:cNvSpPr/>
                <p:nvPr/>
              </p:nvSpPr>
              <p:spPr>
                <a:xfrm>
                  <a:off x="7859934" y="52564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9" name="任意多边形: 形状 10368">
                  <a:extLst>
                    <a:ext uri="{FF2B5EF4-FFF2-40B4-BE49-F238E27FC236}">
                      <a16:creationId xmlns:a16="http://schemas.microsoft.com/office/drawing/2014/main" id="{4FF593C6-E27B-D044-E794-925A3AB09D5C}"/>
                    </a:ext>
                  </a:extLst>
                </p:cNvPr>
                <p:cNvSpPr/>
                <p:nvPr/>
              </p:nvSpPr>
              <p:spPr>
                <a:xfrm>
                  <a:off x="7859934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0" name="任意多边形: 形状 10369">
                  <a:extLst>
                    <a:ext uri="{FF2B5EF4-FFF2-40B4-BE49-F238E27FC236}">
                      <a16:creationId xmlns:a16="http://schemas.microsoft.com/office/drawing/2014/main" id="{DFF752CC-6FE2-D583-BD5C-471B0284E76C}"/>
                    </a:ext>
                  </a:extLst>
                </p:cNvPr>
                <p:cNvSpPr/>
                <p:nvPr/>
              </p:nvSpPr>
              <p:spPr>
                <a:xfrm>
                  <a:off x="7859934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1" name="任意多边形: 形状 10370">
                  <a:extLst>
                    <a:ext uri="{FF2B5EF4-FFF2-40B4-BE49-F238E27FC236}">
                      <a16:creationId xmlns:a16="http://schemas.microsoft.com/office/drawing/2014/main" id="{999B0FF9-B3D9-F2A3-F8D5-69819430210A}"/>
                    </a:ext>
                  </a:extLst>
                </p:cNvPr>
                <p:cNvSpPr/>
                <p:nvPr/>
              </p:nvSpPr>
              <p:spPr>
                <a:xfrm>
                  <a:off x="7859934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2" name="任意多边形: 形状 10371">
                  <a:extLst>
                    <a:ext uri="{FF2B5EF4-FFF2-40B4-BE49-F238E27FC236}">
                      <a16:creationId xmlns:a16="http://schemas.microsoft.com/office/drawing/2014/main" id="{65D0372A-8FB3-C0A6-B248-D129A736A1C8}"/>
                    </a:ext>
                  </a:extLst>
                </p:cNvPr>
                <p:cNvSpPr/>
                <p:nvPr/>
              </p:nvSpPr>
              <p:spPr>
                <a:xfrm>
                  <a:off x="7859934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3" name="任意多边形: 形状 10372">
                  <a:extLst>
                    <a:ext uri="{FF2B5EF4-FFF2-40B4-BE49-F238E27FC236}">
                      <a16:creationId xmlns:a16="http://schemas.microsoft.com/office/drawing/2014/main" id="{A60D9EB7-6AE1-C0A9-34C6-AD04DC820095}"/>
                    </a:ext>
                  </a:extLst>
                </p:cNvPr>
                <p:cNvSpPr/>
                <p:nvPr/>
              </p:nvSpPr>
              <p:spPr>
                <a:xfrm>
                  <a:off x="7859934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4" name="任意多边形: 形状 10373">
                  <a:extLst>
                    <a:ext uri="{FF2B5EF4-FFF2-40B4-BE49-F238E27FC236}">
                      <a16:creationId xmlns:a16="http://schemas.microsoft.com/office/drawing/2014/main" id="{67B4D1BE-343A-16B1-BFDE-A2FE6007A0F7}"/>
                    </a:ext>
                  </a:extLst>
                </p:cNvPr>
                <p:cNvSpPr/>
                <p:nvPr/>
              </p:nvSpPr>
              <p:spPr>
                <a:xfrm>
                  <a:off x="7859934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5" name="任意多边形: 形状 10374">
                  <a:extLst>
                    <a:ext uri="{FF2B5EF4-FFF2-40B4-BE49-F238E27FC236}">
                      <a16:creationId xmlns:a16="http://schemas.microsoft.com/office/drawing/2014/main" id="{67FA6111-E103-1AC2-CACE-1E8CCBD204F2}"/>
                    </a:ext>
                  </a:extLst>
                </p:cNvPr>
                <p:cNvSpPr/>
                <p:nvPr/>
              </p:nvSpPr>
              <p:spPr>
                <a:xfrm>
                  <a:off x="7859934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6" name="任意多边形: 形状 10375">
                  <a:extLst>
                    <a:ext uri="{FF2B5EF4-FFF2-40B4-BE49-F238E27FC236}">
                      <a16:creationId xmlns:a16="http://schemas.microsoft.com/office/drawing/2014/main" id="{FC32B612-57B4-D9E2-D7FF-31CB3484BA97}"/>
                    </a:ext>
                  </a:extLst>
                </p:cNvPr>
                <p:cNvSpPr/>
                <p:nvPr/>
              </p:nvSpPr>
              <p:spPr>
                <a:xfrm>
                  <a:off x="7859934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7" name="任意多边形: 形状 10376">
                  <a:extLst>
                    <a:ext uri="{FF2B5EF4-FFF2-40B4-BE49-F238E27FC236}">
                      <a16:creationId xmlns:a16="http://schemas.microsoft.com/office/drawing/2014/main" id="{35A10E81-2495-5AA9-5CD5-FFED2CF1709F}"/>
                    </a:ext>
                  </a:extLst>
                </p:cNvPr>
                <p:cNvSpPr/>
                <p:nvPr/>
              </p:nvSpPr>
              <p:spPr>
                <a:xfrm>
                  <a:off x="7859934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8" name="任意多边形: 形状 10377">
                  <a:extLst>
                    <a:ext uri="{FF2B5EF4-FFF2-40B4-BE49-F238E27FC236}">
                      <a16:creationId xmlns:a16="http://schemas.microsoft.com/office/drawing/2014/main" id="{D607E924-1C70-D6D0-8CB2-73406004CE46}"/>
                    </a:ext>
                  </a:extLst>
                </p:cNvPr>
                <p:cNvSpPr/>
                <p:nvPr/>
              </p:nvSpPr>
              <p:spPr>
                <a:xfrm>
                  <a:off x="7859934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9" name="任意多边形: 形状 10378">
                  <a:extLst>
                    <a:ext uri="{FF2B5EF4-FFF2-40B4-BE49-F238E27FC236}">
                      <a16:creationId xmlns:a16="http://schemas.microsoft.com/office/drawing/2014/main" id="{E4AC76A7-846E-E081-926E-5D3479B00E35}"/>
                    </a:ext>
                  </a:extLst>
                </p:cNvPr>
                <p:cNvSpPr/>
                <p:nvPr/>
              </p:nvSpPr>
              <p:spPr>
                <a:xfrm>
                  <a:off x="7816119" y="48405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0" name="任意多边形: 形状 10379">
                  <a:extLst>
                    <a:ext uri="{FF2B5EF4-FFF2-40B4-BE49-F238E27FC236}">
                      <a16:creationId xmlns:a16="http://schemas.microsoft.com/office/drawing/2014/main" id="{2A7FDBF1-501E-6DEF-EF5A-02893396FF2D}"/>
                    </a:ext>
                  </a:extLst>
                </p:cNvPr>
                <p:cNvSpPr/>
                <p:nvPr/>
              </p:nvSpPr>
              <p:spPr>
                <a:xfrm>
                  <a:off x="7816119" y="48867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1" name="任意多边形: 形状 10380">
                  <a:extLst>
                    <a:ext uri="{FF2B5EF4-FFF2-40B4-BE49-F238E27FC236}">
                      <a16:creationId xmlns:a16="http://schemas.microsoft.com/office/drawing/2014/main" id="{4AB367E1-08F7-B420-AD57-238EE034D627}"/>
                    </a:ext>
                  </a:extLst>
                </p:cNvPr>
                <p:cNvSpPr/>
                <p:nvPr/>
              </p:nvSpPr>
              <p:spPr>
                <a:xfrm>
                  <a:off x="7816119" y="493290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2" name="任意多边形: 形状 10381">
                  <a:extLst>
                    <a:ext uri="{FF2B5EF4-FFF2-40B4-BE49-F238E27FC236}">
                      <a16:creationId xmlns:a16="http://schemas.microsoft.com/office/drawing/2014/main" id="{3F5A9B47-40DC-5308-21EE-E3EE6B5D8A4F}"/>
                    </a:ext>
                  </a:extLst>
                </p:cNvPr>
                <p:cNvSpPr/>
                <p:nvPr/>
              </p:nvSpPr>
              <p:spPr>
                <a:xfrm>
                  <a:off x="7816119" y="49791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3" name="任意多边形: 形状 10382">
                  <a:extLst>
                    <a:ext uri="{FF2B5EF4-FFF2-40B4-BE49-F238E27FC236}">
                      <a16:creationId xmlns:a16="http://schemas.microsoft.com/office/drawing/2014/main" id="{B9170E5C-F4F9-80A6-AB1E-62FAD51FFEB7}"/>
                    </a:ext>
                  </a:extLst>
                </p:cNvPr>
                <p:cNvSpPr/>
                <p:nvPr/>
              </p:nvSpPr>
              <p:spPr>
                <a:xfrm>
                  <a:off x="7816119" y="50253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4" name="任意多边形: 形状 10383">
                  <a:extLst>
                    <a:ext uri="{FF2B5EF4-FFF2-40B4-BE49-F238E27FC236}">
                      <a16:creationId xmlns:a16="http://schemas.microsoft.com/office/drawing/2014/main" id="{66AF04A4-7477-7416-41D3-F73EAA4CFFC2}"/>
                    </a:ext>
                  </a:extLst>
                </p:cNvPr>
                <p:cNvSpPr/>
                <p:nvPr/>
              </p:nvSpPr>
              <p:spPr>
                <a:xfrm>
                  <a:off x="7816119" y="507158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5" name="任意多边形: 形状 10384">
                  <a:extLst>
                    <a:ext uri="{FF2B5EF4-FFF2-40B4-BE49-F238E27FC236}">
                      <a16:creationId xmlns:a16="http://schemas.microsoft.com/office/drawing/2014/main" id="{B5E14B70-97C2-0A7A-1FAF-4D19DF27B952}"/>
                    </a:ext>
                  </a:extLst>
                </p:cNvPr>
                <p:cNvSpPr/>
                <p:nvPr/>
              </p:nvSpPr>
              <p:spPr>
                <a:xfrm>
                  <a:off x="7816119" y="5210270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6" name="任意多边形: 形状 10385">
                  <a:extLst>
                    <a:ext uri="{FF2B5EF4-FFF2-40B4-BE49-F238E27FC236}">
                      <a16:creationId xmlns:a16="http://schemas.microsoft.com/office/drawing/2014/main" id="{C7B2C9F7-AB6A-965D-244A-753E76DF2937}"/>
                    </a:ext>
                  </a:extLst>
                </p:cNvPr>
                <p:cNvSpPr/>
                <p:nvPr/>
              </p:nvSpPr>
              <p:spPr>
                <a:xfrm>
                  <a:off x="7816119" y="525646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7" name="任意多边形: 形状 10386">
                  <a:extLst>
                    <a:ext uri="{FF2B5EF4-FFF2-40B4-BE49-F238E27FC236}">
                      <a16:creationId xmlns:a16="http://schemas.microsoft.com/office/drawing/2014/main" id="{9819818F-016A-D5F5-98D9-F15655EDC0E9}"/>
                    </a:ext>
                  </a:extLst>
                </p:cNvPr>
                <p:cNvSpPr/>
                <p:nvPr/>
              </p:nvSpPr>
              <p:spPr>
                <a:xfrm>
                  <a:off x="7816119" y="53027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8" name="任意多边形: 形状 10387">
                  <a:extLst>
                    <a:ext uri="{FF2B5EF4-FFF2-40B4-BE49-F238E27FC236}">
                      <a16:creationId xmlns:a16="http://schemas.microsoft.com/office/drawing/2014/main" id="{68C9A643-FD83-EA79-850C-B46B9B953391}"/>
                    </a:ext>
                  </a:extLst>
                </p:cNvPr>
                <p:cNvSpPr/>
                <p:nvPr/>
              </p:nvSpPr>
              <p:spPr>
                <a:xfrm>
                  <a:off x="7816119" y="534895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9" name="任意多边形: 形状 10388">
                  <a:extLst>
                    <a:ext uri="{FF2B5EF4-FFF2-40B4-BE49-F238E27FC236}">
                      <a16:creationId xmlns:a16="http://schemas.microsoft.com/office/drawing/2014/main" id="{A943EFCB-2D64-44EC-D3F0-DB7580BDA02F}"/>
                    </a:ext>
                  </a:extLst>
                </p:cNvPr>
                <p:cNvSpPr/>
                <p:nvPr/>
              </p:nvSpPr>
              <p:spPr>
                <a:xfrm>
                  <a:off x="7816119" y="548763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0" name="任意多边形: 形状 10389">
                  <a:extLst>
                    <a:ext uri="{FF2B5EF4-FFF2-40B4-BE49-F238E27FC236}">
                      <a16:creationId xmlns:a16="http://schemas.microsoft.com/office/drawing/2014/main" id="{AE791AB0-EEC6-6518-4590-E19763DC7C83}"/>
                    </a:ext>
                  </a:extLst>
                </p:cNvPr>
                <p:cNvSpPr/>
                <p:nvPr/>
              </p:nvSpPr>
              <p:spPr>
                <a:xfrm>
                  <a:off x="7816119" y="553383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1" name="任意多边形: 形状 10390">
                  <a:extLst>
                    <a:ext uri="{FF2B5EF4-FFF2-40B4-BE49-F238E27FC236}">
                      <a16:creationId xmlns:a16="http://schemas.microsoft.com/office/drawing/2014/main" id="{ED8F489F-87DF-7CFF-2111-88C787441241}"/>
                    </a:ext>
                  </a:extLst>
                </p:cNvPr>
                <p:cNvSpPr/>
                <p:nvPr/>
              </p:nvSpPr>
              <p:spPr>
                <a:xfrm>
                  <a:off x="7816119" y="558012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2" name="任意多边形: 形状 10391">
                  <a:extLst>
                    <a:ext uri="{FF2B5EF4-FFF2-40B4-BE49-F238E27FC236}">
                      <a16:creationId xmlns:a16="http://schemas.microsoft.com/office/drawing/2014/main" id="{5ED8A15D-49D0-AD51-C44D-F57EEB538830}"/>
                    </a:ext>
                  </a:extLst>
                </p:cNvPr>
                <p:cNvSpPr/>
                <p:nvPr/>
              </p:nvSpPr>
              <p:spPr>
                <a:xfrm>
                  <a:off x="7816119" y="5626322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3" name="任意多边形: 形状 10392">
                  <a:extLst>
                    <a:ext uri="{FF2B5EF4-FFF2-40B4-BE49-F238E27FC236}">
                      <a16:creationId xmlns:a16="http://schemas.microsoft.com/office/drawing/2014/main" id="{EC933DC1-1A72-BA88-7D29-3808376F492E}"/>
                    </a:ext>
                  </a:extLst>
                </p:cNvPr>
                <p:cNvSpPr/>
                <p:nvPr/>
              </p:nvSpPr>
              <p:spPr>
                <a:xfrm>
                  <a:off x="7816119" y="567251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4" name="任意多边形: 形状 10393">
                  <a:extLst>
                    <a:ext uri="{FF2B5EF4-FFF2-40B4-BE49-F238E27FC236}">
                      <a16:creationId xmlns:a16="http://schemas.microsoft.com/office/drawing/2014/main" id="{2CC63B82-F4B6-9639-DB61-D114C8F5EBFB}"/>
                    </a:ext>
                  </a:extLst>
                </p:cNvPr>
                <p:cNvSpPr/>
                <p:nvPr/>
              </p:nvSpPr>
              <p:spPr>
                <a:xfrm>
                  <a:off x="7816119" y="57650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5" name="任意多边形: 形状 10394">
                  <a:extLst>
                    <a:ext uri="{FF2B5EF4-FFF2-40B4-BE49-F238E27FC236}">
                      <a16:creationId xmlns:a16="http://schemas.microsoft.com/office/drawing/2014/main" id="{71152E6C-FD71-5153-69C5-941EC09E53A6}"/>
                    </a:ext>
                  </a:extLst>
                </p:cNvPr>
                <p:cNvSpPr/>
                <p:nvPr/>
              </p:nvSpPr>
              <p:spPr>
                <a:xfrm>
                  <a:off x="7816119" y="581120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6" name="任意多边形: 形状 10395">
                  <a:extLst>
                    <a:ext uri="{FF2B5EF4-FFF2-40B4-BE49-F238E27FC236}">
                      <a16:creationId xmlns:a16="http://schemas.microsoft.com/office/drawing/2014/main" id="{FFAB10EE-AB04-2FCD-CB52-CA9CBABC0FD0}"/>
                    </a:ext>
                  </a:extLst>
                </p:cNvPr>
                <p:cNvSpPr/>
                <p:nvPr/>
              </p:nvSpPr>
              <p:spPr>
                <a:xfrm>
                  <a:off x="7418736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7" name="任意多边形: 形状 10396">
                  <a:extLst>
                    <a:ext uri="{FF2B5EF4-FFF2-40B4-BE49-F238E27FC236}">
                      <a16:creationId xmlns:a16="http://schemas.microsoft.com/office/drawing/2014/main" id="{1518994F-36DC-0068-E7AD-9B9D30C64299}"/>
                    </a:ext>
                  </a:extLst>
                </p:cNvPr>
                <p:cNvSpPr/>
                <p:nvPr/>
              </p:nvSpPr>
              <p:spPr>
                <a:xfrm>
                  <a:off x="7418736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8" name="任意多边形: 形状 10397">
                  <a:extLst>
                    <a:ext uri="{FF2B5EF4-FFF2-40B4-BE49-F238E27FC236}">
                      <a16:creationId xmlns:a16="http://schemas.microsoft.com/office/drawing/2014/main" id="{2DAA0583-B163-90E7-745C-DCA68C65EC93}"/>
                    </a:ext>
                  </a:extLst>
                </p:cNvPr>
                <p:cNvSpPr/>
                <p:nvPr/>
              </p:nvSpPr>
              <p:spPr>
                <a:xfrm>
                  <a:off x="7418736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9" name="任意多边形: 形状 10398">
                  <a:extLst>
                    <a:ext uri="{FF2B5EF4-FFF2-40B4-BE49-F238E27FC236}">
                      <a16:creationId xmlns:a16="http://schemas.microsoft.com/office/drawing/2014/main" id="{E02113E4-980F-A02A-9D41-DCDE046A5F5E}"/>
                    </a:ext>
                  </a:extLst>
                </p:cNvPr>
                <p:cNvSpPr/>
                <p:nvPr/>
              </p:nvSpPr>
              <p:spPr>
                <a:xfrm>
                  <a:off x="7418736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0" name="任意多边形: 形状 10399">
                  <a:extLst>
                    <a:ext uri="{FF2B5EF4-FFF2-40B4-BE49-F238E27FC236}">
                      <a16:creationId xmlns:a16="http://schemas.microsoft.com/office/drawing/2014/main" id="{ABAE7B06-17E6-78FD-B516-3C43289A2390}"/>
                    </a:ext>
                  </a:extLst>
                </p:cNvPr>
                <p:cNvSpPr/>
                <p:nvPr/>
              </p:nvSpPr>
              <p:spPr>
                <a:xfrm>
                  <a:off x="7418736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1" name="任意多边形: 形状 10400">
                  <a:extLst>
                    <a:ext uri="{FF2B5EF4-FFF2-40B4-BE49-F238E27FC236}">
                      <a16:creationId xmlns:a16="http://schemas.microsoft.com/office/drawing/2014/main" id="{A109C4ED-E1FA-ED8D-810B-FF8C5350395C}"/>
                    </a:ext>
                  </a:extLst>
                </p:cNvPr>
                <p:cNvSpPr/>
                <p:nvPr/>
              </p:nvSpPr>
              <p:spPr>
                <a:xfrm>
                  <a:off x="7418736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2" name="任意多边形: 形状 10401">
                  <a:extLst>
                    <a:ext uri="{FF2B5EF4-FFF2-40B4-BE49-F238E27FC236}">
                      <a16:creationId xmlns:a16="http://schemas.microsoft.com/office/drawing/2014/main" id="{CD47C359-4531-C0A0-40BF-26E2903DF5ED}"/>
                    </a:ext>
                  </a:extLst>
                </p:cNvPr>
                <p:cNvSpPr/>
                <p:nvPr/>
              </p:nvSpPr>
              <p:spPr>
                <a:xfrm>
                  <a:off x="7418736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3" name="任意多边形: 形状 10402">
                  <a:extLst>
                    <a:ext uri="{FF2B5EF4-FFF2-40B4-BE49-F238E27FC236}">
                      <a16:creationId xmlns:a16="http://schemas.microsoft.com/office/drawing/2014/main" id="{605D162B-C549-0FA2-1E52-A70F163354DE}"/>
                    </a:ext>
                  </a:extLst>
                </p:cNvPr>
                <p:cNvSpPr/>
                <p:nvPr/>
              </p:nvSpPr>
              <p:spPr>
                <a:xfrm>
                  <a:off x="7418736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4" name="任意多边形: 形状 10403">
                  <a:extLst>
                    <a:ext uri="{FF2B5EF4-FFF2-40B4-BE49-F238E27FC236}">
                      <a16:creationId xmlns:a16="http://schemas.microsoft.com/office/drawing/2014/main" id="{55C9C404-A2DA-1EEA-0967-9FABA97D69A9}"/>
                    </a:ext>
                  </a:extLst>
                </p:cNvPr>
                <p:cNvSpPr/>
                <p:nvPr/>
              </p:nvSpPr>
              <p:spPr>
                <a:xfrm>
                  <a:off x="7418736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5" name="任意多边形: 形状 10404">
                  <a:extLst>
                    <a:ext uri="{FF2B5EF4-FFF2-40B4-BE49-F238E27FC236}">
                      <a16:creationId xmlns:a16="http://schemas.microsoft.com/office/drawing/2014/main" id="{BC6DFE3B-82C3-AB79-B994-08E328317301}"/>
                    </a:ext>
                  </a:extLst>
                </p:cNvPr>
                <p:cNvSpPr/>
                <p:nvPr/>
              </p:nvSpPr>
              <p:spPr>
                <a:xfrm>
                  <a:off x="7418736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6" name="任意多边形: 形状 10405">
                  <a:extLst>
                    <a:ext uri="{FF2B5EF4-FFF2-40B4-BE49-F238E27FC236}">
                      <a16:creationId xmlns:a16="http://schemas.microsoft.com/office/drawing/2014/main" id="{83A125BB-08E0-6675-7C54-1689C9916001}"/>
                    </a:ext>
                  </a:extLst>
                </p:cNvPr>
                <p:cNvSpPr/>
                <p:nvPr/>
              </p:nvSpPr>
              <p:spPr>
                <a:xfrm>
                  <a:off x="7375017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7" name="任意多边形: 形状 10406">
                  <a:extLst>
                    <a:ext uri="{FF2B5EF4-FFF2-40B4-BE49-F238E27FC236}">
                      <a16:creationId xmlns:a16="http://schemas.microsoft.com/office/drawing/2014/main" id="{06CCAE76-DCC8-1633-DF53-466B230A5448}"/>
                    </a:ext>
                  </a:extLst>
                </p:cNvPr>
                <p:cNvSpPr/>
                <p:nvPr/>
              </p:nvSpPr>
              <p:spPr>
                <a:xfrm>
                  <a:off x="7375017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8" name="任意多边形: 形状 10407">
                  <a:extLst>
                    <a:ext uri="{FF2B5EF4-FFF2-40B4-BE49-F238E27FC236}">
                      <a16:creationId xmlns:a16="http://schemas.microsoft.com/office/drawing/2014/main" id="{450F4CC6-3534-FB13-E1CA-76C57DFC37D2}"/>
                    </a:ext>
                  </a:extLst>
                </p:cNvPr>
                <p:cNvSpPr/>
                <p:nvPr/>
              </p:nvSpPr>
              <p:spPr>
                <a:xfrm>
                  <a:off x="7375017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9" name="任意多边形: 形状 10408">
                  <a:extLst>
                    <a:ext uri="{FF2B5EF4-FFF2-40B4-BE49-F238E27FC236}">
                      <a16:creationId xmlns:a16="http://schemas.microsoft.com/office/drawing/2014/main" id="{A7D4074D-3E8B-B4BC-9A6D-2C27936979A8}"/>
                    </a:ext>
                  </a:extLst>
                </p:cNvPr>
                <p:cNvSpPr/>
                <p:nvPr/>
              </p:nvSpPr>
              <p:spPr>
                <a:xfrm>
                  <a:off x="7375017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0" name="任意多边形: 形状 10409">
                  <a:extLst>
                    <a:ext uri="{FF2B5EF4-FFF2-40B4-BE49-F238E27FC236}">
                      <a16:creationId xmlns:a16="http://schemas.microsoft.com/office/drawing/2014/main" id="{338DB20E-4BCA-18A9-B8F3-43FEC397A440}"/>
                    </a:ext>
                  </a:extLst>
                </p:cNvPr>
                <p:cNvSpPr/>
                <p:nvPr/>
              </p:nvSpPr>
              <p:spPr>
                <a:xfrm>
                  <a:off x="7375017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1" name="任意多边形: 形状 10410">
                  <a:extLst>
                    <a:ext uri="{FF2B5EF4-FFF2-40B4-BE49-F238E27FC236}">
                      <a16:creationId xmlns:a16="http://schemas.microsoft.com/office/drawing/2014/main" id="{DDBBFC62-71CE-F63C-A9EE-335A32B6C0E5}"/>
                    </a:ext>
                  </a:extLst>
                </p:cNvPr>
                <p:cNvSpPr/>
                <p:nvPr/>
              </p:nvSpPr>
              <p:spPr>
                <a:xfrm>
                  <a:off x="7375017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2" name="任意多边形: 形状 10411">
                  <a:extLst>
                    <a:ext uri="{FF2B5EF4-FFF2-40B4-BE49-F238E27FC236}">
                      <a16:creationId xmlns:a16="http://schemas.microsoft.com/office/drawing/2014/main" id="{2771CDB0-0F9F-8BA9-6A88-516E6E0B95CA}"/>
                    </a:ext>
                  </a:extLst>
                </p:cNvPr>
                <p:cNvSpPr/>
                <p:nvPr/>
              </p:nvSpPr>
              <p:spPr>
                <a:xfrm>
                  <a:off x="7375017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3" name="任意多边形: 形状 10412">
                  <a:extLst>
                    <a:ext uri="{FF2B5EF4-FFF2-40B4-BE49-F238E27FC236}">
                      <a16:creationId xmlns:a16="http://schemas.microsoft.com/office/drawing/2014/main" id="{D5CA261C-F08A-2740-3DC9-7C9CDE4A94AA}"/>
                    </a:ext>
                  </a:extLst>
                </p:cNvPr>
                <p:cNvSpPr/>
                <p:nvPr/>
              </p:nvSpPr>
              <p:spPr>
                <a:xfrm>
                  <a:off x="733120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4" name="任意多边形: 形状 10413">
                  <a:extLst>
                    <a:ext uri="{FF2B5EF4-FFF2-40B4-BE49-F238E27FC236}">
                      <a16:creationId xmlns:a16="http://schemas.microsoft.com/office/drawing/2014/main" id="{3BF89726-9689-7673-F44D-977AB983757A}"/>
                    </a:ext>
                  </a:extLst>
                </p:cNvPr>
                <p:cNvSpPr/>
                <p:nvPr/>
              </p:nvSpPr>
              <p:spPr>
                <a:xfrm>
                  <a:off x="733120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5" name="任意多边形: 形状 10414">
                  <a:extLst>
                    <a:ext uri="{FF2B5EF4-FFF2-40B4-BE49-F238E27FC236}">
                      <a16:creationId xmlns:a16="http://schemas.microsoft.com/office/drawing/2014/main" id="{19A132CD-4971-D5EA-1AD9-5428A9199ED9}"/>
                    </a:ext>
                  </a:extLst>
                </p:cNvPr>
                <p:cNvSpPr/>
                <p:nvPr/>
              </p:nvSpPr>
              <p:spPr>
                <a:xfrm>
                  <a:off x="733120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6" name="任意多边形: 形状 10415">
                  <a:extLst>
                    <a:ext uri="{FF2B5EF4-FFF2-40B4-BE49-F238E27FC236}">
                      <a16:creationId xmlns:a16="http://schemas.microsoft.com/office/drawing/2014/main" id="{E3535878-507D-4D99-DB8F-BFEDB906CCD4}"/>
                    </a:ext>
                  </a:extLst>
                </p:cNvPr>
                <p:cNvSpPr/>
                <p:nvPr/>
              </p:nvSpPr>
              <p:spPr>
                <a:xfrm>
                  <a:off x="7331202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7" name="任意多边形: 形状 10416">
                  <a:extLst>
                    <a:ext uri="{FF2B5EF4-FFF2-40B4-BE49-F238E27FC236}">
                      <a16:creationId xmlns:a16="http://schemas.microsoft.com/office/drawing/2014/main" id="{477D7750-7049-D8E8-024E-4F6CF637EAE3}"/>
                    </a:ext>
                  </a:extLst>
                </p:cNvPr>
                <p:cNvSpPr/>
                <p:nvPr/>
              </p:nvSpPr>
              <p:spPr>
                <a:xfrm>
                  <a:off x="7331202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8" name="任意多边形: 形状 10417">
                  <a:extLst>
                    <a:ext uri="{FF2B5EF4-FFF2-40B4-BE49-F238E27FC236}">
                      <a16:creationId xmlns:a16="http://schemas.microsoft.com/office/drawing/2014/main" id="{15A69501-0EFA-B90F-E1C8-725D2A5C0702}"/>
                    </a:ext>
                  </a:extLst>
                </p:cNvPr>
                <p:cNvSpPr/>
                <p:nvPr/>
              </p:nvSpPr>
              <p:spPr>
                <a:xfrm>
                  <a:off x="733120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9" name="任意多边形: 形状 10418">
                  <a:extLst>
                    <a:ext uri="{FF2B5EF4-FFF2-40B4-BE49-F238E27FC236}">
                      <a16:creationId xmlns:a16="http://schemas.microsoft.com/office/drawing/2014/main" id="{0F918E38-AEB4-16E5-B470-41E3809E13AD}"/>
                    </a:ext>
                  </a:extLst>
                </p:cNvPr>
                <p:cNvSpPr/>
                <p:nvPr/>
              </p:nvSpPr>
              <p:spPr>
                <a:xfrm>
                  <a:off x="7331202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0" name="任意多边形: 形状 10419">
                  <a:extLst>
                    <a:ext uri="{FF2B5EF4-FFF2-40B4-BE49-F238E27FC236}">
                      <a16:creationId xmlns:a16="http://schemas.microsoft.com/office/drawing/2014/main" id="{49C0AB16-4EF7-B6D9-7AEE-5B1F5D92EE94}"/>
                    </a:ext>
                  </a:extLst>
                </p:cNvPr>
                <p:cNvSpPr/>
                <p:nvPr/>
              </p:nvSpPr>
              <p:spPr>
                <a:xfrm>
                  <a:off x="7287387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1" name="任意多边形: 形状 10420">
                  <a:extLst>
                    <a:ext uri="{FF2B5EF4-FFF2-40B4-BE49-F238E27FC236}">
                      <a16:creationId xmlns:a16="http://schemas.microsoft.com/office/drawing/2014/main" id="{D27CBFC8-34B8-33F5-1846-0353A3A37DC5}"/>
                    </a:ext>
                  </a:extLst>
                </p:cNvPr>
                <p:cNvSpPr/>
                <p:nvPr/>
              </p:nvSpPr>
              <p:spPr>
                <a:xfrm>
                  <a:off x="7287387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2" name="任意多边形: 形状 10421">
                  <a:extLst>
                    <a:ext uri="{FF2B5EF4-FFF2-40B4-BE49-F238E27FC236}">
                      <a16:creationId xmlns:a16="http://schemas.microsoft.com/office/drawing/2014/main" id="{BFDD3A04-89D5-7A6C-0655-0A4A6D06C94E}"/>
                    </a:ext>
                  </a:extLst>
                </p:cNvPr>
                <p:cNvSpPr/>
                <p:nvPr/>
              </p:nvSpPr>
              <p:spPr>
                <a:xfrm>
                  <a:off x="7287387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3" name="任意多边形: 形状 10422">
                  <a:extLst>
                    <a:ext uri="{FF2B5EF4-FFF2-40B4-BE49-F238E27FC236}">
                      <a16:creationId xmlns:a16="http://schemas.microsoft.com/office/drawing/2014/main" id="{7210C1E2-C415-CFEF-8F17-E418025BB250}"/>
                    </a:ext>
                  </a:extLst>
                </p:cNvPr>
                <p:cNvSpPr/>
                <p:nvPr/>
              </p:nvSpPr>
              <p:spPr>
                <a:xfrm>
                  <a:off x="7287387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4" name="任意多边形: 形状 10423">
                  <a:extLst>
                    <a:ext uri="{FF2B5EF4-FFF2-40B4-BE49-F238E27FC236}">
                      <a16:creationId xmlns:a16="http://schemas.microsoft.com/office/drawing/2014/main" id="{FC3D187C-F85B-9249-BE34-E9CB413E6BE3}"/>
                    </a:ext>
                  </a:extLst>
                </p:cNvPr>
                <p:cNvSpPr/>
                <p:nvPr/>
              </p:nvSpPr>
              <p:spPr>
                <a:xfrm>
                  <a:off x="7287387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5" name="任意多边形: 形状 10424">
                  <a:extLst>
                    <a:ext uri="{FF2B5EF4-FFF2-40B4-BE49-F238E27FC236}">
                      <a16:creationId xmlns:a16="http://schemas.microsoft.com/office/drawing/2014/main" id="{74ACD022-1D7B-C5F6-070D-DF4FF60B2682}"/>
                    </a:ext>
                  </a:extLst>
                </p:cNvPr>
                <p:cNvSpPr/>
                <p:nvPr/>
              </p:nvSpPr>
              <p:spPr>
                <a:xfrm>
                  <a:off x="7287387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6" name="任意多边形: 形状 10425">
                  <a:extLst>
                    <a:ext uri="{FF2B5EF4-FFF2-40B4-BE49-F238E27FC236}">
                      <a16:creationId xmlns:a16="http://schemas.microsoft.com/office/drawing/2014/main" id="{0C180584-2A5C-2ECC-E31F-4612FDDAFB7A}"/>
                    </a:ext>
                  </a:extLst>
                </p:cNvPr>
                <p:cNvSpPr/>
                <p:nvPr/>
              </p:nvSpPr>
              <p:spPr>
                <a:xfrm>
                  <a:off x="7287387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7" name="任意多边形: 形状 10426">
                  <a:extLst>
                    <a:ext uri="{FF2B5EF4-FFF2-40B4-BE49-F238E27FC236}">
                      <a16:creationId xmlns:a16="http://schemas.microsoft.com/office/drawing/2014/main" id="{A56906DF-591F-50C1-C9AA-B70F627A4203}"/>
                    </a:ext>
                  </a:extLst>
                </p:cNvPr>
                <p:cNvSpPr/>
                <p:nvPr/>
              </p:nvSpPr>
              <p:spPr>
                <a:xfrm>
                  <a:off x="7287387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8" name="任意多边形: 形状 10427">
                  <a:extLst>
                    <a:ext uri="{FF2B5EF4-FFF2-40B4-BE49-F238E27FC236}">
                      <a16:creationId xmlns:a16="http://schemas.microsoft.com/office/drawing/2014/main" id="{9658AB01-94D9-B08A-EF4B-395049DC1310}"/>
                    </a:ext>
                  </a:extLst>
                </p:cNvPr>
                <p:cNvSpPr/>
                <p:nvPr/>
              </p:nvSpPr>
              <p:spPr>
                <a:xfrm>
                  <a:off x="7287387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9" name="任意多边形: 形状 10428">
                  <a:extLst>
                    <a:ext uri="{FF2B5EF4-FFF2-40B4-BE49-F238E27FC236}">
                      <a16:creationId xmlns:a16="http://schemas.microsoft.com/office/drawing/2014/main" id="{48671C68-B156-DA4E-ABA3-3B9833764484}"/>
                    </a:ext>
                  </a:extLst>
                </p:cNvPr>
                <p:cNvSpPr/>
                <p:nvPr/>
              </p:nvSpPr>
              <p:spPr>
                <a:xfrm>
                  <a:off x="7287387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0" name="任意多边形: 形状 10429">
                  <a:extLst>
                    <a:ext uri="{FF2B5EF4-FFF2-40B4-BE49-F238E27FC236}">
                      <a16:creationId xmlns:a16="http://schemas.microsoft.com/office/drawing/2014/main" id="{3CD320F6-12E2-79ED-CF35-BE91151CD412}"/>
                    </a:ext>
                  </a:extLst>
                </p:cNvPr>
                <p:cNvSpPr/>
                <p:nvPr/>
              </p:nvSpPr>
              <p:spPr>
                <a:xfrm>
                  <a:off x="7287387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1" name="任意多边形: 形状 10430">
                  <a:extLst>
                    <a:ext uri="{FF2B5EF4-FFF2-40B4-BE49-F238E27FC236}">
                      <a16:creationId xmlns:a16="http://schemas.microsoft.com/office/drawing/2014/main" id="{576AB2F8-B637-24C3-4828-89DA4BE493AA}"/>
                    </a:ext>
                  </a:extLst>
                </p:cNvPr>
                <p:cNvSpPr/>
                <p:nvPr/>
              </p:nvSpPr>
              <p:spPr>
                <a:xfrm>
                  <a:off x="724357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2" name="任意多边形: 形状 10431">
                  <a:extLst>
                    <a:ext uri="{FF2B5EF4-FFF2-40B4-BE49-F238E27FC236}">
                      <a16:creationId xmlns:a16="http://schemas.microsoft.com/office/drawing/2014/main" id="{461E8579-B92F-2AE4-B568-9240B69F4373}"/>
                    </a:ext>
                  </a:extLst>
                </p:cNvPr>
                <p:cNvSpPr/>
                <p:nvPr/>
              </p:nvSpPr>
              <p:spPr>
                <a:xfrm>
                  <a:off x="724357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3" name="任意多边形: 形状 10432">
                  <a:extLst>
                    <a:ext uri="{FF2B5EF4-FFF2-40B4-BE49-F238E27FC236}">
                      <a16:creationId xmlns:a16="http://schemas.microsoft.com/office/drawing/2014/main" id="{B11F45CE-490B-D46B-42C9-D1E05D5C6011}"/>
                    </a:ext>
                  </a:extLst>
                </p:cNvPr>
                <p:cNvSpPr/>
                <p:nvPr/>
              </p:nvSpPr>
              <p:spPr>
                <a:xfrm>
                  <a:off x="724357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4" name="任意多边形: 形状 10433">
                  <a:extLst>
                    <a:ext uri="{FF2B5EF4-FFF2-40B4-BE49-F238E27FC236}">
                      <a16:creationId xmlns:a16="http://schemas.microsoft.com/office/drawing/2014/main" id="{818D8E69-BC19-2F73-7A7E-B1AE5963443B}"/>
                    </a:ext>
                  </a:extLst>
                </p:cNvPr>
                <p:cNvSpPr/>
                <p:nvPr/>
              </p:nvSpPr>
              <p:spPr>
                <a:xfrm>
                  <a:off x="7243572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5" name="任意多边形: 形状 10434">
                  <a:extLst>
                    <a:ext uri="{FF2B5EF4-FFF2-40B4-BE49-F238E27FC236}">
                      <a16:creationId xmlns:a16="http://schemas.microsoft.com/office/drawing/2014/main" id="{058EED3B-3A26-FDBE-1F15-1861EE80CCDD}"/>
                    </a:ext>
                  </a:extLst>
                </p:cNvPr>
                <p:cNvSpPr/>
                <p:nvPr/>
              </p:nvSpPr>
              <p:spPr>
                <a:xfrm>
                  <a:off x="7243572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6" name="任意多边形: 形状 10435">
                  <a:extLst>
                    <a:ext uri="{FF2B5EF4-FFF2-40B4-BE49-F238E27FC236}">
                      <a16:creationId xmlns:a16="http://schemas.microsoft.com/office/drawing/2014/main" id="{3EA721F3-14E9-E4AF-8AAA-07F86F703C6F}"/>
                    </a:ext>
                  </a:extLst>
                </p:cNvPr>
                <p:cNvSpPr/>
                <p:nvPr/>
              </p:nvSpPr>
              <p:spPr>
                <a:xfrm>
                  <a:off x="724357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7" name="任意多边形: 形状 10436">
                  <a:extLst>
                    <a:ext uri="{FF2B5EF4-FFF2-40B4-BE49-F238E27FC236}">
                      <a16:creationId xmlns:a16="http://schemas.microsoft.com/office/drawing/2014/main" id="{A3A29BE7-A9B4-4BDE-6AEE-93C303A16208}"/>
                    </a:ext>
                  </a:extLst>
                </p:cNvPr>
                <p:cNvSpPr/>
                <p:nvPr/>
              </p:nvSpPr>
              <p:spPr>
                <a:xfrm>
                  <a:off x="7243572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8" name="任意多边形: 形状 10437">
                  <a:extLst>
                    <a:ext uri="{FF2B5EF4-FFF2-40B4-BE49-F238E27FC236}">
                      <a16:creationId xmlns:a16="http://schemas.microsoft.com/office/drawing/2014/main" id="{E4971154-065C-D5FB-03CC-716A60F87772}"/>
                    </a:ext>
                  </a:extLst>
                </p:cNvPr>
                <p:cNvSpPr/>
                <p:nvPr/>
              </p:nvSpPr>
              <p:spPr>
                <a:xfrm>
                  <a:off x="7243572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9" name="任意多边形: 形状 10438">
                  <a:extLst>
                    <a:ext uri="{FF2B5EF4-FFF2-40B4-BE49-F238E27FC236}">
                      <a16:creationId xmlns:a16="http://schemas.microsoft.com/office/drawing/2014/main" id="{9F61A3BA-DE1B-F9D8-56E2-F21750AD7ADD}"/>
                    </a:ext>
                  </a:extLst>
                </p:cNvPr>
                <p:cNvSpPr/>
                <p:nvPr/>
              </p:nvSpPr>
              <p:spPr>
                <a:xfrm>
                  <a:off x="7243572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0" name="任意多边形: 形状 10439">
                  <a:extLst>
                    <a:ext uri="{FF2B5EF4-FFF2-40B4-BE49-F238E27FC236}">
                      <a16:creationId xmlns:a16="http://schemas.microsoft.com/office/drawing/2014/main" id="{744E4669-824C-C90D-C801-A73ADADA1DFC}"/>
                    </a:ext>
                  </a:extLst>
                </p:cNvPr>
                <p:cNvSpPr/>
                <p:nvPr/>
              </p:nvSpPr>
              <p:spPr>
                <a:xfrm>
                  <a:off x="7243572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1" name="任意多边形: 形状 10440">
                  <a:extLst>
                    <a:ext uri="{FF2B5EF4-FFF2-40B4-BE49-F238E27FC236}">
                      <a16:creationId xmlns:a16="http://schemas.microsoft.com/office/drawing/2014/main" id="{E37588AC-05A8-3BA7-9E7D-EBA14A5E1F05}"/>
                    </a:ext>
                  </a:extLst>
                </p:cNvPr>
                <p:cNvSpPr/>
                <p:nvPr/>
              </p:nvSpPr>
              <p:spPr>
                <a:xfrm>
                  <a:off x="7243572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2" name="任意多边形: 形状 10441">
                  <a:extLst>
                    <a:ext uri="{FF2B5EF4-FFF2-40B4-BE49-F238E27FC236}">
                      <a16:creationId xmlns:a16="http://schemas.microsoft.com/office/drawing/2014/main" id="{BC11574C-7525-5411-CAB7-02E4094DF3A8}"/>
                    </a:ext>
                  </a:extLst>
                </p:cNvPr>
                <p:cNvSpPr/>
                <p:nvPr/>
              </p:nvSpPr>
              <p:spPr>
                <a:xfrm>
                  <a:off x="7243572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3" name="任意多边形: 形状 10442">
                  <a:extLst>
                    <a:ext uri="{FF2B5EF4-FFF2-40B4-BE49-F238E27FC236}">
                      <a16:creationId xmlns:a16="http://schemas.microsoft.com/office/drawing/2014/main" id="{641256D5-455D-126A-F29D-0378D744C737}"/>
                    </a:ext>
                  </a:extLst>
                </p:cNvPr>
                <p:cNvSpPr/>
                <p:nvPr/>
              </p:nvSpPr>
              <p:spPr>
                <a:xfrm>
                  <a:off x="7243572" y="59174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4" name="任意多边形: 形状 10443">
                  <a:extLst>
                    <a:ext uri="{FF2B5EF4-FFF2-40B4-BE49-F238E27FC236}">
                      <a16:creationId xmlns:a16="http://schemas.microsoft.com/office/drawing/2014/main" id="{83A0AECE-2D80-5B8C-ADE1-83AC84C2AB33}"/>
                    </a:ext>
                  </a:extLst>
                </p:cNvPr>
                <p:cNvSpPr/>
                <p:nvPr/>
              </p:nvSpPr>
              <p:spPr>
                <a:xfrm>
                  <a:off x="7243572" y="596369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5" name="任意多边形: 形状 10444">
                  <a:extLst>
                    <a:ext uri="{FF2B5EF4-FFF2-40B4-BE49-F238E27FC236}">
                      <a16:creationId xmlns:a16="http://schemas.microsoft.com/office/drawing/2014/main" id="{7E16400E-E7E7-D3B6-CE09-D24A95109CEE}"/>
                    </a:ext>
                  </a:extLst>
                </p:cNvPr>
                <p:cNvSpPr/>
                <p:nvPr/>
              </p:nvSpPr>
              <p:spPr>
                <a:xfrm>
                  <a:off x="719985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6" name="任意多边形: 形状 10445">
                  <a:extLst>
                    <a:ext uri="{FF2B5EF4-FFF2-40B4-BE49-F238E27FC236}">
                      <a16:creationId xmlns:a16="http://schemas.microsoft.com/office/drawing/2014/main" id="{0B3D9178-A0ED-7C16-21FA-5BC83FE68CED}"/>
                    </a:ext>
                  </a:extLst>
                </p:cNvPr>
                <p:cNvSpPr/>
                <p:nvPr/>
              </p:nvSpPr>
              <p:spPr>
                <a:xfrm>
                  <a:off x="719985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7" name="任意多边形: 形状 10446">
                  <a:extLst>
                    <a:ext uri="{FF2B5EF4-FFF2-40B4-BE49-F238E27FC236}">
                      <a16:creationId xmlns:a16="http://schemas.microsoft.com/office/drawing/2014/main" id="{3C2D010E-2C1B-C943-0DFE-BC6F137CB507}"/>
                    </a:ext>
                  </a:extLst>
                </p:cNvPr>
                <p:cNvSpPr/>
                <p:nvPr/>
              </p:nvSpPr>
              <p:spPr>
                <a:xfrm>
                  <a:off x="719985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8" name="任意多边形: 形状 10447">
                  <a:extLst>
                    <a:ext uri="{FF2B5EF4-FFF2-40B4-BE49-F238E27FC236}">
                      <a16:creationId xmlns:a16="http://schemas.microsoft.com/office/drawing/2014/main" id="{6B8D9C65-EBF2-D821-6888-0AE107C798A8}"/>
                    </a:ext>
                  </a:extLst>
                </p:cNvPr>
                <p:cNvSpPr/>
                <p:nvPr/>
              </p:nvSpPr>
              <p:spPr>
                <a:xfrm>
                  <a:off x="719985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9" name="任意多边形: 形状 10448">
                  <a:extLst>
                    <a:ext uri="{FF2B5EF4-FFF2-40B4-BE49-F238E27FC236}">
                      <a16:creationId xmlns:a16="http://schemas.microsoft.com/office/drawing/2014/main" id="{04E6BA7C-6A8A-D1D6-382A-7CD4BF3CF139}"/>
                    </a:ext>
                  </a:extLst>
                </p:cNvPr>
                <p:cNvSpPr/>
                <p:nvPr/>
              </p:nvSpPr>
              <p:spPr>
                <a:xfrm>
                  <a:off x="7199852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0" name="任意多边形: 形状 10449">
                  <a:extLst>
                    <a:ext uri="{FF2B5EF4-FFF2-40B4-BE49-F238E27FC236}">
                      <a16:creationId xmlns:a16="http://schemas.microsoft.com/office/drawing/2014/main" id="{A42EE98D-462F-52DD-FA86-CECD22107A23}"/>
                    </a:ext>
                  </a:extLst>
                </p:cNvPr>
                <p:cNvSpPr/>
                <p:nvPr/>
              </p:nvSpPr>
              <p:spPr>
                <a:xfrm>
                  <a:off x="7199852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1" name="任意多边形: 形状 10450">
                  <a:extLst>
                    <a:ext uri="{FF2B5EF4-FFF2-40B4-BE49-F238E27FC236}">
                      <a16:creationId xmlns:a16="http://schemas.microsoft.com/office/drawing/2014/main" id="{95D01588-699A-4C06-D955-C34651E9925F}"/>
                    </a:ext>
                  </a:extLst>
                </p:cNvPr>
                <p:cNvSpPr/>
                <p:nvPr/>
              </p:nvSpPr>
              <p:spPr>
                <a:xfrm>
                  <a:off x="7199852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2" name="任意多边形: 形状 10451">
                  <a:extLst>
                    <a:ext uri="{FF2B5EF4-FFF2-40B4-BE49-F238E27FC236}">
                      <a16:creationId xmlns:a16="http://schemas.microsoft.com/office/drawing/2014/main" id="{EEC59C5F-2835-47A9-C99C-2239559366B5}"/>
                    </a:ext>
                  </a:extLst>
                </p:cNvPr>
                <p:cNvSpPr/>
                <p:nvPr/>
              </p:nvSpPr>
              <p:spPr>
                <a:xfrm>
                  <a:off x="7199852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3" name="任意多边形: 形状 10452">
                  <a:extLst>
                    <a:ext uri="{FF2B5EF4-FFF2-40B4-BE49-F238E27FC236}">
                      <a16:creationId xmlns:a16="http://schemas.microsoft.com/office/drawing/2014/main" id="{795F7930-A83F-2C01-5115-01C4EFF58C8D}"/>
                    </a:ext>
                  </a:extLst>
                </p:cNvPr>
                <p:cNvSpPr/>
                <p:nvPr/>
              </p:nvSpPr>
              <p:spPr>
                <a:xfrm>
                  <a:off x="7199852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4" name="任意多边形: 形状 10453">
                  <a:extLst>
                    <a:ext uri="{FF2B5EF4-FFF2-40B4-BE49-F238E27FC236}">
                      <a16:creationId xmlns:a16="http://schemas.microsoft.com/office/drawing/2014/main" id="{4C96586B-0A4E-EEA5-A63B-8D6A5CFB553E}"/>
                    </a:ext>
                  </a:extLst>
                </p:cNvPr>
                <p:cNvSpPr/>
                <p:nvPr/>
              </p:nvSpPr>
              <p:spPr>
                <a:xfrm>
                  <a:off x="7199852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5" name="任意多边形: 形状 10454">
                  <a:extLst>
                    <a:ext uri="{FF2B5EF4-FFF2-40B4-BE49-F238E27FC236}">
                      <a16:creationId xmlns:a16="http://schemas.microsoft.com/office/drawing/2014/main" id="{2163309A-84CA-1B82-B92B-6396555E8AEE}"/>
                    </a:ext>
                  </a:extLst>
                </p:cNvPr>
                <p:cNvSpPr/>
                <p:nvPr/>
              </p:nvSpPr>
              <p:spPr>
                <a:xfrm>
                  <a:off x="7199852" y="59174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6" name="任意多边形: 形状 10455">
                  <a:extLst>
                    <a:ext uri="{FF2B5EF4-FFF2-40B4-BE49-F238E27FC236}">
                      <a16:creationId xmlns:a16="http://schemas.microsoft.com/office/drawing/2014/main" id="{2D238C4F-5983-CFC0-B4E6-E7DD49AAFA41}"/>
                    </a:ext>
                  </a:extLst>
                </p:cNvPr>
                <p:cNvSpPr/>
                <p:nvPr/>
              </p:nvSpPr>
              <p:spPr>
                <a:xfrm>
                  <a:off x="7199852" y="596369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7" name="任意多边形: 形状 10456">
                  <a:extLst>
                    <a:ext uri="{FF2B5EF4-FFF2-40B4-BE49-F238E27FC236}">
                      <a16:creationId xmlns:a16="http://schemas.microsoft.com/office/drawing/2014/main" id="{4C3DF0DC-1878-E83A-0C0A-D00A6786C26D}"/>
                    </a:ext>
                  </a:extLst>
                </p:cNvPr>
                <p:cNvSpPr/>
                <p:nvPr/>
              </p:nvSpPr>
              <p:spPr>
                <a:xfrm>
                  <a:off x="7199852" y="6009894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8" name="任意多边形: 形状 10457">
                  <a:extLst>
                    <a:ext uri="{FF2B5EF4-FFF2-40B4-BE49-F238E27FC236}">
                      <a16:creationId xmlns:a16="http://schemas.microsoft.com/office/drawing/2014/main" id="{BE354E7A-68B2-FC77-1FC7-5864211AF29E}"/>
                    </a:ext>
                  </a:extLst>
                </p:cNvPr>
                <p:cNvSpPr/>
                <p:nvPr/>
              </p:nvSpPr>
              <p:spPr>
                <a:xfrm>
                  <a:off x="6740842" y="49929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9" name="任意多边形: 形状 10458">
                  <a:extLst>
                    <a:ext uri="{FF2B5EF4-FFF2-40B4-BE49-F238E27FC236}">
                      <a16:creationId xmlns:a16="http://schemas.microsoft.com/office/drawing/2014/main" id="{62C50BF3-E5F8-F546-4FBD-37121420CB4D}"/>
                    </a:ext>
                  </a:extLst>
                </p:cNvPr>
                <p:cNvSpPr/>
                <p:nvPr/>
              </p:nvSpPr>
              <p:spPr>
                <a:xfrm>
                  <a:off x="6740842" y="50392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0" name="任意多边形: 形状 10459">
                  <a:extLst>
                    <a:ext uri="{FF2B5EF4-FFF2-40B4-BE49-F238E27FC236}">
                      <a16:creationId xmlns:a16="http://schemas.microsoft.com/office/drawing/2014/main" id="{BF47C49D-B5BF-7695-81E9-83687F0537D4}"/>
                    </a:ext>
                  </a:extLst>
                </p:cNvPr>
                <p:cNvSpPr/>
                <p:nvPr/>
              </p:nvSpPr>
              <p:spPr>
                <a:xfrm>
                  <a:off x="6740842" y="50853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1" name="任意多边形: 形状 10460">
                  <a:extLst>
                    <a:ext uri="{FF2B5EF4-FFF2-40B4-BE49-F238E27FC236}">
                      <a16:creationId xmlns:a16="http://schemas.microsoft.com/office/drawing/2014/main" id="{5AF476AF-EAB2-6C49-F77C-78363FFEB009}"/>
                    </a:ext>
                  </a:extLst>
                </p:cNvPr>
                <p:cNvSpPr/>
                <p:nvPr/>
              </p:nvSpPr>
              <p:spPr>
                <a:xfrm>
                  <a:off x="6740842" y="51315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2" name="任意多边形: 形状 10461">
                  <a:extLst>
                    <a:ext uri="{FF2B5EF4-FFF2-40B4-BE49-F238E27FC236}">
                      <a16:creationId xmlns:a16="http://schemas.microsoft.com/office/drawing/2014/main" id="{2C3DFA54-F280-0E8E-D750-D0A49F22C812}"/>
                    </a:ext>
                  </a:extLst>
                </p:cNvPr>
                <p:cNvSpPr/>
                <p:nvPr/>
              </p:nvSpPr>
              <p:spPr>
                <a:xfrm>
                  <a:off x="6740842" y="51777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3" name="任意多边形: 形状 10462">
                  <a:extLst>
                    <a:ext uri="{FF2B5EF4-FFF2-40B4-BE49-F238E27FC236}">
                      <a16:creationId xmlns:a16="http://schemas.microsoft.com/office/drawing/2014/main" id="{5D6FED2E-90CA-A54C-9ADD-CB6DD29ACB0A}"/>
                    </a:ext>
                  </a:extLst>
                </p:cNvPr>
                <p:cNvSpPr/>
                <p:nvPr/>
              </p:nvSpPr>
              <p:spPr>
                <a:xfrm>
                  <a:off x="6740842" y="52240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4" name="任意多边形: 形状 10463">
                  <a:extLst>
                    <a:ext uri="{FF2B5EF4-FFF2-40B4-BE49-F238E27FC236}">
                      <a16:creationId xmlns:a16="http://schemas.microsoft.com/office/drawing/2014/main" id="{E2BD25B0-73FC-5617-DEC9-445AE126D293}"/>
                    </a:ext>
                  </a:extLst>
                </p:cNvPr>
                <p:cNvSpPr/>
                <p:nvPr/>
              </p:nvSpPr>
              <p:spPr>
                <a:xfrm>
                  <a:off x="6740842" y="527027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5" name="任意多边形: 形状 10464">
                  <a:extLst>
                    <a:ext uri="{FF2B5EF4-FFF2-40B4-BE49-F238E27FC236}">
                      <a16:creationId xmlns:a16="http://schemas.microsoft.com/office/drawing/2014/main" id="{6C844A4B-3490-84CE-7100-6B9A445E1F77}"/>
                    </a:ext>
                  </a:extLst>
                </p:cNvPr>
                <p:cNvSpPr/>
                <p:nvPr/>
              </p:nvSpPr>
              <p:spPr>
                <a:xfrm>
                  <a:off x="6740842" y="53164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6" name="任意多边形: 形状 10465">
                  <a:extLst>
                    <a:ext uri="{FF2B5EF4-FFF2-40B4-BE49-F238E27FC236}">
                      <a16:creationId xmlns:a16="http://schemas.microsoft.com/office/drawing/2014/main" id="{1BB846D2-5991-F9F1-4D98-3AEC510CB28D}"/>
                    </a:ext>
                  </a:extLst>
                </p:cNvPr>
                <p:cNvSpPr/>
                <p:nvPr/>
              </p:nvSpPr>
              <p:spPr>
                <a:xfrm>
                  <a:off x="6740842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7" name="任意多边形: 形状 10466">
                  <a:extLst>
                    <a:ext uri="{FF2B5EF4-FFF2-40B4-BE49-F238E27FC236}">
                      <a16:creationId xmlns:a16="http://schemas.microsoft.com/office/drawing/2014/main" id="{BFE24687-0247-7156-BB04-571AD364E5A0}"/>
                    </a:ext>
                  </a:extLst>
                </p:cNvPr>
                <p:cNvSpPr/>
                <p:nvPr/>
              </p:nvSpPr>
              <p:spPr>
                <a:xfrm>
                  <a:off x="6740842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8" name="任意多边形: 形状 10467">
                  <a:extLst>
                    <a:ext uri="{FF2B5EF4-FFF2-40B4-BE49-F238E27FC236}">
                      <a16:creationId xmlns:a16="http://schemas.microsoft.com/office/drawing/2014/main" id="{1AE30C7D-67E9-70FA-3B62-CEC55F811AF5}"/>
                    </a:ext>
                  </a:extLst>
                </p:cNvPr>
                <p:cNvSpPr/>
                <p:nvPr/>
              </p:nvSpPr>
              <p:spPr>
                <a:xfrm>
                  <a:off x="6740842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9" name="任意多边形: 形状 10468">
                  <a:extLst>
                    <a:ext uri="{FF2B5EF4-FFF2-40B4-BE49-F238E27FC236}">
                      <a16:creationId xmlns:a16="http://schemas.microsoft.com/office/drawing/2014/main" id="{A760D079-D652-930F-0EDE-9F15E111437B}"/>
                    </a:ext>
                  </a:extLst>
                </p:cNvPr>
                <p:cNvSpPr/>
                <p:nvPr/>
              </p:nvSpPr>
              <p:spPr>
                <a:xfrm>
                  <a:off x="6740842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0" name="任意多边形: 形状 10469">
                  <a:extLst>
                    <a:ext uri="{FF2B5EF4-FFF2-40B4-BE49-F238E27FC236}">
                      <a16:creationId xmlns:a16="http://schemas.microsoft.com/office/drawing/2014/main" id="{1D357755-E5E1-35E4-E113-4BAA209D6CA2}"/>
                    </a:ext>
                  </a:extLst>
                </p:cNvPr>
                <p:cNvSpPr/>
                <p:nvPr/>
              </p:nvSpPr>
              <p:spPr>
                <a:xfrm>
                  <a:off x="6740842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1" name="任意多边形: 形状 10470">
                  <a:extLst>
                    <a:ext uri="{FF2B5EF4-FFF2-40B4-BE49-F238E27FC236}">
                      <a16:creationId xmlns:a16="http://schemas.microsoft.com/office/drawing/2014/main" id="{A2A2A5AE-5167-B2E4-9D92-FB2AD064725F}"/>
                    </a:ext>
                  </a:extLst>
                </p:cNvPr>
                <p:cNvSpPr/>
                <p:nvPr/>
              </p:nvSpPr>
              <p:spPr>
                <a:xfrm>
                  <a:off x="6740842" y="559384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2" name="任意多边形: 形状 10471">
                  <a:extLst>
                    <a:ext uri="{FF2B5EF4-FFF2-40B4-BE49-F238E27FC236}">
                      <a16:creationId xmlns:a16="http://schemas.microsoft.com/office/drawing/2014/main" id="{F39CCA3E-2106-D4C8-8DE3-2609BCE31245}"/>
                    </a:ext>
                  </a:extLst>
                </p:cNvPr>
                <p:cNvSpPr/>
                <p:nvPr/>
              </p:nvSpPr>
              <p:spPr>
                <a:xfrm>
                  <a:off x="6740842" y="564013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3" name="任意多边形: 形状 10472">
                  <a:extLst>
                    <a:ext uri="{FF2B5EF4-FFF2-40B4-BE49-F238E27FC236}">
                      <a16:creationId xmlns:a16="http://schemas.microsoft.com/office/drawing/2014/main" id="{4F3B1050-7877-8BE0-4298-BAA60E1967F5}"/>
                    </a:ext>
                  </a:extLst>
                </p:cNvPr>
                <p:cNvSpPr/>
                <p:nvPr/>
              </p:nvSpPr>
              <p:spPr>
                <a:xfrm>
                  <a:off x="6740842" y="568632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4" name="任意多边形: 形状 10473">
                  <a:extLst>
                    <a:ext uri="{FF2B5EF4-FFF2-40B4-BE49-F238E27FC236}">
                      <a16:creationId xmlns:a16="http://schemas.microsoft.com/office/drawing/2014/main" id="{4533C890-DE48-9C8F-26E2-E527055EFB26}"/>
                    </a:ext>
                  </a:extLst>
                </p:cNvPr>
                <p:cNvSpPr/>
                <p:nvPr/>
              </p:nvSpPr>
              <p:spPr>
                <a:xfrm>
                  <a:off x="6740842" y="573252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5" name="任意多边形: 形状 10474">
                  <a:extLst>
                    <a:ext uri="{FF2B5EF4-FFF2-40B4-BE49-F238E27FC236}">
                      <a16:creationId xmlns:a16="http://schemas.microsoft.com/office/drawing/2014/main" id="{2A5EB420-37F7-9276-B573-0A21A5728256}"/>
                    </a:ext>
                  </a:extLst>
                </p:cNvPr>
                <p:cNvSpPr/>
                <p:nvPr/>
              </p:nvSpPr>
              <p:spPr>
                <a:xfrm>
                  <a:off x="6740842" y="577872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6" name="任意多边形: 形状 10475">
                  <a:extLst>
                    <a:ext uri="{FF2B5EF4-FFF2-40B4-BE49-F238E27FC236}">
                      <a16:creationId xmlns:a16="http://schemas.microsoft.com/office/drawing/2014/main" id="{83E83EA6-6976-7856-C540-E7DE1C892A4D}"/>
                    </a:ext>
                  </a:extLst>
                </p:cNvPr>
                <p:cNvSpPr/>
                <p:nvPr/>
              </p:nvSpPr>
              <p:spPr>
                <a:xfrm>
                  <a:off x="6740842" y="58250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7" name="任意多边形: 形状 10476">
                  <a:extLst>
                    <a:ext uri="{FF2B5EF4-FFF2-40B4-BE49-F238E27FC236}">
                      <a16:creationId xmlns:a16="http://schemas.microsoft.com/office/drawing/2014/main" id="{C2B698C7-5F09-09B5-EAA1-7CDCF88BE96F}"/>
                    </a:ext>
                  </a:extLst>
                </p:cNvPr>
                <p:cNvSpPr/>
                <p:nvPr/>
              </p:nvSpPr>
              <p:spPr>
                <a:xfrm>
                  <a:off x="6740842" y="587121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8" name="任意多边形: 形状 10477">
                  <a:extLst>
                    <a:ext uri="{FF2B5EF4-FFF2-40B4-BE49-F238E27FC236}">
                      <a16:creationId xmlns:a16="http://schemas.microsoft.com/office/drawing/2014/main" id="{CF585335-4B49-6D10-BEED-366FEDFB2B1E}"/>
                    </a:ext>
                  </a:extLst>
                </p:cNvPr>
                <p:cNvSpPr/>
                <p:nvPr/>
              </p:nvSpPr>
              <p:spPr>
                <a:xfrm>
                  <a:off x="6740842" y="59174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9" name="任意多边形: 形状 10478">
                  <a:extLst>
                    <a:ext uri="{FF2B5EF4-FFF2-40B4-BE49-F238E27FC236}">
                      <a16:creationId xmlns:a16="http://schemas.microsoft.com/office/drawing/2014/main" id="{FBE61DBF-7C25-590D-294D-2F6A5918D4E1}"/>
                    </a:ext>
                  </a:extLst>
                </p:cNvPr>
                <p:cNvSpPr/>
                <p:nvPr/>
              </p:nvSpPr>
              <p:spPr>
                <a:xfrm>
                  <a:off x="6740842" y="5963697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0" name="任意多边形: 形状 10479">
                  <a:extLst>
                    <a:ext uri="{FF2B5EF4-FFF2-40B4-BE49-F238E27FC236}">
                      <a16:creationId xmlns:a16="http://schemas.microsoft.com/office/drawing/2014/main" id="{256C4074-B38D-F91F-A9D5-AA69AA0531AD}"/>
                    </a:ext>
                  </a:extLst>
                </p:cNvPr>
                <p:cNvSpPr/>
                <p:nvPr/>
              </p:nvSpPr>
              <p:spPr>
                <a:xfrm>
                  <a:off x="6740842" y="6009894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1" name="任意多边形: 形状 10480">
                  <a:extLst>
                    <a:ext uri="{FF2B5EF4-FFF2-40B4-BE49-F238E27FC236}">
                      <a16:creationId xmlns:a16="http://schemas.microsoft.com/office/drawing/2014/main" id="{ACA5785F-C741-0F74-30D9-FE40799A0FA6}"/>
                    </a:ext>
                  </a:extLst>
                </p:cNvPr>
                <p:cNvSpPr/>
                <p:nvPr/>
              </p:nvSpPr>
              <p:spPr>
                <a:xfrm>
                  <a:off x="6697027" y="49929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2" name="任意多边形: 形状 10481">
                  <a:extLst>
                    <a:ext uri="{FF2B5EF4-FFF2-40B4-BE49-F238E27FC236}">
                      <a16:creationId xmlns:a16="http://schemas.microsoft.com/office/drawing/2014/main" id="{BD5BC516-8CB4-A43D-9DDA-D7E01E1F961C}"/>
                    </a:ext>
                  </a:extLst>
                </p:cNvPr>
                <p:cNvSpPr/>
                <p:nvPr/>
              </p:nvSpPr>
              <p:spPr>
                <a:xfrm>
                  <a:off x="6697027" y="50392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3" name="任意多边形: 形状 10482">
                  <a:extLst>
                    <a:ext uri="{FF2B5EF4-FFF2-40B4-BE49-F238E27FC236}">
                      <a16:creationId xmlns:a16="http://schemas.microsoft.com/office/drawing/2014/main" id="{6B85BB1A-8149-BB4B-14DC-31DDD4DB24E3}"/>
                    </a:ext>
                  </a:extLst>
                </p:cNvPr>
                <p:cNvSpPr/>
                <p:nvPr/>
              </p:nvSpPr>
              <p:spPr>
                <a:xfrm>
                  <a:off x="6697027" y="50853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4" name="任意多边形: 形状 10483">
                  <a:extLst>
                    <a:ext uri="{FF2B5EF4-FFF2-40B4-BE49-F238E27FC236}">
                      <a16:creationId xmlns:a16="http://schemas.microsoft.com/office/drawing/2014/main" id="{169FE975-78FB-BDBE-4542-6C5E7AD0D58E}"/>
                    </a:ext>
                  </a:extLst>
                </p:cNvPr>
                <p:cNvSpPr/>
                <p:nvPr/>
              </p:nvSpPr>
              <p:spPr>
                <a:xfrm>
                  <a:off x="6697027" y="51315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5" name="任意多边形: 形状 10484">
                  <a:extLst>
                    <a:ext uri="{FF2B5EF4-FFF2-40B4-BE49-F238E27FC236}">
                      <a16:creationId xmlns:a16="http://schemas.microsoft.com/office/drawing/2014/main" id="{490A0DC1-4E60-835B-9ED0-F88BE149FC7E}"/>
                    </a:ext>
                  </a:extLst>
                </p:cNvPr>
                <p:cNvSpPr/>
                <p:nvPr/>
              </p:nvSpPr>
              <p:spPr>
                <a:xfrm>
                  <a:off x="6697027" y="51777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6" name="任意多边形: 形状 10485">
                  <a:extLst>
                    <a:ext uri="{FF2B5EF4-FFF2-40B4-BE49-F238E27FC236}">
                      <a16:creationId xmlns:a16="http://schemas.microsoft.com/office/drawing/2014/main" id="{489282A0-B59D-123C-33F1-53ADF3F02C7E}"/>
                    </a:ext>
                  </a:extLst>
                </p:cNvPr>
                <p:cNvSpPr/>
                <p:nvPr/>
              </p:nvSpPr>
              <p:spPr>
                <a:xfrm>
                  <a:off x="6697027" y="52240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7" name="任意多边形: 形状 10486">
                  <a:extLst>
                    <a:ext uri="{FF2B5EF4-FFF2-40B4-BE49-F238E27FC236}">
                      <a16:creationId xmlns:a16="http://schemas.microsoft.com/office/drawing/2014/main" id="{3171CC90-E6B1-5CFD-F834-F23A0658EB9B}"/>
                    </a:ext>
                  </a:extLst>
                </p:cNvPr>
                <p:cNvSpPr/>
                <p:nvPr/>
              </p:nvSpPr>
              <p:spPr>
                <a:xfrm>
                  <a:off x="6697027" y="527027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8" name="任意多边形: 形状 10487">
                  <a:extLst>
                    <a:ext uri="{FF2B5EF4-FFF2-40B4-BE49-F238E27FC236}">
                      <a16:creationId xmlns:a16="http://schemas.microsoft.com/office/drawing/2014/main" id="{6701744C-9336-6C64-409F-B2D8CBDF95EE}"/>
                    </a:ext>
                  </a:extLst>
                </p:cNvPr>
                <p:cNvSpPr/>
                <p:nvPr/>
              </p:nvSpPr>
              <p:spPr>
                <a:xfrm>
                  <a:off x="6697027" y="53164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9" name="任意多边形: 形状 10488">
                  <a:extLst>
                    <a:ext uri="{FF2B5EF4-FFF2-40B4-BE49-F238E27FC236}">
                      <a16:creationId xmlns:a16="http://schemas.microsoft.com/office/drawing/2014/main" id="{9735198D-EC3B-DC8B-8D49-786875CAE626}"/>
                    </a:ext>
                  </a:extLst>
                </p:cNvPr>
                <p:cNvSpPr/>
                <p:nvPr/>
              </p:nvSpPr>
              <p:spPr>
                <a:xfrm>
                  <a:off x="6697027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0" name="任意多边形: 形状 10489">
                  <a:extLst>
                    <a:ext uri="{FF2B5EF4-FFF2-40B4-BE49-F238E27FC236}">
                      <a16:creationId xmlns:a16="http://schemas.microsoft.com/office/drawing/2014/main" id="{26D80523-0363-318C-8BA5-DAFF11D4C43C}"/>
                    </a:ext>
                  </a:extLst>
                </p:cNvPr>
                <p:cNvSpPr/>
                <p:nvPr/>
              </p:nvSpPr>
              <p:spPr>
                <a:xfrm>
                  <a:off x="6697027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1" name="任意多边形: 形状 10490">
                  <a:extLst>
                    <a:ext uri="{FF2B5EF4-FFF2-40B4-BE49-F238E27FC236}">
                      <a16:creationId xmlns:a16="http://schemas.microsoft.com/office/drawing/2014/main" id="{13331EC2-7AD3-169A-75AC-CB45D88D73C4}"/>
                    </a:ext>
                  </a:extLst>
                </p:cNvPr>
                <p:cNvSpPr/>
                <p:nvPr/>
              </p:nvSpPr>
              <p:spPr>
                <a:xfrm>
                  <a:off x="6697027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2" name="任意多边形: 形状 10491">
                  <a:extLst>
                    <a:ext uri="{FF2B5EF4-FFF2-40B4-BE49-F238E27FC236}">
                      <a16:creationId xmlns:a16="http://schemas.microsoft.com/office/drawing/2014/main" id="{3BD57409-48A0-9E5C-77C4-51F820CEDC6E}"/>
                    </a:ext>
                  </a:extLst>
                </p:cNvPr>
                <p:cNvSpPr/>
                <p:nvPr/>
              </p:nvSpPr>
              <p:spPr>
                <a:xfrm>
                  <a:off x="6697027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3" name="任意多边形: 形状 10492">
                  <a:extLst>
                    <a:ext uri="{FF2B5EF4-FFF2-40B4-BE49-F238E27FC236}">
                      <a16:creationId xmlns:a16="http://schemas.microsoft.com/office/drawing/2014/main" id="{F5BD07BA-0E76-5298-CF7E-2E2585305F7B}"/>
                    </a:ext>
                  </a:extLst>
                </p:cNvPr>
                <p:cNvSpPr/>
                <p:nvPr/>
              </p:nvSpPr>
              <p:spPr>
                <a:xfrm>
                  <a:off x="6697027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4" name="任意多边形: 形状 10493">
                  <a:extLst>
                    <a:ext uri="{FF2B5EF4-FFF2-40B4-BE49-F238E27FC236}">
                      <a16:creationId xmlns:a16="http://schemas.microsoft.com/office/drawing/2014/main" id="{FFBFE7F1-63F3-5F6E-7A94-5264A7A1AE63}"/>
                    </a:ext>
                  </a:extLst>
                </p:cNvPr>
                <p:cNvSpPr/>
                <p:nvPr/>
              </p:nvSpPr>
              <p:spPr>
                <a:xfrm>
                  <a:off x="6697027" y="559384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5" name="任意多边形: 形状 10494">
                  <a:extLst>
                    <a:ext uri="{FF2B5EF4-FFF2-40B4-BE49-F238E27FC236}">
                      <a16:creationId xmlns:a16="http://schemas.microsoft.com/office/drawing/2014/main" id="{7162BDEA-3CCC-7EBC-77EE-E84AB2CA29FA}"/>
                    </a:ext>
                  </a:extLst>
                </p:cNvPr>
                <p:cNvSpPr/>
                <p:nvPr/>
              </p:nvSpPr>
              <p:spPr>
                <a:xfrm>
                  <a:off x="6697027" y="564013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6" name="任意多边形: 形状 10495">
                  <a:extLst>
                    <a:ext uri="{FF2B5EF4-FFF2-40B4-BE49-F238E27FC236}">
                      <a16:creationId xmlns:a16="http://schemas.microsoft.com/office/drawing/2014/main" id="{5B4A4E4B-0C7A-F4FE-34BD-227E4EBD16F8}"/>
                    </a:ext>
                  </a:extLst>
                </p:cNvPr>
                <p:cNvSpPr/>
                <p:nvPr/>
              </p:nvSpPr>
              <p:spPr>
                <a:xfrm>
                  <a:off x="6697027" y="568632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7" name="任意多边形: 形状 10496">
                  <a:extLst>
                    <a:ext uri="{FF2B5EF4-FFF2-40B4-BE49-F238E27FC236}">
                      <a16:creationId xmlns:a16="http://schemas.microsoft.com/office/drawing/2014/main" id="{11FDC864-092D-5E2C-1706-BFDE6B523AF9}"/>
                    </a:ext>
                  </a:extLst>
                </p:cNvPr>
                <p:cNvSpPr/>
                <p:nvPr/>
              </p:nvSpPr>
              <p:spPr>
                <a:xfrm>
                  <a:off x="6697027" y="573252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8" name="任意多边形: 形状 10497">
                  <a:extLst>
                    <a:ext uri="{FF2B5EF4-FFF2-40B4-BE49-F238E27FC236}">
                      <a16:creationId xmlns:a16="http://schemas.microsoft.com/office/drawing/2014/main" id="{653E7C3E-112B-B7AB-E573-EE15BD5E12E4}"/>
                    </a:ext>
                  </a:extLst>
                </p:cNvPr>
                <p:cNvSpPr/>
                <p:nvPr/>
              </p:nvSpPr>
              <p:spPr>
                <a:xfrm>
                  <a:off x="6697027" y="577872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9" name="任意多边形: 形状 10498">
                  <a:extLst>
                    <a:ext uri="{FF2B5EF4-FFF2-40B4-BE49-F238E27FC236}">
                      <a16:creationId xmlns:a16="http://schemas.microsoft.com/office/drawing/2014/main" id="{C628966B-18D8-CEDA-A580-12BEB02E229D}"/>
                    </a:ext>
                  </a:extLst>
                </p:cNvPr>
                <p:cNvSpPr/>
                <p:nvPr/>
              </p:nvSpPr>
              <p:spPr>
                <a:xfrm>
                  <a:off x="6697027" y="58250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0" name="任意多边形: 形状 10499">
                  <a:extLst>
                    <a:ext uri="{FF2B5EF4-FFF2-40B4-BE49-F238E27FC236}">
                      <a16:creationId xmlns:a16="http://schemas.microsoft.com/office/drawing/2014/main" id="{967397AB-AE2A-A935-ADD8-73896396BD15}"/>
                    </a:ext>
                  </a:extLst>
                </p:cNvPr>
                <p:cNvSpPr/>
                <p:nvPr/>
              </p:nvSpPr>
              <p:spPr>
                <a:xfrm>
                  <a:off x="6653212" y="4992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1" name="任意多边形: 形状 10500">
                  <a:extLst>
                    <a:ext uri="{FF2B5EF4-FFF2-40B4-BE49-F238E27FC236}">
                      <a16:creationId xmlns:a16="http://schemas.microsoft.com/office/drawing/2014/main" id="{EDBF9685-FB32-C5DA-11A7-07CFE8C0CA67}"/>
                    </a:ext>
                  </a:extLst>
                </p:cNvPr>
                <p:cNvSpPr/>
                <p:nvPr/>
              </p:nvSpPr>
              <p:spPr>
                <a:xfrm>
                  <a:off x="6653212" y="50392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2" name="任意多边形: 形状 10501">
                  <a:extLst>
                    <a:ext uri="{FF2B5EF4-FFF2-40B4-BE49-F238E27FC236}">
                      <a16:creationId xmlns:a16="http://schemas.microsoft.com/office/drawing/2014/main" id="{5BA766D2-41EB-DBC8-E329-D7B7902B71E0}"/>
                    </a:ext>
                  </a:extLst>
                </p:cNvPr>
                <p:cNvSpPr/>
                <p:nvPr/>
              </p:nvSpPr>
              <p:spPr>
                <a:xfrm>
                  <a:off x="6653212" y="50853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3" name="任意多边形: 形状 10502">
                  <a:extLst>
                    <a:ext uri="{FF2B5EF4-FFF2-40B4-BE49-F238E27FC236}">
                      <a16:creationId xmlns:a16="http://schemas.microsoft.com/office/drawing/2014/main" id="{CE64341C-6099-7AD7-D27C-AFBD027C81C9}"/>
                    </a:ext>
                  </a:extLst>
                </p:cNvPr>
                <p:cNvSpPr/>
                <p:nvPr/>
              </p:nvSpPr>
              <p:spPr>
                <a:xfrm>
                  <a:off x="6653212" y="51315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4" name="任意多边形: 形状 10503">
                  <a:extLst>
                    <a:ext uri="{FF2B5EF4-FFF2-40B4-BE49-F238E27FC236}">
                      <a16:creationId xmlns:a16="http://schemas.microsoft.com/office/drawing/2014/main" id="{3D97FF53-F0BC-AAB0-A47E-A65E959EFA47}"/>
                    </a:ext>
                  </a:extLst>
                </p:cNvPr>
                <p:cNvSpPr/>
                <p:nvPr/>
              </p:nvSpPr>
              <p:spPr>
                <a:xfrm>
                  <a:off x="6653212" y="51777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5" name="任意多边形: 形状 10504">
                  <a:extLst>
                    <a:ext uri="{FF2B5EF4-FFF2-40B4-BE49-F238E27FC236}">
                      <a16:creationId xmlns:a16="http://schemas.microsoft.com/office/drawing/2014/main" id="{9468368A-0C97-3E80-EDC5-0CC0C6C6C99A}"/>
                    </a:ext>
                  </a:extLst>
                </p:cNvPr>
                <p:cNvSpPr/>
                <p:nvPr/>
              </p:nvSpPr>
              <p:spPr>
                <a:xfrm>
                  <a:off x="6653212" y="522408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6" name="任意多边形: 形状 10505">
                  <a:extLst>
                    <a:ext uri="{FF2B5EF4-FFF2-40B4-BE49-F238E27FC236}">
                      <a16:creationId xmlns:a16="http://schemas.microsoft.com/office/drawing/2014/main" id="{58DEE034-8113-D814-22B3-7361D2D30B2D}"/>
                    </a:ext>
                  </a:extLst>
                </p:cNvPr>
                <p:cNvSpPr/>
                <p:nvPr/>
              </p:nvSpPr>
              <p:spPr>
                <a:xfrm>
                  <a:off x="665321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7" name="任意多边形: 形状 10506">
                  <a:extLst>
                    <a:ext uri="{FF2B5EF4-FFF2-40B4-BE49-F238E27FC236}">
                      <a16:creationId xmlns:a16="http://schemas.microsoft.com/office/drawing/2014/main" id="{647BA3A6-B6B7-F9FE-1AB9-0D48774DCF72}"/>
                    </a:ext>
                  </a:extLst>
                </p:cNvPr>
                <p:cNvSpPr/>
                <p:nvPr/>
              </p:nvSpPr>
              <p:spPr>
                <a:xfrm>
                  <a:off x="665321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8" name="任意多边形: 形状 10507">
                  <a:extLst>
                    <a:ext uri="{FF2B5EF4-FFF2-40B4-BE49-F238E27FC236}">
                      <a16:creationId xmlns:a16="http://schemas.microsoft.com/office/drawing/2014/main" id="{20E677BE-412A-12B3-1443-B930801EE787}"/>
                    </a:ext>
                  </a:extLst>
                </p:cNvPr>
                <p:cNvSpPr/>
                <p:nvPr/>
              </p:nvSpPr>
              <p:spPr>
                <a:xfrm>
                  <a:off x="665321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9" name="任意多边形: 形状 10508">
                  <a:extLst>
                    <a:ext uri="{FF2B5EF4-FFF2-40B4-BE49-F238E27FC236}">
                      <a16:creationId xmlns:a16="http://schemas.microsoft.com/office/drawing/2014/main" id="{0544BD55-90DA-6288-7901-F448F2657BC2}"/>
                    </a:ext>
                  </a:extLst>
                </p:cNvPr>
                <p:cNvSpPr/>
                <p:nvPr/>
              </p:nvSpPr>
              <p:spPr>
                <a:xfrm>
                  <a:off x="6653212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0" name="任意多边形: 形状 10509">
                  <a:extLst>
                    <a:ext uri="{FF2B5EF4-FFF2-40B4-BE49-F238E27FC236}">
                      <a16:creationId xmlns:a16="http://schemas.microsoft.com/office/drawing/2014/main" id="{8FB34951-F612-4B9F-0E2C-29F6DC4BE862}"/>
                    </a:ext>
                  </a:extLst>
                </p:cNvPr>
                <p:cNvSpPr/>
                <p:nvPr/>
              </p:nvSpPr>
              <p:spPr>
                <a:xfrm>
                  <a:off x="6653212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1" name="任意多边形: 形状 10510">
                  <a:extLst>
                    <a:ext uri="{FF2B5EF4-FFF2-40B4-BE49-F238E27FC236}">
                      <a16:creationId xmlns:a16="http://schemas.microsoft.com/office/drawing/2014/main" id="{F8B0500E-27D9-8DA5-BA54-31ACA26FE8D5}"/>
                    </a:ext>
                  </a:extLst>
                </p:cNvPr>
                <p:cNvSpPr/>
                <p:nvPr/>
              </p:nvSpPr>
              <p:spPr>
                <a:xfrm>
                  <a:off x="665321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2" name="任意多边形: 形状 10511">
                  <a:extLst>
                    <a:ext uri="{FF2B5EF4-FFF2-40B4-BE49-F238E27FC236}">
                      <a16:creationId xmlns:a16="http://schemas.microsoft.com/office/drawing/2014/main" id="{FBB0C9A6-C864-B298-3AF2-E16600D89E95}"/>
                    </a:ext>
                  </a:extLst>
                </p:cNvPr>
                <p:cNvSpPr/>
                <p:nvPr/>
              </p:nvSpPr>
              <p:spPr>
                <a:xfrm>
                  <a:off x="6653212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3" name="任意多边形: 形状 10512">
                  <a:extLst>
                    <a:ext uri="{FF2B5EF4-FFF2-40B4-BE49-F238E27FC236}">
                      <a16:creationId xmlns:a16="http://schemas.microsoft.com/office/drawing/2014/main" id="{CAB9FC25-6DE5-1120-0944-128F1D2ECFCF}"/>
                    </a:ext>
                  </a:extLst>
                </p:cNvPr>
                <p:cNvSpPr/>
                <p:nvPr/>
              </p:nvSpPr>
              <p:spPr>
                <a:xfrm>
                  <a:off x="6653212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4" name="任意多边形: 形状 10513">
                  <a:extLst>
                    <a:ext uri="{FF2B5EF4-FFF2-40B4-BE49-F238E27FC236}">
                      <a16:creationId xmlns:a16="http://schemas.microsoft.com/office/drawing/2014/main" id="{91A1006C-7B4F-FA5C-3735-3FBD80F821BA}"/>
                    </a:ext>
                  </a:extLst>
                </p:cNvPr>
                <p:cNvSpPr/>
                <p:nvPr/>
              </p:nvSpPr>
              <p:spPr>
                <a:xfrm>
                  <a:off x="6653212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5" name="任意多边形: 形状 10514">
                  <a:extLst>
                    <a:ext uri="{FF2B5EF4-FFF2-40B4-BE49-F238E27FC236}">
                      <a16:creationId xmlns:a16="http://schemas.microsoft.com/office/drawing/2014/main" id="{8FCF3638-B766-7C7D-CE8A-0D9042AD8EEC}"/>
                    </a:ext>
                  </a:extLst>
                </p:cNvPr>
                <p:cNvSpPr/>
                <p:nvPr/>
              </p:nvSpPr>
              <p:spPr>
                <a:xfrm>
                  <a:off x="6653212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6" name="任意多边形: 形状 10515">
                  <a:extLst>
                    <a:ext uri="{FF2B5EF4-FFF2-40B4-BE49-F238E27FC236}">
                      <a16:creationId xmlns:a16="http://schemas.microsoft.com/office/drawing/2014/main" id="{B87C4205-A6C7-CED1-7B77-F670C95DF100}"/>
                    </a:ext>
                  </a:extLst>
                </p:cNvPr>
                <p:cNvSpPr/>
                <p:nvPr/>
              </p:nvSpPr>
              <p:spPr>
                <a:xfrm>
                  <a:off x="6653212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7" name="任意多边形: 形状 10516">
                  <a:extLst>
                    <a:ext uri="{FF2B5EF4-FFF2-40B4-BE49-F238E27FC236}">
                      <a16:creationId xmlns:a16="http://schemas.microsoft.com/office/drawing/2014/main" id="{818B9AB6-127A-6993-D245-A9EAAC31AF2B}"/>
                    </a:ext>
                  </a:extLst>
                </p:cNvPr>
                <p:cNvSpPr/>
                <p:nvPr/>
              </p:nvSpPr>
              <p:spPr>
                <a:xfrm>
                  <a:off x="6653212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8" name="任意多边形: 形状 10517">
                  <a:extLst>
                    <a:ext uri="{FF2B5EF4-FFF2-40B4-BE49-F238E27FC236}">
                      <a16:creationId xmlns:a16="http://schemas.microsoft.com/office/drawing/2014/main" id="{54AFBE22-E8D6-542B-DADF-AD9856E62258}"/>
                    </a:ext>
                  </a:extLst>
                </p:cNvPr>
                <p:cNvSpPr/>
                <p:nvPr/>
              </p:nvSpPr>
              <p:spPr>
                <a:xfrm>
                  <a:off x="6653212" y="58250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9" name="任意多边形: 形状 10518">
                  <a:extLst>
                    <a:ext uri="{FF2B5EF4-FFF2-40B4-BE49-F238E27FC236}">
                      <a16:creationId xmlns:a16="http://schemas.microsoft.com/office/drawing/2014/main" id="{F18AB0AF-5663-0986-E680-1E2C0AD380BC}"/>
                    </a:ext>
                  </a:extLst>
                </p:cNvPr>
                <p:cNvSpPr/>
                <p:nvPr/>
              </p:nvSpPr>
              <p:spPr>
                <a:xfrm>
                  <a:off x="6609397" y="49929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0" name="任意多边形: 形状 10519">
                  <a:extLst>
                    <a:ext uri="{FF2B5EF4-FFF2-40B4-BE49-F238E27FC236}">
                      <a16:creationId xmlns:a16="http://schemas.microsoft.com/office/drawing/2014/main" id="{FF33A7EB-12BC-D0FD-7C91-B120D8A8C1E8}"/>
                    </a:ext>
                  </a:extLst>
                </p:cNvPr>
                <p:cNvSpPr/>
                <p:nvPr/>
              </p:nvSpPr>
              <p:spPr>
                <a:xfrm>
                  <a:off x="6609397" y="50392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1" name="任意多边形: 形状 10520">
                  <a:extLst>
                    <a:ext uri="{FF2B5EF4-FFF2-40B4-BE49-F238E27FC236}">
                      <a16:creationId xmlns:a16="http://schemas.microsoft.com/office/drawing/2014/main" id="{3215D5F7-1B3B-C5D9-7AC1-A388DA2189B2}"/>
                    </a:ext>
                  </a:extLst>
                </p:cNvPr>
                <p:cNvSpPr/>
                <p:nvPr/>
              </p:nvSpPr>
              <p:spPr>
                <a:xfrm>
                  <a:off x="6609397" y="50853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2" name="任意多边形: 形状 10521">
                  <a:extLst>
                    <a:ext uri="{FF2B5EF4-FFF2-40B4-BE49-F238E27FC236}">
                      <a16:creationId xmlns:a16="http://schemas.microsoft.com/office/drawing/2014/main" id="{CC96F77D-C884-9292-295C-046EF58277F9}"/>
                    </a:ext>
                  </a:extLst>
                </p:cNvPr>
                <p:cNvSpPr/>
                <p:nvPr/>
              </p:nvSpPr>
              <p:spPr>
                <a:xfrm>
                  <a:off x="6609397" y="51315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3" name="任意多边形: 形状 10522">
                  <a:extLst>
                    <a:ext uri="{FF2B5EF4-FFF2-40B4-BE49-F238E27FC236}">
                      <a16:creationId xmlns:a16="http://schemas.microsoft.com/office/drawing/2014/main" id="{89F8D437-BAB3-F878-4E16-A9F3A56104DA}"/>
                    </a:ext>
                  </a:extLst>
                </p:cNvPr>
                <p:cNvSpPr/>
                <p:nvPr/>
              </p:nvSpPr>
              <p:spPr>
                <a:xfrm>
                  <a:off x="6609397" y="51777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4" name="任意多边形: 形状 10523">
                  <a:extLst>
                    <a:ext uri="{FF2B5EF4-FFF2-40B4-BE49-F238E27FC236}">
                      <a16:creationId xmlns:a16="http://schemas.microsoft.com/office/drawing/2014/main" id="{97D9BDE5-78B8-AB53-1B6C-5ECB969FA3CE}"/>
                    </a:ext>
                  </a:extLst>
                </p:cNvPr>
                <p:cNvSpPr/>
                <p:nvPr/>
              </p:nvSpPr>
              <p:spPr>
                <a:xfrm>
                  <a:off x="6609397" y="52240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5" name="任意多边形: 形状 10524">
                  <a:extLst>
                    <a:ext uri="{FF2B5EF4-FFF2-40B4-BE49-F238E27FC236}">
                      <a16:creationId xmlns:a16="http://schemas.microsoft.com/office/drawing/2014/main" id="{8FC408D7-ADB4-C32E-F007-525F75DE679F}"/>
                    </a:ext>
                  </a:extLst>
                </p:cNvPr>
                <p:cNvSpPr/>
                <p:nvPr/>
              </p:nvSpPr>
              <p:spPr>
                <a:xfrm>
                  <a:off x="6609397" y="527027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6" name="任意多边形: 形状 10525">
                  <a:extLst>
                    <a:ext uri="{FF2B5EF4-FFF2-40B4-BE49-F238E27FC236}">
                      <a16:creationId xmlns:a16="http://schemas.microsoft.com/office/drawing/2014/main" id="{BDE81EB8-F77C-50E5-6643-218CFCD53AE5}"/>
                    </a:ext>
                  </a:extLst>
                </p:cNvPr>
                <p:cNvSpPr/>
                <p:nvPr/>
              </p:nvSpPr>
              <p:spPr>
                <a:xfrm>
                  <a:off x="6609397" y="53164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7" name="任意多边形: 形状 10526">
                  <a:extLst>
                    <a:ext uri="{FF2B5EF4-FFF2-40B4-BE49-F238E27FC236}">
                      <a16:creationId xmlns:a16="http://schemas.microsoft.com/office/drawing/2014/main" id="{9DE3AF4E-958A-4860-2851-C9C06A544A8D}"/>
                    </a:ext>
                  </a:extLst>
                </p:cNvPr>
                <p:cNvSpPr/>
                <p:nvPr/>
              </p:nvSpPr>
              <p:spPr>
                <a:xfrm>
                  <a:off x="6609397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8" name="任意多边形: 形状 10527">
                  <a:extLst>
                    <a:ext uri="{FF2B5EF4-FFF2-40B4-BE49-F238E27FC236}">
                      <a16:creationId xmlns:a16="http://schemas.microsoft.com/office/drawing/2014/main" id="{3B980AA4-E8CB-8A57-6704-A3AE0DE047D9}"/>
                    </a:ext>
                  </a:extLst>
                </p:cNvPr>
                <p:cNvSpPr/>
                <p:nvPr/>
              </p:nvSpPr>
              <p:spPr>
                <a:xfrm>
                  <a:off x="6609397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9" name="任意多边形: 形状 10528">
                  <a:extLst>
                    <a:ext uri="{FF2B5EF4-FFF2-40B4-BE49-F238E27FC236}">
                      <a16:creationId xmlns:a16="http://schemas.microsoft.com/office/drawing/2014/main" id="{9B5132EB-19C9-6568-3EF8-2452537F6C88}"/>
                    </a:ext>
                  </a:extLst>
                </p:cNvPr>
                <p:cNvSpPr/>
                <p:nvPr/>
              </p:nvSpPr>
              <p:spPr>
                <a:xfrm>
                  <a:off x="6609397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0" name="任意多边形: 形状 10529">
                  <a:extLst>
                    <a:ext uri="{FF2B5EF4-FFF2-40B4-BE49-F238E27FC236}">
                      <a16:creationId xmlns:a16="http://schemas.microsoft.com/office/drawing/2014/main" id="{A9FF6B74-8893-2877-6FA7-4AD446782243}"/>
                    </a:ext>
                  </a:extLst>
                </p:cNvPr>
                <p:cNvSpPr/>
                <p:nvPr/>
              </p:nvSpPr>
              <p:spPr>
                <a:xfrm>
                  <a:off x="6609397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1" name="任意多边形: 形状 10530">
                  <a:extLst>
                    <a:ext uri="{FF2B5EF4-FFF2-40B4-BE49-F238E27FC236}">
                      <a16:creationId xmlns:a16="http://schemas.microsoft.com/office/drawing/2014/main" id="{4942FF51-EE72-EF1C-2249-AE238E114267}"/>
                    </a:ext>
                  </a:extLst>
                </p:cNvPr>
                <p:cNvSpPr/>
                <p:nvPr/>
              </p:nvSpPr>
              <p:spPr>
                <a:xfrm>
                  <a:off x="6609397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2" name="任意多边形: 形状 10531">
                  <a:extLst>
                    <a:ext uri="{FF2B5EF4-FFF2-40B4-BE49-F238E27FC236}">
                      <a16:creationId xmlns:a16="http://schemas.microsoft.com/office/drawing/2014/main" id="{6131724D-55AB-F1F9-92EB-58CF718F013F}"/>
                    </a:ext>
                  </a:extLst>
                </p:cNvPr>
                <p:cNvSpPr/>
                <p:nvPr/>
              </p:nvSpPr>
              <p:spPr>
                <a:xfrm>
                  <a:off x="6609397" y="559384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3" name="任意多边形: 形状 10532">
                  <a:extLst>
                    <a:ext uri="{FF2B5EF4-FFF2-40B4-BE49-F238E27FC236}">
                      <a16:creationId xmlns:a16="http://schemas.microsoft.com/office/drawing/2014/main" id="{2C81872D-6B07-54F6-5AD5-CCF4F4C0859F}"/>
                    </a:ext>
                  </a:extLst>
                </p:cNvPr>
                <p:cNvSpPr/>
                <p:nvPr/>
              </p:nvSpPr>
              <p:spPr>
                <a:xfrm>
                  <a:off x="6609397" y="564013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4" name="任意多边形: 形状 10533">
                  <a:extLst>
                    <a:ext uri="{FF2B5EF4-FFF2-40B4-BE49-F238E27FC236}">
                      <a16:creationId xmlns:a16="http://schemas.microsoft.com/office/drawing/2014/main" id="{CF82B312-5512-489C-0183-C81EE8CFC405}"/>
                    </a:ext>
                  </a:extLst>
                </p:cNvPr>
                <p:cNvSpPr/>
                <p:nvPr/>
              </p:nvSpPr>
              <p:spPr>
                <a:xfrm>
                  <a:off x="6565677" y="499290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5" name="任意多边形: 形状 10534">
                  <a:extLst>
                    <a:ext uri="{FF2B5EF4-FFF2-40B4-BE49-F238E27FC236}">
                      <a16:creationId xmlns:a16="http://schemas.microsoft.com/office/drawing/2014/main" id="{A03385B0-D81B-9E62-673D-3CD10B7A24A8}"/>
                    </a:ext>
                  </a:extLst>
                </p:cNvPr>
                <p:cNvSpPr/>
                <p:nvPr/>
              </p:nvSpPr>
              <p:spPr>
                <a:xfrm>
                  <a:off x="6565677" y="50392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6" name="任意多边形: 形状 10535">
                  <a:extLst>
                    <a:ext uri="{FF2B5EF4-FFF2-40B4-BE49-F238E27FC236}">
                      <a16:creationId xmlns:a16="http://schemas.microsoft.com/office/drawing/2014/main" id="{72BD3D5F-068A-43E6-3A38-A723B0E48B7E}"/>
                    </a:ext>
                  </a:extLst>
                </p:cNvPr>
                <p:cNvSpPr/>
                <p:nvPr/>
              </p:nvSpPr>
              <p:spPr>
                <a:xfrm>
                  <a:off x="6565677" y="50853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7" name="任意多边形: 形状 10536">
                  <a:extLst>
                    <a:ext uri="{FF2B5EF4-FFF2-40B4-BE49-F238E27FC236}">
                      <a16:creationId xmlns:a16="http://schemas.microsoft.com/office/drawing/2014/main" id="{CBECFD82-10FF-4410-8504-CBFFF4A369AA}"/>
                    </a:ext>
                  </a:extLst>
                </p:cNvPr>
                <p:cNvSpPr/>
                <p:nvPr/>
              </p:nvSpPr>
              <p:spPr>
                <a:xfrm>
                  <a:off x="6565677" y="513159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8" name="任意多边形: 形状 10537">
                  <a:extLst>
                    <a:ext uri="{FF2B5EF4-FFF2-40B4-BE49-F238E27FC236}">
                      <a16:creationId xmlns:a16="http://schemas.microsoft.com/office/drawing/2014/main" id="{78AEDD38-6388-7BFD-6D46-743B0857ED92}"/>
                    </a:ext>
                  </a:extLst>
                </p:cNvPr>
                <p:cNvSpPr/>
                <p:nvPr/>
              </p:nvSpPr>
              <p:spPr>
                <a:xfrm>
                  <a:off x="6565677" y="51777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9" name="任意多边形: 形状 10538">
                  <a:extLst>
                    <a:ext uri="{FF2B5EF4-FFF2-40B4-BE49-F238E27FC236}">
                      <a16:creationId xmlns:a16="http://schemas.microsoft.com/office/drawing/2014/main" id="{F5656CBF-87B4-0B67-5F8B-1EF87150824B}"/>
                    </a:ext>
                  </a:extLst>
                </p:cNvPr>
                <p:cNvSpPr/>
                <p:nvPr/>
              </p:nvSpPr>
              <p:spPr>
                <a:xfrm>
                  <a:off x="6565677" y="52240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0" name="任意多边形: 形状 10539">
                  <a:extLst>
                    <a:ext uri="{FF2B5EF4-FFF2-40B4-BE49-F238E27FC236}">
                      <a16:creationId xmlns:a16="http://schemas.microsoft.com/office/drawing/2014/main" id="{13620FDF-6853-5077-EF2F-A1A8E09995B6}"/>
                    </a:ext>
                  </a:extLst>
                </p:cNvPr>
                <p:cNvSpPr/>
                <p:nvPr/>
              </p:nvSpPr>
              <p:spPr>
                <a:xfrm>
                  <a:off x="6565677" y="527027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1" name="任意多边形: 形状 10540">
                  <a:extLst>
                    <a:ext uri="{FF2B5EF4-FFF2-40B4-BE49-F238E27FC236}">
                      <a16:creationId xmlns:a16="http://schemas.microsoft.com/office/drawing/2014/main" id="{03060F91-EEC5-D637-B0A8-ECCB0624A6E4}"/>
                    </a:ext>
                  </a:extLst>
                </p:cNvPr>
                <p:cNvSpPr/>
                <p:nvPr/>
              </p:nvSpPr>
              <p:spPr>
                <a:xfrm>
                  <a:off x="6565677" y="53164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2" name="任意多边形: 形状 10541">
                  <a:extLst>
                    <a:ext uri="{FF2B5EF4-FFF2-40B4-BE49-F238E27FC236}">
                      <a16:creationId xmlns:a16="http://schemas.microsoft.com/office/drawing/2014/main" id="{F0280B1B-3D8D-C69A-1896-9B2702F84E7A}"/>
                    </a:ext>
                  </a:extLst>
                </p:cNvPr>
                <p:cNvSpPr/>
                <p:nvPr/>
              </p:nvSpPr>
              <p:spPr>
                <a:xfrm>
                  <a:off x="6565677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3" name="任意多边形: 形状 10542">
                  <a:extLst>
                    <a:ext uri="{FF2B5EF4-FFF2-40B4-BE49-F238E27FC236}">
                      <a16:creationId xmlns:a16="http://schemas.microsoft.com/office/drawing/2014/main" id="{5D4ED0C6-2451-19B4-891D-68F53374B7DB}"/>
                    </a:ext>
                  </a:extLst>
                </p:cNvPr>
                <p:cNvSpPr/>
                <p:nvPr/>
              </p:nvSpPr>
              <p:spPr>
                <a:xfrm>
                  <a:off x="6565677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4" name="任意多边形: 形状 10543">
                  <a:extLst>
                    <a:ext uri="{FF2B5EF4-FFF2-40B4-BE49-F238E27FC236}">
                      <a16:creationId xmlns:a16="http://schemas.microsoft.com/office/drawing/2014/main" id="{E9B50F1A-EEFA-9197-489A-F5E76B9E8392}"/>
                    </a:ext>
                  </a:extLst>
                </p:cNvPr>
                <p:cNvSpPr/>
                <p:nvPr/>
              </p:nvSpPr>
              <p:spPr>
                <a:xfrm>
                  <a:off x="6565677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5" name="任意多边形: 形状 10544">
                  <a:extLst>
                    <a:ext uri="{FF2B5EF4-FFF2-40B4-BE49-F238E27FC236}">
                      <a16:creationId xmlns:a16="http://schemas.microsoft.com/office/drawing/2014/main" id="{B872E079-7C0E-AC95-3E37-6284CC42D976}"/>
                    </a:ext>
                  </a:extLst>
                </p:cNvPr>
                <p:cNvSpPr/>
                <p:nvPr/>
              </p:nvSpPr>
              <p:spPr>
                <a:xfrm>
                  <a:off x="6565677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6" name="任意多边形: 形状 10545">
                  <a:extLst>
                    <a:ext uri="{FF2B5EF4-FFF2-40B4-BE49-F238E27FC236}">
                      <a16:creationId xmlns:a16="http://schemas.microsoft.com/office/drawing/2014/main" id="{8B0766EF-CD8A-28FF-2BE6-A75297B2220A}"/>
                    </a:ext>
                  </a:extLst>
                </p:cNvPr>
                <p:cNvSpPr/>
                <p:nvPr/>
              </p:nvSpPr>
              <p:spPr>
                <a:xfrm>
                  <a:off x="6565677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7" name="任意多边形: 形状 10546">
                  <a:extLst>
                    <a:ext uri="{FF2B5EF4-FFF2-40B4-BE49-F238E27FC236}">
                      <a16:creationId xmlns:a16="http://schemas.microsoft.com/office/drawing/2014/main" id="{342193A5-0B69-C4BC-6619-392FBF048171}"/>
                    </a:ext>
                  </a:extLst>
                </p:cNvPr>
                <p:cNvSpPr/>
                <p:nvPr/>
              </p:nvSpPr>
              <p:spPr>
                <a:xfrm>
                  <a:off x="6521862" y="4992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8" name="任意多边形: 形状 10547">
                  <a:extLst>
                    <a:ext uri="{FF2B5EF4-FFF2-40B4-BE49-F238E27FC236}">
                      <a16:creationId xmlns:a16="http://schemas.microsoft.com/office/drawing/2014/main" id="{0ADEC07F-DFB6-9F5E-8318-410C181A40C2}"/>
                    </a:ext>
                  </a:extLst>
                </p:cNvPr>
                <p:cNvSpPr/>
                <p:nvPr/>
              </p:nvSpPr>
              <p:spPr>
                <a:xfrm>
                  <a:off x="6521862" y="50392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9" name="任意多边形: 形状 10548">
                  <a:extLst>
                    <a:ext uri="{FF2B5EF4-FFF2-40B4-BE49-F238E27FC236}">
                      <a16:creationId xmlns:a16="http://schemas.microsoft.com/office/drawing/2014/main" id="{E49FA3D4-485E-A449-F740-2252BA2FE0D7}"/>
                    </a:ext>
                  </a:extLst>
                </p:cNvPr>
                <p:cNvSpPr/>
                <p:nvPr/>
              </p:nvSpPr>
              <p:spPr>
                <a:xfrm>
                  <a:off x="6521862" y="50853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0" name="任意多边形: 形状 10549">
                  <a:extLst>
                    <a:ext uri="{FF2B5EF4-FFF2-40B4-BE49-F238E27FC236}">
                      <a16:creationId xmlns:a16="http://schemas.microsoft.com/office/drawing/2014/main" id="{9970DFB7-4945-1316-EADF-EB09D7E34DC9}"/>
                    </a:ext>
                  </a:extLst>
                </p:cNvPr>
                <p:cNvSpPr/>
                <p:nvPr/>
              </p:nvSpPr>
              <p:spPr>
                <a:xfrm>
                  <a:off x="6521862" y="51315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1" name="任意多边形: 形状 10550">
                  <a:extLst>
                    <a:ext uri="{FF2B5EF4-FFF2-40B4-BE49-F238E27FC236}">
                      <a16:creationId xmlns:a16="http://schemas.microsoft.com/office/drawing/2014/main" id="{96C51E38-2B27-D36B-BA7A-640323ACAC38}"/>
                    </a:ext>
                  </a:extLst>
                </p:cNvPr>
                <p:cNvSpPr/>
                <p:nvPr/>
              </p:nvSpPr>
              <p:spPr>
                <a:xfrm>
                  <a:off x="6521862" y="51777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2" name="任意多边形: 形状 10551">
                  <a:extLst>
                    <a:ext uri="{FF2B5EF4-FFF2-40B4-BE49-F238E27FC236}">
                      <a16:creationId xmlns:a16="http://schemas.microsoft.com/office/drawing/2014/main" id="{DB0A5662-BCB8-92B2-87D7-59E47E2AD277}"/>
                    </a:ext>
                  </a:extLst>
                </p:cNvPr>
                <p:cNvSpPr/>
                <p:nvPr/>
              </p:nvSpPr>
              <p:spPr>
                <a:xfrm>
                  <a:off x="6521862" y="522408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3" name="任意多边形: 形状 10552">
                  <a:extLst>
                    <a:ext uri="{FF2B5EF4-FFF2-40B4-BE49-F238E27FC236}">
                      <a16:creationId xmlns:a16="http://schemas.microsoft.com/office/drawing/2014/main" id="{3CD48E36-00A3-20F3-34CC-E22DE3ECA485}"/>
                    </a:ext>
                  </a:extLst>
                </p:cNvPr>
                <p:cNvSpPr/>
                <p:nvPr/>
              </p:nvSpPr>
              <p:spPr>
                <a:xfrm>
                  <a:off x="6521862" y="527027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4" name="任意多边形: 形状 10553">
                  <a:extLst>
                    <a:ext uri="{FF2B5EF4-FFF2-40B4-BE49-F238E27FC236}">
                      <a16:creationId xmlns:a16="http://schemas.microsoft.com/office/drawing/2014/main" id="{79D6A0AD-B85C-BEC6-9D5F-4596CD047A57}"/>
                    </a:ext>
                  </a:extLst>
                </p:cNvPr>
                <p:cNvSpPr/>
                <p:nvPr/>
              </p:nvSpPr>
              <p:spPr>
                <a:xfrm>
                  <a:off x="6521862" y="53164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5" name="任意多边形: 形状 10554">
                  <a:extLst>
                    <a:ext uri="{FF2B5EF4-FFF2-40B4-BE49-F238E27FC236}">
                      <a16:creationId xmlns:a16="http://schemas.microsoft.com/office/drawing/2014/main" id="{25B07801-6385-5151-9565-9CB19BE69193}"/>
                    </a:ext>
                  </a:extLst>
                </p:cNvPr>
                <p:cNvSpPr/>
                <p:nvPr/>
              </p:nvSpPr>
              <p:spPr>
                <a:xfrm>
                  <a:off x="6521862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6" name="任意多边形: 形状 10555">
                  <a:extLst>
                    <a:ext uri="{FF2B5EF4-FFF2-40B4-BE49-F238E27FC236}">
                      <a16:creationId xmlns:a16="http://schemas.microsoft.com/office/drawing/2014/main" id="{82FBABCA-03ED-4730-4EE1-B78D7D5C37FB}"/>
                    </a:ext>
                  </a:extLst>
                </p:cNvPr>
                <p:cNvSpPr/>
                <p:nvPr/>
              </p:nvSpPr>
              <p:spPr>
                <a:xfrm>
                  <a:off x="6521862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7" name="任意多边形: 形状 10556">
                  <a:extLst>
                    <a:ext uri="{FF2B5EF4-FFF2-40B4-BE49-F238E27FC236}">
                      <a16:creationId xmlns:a16="http://schemas.microsoft.com/office/drawing/2014/main" id="{E0F0EC2B-82A1-DEDF-0377-4C6398C294C3}"/>
                    </a:ext>
                  </a:extLst>
                </p:cNvPr>
                <p:cNvSpPr/>
                <p:nvPr/>
              </p:nvSpPr>
              <p:spPr>
                <a:xfrm>
                  <a:off x="6521862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8" name="任意多边形: 形状 10557">
                  <a:extLst>
                    <a:ext uri="{FF2B5EF4-FFF2-40B4-BE49-F238E27FC236}">
                      <a16:creationId xmlns:a16="http://schemas.microsoft.com/office/drawing/2014/main" id="{02E9F54B-C0AC-13C6-DDA7-DF44559AC2D3}"/>
                    </a:ext>
                  </a:extLst>
                </p:cNvPr>
                <p:cNvSpPr/>
                <p:nvPr/>
              </p:nvSpPr>
              <p:spPr>
                <a:xfrm>
                  <a:off x="6521862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9" name="任意多边形: 形状 10558">
                  <a:extLst>
                    <a:ext uri="{FF2B5EF4-FFF2-40B4-BE49-F238E27FC236}">
                      <a16:creationId xmlns:a16="http://schemas.microsoft.com/office/drawing/2014/main" id="{CF7128DB-AED7-FE4F-FECD-6E0F78BBCC88}"/>
                    </a:ext>
                  </a:extLst>
                </p:cNvPr>
                <p:cNvSpPr/>
                <p:nvPr/>
              </p:nvSpPr>
              <p:spPr>
                <a:xfrm>
                  <a:off x="973978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0" name="任意多边形: 形状 10559">
                  <a:extLst>
                    <a:ext uri="{FF2B5EF4-FFF2-40B4-BE49-F238E27FC236}">
                      <a16:creationId xmlns:a16="http://schemas.microsoft.com/office/drawing/2014/main" id="{25DEC887-26F7-00B9-8F7F-5EC3C9D921AB}"/>
                    </a:ext>
                  </a:extLst>
                </p:cNvPr>
                <p:cNvSpPr/>
                <p:nvPr/>
              </p:nvSpPr>
              <p:spPr>
                <a:xfrm>
                  <a:off x="973978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1" name="任意多边形: 形状 10560">
                  <a:extLst>
                    <a:ext uri="{FF2B5EF4-FFF2-40B4-BE49-F238E27FC236}">
                      <a16:creationId xmlns:a16="http://schemas.microsoft.com/office/drawing/2014/main" id="{17EC2D00-4241-3798-E270-613B6ACC7F3E}"/>
                    </a:ext>
                  </a:extLst>
                </p:cNvPr>
                <p:cNvSpPr/>
                <p:nvPr/>
              </p:nvSpPr>
              <p:spPr>
                <a:xfrm>
                  <a:off x="9739788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2" name="任意多边形: 形状 10561">
                  <a:extLst>
                    <a:ext uri="{FF2B5EF4-FFF2-40B4-BE49-F238E27FC236}">
                      <a16:creationId xmlns:a16="http://schemas.microsoft.com/office/drawing/2014/main" id="{E5F7C4E2-1742-17C4-549C-9F054F2DDFC2}"/>
                    </a:ext>
                  </a:extLst>
                </p:cNvPr>
                <p:cNvSpPr/>
                <p:nvPr/>
              </p:nvSpPr>
              <p:spPr>
                <a:xfrm>
                  <a:off x="9739788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3" name="任意多边形: 形状 10562">
                  <a:extLst>
                    <a:ext uri="{FF2B5EF4-FFF2-40B4-BE49-F238E27FC236}">
                      <a16:creationId xmlns:a16="http://schemas.microsoft.com/office/drawing/2014/main" id="{8C5414FB-EF18-0586-786C-1AF9AE52A193}"/>
                    </a:ext>
                  </a:extLst>
                </p:cNvPr>
                <p:cNvSpPr/>
                <p:nvPr/>
              </p:nvSpPr>
              <p:spPr>
                <a:xfrm>
                  <a:off x="9739788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4" name="任意多边形: 形状 10563">
                  <a:extLst>
                    <a:ext uri="{FF2B5EF4-FFF2-40B4-BE49-F238E27FC236}">
                      <a16:creationId xmlns:a16="http://schemas.microsoft.com/office/drawing/2014/main" id="{AC7A7D63-0602-CF71-2C20-B5ACC6B0F65C}"/>
                    </a:ext>
                  </a:extLst>
                </p:cNvPr>
                <p:cNvSpPr/>
                <p:nvPr/>
              </p:nvSpPr>
              <p:spPr>
                <a:xfrm>
                  <a:off x="9739788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5" name="任意多边形: 形状 10564">
                  <a:extLst>
                    <a:ext uri="{FF2B5EF4-FFF2-40B4-BE49-F238E27FC236}">
                      <a16:creationId xmlns:a16="http://schemas.microsoft.com/office/drawing/2014/main" id="{59DDC951-1E69-17A0-BFCD-B640DECCCACE}"/>
                    </a:ext>
                  </a:extLst>
                </p:cNvPr>
                <p:cNvSpPr/>
                <p:nvPr/>
              </p:nvSpPr>
              <p:spPr>
                <a:xfrm>
                  <a:off x="9739788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6" name="任意多边形: 形状 10565">
                  <a:extLst>
                    <a:ext uri="{FF2B5EF4-FFF2-40B4-BE49-F238E27FC236}">
                      <a16:creationId xmlns:a16="http://schemas.microsoft.com/office/drawing/2014/main" id="{955CE518-2F41-5066-612D-0741F26F7AA1}"/>
                    </a:ext>
                  </a:extLst>
                </p:cNvPr>
                <p:cNvSpPr/>
                <p:nvPr/>
              </p:nvSpPr>
              <p:spPr>
                <a:xfrm>
                  <a:off x="9739788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7" name="任意多边形: 形状 10566">
                  <a:extLst>
                    <a:ext uri="{FF2B5EF4-FFF2-40B4-BE49-F238E27FC236}">
                      <a16:creationId xmlns:a16="http://schemas.microsoft.com/office/drawing/2014/main" id="{7AA9BC40-6A35-6B08-B49B-D9A689D38DC1}"/>
                    </a:ext>
                  </a:extLst>
                </p:cNvPr>
                <p:cNvSpPr/>
                <p:nvPr/>
              </p:nvSpPr>
              <p:spPr>
                <a:xfrm>
                  <a:off x="9739788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8" name="任意多边形: 形状 10567">
                  <a:extLst>
                    <a:ext uri="{FF2B5EF4-FFF2-40B4-BE49-F238E27FC236}">
                      <a16:creationId xmlns:a16="http://schemas.microsoft.com/office/drawing/2014/main" id="{9C8214FF-E41A-7AC6-7B29-87490B14E365}"/>
                    </a:ext>
                  </a:extLst>
                </p:cNvPr>
                <p:cNvSpPr/>
                <p:nvPr/>
              </p:nvSpPr>
              <p:spPr>
                <a:xfrm>
                  <a:off x="9739788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69" name="任意多边形: 形状 10568">
                  <a:extLst>
                    <a:ext uri="{FF2B5EF4-FFF2-40B4-BE49-F238E27FC236}">
                      <a16:creationId xmlns:a16="http://schemas.microsoft.com/office/drawing/2014/main" id="{26FECDBB-35D7-E5E8-4532-383AC93D0CCA}"/>
                    </a:ext>
                  </a:extLst>
                </p:cNvPr>
                <p:cNvSpPr/>
                <p:nvPr/>
              </p:nvSpPr>
              <p:spPr>
                <a:xfrm>
                  <a:off x="9739788" y="5792533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0" name="任意多边形: 形状 10569">
                  <a:extLst>
                    <a:ext uri="{FF2B5EF4-FFF2-40B4-BE49-F238E27FC236}">
                      <a16:creationId xmlns:a16="http://schemas.microsoft.com/office/drawing/2014/main" id="{4B746C56-747C-118B-E2E6-86F46941695D}"/>
                    </a:ext>
                  </a:extLst>
                </p:cNvPr>
                <p:cNvSpPr/>
                <p:nvPr/>
              </p:nvSpPr>
              <p:spPr>
                <a:xfrm>
                  <a:off x="9739788" y="58388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1" name="任意多边形: 形状 10570">
                  <a:extLst>
                    <a:ext uri="{FF2B5EF4-FFF2-40B4-BE49-F238E27FC236}">
                      <a16:creationId xmlns:a16="http://schemas.microsoft.com/office/drawing/2014/main" id="{3ECFC99F-F0CA-1E5C-7E60-983CD4C882C4}"/>
                    </a:ext>
                  </a:extLst>
                </p:cNvPr>
                <p:cNvSpPr/>
                <p:nvPr/>
              </p:nvSpPr>
              <p:spPr>
                <a:xfrm>
                  <a:off x="9739788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2" name="任意多边形: 形状 10571">
                  <a:extLst>
                    <a:ext uri="{FF2B5EF4-FFF2-40B4-BE49-F238E27FC236}">
                      <a16:creationId xmlns:a16="http://schemas.microsoft.com/office/drawing/2014/main" id="{1AD2912A-51D9-2A1B-F426-F273C74A5A2E}"/>
                    </a:ext>
                  </a:extLst>
                </p:cNvPr>
                <p:cNvSpPr/>
                <p:nvPr/>
              </p:nvSpPr>
              <p:spPr>
                <a:xfrm>
                  <a:off x="9739788" y="593121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3" name="任意多边形: 形状 10572">
                  <a:extLst>
                    <a:ext uri="{FF2B5EF4-FFF2-40B4-BE49-F238E27FC236}">
                      <a16:creationId xmlns:a16="http://schemas.microsoft.com/office/drawing/2014/main" id="{E45C79CF-E5D7-98CE-099E-BF20F6C859D2}"/>
                    </a:ext>
                  </a:extLst>
                </p:cNvPr>
                <p:cNvSpPr/>
                <p:nvPr/>
              </p:nvSpPr>
              <p:spPr>
                <a:xfrm>
                  <a:off x="9739788" y="59774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4" name="任意多边形: 形状 10573">
                  <a:extLst>
                    <a:ext uri="{FF2B5EF4-FFF2-40B4-BE49-F238E27FC236}">
                      <a16:creationId xmlns:a16="http://schemas.microsoft.com/office/drawing/2014/main" id="{72812F5B-8A54-6367-7C20-0E6087ADE1DA}"/>
                    </a:ext>
                  </a:extLst>
                </p:cNvPr>
                <p:cNvSpPr/>
                <p:nvPr/>
              </p:nvSpPr>
              <p:spPr>
                <a:xfrm>
                  <a:off x="9739788" y="60237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5" name="任意多边形: 形状 10574">
                  <a:extLst>
                    <a:ext uri="{FF2B5EF4-FFF2-40B4-BE49-F238E27FC236}">
                      <a16:creationId xmlns:a16="http://schemas.microsoft.com/office/drawing/2014/main" id="{EB9F319A-2A32-6D0B-A065-46BAB0B74A02}"/>
                    </a:ext>
                  </a:extLst>
                </p:cNvPr>
                <p:cNvSpPr/>
                <p:nvPr/>
              </p:nvSpPr>
              <p:spPr>
                <a:xfrm>
                  <a:off x="9739788" y="60699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6" name="任意多边形: 形状 10575">
                  <a:extLst>
                    <a:ext uri="{FF2B5EF4-FFF2-40B4-BE49-F238E27FC236}">
                      <a16:creationId xmlns:a16="http://schemas.microsoft.com/office/drawing/2014/main" id="{61AD0199-F54C-F439-5914-C983B080F0A8}"/>
                    </a:ext>
                  </a:extLst>
                </p:cNvPr>
                <p:cNvSpPr/>
                <p:nvPr/>
              </p:nvSpPr>
              <p:spPr>
                <a:xfrm>
                  <a:off x="9739788" y="61160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7" name="任意多边形: 形状 10576">
                  <a:extLst>
                    <a:ext uri="{FF2B5EF4-FFF2-40B4-BE49-F238E27FC236}">
                      <a16:creationId xmlns:a16="http://schemas.microsoft.com/office/drawing/2014/main" id="{C0110978-8F88-C607-7080-FC15A1007CEB}"/>
                    </a:ext>
                  </a:extLst>
                </p:cNvPr>
                <p:cNvSpPr/>
                <p:nvPr/>
              </p:nvSpPr>
              <p:spPr>
                <a:xfrm>
                  <a:off x="9739788" y="616238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8" name="任意多边形: 形状 10577">
                  <a:extLst>
                    <a:ext uri="{FF2B5EF4-FFF2-40B4-BE49-F238E27FC236}">
                      <a16:creationId xmlns:a16="http://schemas.microsoft.com/office/drawing/2014/main" id="{1C2865AC-0164-F1B7-29E4-88D0DFD52F06}"/>
                    </a:ext>
                  </a:extLst>
                </p:cNvPr>
                <p:cNvSpPr/>
                <p:nvPr/>
              </p:nvSpPr>
              <p:spPr>
                <a:xfrm>
                  <a:off x="9739788" y="620858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9" name="任意多边形: 形状 10578">
                  <a:extLst>
                    <a:ext uri="{FF2B5EF4-FFF2-40B4-BE49-F238E27FC236}">
                      <a16:creationId xmlns:a16="http://schemas.microsoft.com/office/drawing/2014/main" id="{273DB325-FBF0-5D98-B80E-2D1D98925E6F}"/>
                    </a:ext>
                  </a:extLst>
                </p:cNvPr>
                <p:cNvSpPr/>
                <p:nvPr/>
              </p:nvSpPr>
              <p:spPr>
                <a:xfrm>
                  <a:off x="9695973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0" name="任意多边形: 形状 10579">
                  <a:extLst>
                    <a:ext uri="{FF2B5EF4-FFF2-40B4-BE49-F238E27FC236}">
                      <a16:creationId xmlns:a16="http://schemas.microsoft.com/office/drawing/2014/main" id="{00B024E2-2AB4-E20C-EE23-5DFB7C3E1B54}"/>
                    </a:ext>
                  </a:extLst>
                </p:cNvPr>
                <p:cNvSpPr/>
                <p:nvPr/>
              </p:nvSpPr>
              <p:spPr>
                <a:xfrm>
                  <a:off x="9695973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1" name="任意多边形: 形状 10580">
                  <a:extLst>
                    <a:ext uri="{FF2B5EF4-FFF2-40B4-BE49-F238E27FC236}">
                      <a16:creationId xmlns:a16="http://schemas.microsoft.com/office/drawing/2014/main" id="{F3CA13D4-CBF5-3F24-458C-21B4FDED9CA7}"/>
                    </a:ext>
                  </a:extLst>
                </p:cNvPr>
                <p:cNvSpPr/>
                <p:nvPr/>
              </p:nvSpPr>
              <p:spPr>
                <a:xfrm>
                  <a:off x="9695973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2" name="任意多边形: 形状 10581">
                  <a:extLst>
                    <a:ext uri="{FF2B5EF4-FFF2-40B4-BE49-F238E27FC236}">
                      <a16:creationId xmlns:a16="http://schemas.microsoft.com/office/drawing/2014/main" id="{5D6A15D9-629F-1F00-C252-316E133CA6AB}"/>
                    </a:ext>
                  </a:extLst>
                </p:cNvPr>
                <p:cNvSpPr/>
                <p:nvPr/>
              </p:nvSpPr>
              <p:spPr>
                <a:xfrm>
                  <a:off x="9695973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3" name="任意多边形: 形状 10582">
                  <a:extLst>
                    <a:ext uri="{FF2B5EF4-FFF2-40B4-BE49-F238E27FC236}">
                      <a16:creationId xmlns:a16="http://schemas.microsoft.com/office/drawing/2014/main" id="{F98FB312-0639-358B-772F-C5473B547220}"/>
                    </a:ext>
                  </a:extLst>
                </p:cNvPr>
                <p:cNvSpPr/>
                <p:nvPr/>
              </p:nvSpPr>
              <p:spPr>
                <a:xfrm>
                  <a:off x="9695973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4" name="任意多边形: 形状 10583">
                  <a:extLst>
                    <a:ext uri="{FF2B5EF4-FFF2-40B4-BE49-F238E27FC236}">
                      <a16:creationId xmlns:a16="http://schemas.microsoft.com/office/drawing/2014/main" id="{FA8AA2C4-A4D0-0E0E-2849-8DA484E2092E}"/>
                    </a:ext>
                  </a:extLst>
                </p:cNvPr>
                <p:cNvSpPr/>
                <p:nvPr/>
              </p:nvSpPr>
              <p:spPr>
                <a:xfrm>
                  <a:off x="9695973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5" name="任意多边形: 形状 10584">
                  <a:extLst>
                    <a:ext uri="{FF2B5EF4-FFF2-40B4-BE49-F238E27FC236}">
                      <a16:creationId xmlns:a16="http://schemas.microsoft.com/office/drawing/2014/main" id="{B2474607-B72C-7967-1026-39671A83CC82}"/>
                    </a:ext>
                  </a:extLst>
                </p:cNvPr>
                <p:cNvSpPr/>
                <p:nvPr/>
              </p:nvSpPr>
              <p:spPr>
                <a:xfrm>
                  <a:off x="9695973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6" name="任意多边形: 形状 10585">
                  <a:extLst>
                    <a:ext uri="{FF2B5EF4-FFF2-40B4-BE49-F238E27FC236}">
                      <a16:creationId xmlns:a16="http://schemas.microsoft.com/office/drawing/2014/main" id="{8D566D22-FC21-9365-2589-3F68274F62F6}"/>
                    </a:ext>
                  </a:extLst>
                </p:cNvPr>
                <p:cNvSpPr/>
                <p:nvPr/>
              </p:nvSpPr>
              <p:spPr>
                <a:xfrm>
                  <a:off x="9695973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7" name="任意多边形: 形状 10586">
                  <a:extLst>
                    <a:ext uri="{FF2B5EF4-FFF2-40B4-BE49-F238E27FC236}">
                      <a16:creationId xmlns:a16="http://schemas.microsoft.com/office/drawing/2014/main" id="{51DB2DA2-7CC0-EA09-7F47-B120C4CC8BBD}"/>
                    </a:ext>
                  </a:extLst>
                </p:cNvPr>
                <p:cNvSpPr/>
                <p:nvPr/>
              </p:nvSpPr>
              <p:spPr>
                <a:xfrm>
                  <a:off x="9695973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8" name="任意多边形: 形状 10587">
                  <a:extLst>
                    <a:ext uri="{FF2B5EF4-FFF2-40B4-BE49-F238E27FC236}">
                      <a16:creationId xmlns:a16="http://schemas.microsoft.com/office/drawing/2014/main" id="{042EAE91-3841-EA15-CB39-8C603825E226}"/>
                    </a:ext>
                  </a:extLst>
                </p:cNvPr>
                <p:cNvSpPr/>
                <p:nvPr/>
              </p:nvSpPr>
              <p:spPr>
                <a:xfrm>
                  <a:off x="9695973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9" name="任意多边形: 形状 10588">
                  <a:extLst>
                    <a:ext uri="{FF2B5EF4-FFF2-40B4-BE49-F238E27FC236}">
                      <a16:creationId xmlns:a16="http://schemas.microsoft.com/office/drawing/2014/main" id="{9E2C6DFD-A3E0-84D0-F879-5E5E8CBDCDB9}"/>
                    </a:ext>
                  </a:extLst>
                </p:cNvPr>
                <p:cNvSpPr/>
                <p:nvPr/>
              </p:nvSpPr>
              <p:spPr>
                <a:xfrm>
                  <a:off x="9695973" y="5792533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8 w 27527"/>
                    <a:gd name="connsiteY1" fmla="*/ 0 h 27622"/>
                    <a:gd name="connsiteX2" fmla="*/ 27528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0" name="任意多边形: 形状 10589">
                  <a:extLst>
                    <a:ext uri="{FF2B5EF4-FFF2-40B4-BE49-F238E27FC236}">
                      <a16:creationId xmlns:a16="http://schemas.microsoft.com/office/drawing/2014/main" id="{54FFAB42-A03F-30C8-0A23-807E57647D23}"/>
                    </a:ext>
                  </a:extLst>
                </p:cNvPr>
                <p:cNvSpPr/>
                <p:nvPr/>
              </p:nvSpPr>
              <p:spPr>
                <a:xfrm>
                  <a:off x="9695973" y="58388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1" name="任意多边形: 形状 10590">
                  <a:extLst>
                    <a:ext uri="{FF2B5EF4-FFF2-40B4-BE49-F238E27FC236}">
                      <a16:creationId xmlns:a16="http://schemas.microsoft.com/office/drawing/2014/main" id="{CE99879D-72F8-7265-5E9D-67B539BD0750}"/>
                    </a:ext>
                  </a:extLst>
                </p:cNvPr>
                <p:cNvSpPr/>
                <p:nvPr/>
              </p:nvSpPr>
              <p:spPr>
                <a:xfrm>
                  <a:off x="9695973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2" name="任意多边形: 形状 10591">
                  <a:extLst>
                    <a:ext uri="{FF2B5EF4-FFF2-40B4-BE49-F238E27FC236}">
                      <a16:creationId xmlns:a16="http://schemas.microsoft.com/office/drawing/2014/main" id="{5C4A8126-AA0C-7C39-80D0-62CF10D97BDB}"/>
                    </a:ext>
                  </a:extLst>
                </p:cNvPr>
                <p:cNvSpPr/>
                <p:nvPr/>
              </p:nvSpPr>
              <p:spPr>
                <a:xfrm>
                  <a:off x="9695973" y="593121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3" name="任意多边形: 形状 10592">
                  <a:extLst>
                    <a:ext uri="{FF2B5EF4-FFF2-40B4-BE49-F238E27FC236}">
                      <a16:creationId xmlns:a16="http://schemas.microsoft.com/office/drawing/2014/main" id="{147ECDB3-8D97-A943-16D9-E7E255F65EC8}"/>
                    </a:ext>
                  </a:extLst>
                </p:cNvPr>
                <p:cNvSpPr/>
                <p:nvPr/>
              </p:nvSpPr>
              <p:spPr>
                <a:xfrm>
                  <a:off x="9695973" y="59774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4" name="任意多边形: 形状 10593">
                  <a:extLst>
                    <a:ext uri="{FF2B5EF4-FFF2-40B4-BE49-F238E27FC236}">
                      <a16:creationId xmlns:a16="http://schemas.microsoft.com/office/drawing/2014/main" id="{90945BCF-C5FD-D739-C520-66BCB7DF7718}"/>
                    </a:ext>
                  </a:extLst>
                </p:cNvPr>
                <p:cNvSpPr/>
                <p:nvPr/>
              </p:nvSpPr>
              <p:spPr>
                <a:xfrm>
                  <a:off x="9695973" y="60237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5" name="任意多边形: 形状 10594">
                  <a:extLst>
                    <a:ext uri="{FF2B5EF4-FFF2-40B4-BE49-F238E27FC236}">
                      <a16:creationId xmlns:a16="http://schemas.microsoft.com/office/drawing/2014/main" id="{E476E3A0-BDF2-10D3-9A37-451521913AF3}"/>
                    </a:ext>
                  </a:extLst>
                </p:cNvPr>
                <p:cNvSpPr/>
                <p:nvPr/>
              </p:nvSpPr>
              <p:spPr>
                <a:xfrm>
                  <a:off x="9695973" y="60699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6" name="任意多边形: 形状 10595">
                  <a:extLst>
                    <a:ext uri="{FF2B5EF4-FFF2-40B4-BE49-F238E27FC236}">
                      <a16:creationId xmlns:a16="http://schemas.microsoft.com/office/drawing/2014/main" id="{6105C420-911B-A140-DCDA-EDFC0671C292}"/>
                    </a:ext>
                  </a:extLst>
                </p:cNvPr>
                <p:cNvSpPr/>
                <p:nvPr/>
              </p:nvSpPr>
              <p:spPr>
                <a:xfrm>
                  <a:off x="9695973" y="61160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8 w 27527"/>
                    <a:gd name="connsiteY1" fmla="*/ 0 h 27527"/>
                    <a:gd name="connsiteX2" fmla="*/ 27528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8" y="0"/>
                      </a:lnTo>
                      <a:lnTo>
                        <a:pt x="27528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7" name="任意多边形: 形状 10596">
                  <a:extLst>
                    <a:ext uri="{FF2B5EF4-FFF2-40B4-BE49-F238E27FC236}">
                      <a16:creationId xmlns:a16="http://schemas.microsoft.com/office/drawing/2014/main" id="{7082994B-33D2-453A-DD82-C67BA49F15DB}"/>
                    </a:ext>
                  </a:extLst>
                </p:cNvPr>
                <p:cNvSpPr/>
                <p:nvPr/>
              </p:nvSpPr>
              <p:spPr>
                <a:xfrm>
                  <a:off x="9652158" y="5330285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8" name="任意多边形: 形状 10597">
                  <a:extLst>
                    <a:ext uri="{FF2B5EF4-FFF2-40B4-BE49-F238E27FC236}">
                      <a16:creationId xmlns:a16="http://schemas.microsoft.com/office/drawing/2014/main" id="{D8FDCA90-3D0D-0438-28B1-2536C93455BE}"/>
                    </a:ext>
                  </a:extLst>
                </p:cNvPr>
                <p:cNvSpPr/>
                <p:nvPr/>
              </p:nvSpPr>
              <p:spPr>
                <a:xfrm>
                  <a:off x="9652158" y="537648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9" name="任意多边形: 形状 10598">
                  <a:extLst>
                    <a:ext uri="{FF2B5EF4-FFF2-40B4-BE49-F238E27FC236}">
                      <a16:creationId xmlns:a16="http://schemas.microsoft.com/office/drawing/2014/main" id="{B4D02339-DC93-D7D8-0F5B-E9DDFC26B106}"/>
                    </a:ext>
                  </a:extLst>
                </p:cNvPr>
                <p:cNvSpPr/>
                <p:nvPr/>
              </p:nvSpPr>
              <p:spPr>
                <a:xfrm>
                  <a:off x="9652158" y="542277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0" name="任意多边形: 形状 10599">
                  <a:extLst>
                    <a:ext uri="{FF2B5EF4-FFF2-40B4-BE49-F238E27FC236}">
                      <a16:creationId xmlns:a16="http://schemas.microsoft.com/office/drawing/2014/main" id="{01617C1D-7292-2E75-5E3D-B9FA5A27A6DD}"/>
                    </a:ext>
                  </a:extLst>
                </p:cNvPr>
                <p:cNvSpPr/>
                <p:nvPr/>
              </p:nvSpPr>
              <p:spPr>
                <a:xfrm>
                  <a:off x="9652158" y="546896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1" name="任意多边形: 形状 10600">
                  <a:extLst>
                    <a:ext uri="{FF2B5EF4-FFF2-40B4-BE49-F238E27FC236}">
                      <a16:creationId xmlns:a16="http://schemas.microsoft.com/office/drawing/2014/main" id="{511DFA82-1739-F65A-5B3C-B807D6E12DE6}"/>
                    </a:ext>
                  </a:extLst>
                </p:cNvPr>
                <p:cNvSpPr/>
                <p:nvPr/>
              </p:nvSpPr>
              <p:spPr>
                <a:xfrm>
                  <a:off x="9652158" y="55151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2" name="任意多边形: 形状 10601">
                  <a:extLst>
                    <a:ext uri="{FF2B5EF4-FFF2-40B4-BE49-F238E27FC236}">
                      <a16:creationId xmlns:a16="http://schemas.microsoft.com/office/drawing/2014/main" id="{8006B008-41C0-8DE2-DF49-50AFAB4F5B9D}"/>
                    </a:ext>
                  </a:extLst>
                </p:cNvPr>
                <p:cNvSpPr/>
                <p:nvPr/>
              </p:nvSpPr>
              <p:spPr>
                <a:xfrm>
                  <a:off x="9652158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3" name="任意多边形: 形状 10602">
                  <a:extLst>
                    <a:ext uri="{FF2B5EF4-FFF2-40B4-BE49-F238E27FC236}">
                      <a16:creationId xmlns:a16="http://schemas.microsoft.com/office/drawing/2014/main" id="{5701E31B-97A2-8D57-02F6-43804F867965}"/>
                    </a:ext>
                  </a:extLst>
                </p:cNvPr>
                <p:cNvSpPr/>
                <p:nvPr/>
              </p:nvSpPr>
              <p:spPr>
                <a:xfrm>
                  <a:off x="9652158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4" name="任意多边形: 形状 10603">
                  <a:extLst>
                    <a:ext uri="{FF2B5EF4-FFF2-40B4-BE49-F238E27FC236}">
                      <a16:creationId xmlns:a16="http://schemas.microsoft.com/office/drawing/2014/main" id="{285CFED6-55BC-0713-21ED-FBE5541942DA}"/>
                    </a:ext>
                  </a:extLst>
                </p:cNvPr>
                <p:cNvSpPr/>
                <p:nvPr/>
              </p:nvSpPr>
              <p:spPr>
                <a:xfrm>
                  <a:off x="9652158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5" name="任意多边形: 形状 10604">
                  <a:extLst>
                    <a:ext uri="{FF2B5EF4-FFF2-40B4-BE49-F238E27FC236}">
                      <a16:creationId xmlns:a16="http://schemas.microsoft.com/office/drawing/2014/main" id="{6AD02AA0-0881-B677-54A3-B778F8C8FEBA}"/>
                    </a:ext>
                  </a:extLst>
                </p:cNvPr>
                <p:cNvSpPr/>
                <p:nvPr/>
              </p:nvSpPr>
              <p:spPr>
                <a:xfrm>
                  <a:off x="9652158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6" name="任意多边形: 形状 10605">
                  <a:extLst>
                    <a:ext uri="{FF2B5EF4-FFF2-40B4-BE49-F238E27FC236}">
                      <a16:creationId xmlns:a16="http://schemas.microsoft.com/office/drawing/2014/main" id="{8FC2E52E-F988-AB55-B337-0D7411D43D6F}"/>
                    </a:ext>
                  </a:extLst>
                </p:cNvPr>
                <p:cNvSpPr/>
                <p:nvPr/>
              </p:nvSpPr>
              <p:spPr>
                <a:xfrm>
                  <a:off x="9652158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7" name="任意多边形: 形状 10606">
                  <a:extLst>
                    <a:ext uri="{FF2B5EF4-FFF2-40B4-BE49-F238E27FC236}">
                      <a16:creationId xmlns:a16="http://schemas.microsoft.com/office/drawing/2014/main" id="{43E10F53-7A95-5556-FB86-F7CE0528D708}"/>
                    </a:ext>
                  </a:extLst>
                </p:cNvPr>
                <p:cNvSpPr/>
                <p:nvPr/>
              </p:nvSpPr>
              <p:spPr>
                <a:xfrm>
                  <a:off x="9652158" y="5792533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8" name="任意多边形: 形状 10607">
                  <a:extLst>
                    <a:ext uri="{FF2B5EF4-FFF2-40B4-BE49-F238E27FC236}">
                      <a16:creationId xmlns:a16="http://schemas.microsoft.com/office/drawing/2014/main" id="{9F0845C7-B7EB-30A6-A08F-8E9DDF1FC1A0}"/>
                    </a:ext>
                  </a:extLst>
                </p:cNvPr>
                <p:cNvSpPr/>
                <p:nvPr/>
              </p:nvSpPr>
              <p:spPr>
                <a:xfrm>
                  <a:off x="9652158" y="58388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9" name="任意多边形: 形状 10608">
                  <a:extLst>
                    <a:ext uri="{FF2B5EF4-FFF2-40B4-BE49-F238E27FC236}">
                      <a16:creationId xmlns:a16="http://schemas.microsoft.com/office/drawing/2014/main" id="{8FB9B427-0346-4CBD-0738-B6DA41680FAE}"/>
                    </a:ext>
                  </a:extLst>
                </p:cNvPr>
                <p:cNvSpPr/>
                <p:nvPr/>
              </p:nvSpPr>
              <p:spPr>
                <a:xfrm>
                  <a:off x="9652158" y="588502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0" name="任意多边形: 形状 10609">
                  <a:extLst>
                    <a:ext uri="{FF2B5EF4-FFF2-40B4-BE49-F238E27FC236}">
                      <a16:creationId xmlns:a16="http://schemas.microsoft.com/office/drawing/2014/main" id="{0FB1998A-8175-5029-2C71-FDBCB4F2E734}"/>
                    </a:ext>
                  </a:extLst>
                </p:cNvPr>
                <p:cNvSpPr/>
                <p:nvPr/>
              </p:nvSpPr>
              <p:spPr>
                <a:xfrm>
                  <a:off x="9652158" y="593121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1" name="任意多边形: 形状 10610">
                  <a:extLst>
                    <a:ext uri="{FF2B5EF4-FFF2-40B4-BE49-F238E27FC236}">
                      <a16:creationId xmlns:a16="http://schemas.microsoft.com/office/drawing/2014/main" id="{2F96D217-D692-E9A1-E426-8A4C594AB988}"/>
                    </a:ext>
                  </a:extLst>
                </p:cNvPr>
                <p:cNvSpPr/>
                <p:nvPr/>
              </p:nvSpPr>
              <p:spPr>
                <a:xfrm>
                  <a:off x="9652158" y="59774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2" name="任意多边形: 形状 10611">
                  <a:extLst>
                    <a:ext uri="{FF2B5EF4-FFF2-40B4-BE49-F238E27FC236}">
                      <a16:creationId xmlns:a16="http://schemas.microsoft.com/office/drawing/2014/main" id="{18644EE0-F7B6-C5A8-614A-C9F51A0FBA3A}"/>
                    </a:ext>
                  </a:extLst>
                </p:cNvPr>
                <p:cNvSpPr/>
                <p:nvPr/>
              </p:nvSpPr>
              <p:spPr>
                <a:xfrm>
                  <a:off x="9652158" y="60237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3" name="任意多边形: 形状 10612">
                  <a:extLst>
                    <a:ext uri="{FF2B5EF4-FFF2-40B4-BE49-F238E27FC236}">
                      <a16:creationId xmlns:a16="http://schemas.microsoft.com/office/drawing/2014/main" id="{35FC52B9-ACD4-5F7B-82B0-F7AE89F5FFB4}"/>
                    </a:ext>
                  </a:extLst>
                </p:cNvPr>
                <p:cNvSpPr/>
                <p:nvPr/>
              </p:nvSpPr>
              <p:spPr>
                <a:xfrm>
                  <a:off x="9652158" y="60699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4" name="任意多边形: 形状 10613">
                  <a:extLst>
                    <a:ext uri="{FF2B5EF4-FFF2-40B4-BE49-F238E27FC236}">
                      <a16:creationId xmlns:a16="http://schemas.microsoft.com/office/drawing/2014/main" id="{99E301CE-1922-022A-7C05-51FC2D4AD7CE}"/>
                    </a:ext>
                  </a:extLst>
                </p:cNvPr>
                <p:cNvSpPr/>
                <p:nvPr/>
              </p:nvSpPr>
              <p:spPr>
                <a:xfrm>
                  <a:off x="9652158" y="61160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5" name="任意多边形: 形状 10614">
                  <a:extLst>
                    <a:ext uri="{FF2B5EF4-FFF2-40B4-BE49-F238E27FC236}">
                      <a16:creationId xmlns:a16="http://schemas.microsoft.com/office/drawing/2014/main" id="{5D0FF900-16AA-0284-8220-24FBFB8DA544}"/>
                    </a:ext>
                  </a:extLst>
                </p:cNvPr>
                <p:cNvSpPr/>
                <p:nvPr/>
              </p:nvSpPr>
              <p:spPr>
                <a:xfrm>
                  <a:off x="9903618" y="566766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6" name="任意多边形: 形状 10615">
                  <a:extLst>
                    <a:ext uri="{FF2B5EF4-FFF2-40B4-BE49-F238E27FC236}">
                      <a16:creationId xmlns:a16="http://schemas.microsoft.com/office/drawing/2014/main" id="{29D0FF6F-15C5-AE1F-7E2E-566DC0C6875C}"/>
                    </a:ext>
                  </a:extLst>
                </p:cNvPr>
                <p:cNvSpPr/>
                <p:nvPr/>
              </p:nvSpPr>
              <p:spPr>
                <a:xfrm>
                  <a:off x="9903618" y="57138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7" name="任意多边形: 形状 10616">
                  <a:extLst>
                    <a:ext uri="{FF2B5EF4-FFF2-40B4-BE49-F238E27FC236}">
                      <a16:creationId xmlns:a16="http://schemas.microsoft.com/office/drawing/2014/main" id="{A1E4FC14-B6A5-DD47-FA1E-65BDA81FC971}"/>
                    </a:ext>
                  </a:extLst>
                </p:cNvPr>
                <p:cNvSpPr/>
                <p:nvPr/>
              </p:nvSpPr>
              <p:spPr>
                <a:xfrm>
                  <a:off x="9903618" y="57601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8" name="任意多边形: 形状 10617">
                  <a:extLst>
                    <a:ext uri="{FF2B5EF4-FFF2-40B4-BE49-F238E27FC236}">
                      <a16:creationId xmlns:a16="http://schemas.microsoft.com/office/drawing/2014/main" id="{17C63F1B-393F-011E-AA38-E0E5817F271E}"/>
                    </a:ext>
                  </a:extLst>
                </p:cNvPr>
                <p:cNvSpPr/>
                <p:nvPr/>
              </p:nvSpPr>
              <p:spPr>
                <a:xfrm>
                  <a:off x="9903618" y="580634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9" name="任意多边形: 形状 10618">
                  <a:extLst>
                    <a:ext uri="{FF2B5EF4-FFF2-40B4-BE49-F238E27FC236}">
                      <a16:creationId xmlns:a16="http://schemas.microsoft.com/office/drawing/2014/main" id="{CBC5AFD9-4C12-CDD9-7541-76A07235A620}"/>
                    </a:ext>
                  </a:extLst>
                </p:cNvPr>
                <p:cNvSpPr/>
                <p:nvPr/>
              </p:nvSpPr>
              <p:spPr>
                <a:xfrm>
                  <a:off x="9903618" y="585254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0" name="任意多边形: 形状 10619">
                  <a:extLst>
                    <a:ext uri="{FF2B5EF4-FFF2-40B4-BE49-F238E27FC236}">
                      <a16:creationId xmlns:a16="http://schemas.microsoft.com/office/drawing/2014/main" id="{FE4989B2-A939-BA43-8576-1D8D7037FC45}"/>
                    </a:ext>
                  </a:extLst>
                </p:cNvPr>
                <p:cNvSpPr/>
                <p:nvPr/>
              </p:nvSpPr>
              <p:spPr>
                <a:xfrm>
                  <a:off x="9903618" y="589883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1" name="任意多边形: 形状 10620">
                  <a:extLst>
                    <a:ext uri="{FF2B5EF4-FFF2-40B4-BE49-F238E27FC236}">
                      <a16:creationId xmlns:a16="http://schemas.microsoft.com/office/drawing/2014/main" id="{4E78B2DB-B2EC-E344-A5EB-0D39781C4F83}"/>
                    </a:ext>
                  </a:extLst>
                </p:cNvPr>
                <p:cNvSpPr/>
                <p:nvPr/>
              </p:nvSpPr>
              <p:spPr>
                <a:xfrm>
                  <a:off x="9903618" y="594502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2" name="任意多边形: 形状 10621">
                  <a:extLst>
                    <a:ext uri="{FF2B5EF4-FFF2-40B4-BE49-F238E27FC236}">
                      <a16:creationId xmlns:a16="http://schemas.microsoft.com/office/drawing/2014/main" id="{BE3C74C5-A3B6-824F-2C9E-CAE49C477ECF}"/>
                    </a:ext>
                  </a:extLst>
                </p:cNvPr>
                <p:cNvSpPr/>
                <p:nvPr/>
              </p:nvSpPr>
              <p:spPr>
                <a:xfrm>
                  <a:off x="9903618" y="59912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3" name="任意多边形: 形状 10622">
                  <a:extLst>
                    <a:ext uri="{FF2B5EF4-FFF2-40B4-BE49-F238E27FC236}">
                      <a16:creationId xmlns:a16="http://schemas.microsoft.com/office/drawing/2014/main" id="{B44DEAFB-25F1-156C-16F6-924AFD0D90C9}"/>
                    </a:ext>
                  </a:extLst>
                </p:cNvPr>
                <p:cNvSpPr/>
                <p:nvPr/>
              </p:nvSpPr>
              <p:spPr>
                <a:xfrm>
                  <a:off x="9903618" y="603751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4" name="任意多边形: 形状 10623">
                  <a:extLst>
                    <a:ext uri="{FF2B5EF4-FFF2-40B4-BE49-F238E27FC236}">
                      <a16:creationId xmlns:a16="http://schemas.microsoft.com/office/drawing/2014/main" id="{D3EE1F66-7ABC-F2CB-2F49-9FB2049A312F}"/>
                    </a:ext>
                  </a:extLst>
                </p:cNvPr>
                <p:cNvSpPr/>
                <p:nvPr/>
              </p:nvSpPr>
              <p:spPr>
                <a:xfrm>
                  <a:off x="9903618" y="608371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5" name="任意多边形: 形状 10624">
                  <a:extLst>
                    <a:ext uri="{FF2B5EF4-FFF2-40B4-BE49-F238E27FC236}">
                      <a16:creationId xmlns:a16="http://schemas.microsoft.com/office/drawing/2014/main" id="{B5BD26C7-63D6-93FD-4868-12DED890B51E}"/>
                    </a:ext>
                  </a:extLst>
                </p:cNvPr>
                <p:cNvSpPr/>
                <p:nvPr/>
              </p:nvSpPr>
              <p:spPr>
                <a:xfrm>
                  <a:off x="9903618" y="6129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6" name="任意多边形: 形状 10625">
                  <a:extLst>
                    <a:ext uri="{FF2B5EF4-FFF2-40B4-BE49-F238E27FC236}">
                      <a16:creationId xmlns:a16="http://schemas.microsoft.com/office/drawing/2014/main" id="{A489D092-0259-0F13-09DF-97610EED0AE4}"/>
                    </a:ext>
                  </a:extLst>
                </p:cNvPr>
                <p:cNvSpPr/>
                <p:nvPr/>
              </p:nvSpPr>
              <p:spPr>
                <a:xfrm>
                  <a:off x="9903618" y="61761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7" name="任意多边形: 形状 10626">
                  <a:extLst>
                    <a:ext uri="{FF2B5EF4-FFF2-40B4-BE49-F238E27FC236}">
                      <a16:creationId xmlns:a16="http://schemas.microsoft.com/office/drawing/2014/main" id="{A237581E-73D0-C1FE-67C3-FA1D3F803DB0}"/>
                    </a:ext>
                  </a:extLst>
                </p:cNvPr>
                <p:cNvSpPr/>
                <p:nvPr/>
              </p:nvSpPr>
              <p:spPr>
                <a:xfrm>
                  <a:off x="9903618" y="622239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8" name="任意多边形: 形状 10627">
                  <a:extLst>
                    <a:ext uri="{FF2B5EF4-FFF2-40B4-BE49-F238E27FC236}">
                      <a16:creationId xmlns:a16="http://schemas.microsoft.com/office/drawing/2014/main" id="{BB5F45E2-28DC-64CF-64C0-1D61083128A4}"/>
                    </a:ext>
                  </a:extLst>
                </p:cNvPr>
                <p:cNvSpPr/>
                <p:nvPr/>
              </p:nvSpPr>
              <p:spPr>
                <a:xfrm>
                  <a:off x="9859803" y="566766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9" name="任意多边形: 形状 10628">
                  <a:extLst>
                    <a:ext uri="{FF2B5EF4-FFF2-40B4-BE49-F238E27FC236}">
                      <a16:creationId xmlns:a16="http://schemas.microsoft.com/office/drawing/2014/main" id="{4C2FBC78-F685-2BE2-308C-64106E05313A}"/>
                    </a:ext>
                  </a:extLst>
                </p:cNvPr>
                <p:cNvSpPr/>
                <p:nvPr/>
              </p:nvSpPr>
              <p:spPr>
                <a:xfrm>
                  <a:off x="9859803" y="57138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0" name="任意多边形: 形状 10629">
                  <a:extLst>
                    <a:ext uri="{FF2B5EF4-FFF2-40B4-BE49-F238E27FC236}">
                      <a16:creationId xmlns:a16="http://schemas.microsoft.com/office/drawing/2014/main" id="{A4834761-CE73-1A7F-B6E6-A84106EA4970}"/>
                    </a:ext>
                  </a:extLst>
                </p:cNvPr>
                <p:cNvSpPr/>
                <p:nvPr/>
              </p:nvSpPr>
              <p:spPr>
                <a:xfrm>
                  <a:off x="9859803" y="57601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1" name="任意多边形: 形状 10630">
                  <a:extLst>
                    <a:ext uri="{FF2B5EF4-FFF2-40B4-BE49-F238E27FC236}">
                      <a16:creationId xmlns:a16="http://schemas.microsoft.com/office/drawing/2014/main" id="{BF96DD08-F35A-CD1C-A2EA-1442D808073E}"/>
                    </a:ext>
                  </a:extLst>
                </p:cNvPr>
                <p:cNvSpPr/>
                <p:nvPr/>
              </p:nvSpPr>
              <p:spPr>
                <a:xfrm>
                  <a:off x="9859803" y="580634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2" name="任意多边形: 形状 10631">
                  <a:extLst>
                    <a:ext uri="{FF2B5EF4-FFF2-40B4-BE49-F238E27FC236}">
                      <a16:creationId xmlns:a16="http://schemas.microsoft.com/office/drawing/2014/main" id="{EB61E1EF-679B-D6AA-1360-1EE963D84726}"/>
                    </a:ext>
                  </a:extLst>
                </p:cNvPr>
                <p:cNvSpPr/>
                <p:nvPr/>
              </p:nvSpPr>
              <p:spPr>
                <a:xfrm>
                  <a:off x="9859803" y="585254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3" name="任意多边形: 形状 10632">
                  <a:extLst>
                    <a:ext uri="{FF2B5EF4-FFF2-40B4-BE49-F238E27FC236}">
                      <a16:creationId xmlns:a16="http://schemas.microsoft.com/office/drawing/2014/main" id="{D91B7294-6A72-F1EE-B3FE-25F977B51591}"/>
                    </a:ext>
                  </a:extLst>
                </p:cNvPr>
                <p:cNvSpPr/>
                <p:nvPr/>
              </p:nvSpPr>
              <p:spPr>
                <a:xfrm>
                  <a:off x="9859803" y="589883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4" name="任意多边形: 形状 10633">
                  <a:extLst>
                    <a:ext uri="{FF2B5EF4-FFF2-40B4-BE49-F238E27FC236}">
                      <a16:creationId xmlns:a16="http://schemas.microsoft.com/office/drawing/2014/main" id="{5875F037-8646-AC64-E95D-AF4813829D5B}"/>
                    </a:ext>
                  </a:extLst>
                </p:cNvPr>
                <p:cNvSpPr/>
                <p:nvPr/>
              </p:nvSpPr>
              <p:spPr>
                <a:xfrm>
                  <a:off x="9859803" y="594502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5" name="任意多边形: 形状 10634">
                  <a:extLst>
                    <a:ext uri="{FF2B5EF4-FFF2-40B4-BE49-F238E27FC236}">
                      <a16:creationId xmlns:a16="http://schemas.microsoft.com/office/drawing/2014/main" id="{258CB025-B152-43AB-9D4A-8A22E3B263FE}"/>
                    </a:ext>
                  </a:extLst>
                </p:cNvPr>
                <p:cNvSpPr/>
                <p:nvPr/>
              </p:nvSpPr>
              <p:spPr>
                <a:xfrm>
                  <a:off x="9859803" y="59912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6" name="任意多边形: 形状 10635">
                  <a:extLst>
                    <a:ext uri="{FF2B5EF4-FFF2-40B4-BE49-F238E27FC236}">
                      <a16:creationId xmlns:a16="http://schemas.microsoft.com/office/drawing/2014/main" id="{9193BB2F-F8E8-856D-9136-ED7CD4B0096B}"/>
                    </a:ext>
                  </a:extLst>
                </p:cNvPr>
                <p:cNvSpPr/>
                <p:nvPr/>
              </p:nvSpPr>
              <p:spPr>
                <a:xfrm>
                  <a:off x="9859803" y="603751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7" name="任意多边形: 形状 10636">
                  <a:extLst>
                    <a:ext uri="{FF2B5EF4-FFF2-40B4-BE49-F238E27FC236}">
                      <a16:creationId xmlns:a16="http://schemas.microsoft.com/office/drawing/2014/main" id="{E26E0C1C-D4B1-BCE1-E013-60FB7A106A5B}"/>
                    </a:ext>
                  </a:extLst>
                </p:cNvPr>
                <p:cNvSpPr/>
                <p:nvPr/>
              </p:nvSpPr>
              <p:spPr>
                <a:xfrm>
                  <a:off x="9859803" y="608371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8" name="任意多边形: 形状 10637">
                  <a:extLst>
                    <a:ext uri="{FF2B5EF4-FFF2-40B4-BE49-F238E27FC236}">
                      <a16:creationId xmlns:a16="http://schemas.microsoft.com/office/drawing/2014/main" id="{C862F87A-BA5C-3252-A5F6-2953D9854D78}"/>
                    </a:ext>
                  </a:extLst>
                </p:cNvPr>
                <p:cNvSpPr/>
                <p:nvPr/>
              </p:nvSpPr>
              <p:spPr>
                <a:xfrm>
                  <a:off x="9859803" y="6129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9" name="任意多边形: 形状 10638">
                  <a:extLst>
                    <a:ext uri="{FF2B5EF4-FFF2-40B4-BE49-F238E27FC236}">
                      <a16:creationId xmlns:a16="http://schemas.microsoft.com/office/drawing/2014/main" id="{B26E45EE-EF16-E3D0-36B6-05F2301D84DB}"/>
                    </a:ext>
                  </a:extLst>
                </p:cNvPr>
                <p:cNvSpPr/>
                <p:nvPr/>
              </p:nvSpPr>
              <p:spPr>
                <a:xfrm>
                  <a:off x="9859803" y="61761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0" name="任意多边形: 形状 10639">
                  <a:extLst>
                    <a:ext uri="{FF2B5EF4-FFF2-40B4-BE49-F238E27FC236}">
                      <a16:creationId xmlns:a16="http://schemas.microsoft.com/office/drawing/2014/main" id="{73D40928-43C7-4E11-8FEB-5B2FB125A6D5}"/>
                    </a:ext>
                  </a:extLst>
                </p:cNvPr>
                <p:cNvSpPr/>
                <p:nvPr/>
              </p:nvSpPr>
              <p:spPr>
                <a:xfrm>
                  <a:off x="9859803" y="622239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1" name="任意多边形: 形状 10640">
                  <a:extLst>
                    <a:ext uri="{FF2B5EF4-FFF2-40B4-BE49-F238E27FC236}">
                      <a16:creationId xmlns:a16="http://schemas.microsoft.com/office/drawing/2014/main" id="{0A26B8D9-945A-F4A2-4462-0D28134D3F80}"/>
                    </a:ext>
                  </a:extLst>
                </p:cNvPr>
                <p:cNvSpPr/>
                <p:nvPr/>
              </p:nvSpPr>
              <p:spPr>
                <a:xfrm>
                  <a:off x="9815988" y="566766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2" name="任意多边形: 形状 10641">
                  <a:extLst>
                    <a:ext uri="{FF2B5EF4-FFF2-40B4-BE49-F238E27FC236}">
                      <a16:creationId xmlns:a16="http://schemas.microsoft.com/office/drawing/2014/main" id="{FC9C6344-5F04-A9F3-156E-886CACAE5B41}"/>
                    </a:ext>
                  </a:extLst>
                </p:cNvPr>
                <p:cNvSpPr/>
                <p:nvPr/>
              </p:nvSpPr>
              <p:spPr>
                <a:xfrm>
                  <a:off x="9815988" y="57138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3" name="任意多边形: 形状 10642">
                  <a:extLst>
                    <a:ext uri="{FF2B5EF4-FFF2-40B4-BE49-F238E27FC236}">
                      <a16:creationId xmlns:a16="http://schemas.microsoft.com/office/drawing/2014/main" id="{C659E937-28F9-1D5B-248F-84093FAA725D}"/>
                    </a:ext>
                  </a:extLst>
                </p:cNvPr>
                <p:cNvSpPr/>
                <p:nvPr/>
              </p:nvSpPr>
              <p:spPr>
                <a:xfrm>
                  <a:off x="9815988" y="57601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4" name="任意多边形: 形状 10643">
                  <a:extLst>
                    <a:ext uri="{FF2B5EF4-FFF2-40B4-BE49-F238E27FC236}">
                      <a16:creationId xmlns:a16="http://schemas.microsoft.com/office/drawing/2014/main" id="{850F456D-5F6E-8166-7FC3-6F8721DF7D14}"/>
                    </a:ext>
                  </a:extLst>
                </p:cNvPr>
                <p:cNvSpPr/>
                <p:nvPr/>
              </p:nvSpPr>
              <p:spPr>
                <a:xfrm>
                  <a:off x="9815988" y="580634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5" name="任意多边形: 形状 10644">
                  <a:extLst>
                    <a:ext uri="{FF2B5EF4-FFF2-40B4-BE49-F238E27FC236}">
                      <a16:creationId xmlns:a16="http://schemas.microsoft.com/office/drawing/2014/main" id="{42219F24-6983-721E-73AB-77B8F3A89744}"/>
                    </a:ext>
                  </a:extLst>
                </p:cNvPr>
                <p:cNvSpPr/>
                <p:nvPr/>
              </p:nvSpPr>
              <p:spPr>
                <a:xfrm>
                  <a:off x="9815988" y="585254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6" name="任意多边形: 形状 10645">
                  <a:extLst>
                    <a:ext uri="{FF2B5EF4-FFF2-40B4-BE49-F238E27FC236}">
                      <a16:creationId xmlns:a16="http://schemas.microsoft.com/office/drawing/2014/main" id="{17DDBE57-6871-4D8E-3AB4-E42CBAFDB3FD}"/>
                    </a:ext>
                  </a:extLst>
                </p:cNvPr>
                <p:cNvSpPr/>
                <p:nvPr/>
              </p:nvSpPr>
              <p:spPr>
                <a:xfrm>
                  <a:off x="9815988" y="589883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7" name="任意多边形: 形状 10646">
                  <a:extLst>
                    <a:ext uri="{FF2B5EF4-FFF2-40B4-BE49-F238E27FC236}">
                      <a16:creationId xmlns:a16="http://schemas.microsoft.com/office/drawing/2014/main" id="{3D5099D4-6748-72D3-AD76-AE11515CA3C7}"/>
                    </a:ext>
                  </a:extLst>
                </p:cNvPr>
                <p:cNvSpPr/>
                <p:nvPr/>
              </p:nvSpPr>
              <p:spPr>
                <a:xfrm>
                  <a:off x="9815988" y="594502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8" name="任意多边形: 形状 10647">
                  <a:extLst>
                    <a:ext uri="{FF2B5EF4-FFF2-40B4-BE49-F238E27FC236}">
                      <a16:creationId xmlns:a16="http://schemas.microsoft.com/office/drawing/2014/main" id="{A9FF5ADD-2867-0EED-7361-C2304A780373}"/>
                    </a:ext>
                  </a:extLst>
                </p:cNvPr>
                <p:cNvSpPr/>
                <p:nvPr/>
              </p:nvSpPr>
              <p:spPr>
                <a:xfrm>
                  <a:off x="9815988" y="599122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49" name="任意多边形: 形状 10648">
                  <a:extLst>
                    <a:ext uri="{FF2B5EF4-FFF2-40B4-BE49-F238E27FC236}">
                      <a16:creationId xmlns:a16="http://schemas.microsoft.com/office/drawing/2014/main" id="{BBF10A59-B684-5287-C655-89FA6B0498B2}"/>
                    </a:ext>
                  </a:extLst>
                </p:cNvPr>
                <p:cNvSpPr/>
                <p:nvPr/>
              </p:nvSpPr>
              <p:spPr>
                <a:xfrm>
                  <a:off x="9815988" y="603751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0" name="任意多边形: 形状 10649">
                  <a:extLst>
                    <a:ext uri="{FF2B5EF4-FFF2-40B4-BE49-F238E27FC236}">
                      <a16:creationId xmlns:a16="http://schemas.microsoft.com/office/drawing/2014/main" id="{8D9F2960-AB98-51EE-4EE8-A79C6903E00B}"/>
                    </a:ext>
                  </a:extLst>
                </p:cNvPr>
                <p:cNvSpPr/>
                <p:nvPr/>
              </p:nvSpPr>
              <p:spPr>
                <a:xfrm>
                  <a:off x="9815988" y="608371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1" name="任意多边形: 形状 10650">
                  <a:extLst>
                    <a:ext uri="{FF2B5EF4-FFF2-40B4-BE49-F238E27FC236}">
                      <a16:creationId xmlns:a16="http://schemas.microsoft.com/office/drawing/2014/main" id="{9A72CB4C-E884-D0F5-CA03-80D5B6CE0CA0}"/>
                    </a:ext>
                  </a:extLst>
                </p:cNvPr>
                <p:cNvSpPr/>
                <p:nvPr/>
              </p:nvSpPr>
              <p:spPr>
                <a:xfrm>
                  <a:off x="9815988" y="612990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2" name="任意多边形: 形状 10651">
                  <a:extLst>
                    <a:ext uri="{FF2B5EF4-FFF2-40B4-BE49-F238E27FC236}">
                      <a16:creationId xmlns:a16="http://schemas.microsoft.com/office/drawing/2014/main" id="{E1431E49-F327-0669-4F26-72EE77F84CC9}"/>
                    </a:ext>
                  </a:extLst>
                </p:cNvPr>
                <p:cNvSpPr/>
                <p:nvPr/>
              </p:nvSpPr>
              <p:spPr>
                <a:xfrm>
                  <a:off x="9815988" y="61761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3" name="任意多边形: 形状 10652">
                  <a:extLst>
                    <a:ext uri="{FF2B5EF4-FFF2-40B4-BE49-F238E27FC236}">
                      <a16:creationId xmlns:a16="http://schemas.microsoft.com/office/drawing/2014/main" id="{3BECA488-EA31-B6AB-52CC-A5DC816C272D}"/>
                    </a:ext>
                  </a:extLst>
                </p:cNvPr>
                <p:cNvSpPr/>
                <p:nvPr/>
              </p:nvSpPr>
              <p:spPr>
                <a:xfrm>
                  <a:off x="9815988" y="622239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4" name="任意多边形: 形状 10653">
                  <a:extLst>
                    <a:ext uri="{FF2B5EF4-FFF2-40B4-BE49-F238E27FC236}">
                      <a16:creationId xmlns:a16="http://schemas.microsoft.com/office/drawing/2014/main" id="{3D353BA6-BC2E-94F2-12B4-90E22FFD0003}"/>
                    </a:ext>
                  </a:extLst>
                </p:cNvPr>
                <p:cNvSpPr/>
                <p:nvPr/>
              </p:nvSpPr>
              <p:spPr>
                <a:xfrm>
                  <a:off x="9815988" y="62685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5" name="任意多边形: 形状 10654">
                  <a:extLst>
                    <a:ext uri="{FF2B5EF4-FFF2-40B4-BE49-F238E27FC236}">
                      <a16:creationId xmlns:a16="http://schemas.microsoft.com/office/drawing/2014/main" id="{70F22D31-AD27-DEC3-8769-ABABE80C077A}"/>
                    </a:ext>
                  </a:extLst>
                </p:cNvPr>
                <p:cNvSpPr/>
                <p:nvPr/>
              </p:nvSpPr>
              <p:spPr>
                <a:xfrm>
                  <a:off x="9572720" y="568147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6" name="任意多边形: 形状 10655">
                  <a:extLst>
                    <a:ext uri="{FF2B5EF4-FFF2-40B4-BE49-F238E27FC236}">
                      <a16:creationId xmlns:a16="http://schemas.microsoft.com/office/drawing/2014/main" id="{47F96236-4E8B-451C-43B1-B7B7AA9E7B5C}"/>
                    </a:ext>
                  </a:extLst>
                </p:cNvPr>
                <p:cNvSpPr/>
                <p:nvPr/>
              </p:nvSpPr>
              <p:spPr>
                <a:xfrm>
                  <a:off x="9572720" y="572766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7" name="任意多边形: 形状 10656">
                  <a:extLst>
                    <a:ext uri="{FF2B5EF4-FFF2-40B4-BE49-F238E27FC236}">
                      <a16:creationId xmlns:a16="http://schemas.microsoft.com/office/drawing/2014/main" id="{E5F9936C-7002-A7BA-1E14-FC59BE911728}"/>
                    </a:ext>
                  </a:extLst>
                </p:cNvPr>
                <p:cNvSpPr/>
                <p:nvPr/>
              </p:nvSpPr>
              <p:spPr>
                <a:xfrm>
                  <a:off x="9572720" y="577386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8" name="任意多边形: 形状 10657">
                  <a:extLst>
                    <a:ext uri="{FF2B5EF4-FFF2-40B4-BE49-F238E27FC236}">
                      <a16:creationId xmlns:a16="http://schemas.microsoft.com/office/drawing/2014/main" id="{83A90FA3-14C8-8D89-49BE-A3EDB35019C6}"/>
                    </a:ext>
                  </a:extLst>
                </p:cNvPr>
                <p:cNvSpPr/>
                <p:nvPr/>
              </p:nvSpPr>
              <p:spPr>
                <a:xfrm>
                  <a:off x="9572720" y="582015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9" name="任意多边形: 形状 10658">
                  <a:extLst>
                    <a:ext uri="{FF2B5EF4-FFF2-40B4-BE49-F238E27FC236}">
                      <a16:creationId xmlns:a16="http://schemas.microsoft.com/office/drawing/2014/main" id="{B59ECA12-7E97-0057-777B-3D13248A1450}"/>
                    </a:ext>
                  </a:extLst>
                </p:cNvPr>
                <p:cNvSpPr/>
                <p:nvPr/>
              </p:nvSpPr>
              <p:spPr>
                <a:xfrm>
                  <a:off x="9572720" y="586635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0" name="任意多边形: 形状 10659">
                  <a:extLst>
                    <a:ext uri="{FF2B5EF4-FFF2-40B4-BE49-F238E27FC236}">
                      <a16:creationId xmlns:a16="http://schemas.microsoft.com/office/drawing/2014/main" id="{1056F8C7-831A-DCAB-1CED-64041A5A2A6F}"/>
                    </a:ext>
                  </a:extLst>
                </p:cNvPr>
                <p:cNvSpPr/>
                <p:nvPr/>
              </p:nvSpPr>
              <p:spPr>
                <a:xfrm>
                  <a:off x="9572720" y="59125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1" name="任意多边形: 形状 10660">
                  <a:extLst>
                    <a:ext uri="{FF2B5EF4-FFF2-40B4-BE49-F238E27FC236}">
                      <a16:creationId xmlns:a16="http://schemas.microsoft.com/office/drawing/2014/main" id="{9A05B7D4-641A-2C02-67BC-C056CA9B0CA7}"/>
                    </a:ext>
                  </a:extLst>
                </p:cNvPr>
                <p:cNvSpPr/>
                <p:nvPr/>
              </p:nvSpPr>
              <p:spPr>
                <a:xfrm>
                  <a:off x="9572720" y="595884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2" name="任意多边形: 形状 10661">
                  <a:extLst>
                    <a:ext uri="{FF2B5EF4-FFF2-40B4-BE49-F238E27FC236}">
                      <a16:creationId xmlns:a16="http://schemas.microsoft.com/office/drawing/2014/main" id="{2EBF3E95-78B6-4648-F7D2-BBDC6AF19ECE}"/>
                    </a:ext>
                  </a:extLst>
                </p:cNvPr>
                <p:cNvSpPr/>
                <p:nvPr/>
              </p:nvSpPr>
              <p:spPr>
                <a:xfrm>
                  <a:off x="9572720" y="6005036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3" name="任意多边形: 形状 10662">
                  <a:extLst>
                    <a:ext uri="{FF2B5EF4-FFF2-40B4-BE49-F238E27FC236}">
                      <a16:creationId xmlns:a16="http://schemas.microsoft.com/office/drawing/2014/main" id="{AD93238E-1B66-A4B8-B483-003920BD1ECE}"/>
                    </a:ext>
                  </a:extLst>
                </p:cNvPr>
                <p:cNvSpPr/>
                <p:nvPr/>
              </p:nvSpPr>
              <p:spPr>
                <a:xfrm>
                  <a:off x="9572720" y="605123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4" name="任意多边形: 形状 10663">
                  <a:extLst>
                    <a:ext uri="{FF2B5EF4-FFF2-40B4-BE49-F238E27FC236}">
                      <a16:creationId xmlns:a16="http://schemas.microsoft.com/office/drawing/2014/main" id="{4BDE9853-254A-FC4B-B3C2-C58374426C03}"/>
                    </a:ext>
                  </a:extLst>
                </p:cNvPr>
                <p:cNvSpPr/>
                <p:nvPr/>
              </p:nvSpPr>
              <p:spPr>
                <a:xfrm>
                  <a:off x="9572720" y="609752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5" name="任意多边形: 形状 10664">
                  <a:extLst>
                    <a:ext uri="{FF2B5EF4-FFF2-40B4-BE49-F238E27FC236}">
                      <a16:creationId xmlns:a16="http://schemas.microsoft.com/office/drawing/2014/main" id="{AE90115C-C59F-9164-3F64-963AF9568F37}"/>
                    </a:ext>
                  </a:extLst>
                </p:cNvPr>
                <p:cNvSpPr/>
                <p:nvPr/>
              </p:nvSpPr>
              <p:spPr>
                <a:xfrm>
                  <a:off x="9572720" y="623620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6" name="任意多边形: 形状 10665">
                  <a:extLst>
                    <a:ext uri="{FF2B5EF4-FFF2-40B4-BE49-F238E27FC236}">
                      <a16:creationId xmlns:a16="http://schemas.microsoft.com/office/drawing/2014/main" id="{550CA383-91C4-9654-6E44-191FD7FAEA39}"/>
                    </a:ext>
                  </a:extLst>
                </p:cNvPr>
                <p:cNvSpPr/>
                <p:nvPr/>
              </p:nvSpPr>
              <p:spPr>
                <a:xfrm>
                  <a:off x="9528905" y="568147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7" name="任意多边形: 形状 10666">
                  <a:extLst>
                    <a:ext uri="{FF2B5EF4-FFF2-40B4-BE49-F238E27FC236}">
                      <a16:creationId xmlns:a16="http://schemas.microsoft.com/office/drawing/2014/main" id="{C0947CD8-0D10-3F19-5FDA-0AD1AD159FAD}"/>
                    </a:ext>
                  </a:extLst>
                </p:cNvPr>
                <p:cNvSpPr/>
                <p:nvPr/>
              </p:nvSpPr>
              <p:spPr>
                <a:xfrm>
                  <a:off x="9528905" y="572766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8" name="任意多边形: 形状 10667">
                  <a:extLst>
                    <a:ext uri="{FF2B5EF4-FFF2-40B4-BE49-F238E27FC236}">
                      <a16:creationId xmlns:a16="http://schemas.microsoft.com/office/drawing/2014/main" id="{10910966-7C4B-AABE-CEF7-B94A2806503E}"/>
                    </a:ext>
                  </a:extLst>
                </p:cNvPr>
                <p:cNvSpPr/>
                <p:nvPr/>
              </p:nvSpPr>
              <p:spPr>
                <a:xfrm>
                  <a:off x="9528905" y="577386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9" name="任意多边形: 形状 10668">
                  <a:extLst>
                    <a:ext uri="{FF2B5EF4-FFF2-40B4-BE49-F238E27FC236}">
                      <a16:creationId xmlns:a16="http://schemas.microsoft.com/office/drawing/2014/main" id="{89F3ECC0-240C-4F0C-8F30-12AD454C6F12}"/>
                    </a:ext>
                  </a:extLst>
                </p:cNvPr>
                <p:cNvSpPr/>
                <p:nvPr/>
              </p:nvSpPr>
              <p:spPr>
                <a:xfrm>
                  <a:off x="9528905" y="582015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0" name="任意多边形: 形状 10669">
                  <a:extLst>
                    <a:ext uri="{FF2B5EF4-FFF2-40B4-BE49-F238E27FC236}">
                      <a16:creationId xmlns:a16="http://schemas.microsoft.com/office/drawing/2014/main" id="{840D7241-2DCD-C602-B4FE-9EA4B7B68D62}"/>
                    </a:ext>
                  </a:extLst>
                </p:cNvPr>
                <p:cNvSpPr/>
                <p:nvPr/>
              </p:nvSpPr>
              <p:spPr>
                <a:xfrm>
                  <a:off x="9528905" y="586635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1" name="任意多边形: 形状 10670">
                  <a:extLst>
                    <a:ext uri="{FF2B5EF4-FFF2-40B4-BE49-F238E27FC236}">
                      <a16:creationId xmlns:a16="http://schemas.microsoft.com/office/drawing/2014/main" id="{37870C09-F053-83F8-E523-6D152D1277E7}"/>
                    </a:ext>
                  </a:extLst>
                </p:cNvPr>
                <p:cNvSpPr/>
                <p:nvPr/>
              </p:nvSpPr>
              <p:spPr>
                <a:xfrm>
                  <a:off x="9528905" y="591254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2" name="任意多边形: 形状 10671">
                  <a:extLst>
                    <a:ext uri="{FF2B5EF4-FFF2-40B4-BE49-F238E27FC236}">
                      <a16:creationId xmlns:a16="http://schemas.microsoft.com/office/drawing/2014/main" id="{C6CCEE27-5416-3899-39EA-F2C9003AEFAA}"/>
                    </a:ext>
                  </a:extLst>
                </p:cNvPr>
                <p:cNvSpPr/>
                <p:nvPr/>
              </p:nvSpPr>
              <p:spPr>
                <a:xfrm>
                  <a:off x="9528905" y="595884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3" name="任意多边形: 形状 10672">
                  <a:extLst>
                    <a:ext uri="{FF2B5EF4-FFF2-40B4-BE49-F238E27FC236}">
                      <a16:creationId xmlns:a16="http://schemas.microsoft.com/office/drawing/2014/main" id="{6001AF50-60F1-5365-761F-8DAC983BD467}"/>
                    </a:ext>
                  </a:extLst>
                </p:cNvPr>
                <p:cNvSpPr/>
                <p:nvPr/>
              </p:nvSpPr>
              <p:spPr>
                <a:xfrm>
                  <a:off x="9528905" y="6005036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4" name="任意多边形: 形状 10673">
                  <a:extLst>
                    <a:ext uri="{FF2B5EF4-FFF2-40B4-BE49-F238E27FC236}">
                      <a16:creationId xmlns:a16="http://schemas.microsoft.com/office/drawing/2014/main" id="{378CD618-53DB-105F-554F-EDD953FE5341}"/>
                    </a:ext>
                  </a:extLst>
                </p:cNvPr>
                <p:cNvSpPr/>
                <p:nvPr/>
              </p:nvSpPr>
              <p:spPr>
                <a:xfrm>
                  <a:off x="9528905" y="605123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5" name="任意多边形: 形状 10674">
                  <a:extLst>
                    <a:ext uri="{FF2B5EF4-FFF2-40B4-BE49-F238E27FC236}">
                      <a16:creationId xmlns:a16="http://schemas.microsoft.com/office/drawing/2014/main" id="{EE3549DD-69FE-2099-433A-B98AFEA91E43}"/>
                    </a:ext>
                  </a:extLst>
                </p:cNvPr>
                <p:cNvSpPr/>
                <p:nvPr/>
              </p:nvSpPr>
              <p:spPr>
                <a:xfrm>
                  <a:off x="9528905" y="6189916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6" name="任意多边形: 形状 10675">
                  <a:extLst>
                    <a:ext uri="{FF2B5EF4-FFF2-40B4-BE49-F238E27FC236}">
                      <a16:creationId xmlns:a16="http://schemas.microsoft.com/office/drawing/2014/main" id="{EE854E01-02FC-32EE-CB37-65F200892569}"/>
                    </a:ext>
                  </a:extLst>
                </p:cNvPr>
                <p:cNvSpPr/>
                <p:nvPr/>
              </p:nvSpPr>
              <p:spPr>
                <a:xfrm>
                  <a:off x="9528905" y="623620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7" name="任意多边形: 形状 10676">
                  <a:extLst>
                    <a:ext uri="{FF2B5EF4-FFF2-40B4-BE49-F238E27FC236}">
                      <a16:creationId xmlns:a16="http://schemas.microsoft.com/office/drawing/2014/main" id="{046593BB-BEAA-E217-2DD2-0CA8EFE9B143}"/>
                    </a:ext>
                  </a:extLst>
                </p:cNvPr>
                <p:cNvSpPr/>
                <p:nvPr/>
              </p:nvSpPr>
              <p:spPr>
                <a:xfrm>
                  <a:off x="9485185" y="568147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8" name="任意多边形: 形状 10677">
                  <a:extLst>
                    <a:ext uri="{FF2B5EF4-FFF2-40B4-BE49-F238E27FC236}">
                      <a16:creationId xmlns:a16="http://schemas.microsoft.com/office/drawing/2014/main" id="{F58EEEFF-E436-39FC-6D6A-DB68461632E2}"/>
                    </a:ext>
                  </a:extLst>
                </p:cNvPr>
                <p:cNvSpPr/>
                <p:nvPr/>
              </p:nvSpPr>
              <p:spPr>
                <a:xfrm>
                  <a:off x="9485185" y="572766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9" name="任意多边形: 形状 10678">
                  <a:extLst>
                    <a:ext uri="{FF2B5EF4-FFF2-40B4-BE49-F238E27FC236}">
                      <a16:creationId xmlns:a16="http://schemas.microsoft.com/office/drawing/2014/main" id="{548A60C5-564D-AC2E-420D-EFD03CB1B740}"/>
                    </a:ext>
                  </a:extLst>
                </p:cNvPr>
                <p:cNvSpPr/>
                <p:nvPr/>
              </p:nvSpPr>
              <p:spPr>
                <a:xfrm>
                  <a:off x="9485185" y="577386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0" name="任意多边形: 形状 10679">
                  <a:extLst>
                    <a:ext uri="{FF2B5EF4-FFF2-40B4-BE49-F238E27FC236}">
                      <a16:creationId xmlns:a16="http://schemas.microsoft.com/office/drawing/2014/main" id="{3C4F987C-4B06-B484-806A-384996155176}"/>
                    </a:ext>
                  </a:extLst>
                </p:cNvPr>
                <p:cNvSpPr/>
                <p:nvPr/>
              </p:nvSpPr>
              <p:spPr>
                <a:xfrm>
                  <a:off x="9485185" y="582015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1" name="任意多边形: 形状 10680">
                  <a:extLst>
                    <a:ext uri="{FF2B5EF4-FFF2-40B4-BE49-F238E27FC236}">
                      <a16:creationId xmlns:a16="http://schemas.microsoft.com/office/drawing/2014/main" id="{210F52A2-14F7-9AEA-ACCA-68D31B57C092}"/>
                    </a:ext>
                  </a:extLst>
                </p:cNvPr>
                <p:cNvSpPr/>
                <p:nvPr/>
              </p:nvSpPr>
              <p:spPr>
                <a:xfrm>
                  <a:off x="9485185" y="586635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2" name="任意多边形: 形状 10681">
                  <a:extLst>
                    <a:ext uri="{FF2B5EF4-FFF2-40B4-BE49-F238E27FC236}">
                      <a16:creationId xmlns:a16="http://schemas.microsoft.com/office/drawing/2014/main" id="{EE6380A1-51E1-A68F-3AF7-C9F3B7BF0C0E}"/>
                    </a:ext>
                  </a:extLst>
                </p:cNvPr>
                <p:cNvSpPr/>
                <p:nvPr/>
              </p:nvSpPr>
              <p:spPr>
                <a:xfrm>
                  <a:off x="9485185" y="591254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3" name="任意多边形: 形状 10682">
                  <a:extLst>
                    <a:ext uri="{FF2B5EF4-FFF2-40B4-BE49-F238E27FC236}">
                      <a16:creationId xmlns:a16="http://schemas.microsoft.com/office/drawing/2014/main" id="{0E27C36B-75CE-AD4D-DA56-A25BD7259B61}"/>
                    </a:ext>
                  </a:extLst>
                </p:cNvPr>
                <p:cNvSpPr/>
                <p:nvPr/>
              </p:nvSpPr>
              <p:spPr>
                <a:xfrm>
                  <a:off x="9485185" y="595884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4" name="任意多边形: 形状 10683">
                  <a:extLst>
                    <a:ext uri="{FF2B5EF4-FFF2-40B4-BE49-F238E27FC236}">
                      <a16:creationId xmlns:a16="http://schemas.microsoft.com/office/drawing/2014/main" id="{90D3BEB7-2EDF-0C28-3E64-839944D0A7A9}"/>
                    </a:ext>
                  </a:extLst>
                </p:cNvPr>
                <p:cNvSpPr/>
                <p:nvPr/>
              </p:nvSpPr>
              <p:spPr>
                <a:xfrm>
                  <a:off x="9485185" y="6005036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5" name="任意多边形: 形状 10684">
                  <a:extLst>
                    <a:ext uri="{FF2B5EF4-FFF2-40B4-BE49-F238E27FC236}">
                      <a16:creationId xmlns:a16="http://schemas.microsoft.com/office/drawing/2014/main" id="{BC1EA2D8-E9BC-8741-D479-41B407D10DAA}"/>
                    </a:ext>
                  </a:extLst>
                </p:cNvPr>
                <p:cNvSpPr/>
                <p:nvPr/>
              </p:nvSpPr>
              <p:spPr>
                <a:xfrm>
                  <a:off x="9485185" y="6143720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6" name="任意多边形: 形状 10685">
                  <a:extLst>
                    <a:ext uri="{FF2B5EF4-FFF2-40B4-BE49-F238E27FC236}">
                      <a16:creationId xmlns:a16="http://schemas.microsoft.com/office/drawing/2014/main" id="{6ED586C1-9FE4-20C5-689A-1418752F2B59}"/>
                    </a:ext>
                  </a:extLst>
                </p:cNvPr>
                <p:cNvSpPr/>
                <p:nvPr/>
              </p:nvSpPr>
              <p:spPr>
                <a:xfrm>
                  <a:off x="9485185" y="6189916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7" name="任意多边形: 形状 10686">
                  <a:extLst>
                    <a:ext uri="{FF2B5EF4-FFF2-40B4-BE49-F238E27FC236}">
                      <a16:creationId xmlns:a16="http://schemas.microsoft.com/office/drawing/2014/main" id="{BB29E54B-2791-2D78-DF15-1AD5C30C5B10}"/>
                    </a:ext>
                  </a:extLst>
                </p:cNvPr>
                <p:cNvSpPr/>
                <p:nvPr/>
              </p:nvSpPr>
              <p:spPr>
                <a:xfrm>
                  <a:off x="9485185" y="623620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8" name="任意多边形: 形状 10687">
                  <a:extLst>
                    <a:ext uri="{FF2B5EF4-FFF2-40B4-BE49-F238E27FC236}">
                      <a16:creationId xmlns:a16="http://schemas.microsoft.com/office/drawing/2014/main" id="{6F6857AD-0AA9-B8C2-7AD7-9D5AF4E1630A}"/>
                    </a:ext>
                  </a:extLst>
                </p:cNvPr>
                <p:cNvSpPr/>
                <p:nvPr/>
              </p:nvSpPr>
              <p:spPr>
                <a:xfrm>
                  <a:off x="9077991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9" name="任意多边形: 形状 10688">
                  <a:extLst>
                    <a:ext uri="{FF2B5EF4-FFF2-40B4-BE49-F238E27FC236}">
                      <a16:creationId xmlns:a16="http://schemas.microsoft.com/office/drawing/2014/main" id="{C5C51B1D-550A-F9A3-B44C-4050085AF37A}"/>
                    </a:ext>
                  </a:extLst>
                </p:cNvPr>
                <p:cNvSpPr/>
                <p:nvPr/>
              </p:nvSpPr>
              <p:spPr>
                <a:xfrm>
                  <a:off x="9077991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0" name="任意多边形: 形状 10689">
                  <a:extLst>
                    <a:ext uri="{FF2B5EF4-FFF2-40B4-BE49-F238E27FC236}">
                      <a16:creationId xmlns:a16="http://schemas.microsoft.com/office/drawing/2014/main" id="{B6F20518-2276-5B86-B1FD-9AC6D5A9FE26}"/>
                    </a:ext>
                  </a:extLst>
                </p:cNvPr>
                <p:cNvSpPr/>
                <p:nvPr/>
              </p:nvSpPr>
              <p:spPr>
                <a:xfrm>
                  <a:off x="9077991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1" name="任意多边形: 形状 10690">
                  <a:extLst>
                    <a:ext uri="{FF2B5EF4-FFF2-40B4-BE49-F238E27FC236}">
                      <a16:creationId xmlns:a16="http://schemas.microsoft.com/office/drawing/2014/main" id="{D21A8DE0-B5ED-54D2-C227-5E2B39A30BD2}"/>
                    </a:ext>
                  </a:extLst>
                </p:cNvPr>
                <p:cNvSpPr/>
                <p:nvPr/>
              </p:nvSpPr>
              <p:spPr>
                <a:xfrm>
                  <a:off x="9077991" y="51177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2" name="任意多边形: 形状 10691">
                  <a:extLst>
                    <a:ext uri="{FF2B5EF4-FFF2-40B4-BE49-F238E27FC236}">
                      <a16:creationId xmlns:a16="http://schemas.microsoft.com/office/drawing/2014/main" id="{9427D66A-FB49-49E4-110F-634E77EC9C5A}"/>
                    </a:ext>
                  </a:extLst>
                </p:cNvPr>
                <p:cNvSpPr/>
                <p:nvPr/>
              </p:nvSpPr>
              <p:spPr>
                <a:xfrm>
                  <a:off x="9077991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3" name="任意多边形: 形状 10692">
                  <a:extLst>
                    <a:ext uri="{FF2B5EF4-FFF2-40B4-BE49-F238E27FC236}">
                      <a16:creationId xmlns:a16="http://schemas.microsoft.com/office/drawing/2014/main" id="{86DFC2AF-99A7-41E0-97DA-87E3F0D377E1}"/>
                    </a:ext>
                  </a:extLst>
                </p:cNvPr>
                <p:cNvSpPr/>
                <p:nvPr/>
              </p:nvSpPr>
              <p:spPr>
                <a:xfrm>
                  <a:off x="9077991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4" name="任意多边形: 形状 10693">
                  <a:extLst>
                    <a:ext uri="{FF2B5EF4-FFF2-40B4-BE49-F238E27FC236}">
                      <a16:creationId xmlns:a16="http://schemas.microsoft.com/office/drawing/2014/main" id="{6A7CD0AE-BC10-5AFB-81A5-E67A6475F5BE}"/>
                    </a:ext>
                  </a:extLst>
                </p:cNvPr>
                <p:cNvSpPr/>
                <p:nvPr/>
              </p:nvSpPr>
              <p:spPr>
                <a:xfrm>
                  <a:off x="9077991" y="52564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5" name="任意多边形: 形状 10694">
                  <a:extLst>
                    <a:ext uri="{FF2B5EF4-FFF2-40B4-BE49-F238E27FC236}">
                      <a16:creationId xmlns:a16="http://schemas.microsoft.com/office/drawing/2014/main" id="{D3A12B60-B61E-33A2-43F3-F32FA17E682D}"/>
                    </a:ext>
                  </a:extLst>
                </p:cNvPr>
                <p:cNvSpPr/>
                <p:nvPr/>
              </p:nvSpPr>
              <p:spPr>
                <a:xfrm>
                  <a:off x="9077991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6" name="任意多边形: 形状 10695">
                  <a:extLst>
                    <a:ext uri="{FF2B5EF4-FFF2-40B4-BE49-F238E27FC236}">
                      <a16:creationId xmlns:a16="http://schemas.microsoft.com/office/drawing/2014/main" id="{96D54E2E-19E8-DD39-0385-E2B9FEA5C5EB}"/>
                    </a:ext>
                  </a:extLst>
                </p:cNvPr>
                <p:cNvSpPr/>
                <p:nvPr/>
              </p:nvSpPr>
              <p:spPr>
                <a:xfrm>
                  <a:off x="9077991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7" name="任意多边形: 形状 10696">
                  <a:extLst>
                    <a:ext uri="{FF2B5EF4-FFF2-40B4-BE49-F238E27FC236}">
                      <a16:creationId xmlns:a16="http://schemas.microsoft.com/office/drawing/2014/main" id="{B295A411-7E4B-870F-D962-27AE09D915B5}"/>
                    </a:ext>
                  </a:extLst>
                </p:cNvPr>
                <p:cNvSpPr/>
                <p:nvPr/>
              </p:nvSpPr>
              <p:spPr>
                <a:xfrm>
                  <a:off x="9077991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8" name="任意多边形: 形状 10697">
                  <a:extLst>
                    <a:ext uri="{FF2B5EF4-FFF2-40B4-BE49-F238E27FC236}">
                      <a16:creationId xmlns:a16="http://schemas.microsoft.com/office/drawing/2014/main" id="{7BF9BDDC-F228-9553-98C8-A577361AB3A5}"/>
                    </a:ext>
                  </a:extLst>
                </p:cNvPr>
                <p:cNvSpPr/>
                <p:nvPr/>
              </p:nvSpPr>
              <p:spPr>
                <a:xfrm>
                  <a:off x="9077991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9" name="任意多边形: 形状 10698">
                  <a:extLst>
                    <a:ext uri="{FF2B5EF4-FFF2-40B4-BE49-F238E27FC236}">
                      <a16:creationId xmlns:a16="http://schemas.microsoft.com/office/drawing/2014/main" id="{2E75A72F-5063-EC0A-44B6-0711F239C18F}"/>
                    </a:ext>
                  </a:extLst>
                </p:cNvPr>
                <p:cNvSpPr/>
                <p:nvPr/>
              </p:nvSpPr>
              <p:spPr>
                <a:xfrm>
                  <a:off x="9077991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0" name="任意多边形: 形状 10699">
                  <a:extLst>
                    <a:ext uri="{FF2B5EF4-FFF2-40B4-BE49-F238E27FC236}">
                      <a16:creationId xmlns:a16="http://schemas.microsoft.com/office/drawing/2014/main" id="{D52D61D9-DA3F-313D-A7FE-1D19C4A7E621}"/>
                    </a:ext>
                  </a:extLst>
                </p:cNvPr>
                <p:cNvSpPr/>
                <p:nvPr/>
              </p:nvSpPr>
              <p:spPr>
                <a:xfrm>
                  <a:off x="9077991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1" name="任意多边形: 形状 10700">
                  <a:extLst>
                    <a:ext uri="{FF2B5EF4-FFF2-40B4-BE49-F238E27FC236}">
                      <a16:creationId xmlns:a16="http://schemas.microsoft.com/office/drawing/2014/main" id="{B76D6778-8847-AE85-FE34-0F7F52FD843B}"/>
                    </a:ext>
                  </a:extLst>
                </p:cNvPr>
                <p:cNvSpPr/>
                <p:nvPr/>
              </p:nvSpPr>
              <p:spPr>
                <a:xfrm>
                  <a:off x="9077991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2" name="任意多边形: 形状 10701">
                  <a:extLst>
                    <a:ext uri="{FF2B5EF4-FFF2-40B4-BE49-F238E27FC236}">
                      <a16:creationId xmlns:a16="http://schemas.microsoft.com/office/drawing/2014/main" id="{38CA3CC3-55B4-C1B1-A7F6-C82A40076D77}"/>
                    </a:ext>
                  </a:extLst>
                </p:cNvPr>
                <p:cNvSpPr/>
                <p:nvPr/>
              </p:nvSpPr>
              <p:spPr>
                <a:xfrm>
                  <a:off x="9077991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3" name="任意多边形: 形状 10702">
                  <a:extLst>
                    <a:ext uri="{FF2B5EF4-FFF2-40B4-BE49-F238E27FC236}">
                      <a16:creationId xmlns:a16="http://schemas.microsoft.com/office/drawing/2014/main" id="{C5C52392-41E0-3244-DC34-6C3857B9E1B6}"/>
                    </a:ext>
                  </a:extLst>
                </p:cNvPr>
                <p:cNvSpPr/>
                <p:nvPr/>
              </p:nvSpPr>
              <p:spPr>
                <a:xfrm>
                  <a:off x="9077991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4" name="任意多边形: 形状 10703">
                  <a:extLst>
                    <a:ext uri="{FF2B5EF4-FFF2-40B4-BE49-F238E27FC236}">
                      <a16:creationId xmlns:a16="http://schemas.microsoft.com/office/drawing/2014/main" id="{859B14B0-18A3-0063-3B20-69AD145895BF}"/>
                    </a:ext>
                  </a:extLst>
                </p:cNvPr>
                <p:cNvSpPr/>
                <p:nvPr/>
              </p:nvSpPr>
              <p:spPr>
                <a:xfrm>
                  <a:off x="9077991" y="57187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5" name="任意多边形: 形状 10704">
                  <a:extLst>
                    <a:ext uri="{FF2B5EF4-FFF2-40B4-BE49-F238E27FC236}">
                      <a16:creationId xmlns:a16="http://schemas.microsoft.com/office/drawing/2014/main" id="{B2DDCFB9-0715-29F2-84C3-99D70E389C43}"/>
                    </a:ext>
                  </a:extLst>
                </p:cNvPr>
                <p:cNvSpPr/>
                <p:nvPr/>
              </p:nvSpPr>
              <p:spPr>
                <a:xfrm>
                  <a:off x="9077991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6" name="任意多边形: 形状 10705">
                  <a:extLst>
                    <a:ext uri="{FF2B5EF4-FFF2-40B4-BE49-F238E27FC236}">
                      <a16:creationId xmlns:a16="http://schemas.microsoft.com/office/drawing/2014/main" id="{B9349684-CDC0-C8B7-4B97-852278CE0FAF}"/>
                    </a:ext>
                  </a:extLst>
                </p:cNvPr>
                <p:cNvSpPr/>
                <p:nvPr/>
              </p:nvSpPr>
              <p:spPr>
                <a:xfrm>
                  <a:off x="9077991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7" name="任意多边形: 形状 10706">
                  <a:extLst>
                    <a:ext uri="{FF2B5EF4-FFF2-40B4-BE49-F238E27FC236}">
                      <a16:creationId xmlns:a16="http://schemas.microsoft.com/office/drawing/2014/main" id="{C4071C78-6935-289E-5D8B-16B4A893EF2B}"/>
                    </a:ext>
                  </a:extLst>
                </p:cNvPr>
                <p:cNvSpPr/>
                <p:nvPr/>
              </p:nvSpPr>
              <p:spPr>
                <a:xfrm>
                  <a:off x="9077991" y="59036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8" name="任意多边形: 形状 10707">
                  <a:extLst>
                    <a:ext uri="{FF2B5EF4-FFF2-40B4-BE49-F238E27FC236}">
                      <a16:creationId xmlns:a16="http://schemas.microsoft.com/office/drawing/2014/main" id="{B22E1CD7-47CB-5047-AE06-AEE727ADFA44}"/>
                    </a:ext>
                  </a:extLst>
                </p:cNvPr>
                <p:cNvSpPr/>
                <p:nvPr/>
              </p:nvSpPr>
              <p:spPr>
                <a:xfrm>
                  <a:off x="9077991" y="59498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09" name="任意多边形: 形状 10708">
                  <a:extLst>
                    <a:ext uri="{FF2B5EF4-FFF2-40B4-BE49-F238E27FC236}">
                      <a16:creationId xmlns:a16="http://schemas.microsoft.com/office/drawing/2014/main" id="{5EB96A34-5436-35A2-F2A4-54E25F21B9A1}"/>
                    </a:ext>
                  </a:extLst>
                </p:cNvPr>
                <p:cNvSpPr/>
                <p:nvPr/>
              </p:nvSpPr>
              <p:spPr>
                <a:xfrm>
                  <a:off x="9077991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0" name="任意多边形: 形状 10709">
                  <a:extLst>
                    <a:ext uri="{FF2B5EF4-FFF2-40B4-BE49-F238E27FC236}">
                      <a16:creationId xmlns:a16="http://schemas.microsoft.com/office/drawing/2014/main" id="{468A0C63-5A2A-7594-AC11-0B0298B0D1EE}"/>
                    </a:ext>
                  </a:extLst>
                </p:cNvPr>
                <p:cNvSpPr/>
                <p:nvPr/>
              </p:nvSpPr>
              <p:spPr>
                <a:xfrm>
                  <a:off x="9034272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1" name="任意多边形: 形状 10710">
                  <a:extLst>
                    <a:ext uri="{FF2B5EF4-FFF2-40B4-BE49-F238E27FC236}">
                      <a16:creationId xmlns:a16="http://schemas.microsoft.com/office/drawing/2014/main" id="{3F0F4966-CCD7-90CA-9E0B-40C7124B9AE7}"/>
                    </a:ext>
                  </a:extLst>
                </p:cNvPr>
                <p:cNvSpPr/>
                <p:nvPr/>
              </p:nvSpPr>
              <p:spPr>
                <a:xfrm>
                  <a:off x="9034272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2" name="任意多边形: 形状 10711">
                  <a:extLst>
                    <a:ext uri="{FF2B5EF4-FFF2-40B4-BE49-F238E27FC236}">
                      <a16:creationId xmlns:a16="http://schemas.microsoft.com/office/drawing/2014/main" id="{49946C6F-D0A8-1BFD-86C2-E9DFD770820C}"/>
                    </a:ext>
                  </a:extLst>
                </p:cNvPr>
                <p:cNvSpPr/>
                <p:nvPr/>
              </p:nvSpPr>
              <p:spPr>
                <a:xfrm>
                  <a:off x="9034272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3" name="任意多边形: 形状 10712">
                  <a:extLst>
                    <a:ext uri="{FF2B5EF4-FFF2-40B4-BE49-F238E27FC236}">
                      <a16:creationId xmlns:a16="http://schemas.microsoft.com/office/drawing/2014/main" id="{6B325429-A7F1-3F21-229B-9185DAB5A5B3}"/>
                    </a:ext>
                  </a:extLst>
                </p:cNvPr>
                <p:cNvSpPr/>
                <p:nvPr/>
              </p:nvSpPr>
              <p:spPr>
                <a:xfrm>
                  <a:off x="9034272" y="51177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4" name="任意多边形: 形状 10713">
                  <a:extLst>
                    <a:ext uri="{FF2B5EF4-FFF2-40B4-BE49-F238E27FC236}">
                      <a16:creationId xmlns:a16="http://schemas.microsoft.com/office/drawing/2014/main" id="{A7550AF1-574E-6F1D-30F2-557E759B538D}"/>
                    </a:ext>
                  </a:extLst>
                </p:cNvPr>
                <p:cNvSpPr/>
                <p:nvPr/>
              </p:nvSpPr>
              <p:spPr>
                <a:xfrm>
                  <a:off x="9034272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5" name="任意多边形: 形状 10714">
                  <a:extLst>
                    <a:ext uri="{FF2B5EF4-FFF2-40B4-BE49-F238E27FC236}">
                      <a16:creationId xmlns:a16="http://schemas.microsoft.com/office/drawing/2014/main" id="{0019D181-8D2D-38FF-43A1-72DCE3DED8A9}"/>
                    </a:ext>
                  </a:extLst>
                </p:cNvPr>
                <p:cNvSpPr/>
                <p:nvPr/>
              </p:nvSpPr>
              <p:spPr>
                <a:xfrm>
                  <a:off x="9034272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6" name="任意多边形: 形状 10715">
                  <a:extLst>
                    <a:ext uri="{FF2B5EF4-FFF2-40B4-BE49-F238E27FC236}">
                      <a16:creationId xmlns:a16="http://schemas.microsoft.com/office/drawing/2014/main" id="{3019D27A-98F6-671C-5D41-7ECB04C82D04}"/>
                    </a:ext>
                  </a:extLst>
                </p:cNvPr>
                <p:cNvSpPr/>
                <p:nvPr/>
              </p:nvSpPr>
              <p:spPr>
                <a:xfrm>
                  <a:off x="9034272" y="52564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7" name="任意多边形: 形状 10716">
                  <a:extLst>
                    <a:ext uri="{FF2B5EF4-FFF2-40B4-BE49-F238E27FC236}">
                      <a16:creationId xmlns:a16="http://schemas.microsoft.com/office/drawing/2014/main" id="{87CB3FF8-4DCE-6163-A548-6551B0F1198C}"/>
                    </a:ext>
                  </a:extLst>
                </p:cNvPr>
                <p:cNvSpPr/>
                <p:nvPr/>
              </p:nvSpPr>
              <p:spPr>
                <a:xfrm>
                  <a:off x="9034272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8" name="任意多边形: 形状 10717">
                  <a:extLst>
                    <a:ext uri="{FF2B5EF4-FFF2-40B4-BE49-F238E27FC236}">
                      <a16:creationId xmlns:a16="http://schemas.microsoft.com/office/drawing/2014/main" id="{B2062923-44E2-2BA3-8C9A-15C25094AE20}"/>
                    </a:ext>
                  </a:extLst>
                </p:cNvPr>
                <p:cNvSpPr/>
                <p:nvPr/>
              </p:nvSpPr>
              <p:spPr>
                <a:xfrm>
                  <a:off x="9034272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9" name="任意多边形: 形状 10718">
                  <a:extLst>
                    <a:ext uri="{FF2B5EF4-FFF2-40B4-BE49-F238E27FC236}">
                      <a16:creationId xmlns:a16="http://schemas.microsoft.com/office/drawing/2014/main" id="{20D54706-EFDB-FF08-3064-89C215FD7C80}"/>
                    </a:ext>
                  </a:extLst>
                </p:cNvPr>
                <p:cNvSpPr/>
                <p:nvPr/>
              </p:nvSpPr>
              <p:spPr>
                <a:xfrm>
                  <a:off x="9034272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0" name="任意多边形: 形状 10719">
                  <a:extLst>
                    <a:ext uri="{FF2B5EF4-FFF2-40B4-BE49-F238E27FC236}">
                      <a16:creationId xmlns:a16="http://schemas.microsoft.com/office/drawing/2014/main" id="{9E46FBC5-2476-1053-7F59-0A6D8E20028F}"/>
                    </a:ext>
                  </a:extLst>
                </p:cNvPr>
                <p:cNvSpPr/>
                <p:nvPr/>
              </p:nvSpPr>
              <p:spPr>
                <a:xfrm>
                  <a:off x="9034272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1" name="任意多边形: 形状 10720">
                  <a:extLst>
                    <a:ext uri="{FF2B5EF4-FFF2-40B4-BE49-F238E27FC236}">
                      <a16:creationId xmlns:a16="http://schemas.microsoft.com/office/drawing/2014/main" id="{978992DB-A8A7-6FCB-BC60-C99BD1DF21EE}"/>
                    </a:ext>
                  </a:extLst>
                </p:cNvPr>
                <p:cNvSpPr/>
                <p:nvPr/>
              </p:nvSpPr>
              <p:spPr>
                <a:xfrm>
                  <a:off x="9034272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2" name="任意多边形: 形状 10721">
                  <a:extLst>
                    <a:ext uri="{FF2B5EF4-FFF2-40B4-BE49-F238E27FC236}">
                      <a16:creationId xmlns:a16="http://schemas.microsoft.com/office/drawing/2014/main" id="{20D292E0-906E-E084-16F3-D2C05B4BF129}"/>
                    </a:ext>
                  </a:extLst>
                </p:cNvPr>
                <p:cNvSpPr/>
                <p:nvPr/>
              </p:nvSpPr>
              <p:spPr>
                <a:xfrm>
                  <a:off x="9034272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3" name="任意多边形: 形状 10722">
                  <a:extLst>
                    <a:ext uri="{FF2B5EF4-FFF2-40B4-BE49-F238E27FC236}">
                      <a16:creationId xmlns:a16="http://schemas.microsoft.com/office/drawing/2014/main" id="{E823F201-D32D-7ED5-E493-A608A4ABEC84}"/>
                    </a:ext>
                  </a:extLst>
                </p:cNvPr>
                <p:cNvSpPr/>
                <p:nvPr/>
              </p:nvSpPr>
              <p:spPr>
                <a:xfrm>
                  <a:off x="9034272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4" name="任意多边形: 形状 10723">
                  <a:extLst>
                    <a:ext uri="{FF2B5EF4-FFF2-40B4-BE49-F238E27FC236}">
                      <a16:creationId xmlns:a16="http://schemas.microsoft.com/office/drawing/2014/main" id="{B4DCC885-1455-99A7-AB6B-B2F0FC5F977C}"/>
                    </a:ext>
                  </a:extLst>
                </p:cNvPr>
                <p:cNvSpPr/>
                <p:nvPr/>
              </p:nvSpPr>
              <p:spPr>
                <a:xfrm>
                  <a:off x="9034272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5" name="任意多边形: 形状 10724">
                  <a:extLst>
                    <a:ext uri="{FF2B5EF4-FFF2-40B4-BE49-F238E27FC236}">
                      <a16:creationId xmlns:a16="http://schemas.microsoft.com/office/drawing/2014/main" id="{8EC37068-7A66-E2A5-FBE2-9CA801B5400F}"/>
                    </a:ext>
                  </a:extLst>
                </p:cNvPr>
                <p:cNvSpPr/>
                <p:nvPr/>
              </p:nvSpPr>
              <p:spPr>
                <a:xfrm>
                  <a:off x="9034272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6" name="任意多边形: 形状 10725">
                  <a:extLst>
                    <a:ext uri="{FF2B5EF4-FFF2-40B4-BE49-F238E27FC236}">
                      <a16:creationId xmlns:a16="http://schemas.microsoft.com/office/drawing/2014/main" id="{6CF9FC7B-9502-1AB0-5777-F772FF34F070}"/>
                    </a:ext>
                  </a:extLst>
                </p:cNvPr>
                <p:cNvSpPr/>
                <p:nvPr/>
              </p:nvSpPr>
              <p:spPr>
                <a:xfrm>
                  <a:off x="9034272" y="59498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7" name="任意多边形: 形状 10726">
                  <a:extLst>
                    <a:ext uri="{FF2B5EF4-FFF2-40B4-BE49-F238E27FC236}">
                      <a16:creationId xmlns:a16="http://schemas.microsoft.com/office/drawing/2014/main" id="{8AC8F11A-7BC0-4A30-FF23-04E7AD4696FA}"/>
                    </a:ext>
                  </a:extLst>
                </p:cNvPr>
                <p:cNvSpPr/>
                <p:nvPr/>
              </p:nvSpPr>
              <p:spPr>
                <a:xfrm>
                  <a:off x="9034272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8" name="任意多边形: 形状 10727">
                  <a:extLst>
                    <a:ext uri="{FF2B5EF4-FFF2-40B4-BE49-F238E27FC236}">
                      <a16:creationId xmlns:a16="http://schemas.microsoft.com/office/drawing/2014/main" id="{78C03632-83BA-5B7E-D7CE-279739297879}"/>
                    </a:ext>
                  </a:extLst>
                </p:cNvPr>
                <p:cNvSpPr/>
                <p:nvPr/>
              </p:nvSpPr>
              <p:spPr>
                <a:xfrm>
                  <a:off x="8990457" y="497919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29" name="任意多边形: 形状 10728">
                  <a:extLst>
                    <a:ext uri="{FF2B5EF4-FFF2-40B4-BE49-F238E27FC236}">
                      <a16:creationId xmlns:a16="http://schemas.microsoft.com/office/drawing/2014/main" id="{18432E16-24B0-45BD-34D9-BAD379A96BA5}"/>
                    </a:ext>
                  </a:extLst>
                </p:cNvPr>
                <p:cNvSpPr/>
                <p:nvPr/>
              </p:nvSpPr>
              <p:spPr>
                <a:xfrm>
                  <a:off x="8990457" y="50253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0" name="任意多边形: 形状 10729">
                  <a:extLst>
                    <a:ext uri="{FF2B5EF4-FFF2-40B4-BE49-F238E27FC236}">
                      <a16:creationId xmlns:a16="http://schemas.microsoft.com/office/drawing/2014/main" id="{9383AB9F-241F-793E-FBD7-7E5A034A5832}"/>
                    </a:ext>
                  </a:extLst>
                </p:cNvPr>
                <p:cNvSpPr/>
                <p:nvPr/>
              </p:nvSpPr>
              <p:spPr>
                <a:xfrm>
                  <a:off x="8990457" y="50715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1" name="任意多边形: 形状 10730">
                  <a:extLst>
                    <a:ext uri="{FF2B5EF4-FFF2-40B4-BE49-F238E27FC236}">
                      <a16:creationId xmlns:a16="http://schemas.microsoft.com/office/drawing/2014/main" id="{93E603F3-8109-B3AC-4119-3453EB2FF9AD}"/>
                    </a:ext>
                  </a:extLst>
                </p:cNvPr>
                <p:cNvSpPr/>
                <p:nvPr/>
              </p:nvSpPr>
              <p:spPr>
                <a:xfrm>
                  <a:off x="8990457" y="51177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2" name="任意多边形: 形状 10731">
                  <a:extLst>
                    <a:ext uri="{FF2B5EF4-FFF2-40B4-BE49-F238E27FC236}">
                      <a16:creationId xmlns:a16="http://schemas.microsoft.com/office/drawing/2014/main" id="{D6FE6403-B982-B02D-F31C-F8906C3C021E}"/>
                    </a:ext>
                  </a:extLst>
                </p:cNvPr>
                <p:cNvSpPr/>
                <p:nvPr/>
              </p:nvSpPr>
              <p:spPr>
                <a:xfrm>
                  <a:off x="8990457" y="51640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3" name="任意多边形: 形状 10732">
                  <a:extLst>
                    <a:ext uri="{FF2B5EF4-FFF2-40B4-BE49-F238E27FC236}">
                      <a16:creationId xmlns:a16="http://schemas.microsoft.com/office/drawing/2014/main" id="{EF1ECFFA-3343-D5CC-9429-1EBB5EA001AF}"/>
                    </a:ext>
                  </a:extLst>
                </p:cNvPr>
                <p:cNvSpPr/>
                <p:nvPr/>
              </p:nvSpPr>
              <p:spPr>
                <a:xfrm>
                  <a:off x="8990457" y="5210270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4" name="任意多边形: 形状 10733">
                  <a:extLst>
                    <a:ext uri="{FF2B5EF4-FFF2-40B4-BE49-F238E27FC236}">
                      <a16:creationId xmlns:a16="http://schemas.microsoft.com/office/drawing/2014/main" id="{1975F59D-F403-769E-D358-D38BD5934CE8}"/>
                    </a:ext>
                  </a:extLst>
                </p:cNvPr>
                <p:cNvSpPr/>
                <p:nvPr/>
              </p:nvSpPr>
              <p:spPr>
                <a:xfrm>
                  <a:off x="8990457" y="52564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5" name="任意多边形: 形状 10734">
                  <a:extLst>
                    <a:ext uri="{FF2B5EF4-FFF2-40B4-BE49-F238E27FC236}">
                      <a16:creationId xmlns:a16="http://schemas.microsoft.com/office/drawing/2014/main" id="{6A2B5434-919C-D34D-DD80-477B4B90E1F6}"/>
                    </a:ext>
                  </a:extLst>
                </p:cNvPr>
                <p:cNvSpPr/>
                <p:nvPr/>
              </p:nvSpPr>
              <p:spPr>
                <a:xfrm>
                  <a:off x="8990457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6" name="任意多边形: 形状 10735">
                  <a:extLst>
                    <a:ext uri="{FF2B5EF4-FFF2-40B4-BE49-F238E27FC236}">
                      <a16:creationId xmlns:a16="http://schemas.microsoft.com/office/drawing/2014/main" id="{CFB56DFD-25E6-C455-A398-E364D3D7BE69}"/>
                    </a:ext>
                  </a:extLst>
                </p:cNvPr>
                <p:cNvSpPr/>
                <p:nvPr/>
              </p:nvSpPr>
              <p:spPr>
                <a:xfrm>
                  <a:off x="8990457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7" name="任意多边形: 形状 10736">
                  <a:extLst>
                    <a:ext uri="{FF2B5EF4-FFF2-40B4-BE49-F238E27FC236}">
                      <a16:creationId xmlns:a16="http://schemas.microsoft.com/office/drawing/2014/main" id="{88887674-7E5E-32BE-3EFF-0F874ECCC1E7}"/>
                    </a:ext>
                  </a:extLst>
                </p:cNvPr>
                <p:cNvSpPr/>
                <p:nvPr/>
              </p:nvSpPr>
              <p:spPr>
                <a:xfrm>
                  <a:off x="8990457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8" name="任意多边形: 形状 10737">
                  <a:extLst>
                    <a:ext uri="{FF2B5EF4-FFF2-40B4-BE49-F238E27FC236}">
                      <a16:creationId xmlns:a16="http://schemas.microsoft.com/office/drawing/2014/main" id="{A6865E02-10B4-8BCB-F1D6-BE48642B8F5C}"/>
                    </a:ext>
                  </a:extLst>
                </p:cNvPr>
                <p:cNvSpPr/>
                <p:nvPr/>
              </p:nvSpPr>
              <p:spPr>
                <a:xfrm>
                  <a:off x="8990457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9" name="任意多边形: 形状 10738">
                  <a:extLst>
                    <a:ext uri="{FF2B5EF4-FFF2-40B4-BE49-F238E27FC236}">
                      <a16:creationId xmlns:a16="http://schemas.microsoft.com/office/drawing/2014/main" id="{D96A3146-8B7E-C3EF-1844-B122EE0C0CAF}"/>
                    </a:ext>
                  </a:extLst>
                </p:cNvPr>
                <p:cNvSpPr/>
                <p:nvPr/>
              </p:nvSpPr>
              <p:spPr>
                <a:xfrm>
                  <a:off x="8990457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0" name="任意多边形: 形状 10739">
                  <a:extLst>
                    <a:ext uri="{FF2B5EF4-FFF2-40B4-BE49-F238E27FC236}">
                      <a16:creationId xmlns:a16="http://schemas.microsoft.com/office/drawing/2014/main" id="{3180DB94-10FD-5D00-813C-FAA8261FFFC2}"/>
                    </a:ext>
                  </a:extLst>
                </p:cNvPr>
                <p:cNvSpPr/>
                <p:nvPr/>
              </p:nvSpPr>
              <p:spPr>
                <a:xfrm>
                  <a:off x="8990457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1" name="任意多边形: 形状 10740">
                  <a:extLst>
                    <a:ext uri="{FF2B5EF4-FFF2-40B4-BE49-F238E27FC236}">
                      <a16:creationId xmlns:a16="http://schemas.microsoft.com/office/drawing/2014/main" id="{34928371-A120-4BDE-1788-7FC87D9929A7}"/>
                    </a:ext>
                  </a:extLst>
                </p:cNvPr>
                <p:cNvSpPr/>
                <p:nvPr/>
              </p:nvSpPr>
              <p:spPr>
                <a:xfrm>
                  <a:off x="8990457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2" name="任意多边形: 形状 10741">
                  <a:extLst>
                    <a:ext uri="{FF2B5EF4-FFF2-40B4-BE49-F238E27FC236}">
                      <a16:creationId xmlns:a16="http://schemas.microsoft.com/office/drawing/2014/main" id="{2468D2D6-8A24-ECBF-9A62-9C6B9F7A3019}"/>
                    </a:ext>
                  </a:extLst>
                </p:cNvPr>
                <p:cNvSpPr/>
                <p:nvPr/>
              </p:nvSpPr>
              <p:spPr>
                <a:xfrm>
                  <a:off x="8990457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3" name="任意多边形: 形状 10742">
                  <a:extLst>
                    <a:ext uri="{FF2B5EF4-FFF2-40B4-BE49-F238E27FC236}">
                      <a16:creationId xmlns:a16="http://schemas.microsoft.com/office/drawing/2014/main" id="{CD3A808D-0C80-4463-ECE7-34D1222CDB16}"/>
                    </a:ext>
                  </a:extLst>
                </p:cNvPr>
                <p:cNvSpPr/>
                <p:nvPr/>
              </p:nvSpPr>
              <p:spPr>
                <a:xfrm>
                  <a:off x="8990457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4" name="任意多边形: 形状 10743">
                  <a:extLst>
                    <a:ext uri="{FF2B5EF4-FFF2-40B4-BE49-F238E27FC236}">
                      <a16:creationId xmlns:a16="http://schemas.microsoft.com/office/drawing/2014/main" id="{D3167F55-F101-1613-7A0F-B948E4EB2672}"/>
                    </a:ext>
                  </a:extLst>
                </p:cNvPr>
                <p:cNvSpPr/>
                <p:nvPr/>
              </p:nvSpPr>
              <p:spPr>
                <a:xfrm>
                  <a:off x="8990457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5" name="任意多边形: 形状 10744">
                  <a:extLst>
                    <a:ext uri="{FF2B5EF4-FFF2-40B4-BE49-F238E27FC236}">
                      <a16:creationId xmlns:a16="http://schemas.microsoft.com/office/drawing/2014/main" id="{D1CA0732-263E-9B7C-1823-A2F03FF10722}"/>
                    </a:ext>
                  </a:extLst>
                </p:cNvPr>
                <p:cNvSpPr/>
                <p:nvPr/>
              </p:nvSpPr>
              <p:spPr>
                <a:xfrm>
                  <a:off x="8990457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6" name="任意多边形: 形状 10745">
                  <a:extLst>
                    <a:ext uri="{FF2B5EF4-FFF2-40B4-BE49-F238E27FC236}">
                      <a16:creationId xmlns:a16="http://schemas.microsoft.com/office/drawing/2014/main" id="{70D8237D-7AD8-FE76-FD0E-2FCA256D83D5}"/>
                    </a:ext>
                  </a:extLst>
                </p:cNvPr>
                <p:cNvSpPr/>
                <p:nvPr/>
              </p:nvSpPr>
              <p:spPr>
                <a:xfrm>
                  <a:off x="8990457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7" name="任意多边形: 形状 10746">
                  <a:extLst>
                    <a:ext uri="{FF2B5EF4-FFF2-40B4-BE49-F238E27FC236}">
                      <a16:creationId xmlns:a16="http://schemas.microsoft.com/office/drawing/2014/main" id="{FF73002C-7E36-0597-38D2-747FCA600BD4}"/>
                    </a:ext>
                  </a:extLst>
                </p:cNvPr>
                <p:cNvSpPr/>
                <p:nvPr/>
              </p:nvSpPr>
              <p:spPr>
                <a:xfrm>
                  <a:off x="8990457" y="59036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8" name="任意多边形: 形状 10747">
                  <a:extLst>
                    <a:ext uri="{FF2B5EF4-FFF2-40B4-BE49-F238E27FC236}">
                      <a16:creationId xmlns:a16="http://schemas.microsoft.com/office/drawing/2014/main" id="{D3890479-1EAB-7AF8-DD7F-DF82EC5C3E44}"/>
                    </a:ext>
                  </a:extLst>
                </p:cNvPr>
                <p:cNvSpPr/>
                <p:nvPr/>
              </p:nvSpPr>
              <p:spPr>
                <a:xfrm>
                  <a:off x="8990457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49" name="任意多边形: 形状 10748">
                  <a:extLst>
                    <a:ext uri="{FF2B5EF4-FFF2-40B4-BE49-F238E27FC236}">
                      <a16:creationId xmlns:a16="http://schemas.microsoft.com/office/drawing/2014/main" id="{45163090-62A6-6C1B-D5C0-B999D91AF99E}"/>
                    </a:ext>
                  </a:extLst>
                </p:cNvPr>
                <p:cNvSpPr/>
                <p:nvPr/>
              </p:nvSpPr>
              <p:spPr>
                <a:xfrm>
                  <a:off x="9236964" y="556145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0" name="任意多边形: 形状 10749">
                  <a:extLst>
                    <a:ext uri="{FF2B5EF4-FFF2-40B4-BE49-F238E27FC236}">
                      <a16:creationId xmlns:a16="http://schemas.microsoft.com/office/drawing/2014/main" id="{15FF6A14-AA4D-2C0B-40F1-D9563637CD85}"/>
                    </a:ext>
                  </a:extLst>
                </p:cNvPr>
                <p:cNvSpPr/>
                <p:nvPr/>
              </p:nvSpPr>
              <p:spPr>
                <a:xfrm>
                  <a:off x="9236964" y="560765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1" name="任意多边形: 形状 10750">
                  <a:extLst>
                    <a:ext uri="{FF2B5EF4-FFF2-40B4-BE49-F238E27FC236}">
                      <a16:creationId xmlns:a16="http://schemas.microsoft.com/office/drawing/2014/main" id="{DC68ADEF-C158-C794-385D-856199DC65B4}"/>
                    </a:ext>
                  </a:extLst>
                </p:cNvPr>
                <p:cNvSpPr/>
                <p:nvPr/>
              </p:nvSpPr>
              <p:spPr>
                <a:xfrm>
                  <a:off x="9236964" y="56538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2" name="任意多边形: 形状 10751">
                  <a:extLst>
                    <a:ext uri="{FF2B5EF4-FFF2-40B4-BE49-F238E27FC236}">
                      <a16:creationId xmlns:a16="http://schemas.microsoft.com/office/drawing/2014/main" id="{8F08C6F6-37FD-7F9A-8BDD-D2D46B6B7BC0}"/>
                    </a:ext>
                  </a:extLst>
                </p:cNvPr>
                <p:cNvSpPr/>
                <p:nvPr/>
              </p:nvSpPr>
              <p:spPr>
                <a:xfrm>
                  <a:off x="9236964" y="5700141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3" name="任意多边形: 形状 10752">
                  <a:extLst>
                    <a:ext uri="{FF2B5EF4-FFF2-40B4-BE49-F238E27FC236}">
                      <a16:creationId xmlns:a16="http://schemas.microsoft.com/office/drawing/2014/main" id="{C3646F66-5BD8-C4EE-0E75-155C71A62F52}"/>
                    </a:ext>
                  </a:extLst>
                </p:cNvPr>
                <p:cNvSpPr/>
                <p:nvPr/>
              </p:nvSpPr>
              <p:spPr>
                <a:xfrm>
                  <a:off x="9236964" y="574633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4" name="任意多边形: 形状 10753">
                  <a:extLst>
                    <a:ext uri="{FF2B5EF4-FFF2-40B4-BE49-F238E27FC236}">
                      <a16:creationId xmlns:a16="http://schemas.microsoft.com/office/drawing/2014/main" id="{96FF7729-D2F4-FE4A-175B-67A5E19D927C}"/>
                    </a:ext>
                  </a:extLst>
                </p:cNvPr>
                <p:cNvSpPr/>
                <p:nvPr/>
              </p:nvSpPr>
              <p:spPr>
                <a:xfrm>
                  <a:off x="9236964" y="5792533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5" name="任意多边形: 形状 10754">
                  <a:extLst>
                    <a:ext uri="{FF2B5EF4-FFF2-40B4-BE49-F238E27FC236}">
                      <a16:creationId xmlns:a16="http://schemas.microsoft.com/office/drawing/2014/main" id="{9350BE07-2C5A-DA1F-F3D5-4A4C4204B160}"/>
                    </a:ext>
                  </a:extLst>
                </p:cNvPr>
                <p:cNvSpPr/>
                <p:nvPr/>
              </p:nvSpPr>
              <p:spPr>
                <a:xfrm>
                  <a:off x="9236964" y="583882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6" name="任意多边形: 形状 10755">
                  <a:extLst>
                    <a:ext uri="{FF2B5EF4-FFF2-40B4-BE49-F238E27FC236}">
                      <a16:creationId xmlns:a16="http://schemas.microsoft.com/office/drawing/2014/main" id="{B71B5866-FB3E-2762-BA19-086E2AA8439E}"/>
                    </a:ext>
                  </a:extLst>
                </p:cNvPr>
                <p:cNvSpPr/>
                <p:nvPr/>
              </p:nvSpPr>
              <p:spPr>
                <a:xfrm>
                  <a:off x="9236964" y="593121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7" name="任意多边形: 形状 10756">
                  <a:extLst>
                    <a:ext uri="{FF2B5EF4-FFF2-40B4-BE49-F238E27FC236}">
                      <a16:creationId xmlns:a16="http://schemas.microsoft.com/office/drawing/2014/main" id="{7C2E0C20-AFD5-5BB3-615B-B83856B3E9DD}"/>
                    </a:ext>
                  </a:extLst>
                </p:cNvPr>
                <p:cNvSpPr/>
                <p:nvPr/>
              </p:nvSpPr>
              <p:spPr>
                <a:xfrm>
                  <a:off x="9236964" y="59774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8" name="任意多边形: 形状 10757">
                  <a:extLst>
                    <a:ext uri="{FF2B5EF4-FFF2-40B4-BE49-F238E27FC236}">
                      <a16:creationId xmlns:a16="http://schemas.microsoft.com/office/drawing/2014/main" id="{81B8F4CB-D62C-EA81-B8B3-891528573069}"/>
                    </a:ext>
                  </a:extLst>
                </p:cNvPr>
                <p:cNvSpPr/>
                <p:nvPr/>
              </p:nvSpPr>
              <p:spPr>
                <a:xfrm>
                  <a:off x="9236964" y="602370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9" name="任意多边形: 形状 10758">
                  <a:extLst>
                    <a:ext uri="{FF2B5EF4-FFF2-40B4-BE49-F238E27FC236}">
                      <a16:creationId xmlns:a16="http://schemas.microsoft.com/office/drawing/2014/main" id="{6911EB6E-89C0-1AAD-F376-D891BF1564D2}"/>
                    </a:ext>
                  </a:extLst>
                </p:cNvPr>
                <p:cNvSpPr/>
                <p:nvPr/>
              </p:nvSpPr>
              <p:spPr>
                <a:xfrm>
                  <a:off x="9236964" y="60699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0" name="任意多边形: 形状 10759">
                  <a:extLst>
                    <a:ext uri="{FF2B5EF4-FFF2-40B4-BE49-F238E27FC236}">
                      <a16:creationId xmlns:a16="http://schemas.microsoft.com/office/drawing/2014/main" id="{372DABAA-FD56-78B9-71DD-186F505C62C1}"/>
                    </a:ext>
                  </a:extLst>
                </p:cNvPr>
                <p:cNvSpPr/>
                <p:nvPr/>
              </p:nvSpPr>
              <p:spPr>
                <a:xfrm>
                  <a:off x="9236964" y="61160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1" name="任意多边形: 形状 10760">
                  <a:extLst>
                    <a:ext uri="{FF2B5EF4-FFF2-40B4-BE49-F238E27FC236}">
                      <a16:creationId xmlns:a16="http://schemas.microsoft.com/office/drawing/2014/main" id="{8C46FB44-6D7F-0B1F-20FB-468C7879079E}"/>
                    </a:ext>
                  </a:extLst>
                </p:cNvPr>
                <p:cNvSpPr/>
                <p:nvPr/>
              </p:nvSpPr>
              <p:spPr>
                <a:xfrm>
                  <a:off x="9236964" y="616238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2" name="任意多边形: 形状 10761">
                  <a:extLst>
                    <a:ext uri="{FF2B5EF4-FFF2-40B4-BE49-F238E27FC236}">
                      <a16:creationId xmlns:a16="http://schemas.microsoft.com/office/drawing/2014/main" id="{84343907-0660-D930-3C88-6212F2FE1D5E}"/>
                    </a:ext>
                  </a:extLst>
                </p:cNvPr>
                <p:cNvSpPr/>
                <p:nvPr/>
              </p:nvSpPr>
              <p:spPr>
                <a:xfrm>
                  <a:off x="9236964" y="620858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3" name="任意多边形: 形状 10762">
                  <a:extLst>
                    <a:ext uri="{FF2B5EF4-FFF2-40B4-BE49-F238E27FC236}">
                      <a16:creationId xmlns:a16="http://schemas.microsoft.com/office/drawing/2014/main" id="{5C17D0B7-C6DA-D1E5-8015-DF0822495615}"/>
                    </a:ext>
                  </a:extLst>
                </p:cNvPr>
                <p:cNvSpPr/>
                <p:nvPr/>
              </p:nvSpPr>
              <p:spPr>
                <a:xfrm>
                  <a:off x="9236964" y="62547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4" name="任意多边形: 形状 10763">
                  <a:extLst>
                    <a:ext uri="{FF2B5EF4-FFF2-40B4-BE49-F238E27FC236}">
                      <a16:creationId xmlns:a16="http://schemas.microsoft.com/office/drawing/2014/main" id="{04DC8F5B-A96A-25C2-AB3D-89894618849E}"/>
                    </a:ext>
                  </a:extLst>
                </p:cNvPr>
                <p:cNvSpPr/>
                <p:nvPr/>
              </p:nvSpPr>
              <p:spPr>
                <a:xfrm>
                  <a:off x="9193149" y="556145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5" name="任意多边形: 形状 10764">
                  <a:extLst>
                    <a:ext uri="{FF2B5EF4-FFF2-40B4-BE49-F238E27FC236}">
                      <a16:creationId xmlns:a16="http://schemas.microsoft.com/office/drawing/2014/main" id="{6C80749A-EE91-4F7E-CA7C-9492158C9AFD}"/>
                    </a:ext>
                  </a:extLst>
                </p:cNvPr>
                <p:cNvSpPr/>
                <p:nvPr/>
              </p:nvSpPr>
              <p:spPr>
                <a:xfrm>
                  <a:off x="9193149" y="560765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6" name="任意多边形: 形状 10765">
                  <a:extLst>
                    <a:ext uri="{FF2B5EF4-FFF2-40B4-BE49-F238E27FC236}">
                      <a16:creationId xmlns:a16="http://schemas.microsoft.com/office/drawing/2014/main" id="{B9FE2F1C-A811-2E70-82EA-D04F10F1D9FA}"/>
                    </a:ext>
                  </a:extLst>
                </p:cNvPr>
                <p:cNvSpPr/>
                <p:nvPr/>
              </p:nvSpPr>
              <p:spPr>
                <a:xfrm>
                  <a:off x="9193149" y="56538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7" name="任意多边形: 形状 10766">
                  <a:extLst>
                    <a:ext uri="{FF2B5EF4-FFF2-40B4-BE49-F238E27FC236}">
                      <a16:creationId xmlns:a16="http://schemas.microsoft.com/office/drawing/2014/main" id="{32FE395A-36E3-F7C7-313F-7405F8F9E142}"/>
                    </a:ext>
                  </a:extLst>
                </p:cNvPr>
                <p:cNvSpPr/>
                <p:nvPr/>
              </p:nvSpPr>
              <p:spPr>
                <a:xfrm>
                  <a:off x="9193149" y="5700141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8" name="任意多边形: 形状 10767">
                  <a:extLst>
                    <a:ext uri="{FF2B5EF4-FFF2-40B4-BE49-F238E27FC236}">
                      <a16:creationId xmlns:a16="http://schemas.microsoft.com/office/drawing/2014/main" id="{96ABFED0-FFAA-A6AB-DC39-65EDFEBEA287}"/>
                    </a:ext>
                  </a:extLst>
                </p:cNvPr>
                <p:cNvSpPr/>
                <p:nvPr/>
              </p:nvSpPr>
              <p:spPr>
                <a:xfrm>
                  <a:off x="9193149" y="574633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69" name="任意多边形: 形状 10768">
                  <a:extLst>
                    <a:ext uri="{FF2B5EF4-FFF2-40B4-BE49-F238E27FC236}">
                      <a16:creationId xmlns:a16="http://schemas.microsoft.com/office/drawing/2014/main" id="{5EAA9580-933F-F9A6-8171-C1F50EF94474}"/>
                    </a:ext>
                  </a:extLst>
                </p:cNvPr>
                <p:cNvSpPr/>
                <p:nvPr/>
              </p:nvSpPr>
              <p:spPr>
                <a:xfrm>
                  <a:off x="9193149" y="5792533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3 h 27622"/>
                    <a:gd name="connsiteX3" fmla="*/ 0 w 27527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0" name="任意多边形: 形状 10769">
                  <a:extLst>
                    <a:ext uri="{FF2B5EF4-FFF2-40B4-BE49-F238E27FC236}">
                      <a16:creationId xmlns:a16="http://schemas.microsoft.com/office/drawing/2014/main" id="{ECA2A3F6-9A7D-3097-0FBF-55629E8C9A7D}"/>
                    </a:ext>
                  </a:extLst>
                </p:cNvPr>
                <p:cNvSpPr/>
                <p:nvPr/>
              </p:nvSpPr>
              <p:spPr>
                <a:xfrm>
                  <a:off x="9193149" y="593121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1" name="任意多边形: 形状 10770">
                  <a:extLst>
                    <a:ext uri="{FF2B5EF4-FFF2-40B4-BE49-F238E27FC236}">
                      <a16:creationId xmlns:a16="http://schemas.microsoft.com/office/drawing/2014/main" id="{BE5B403F-E2F4-C082-A1D6-0794E183A401}"/>
                    </a:ext>
                  </a:extLst>
                </p:cNvPr>
                <p:cNvSpPr/>
                <p:nvPr/>
              </p:nvSpPr>
              <p:spPr>
                <a:xfrm>
                  <a:off x="9193149" y="59774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2" name="任意多边形: 形状 10771">
                  <a:extLst>
                    <a:ext uri="{FF2B5EF4-FFF2-40B4-BE49-F238E27FC236}">
                      <a16:creationId xmlns:a16="http://schemas.microsoft.com/office/drawing/2014/main" id="{8AECEF0C-E7F7-7CBB-678C-EB50F0865A1F}"/>
                    </a:ext>
                  </a:extLst>
                </p:cNvPr>
                <p:cNvSpPr/>
                <p:nvPr/>
              </p:nvSpPr>
              <p:spPr>
                <a:xfrm>
                  <a:off x="9193149" y="602370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3" name="任意多边形: 形状 10772">
                  <a:extLst>
                    <a:ext uri="{FF2B5EF4-FFF2-40B4-BE49-F238E27FC236}">
                      <a16:creationId xmlns:a16="http://schemas.microsoft.com/office/drawing/2014/main" id="{14168B3F-C5F0-7C06-FCD1-C7CFD448CB96}"/>
                    </a:ext>
                  </a:extLst>
                </p:cNvPr>
                <p:cNvSpPr/>
                <p:nvPr/>
              </p:nvSpPr>
              <p:spPr>
                <a:xfrm>
                  <a:off x="9193149" y="606990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4" name="任意多边形: 形状 10773">
                  <a:extLst>
                    <a:ext uri="{FF2B5EF4-FFF2-40B4-BE49-F238E27FC236}">
                      <a16:creationId xmlns:a16="http://schemas.microsoft.com/office/drawing/2014/main" id="{DA77ACFF-28CC-21BE-AF9A-CF19588DF7C7}"/>
                    </a:ext>
                  </a:extLst>
                </p:cNvPr>
                <p:cNvSpPr/>
                <p:nvPr/>
              </p:nvSpPr>
              <p:spPr>
                <a:xfrm>
                  <a:off x="9193149" y="611609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5" name="任意多边形: 形状 10774">
                  <a:extLst>
                    <a:ext uri="{FF2B5EF4-FFF2-40B4-BE49-F238E27FC236}">
                      <a16:creationId xmlns:a16="http://schemas.microsoft.com/office/drawing/2014/main" id="{82135DA2-6374-B022-73C0-EECAF30CBD53}"/>
                    </a:ext>
                  </a:extLst>
                </p:cNvPr>
                <p:cNvSpPr/>
                <p:nvPr/>
              </p:nvSpPr>
              <p:spPr>
                <a:xfrm>
                  <a:off x="9193149" y="616238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6" name="任意多边形: 形状 10775">
                  <a:extLst>
                    <a:ext uri="{FF2B5EF4-FFF2-40B4-BE49-F238E27FC236}">
                      <a16:creationId xmlns:a16="http://schemas.microsoft.com/office/drawing/2014/main" id="{1629FE56-B575-1343-E361-19F4BC428C11}"/>
                    </a:ext>
                  </a:extLst>
                </p:cNvPr>
                <p:cNvSpPr/>
                <p:nvPr/>
              </p:nvSpPr>
              <p:spPr>
                <a:xfrm>
                  <a:off x="9193149" y="620858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7" name="任意多边形: 形状 10776">
                  <a:extLst>
                    <a:ext uri="{FF2B5EF4-FFF2-40B4-BE49-F238E27FC236}">
                      <a16:creationId xmlns:a16="http://schemas.microsoft.com/office/drawing/2014/main" id="{449BE4E7-5EC1-8AB8-DDF1-14AFE5BFDACD}"/>
                    </a:ext>
                  </a:extLst>
                </p:cNvPr>
                <p:cNvSpPr/>
                <p:nvPr/>
              </p:nvSpPr>
              <p:spPr>
                <a:xfrm>
                  <a:off x="9193149" y="625478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8" name="任意多边形: 形状 10777">
                  <a:extLst>
                    <a:ext uri="{FF2B5EF4-FFF2-40B4-BE49-F238E27FC236}">
                      <a16:creationId xmlns:a16="http://schemas.microsoft.com/office/drawing/2014/main" id="{A748ED01-997D-3704-2E45-E485156AED6F}"/>
                    </a:ext>
                  </a:extLst>
                </p:cNvPr>
                <p:cNvSpPr/>
                <p:nvPr/>
              </p:nvSpPr>
              <p:spPr>
                <a:xfrm>
                  <a:off x="9149429" y="556145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9" name="任意多边形: 形状 10778">
                  <a:extLst>
                    <a:ext uri="{FF2B5EF4-FFF2-40B4-BE49-F238E27FC236}">
                      <a16:creationId xmlns:a16="http://schemas.microsoft.com/office/drawing/2014/main" id="{0F9D9F87-2B27-02A5-BC8E-2E5F3CC555CF}"/>
                    </a:ext>
                  </a:extLst>
                </p:cNvPr>
                <p:cNvSpPr/>
                <p:nvPr/>
              </p:nvSpPr>
              <p:spPr>
                <a:xfrm>
                  <a:off x="9149429" y="560765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0" name="任意多边形: 形状 10779">
                  <a:extLst>
                    <a:ext uri="{FF2B5EF4-FFF2-40B4-BE49-F238E27FC236}">
                      <a16:creationId xmlns:a16="http://schemas.microsoft.com/office/drawing/2014/main" id="{66CC1536-DFA2-9C41-E0E3-FC56135A3F6E}"/>
                    </a:ext>
                  </a:extLst>
                </p:cNvPr>
                <p:cNvSpPr/>
                <p:nvPr/>
              </p:nvSpPr>
              <p:spPr>
                <a:xfrm>
                  <a:off x="9149429" y="56538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1" name="任意多边形: 形状 10780">
                  <a:extLst>
                    <a:ext uri="{FF2B5EF4-FFF2-40B4-BE49-F238E27FC236}">
                      <a16:creationId xmlns:a16="http://schemas.microsoft.com/office/drawing/2014/main" id="{4649D6C5-B19C-1C04-5386-35BD60CDF18D}"/>
                    </a:ext>
                  </a:extLst>
                </p:cNvPr>
                <p:cNvSpPr/>
                <p:nvPr/>
              </p:nvSpPr>
              <p:spPr>
                <a:xfrm>
                  <a:off x="9149429" y="5700141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2" name="任意多边形: 形状 10781">
                  <a:extLst>
                    <a:ext uri="{FF2B5EF4-FFF2-40B4-BE49-F238E27FC236}">
                      <a16:creationId xmlns:a16="http://schemas.microsoft.com/office/drawing/2014/main" id="{FA651D10-156A-51F1-1DBC-ADCFCCD3CD11}"/>
                    </a:ext>
                  </a:extLst>
                </p:cNvPr>
                <p:cNvSpPr/>
                <p:nvPr/>
              </p:nvSpPr>
              <p:spPr>
                <a:xfrm>
                  <a:off x="9149429" y="574633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3" name="任意多边形: 形状 10782">
                  <a:extLst>
                    <a:ext uri="{FF2B5EF4-FFF2-40B4-BE49-F238E27FC236}">
                      <a16:creationId xmlns:a16="http://schemas.microsoft.com/office/drawing/2014/main" id="{889E83F9-29CA-439D-D502-7A95F98CDFCD}"/>
                    </a:ext>
                  </a:extLst>
                </p:cNvPr>
                <p:cNvSpPr/>
                <p:nvPr/>
              </p:nvSpPr>
              <p:spPr>
                <a:xfrm>
                  <a:off x="9149429" y="5792533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3 w 27622"/>
                    <a:gd name="connsiteY1" fmla="*/ 0 h 27622"/>
                    <a:gd name="connsiteX2" fmla="*/ 27623 w 27622"/>
                    <a:gd name="connsiteY2" fmla="*/ 27623 h 27622"/>
                    <a:gd name="connsiteX3" fmla="*/ 0 w 27622"/>
                    <a:gd name="connsiteY3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623"/>
                      </a:lnTo>
                      <a:lnTo>
                        <a:pt x="0" y="27623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4" name="任意多边形: 形状 10783">
                  <a:extLst>
                    <a:ext uri="{FF2B5EF4-FFF2-40B4-BE49-F238E27FC236}">
                      <a16:creationId xmlns:a16="http://schemas.microsoft.com/office/drawing/2014/main" id="{ADC5606E-6443-49F6-6CB2-F754C8F4637A}"/>
                    </a:ext>
                  </a:extLst>
                </p:cNvPr>
                <p:cNvSpPr/>
                <p:nvPr/>
              </p:nvSpPr>
              <p:spPr>
                <a:xfrm>
                  <a:off x="9149429" y="588502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5" name="任意多边形: 形状 10784">
                  <a:extLst>
                    <a:ext uri="{FF2B5EF4-FFF2-40B4-BE49-F238E27FC236}">
                      <a16:creationId xmlns:a16="http://schemas.microsoft.com/office/drawing/2014/main" id="{0FE1527F-00E5-821E-41B1-9A52D9B153EB}"/>
                    </a:ext>
                  </a:extLst>
                </p:cNvPr>
                <p:cNvSpPr/>
                <p:nvPr/>
              </p:nvSpPr>
              <p:spPr>
                <a:xfrm>
                  <a:off x="9149429" y="593121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6" name="任意多边形: 形状 10785">
                  <a:extLst>
                    <a:ext uri="{FF2B5EF4-FFF2-40B4-BE49-F238E27FC236}">
                      <a16:creationId xmlns:a16="http://schemas.microsoft.com/office/drawing/2014/main" id="{18F9ED4E-67B7-EE7E-EA6C-D5694F29E569}"/>
                    </a:ext>
                  </a:extLst>
                </p:cNvPr>
                <p:cNvSpPr/>
                <p:nvPr/>
              </p:nvSpPr>
              <p:spPr>
                <a:xfrm>
                  <a:off x="9149429" y="59774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7" name="任意多边形: 形状 10786">
                  <a:extLst>
                    <a:ext uri="{FF2B5EF4-FFF2-40B4-BE49-F238E27FC236}">
                      <a16:creationId xmlns:a16="http://schemas.microsoft.com/office/drawing/2014/main" id="{139386A1-53CB-9B90-87B7-2B2FD9EE0314}"/>
                    </a:ext>
                  </a:extLst>
                </p:cNvPr>
                <p:cNvSpPr/>
                <p:nvPr/>
              </p:nvSpPr>
              <p:spPr>
                <a:xfrm>
                  <a:off x="9149429" y="602370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8" name="任意多边形: 形状 10787">
                  <a:extLst>
                    <a:ext uri="{FF2B5EF4-FFF2-40B4-BE49-F238E27FC236}">
                      <a16:creationId xmlns:a16="http://schemas.microsoft.com/office/drawing/2014/main" id="{7F50A5BF-C066-A2BA-9F4B-CB995CD37368}"/>
                    </a:ext>
                  </a:extLst>
                </p:cNvPr>
                <p:cNvSpPr/>
                <p:nvPr/>
              </p:nvSpPr>
              <p:spPr>
                <a:xfrm>
                  <a:off x="9149429" y="606990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89" name="任意多边形: 形状 10788">
                  <a:extLst>
                    <a:ext uri="{FF2B5EF4-FFF2-40B4-BE49-F238E27FC236}">
                      <a16:creationId xmlns:a16="http://schemas.microsoft.com/office/drawing/2014/main" id="{E75F7A3A-EA2B-6376-FEB5-188C2C5AAB0C}"/>
                    </a:ext>
                  </a:extLst>
                </p:cNvPr>
                <p:cNvSpPr/>
                <p:nvPr/>
              </p:nvSpPr>
              <p:spPr>
                <a:xfrm>
                  <a:off x="9149429" y="6116097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0" name="任意多边形: 形状 10789">
                  <a:extLst>
                    <a:ext uri="{FF2B5EF4-FFF2-40B4-BE49-F238E27FC236}">
                      <a16:creationId xmlns:a16="http://schemas.microsoft.com/office/drawing/2014/main" id="{BF4A79B8-1A17-4047-70B3-56ECCFD72BEB}"/>
                    </a:ext>
                  </a:extLst>
                </p:cNvPr>
                <p:cNvSpPr/>
                <p:nvPr/>
              </p:nvSpPr>
              <p:spPr>
                <a:xfrm>
                  <a:off x="9149429" y="616238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1" name="任意多边形: 形状 10790">
                  <a:extLst>
                    <a:ext uri="{FF2B5EF4-FFF2-40B4-BE49-F238E27FC236}">
                      <a16:creationId xmlns:a16="http://schemas.microsoft.com/office/drawing/2014/main" id="{29D10B7F-F6E2-8F17-B431-4FB30A4E1F07}"/>
                    </a:ext>
                  </a:extLst>
                </p:cNvPr>
                <p:cNvSpPr/>
                <p:nvPr/>
              </p:nvSpPr>
              <p:spPr>
                <a:xfrm>
                  <a:off x="9149429" y="620858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2" name="任意多边形: 形状 10791">
                  <a:extLst>
                    <a:ext uri="{FF2B5EF4-FFF2-40B4-BE49-F238E27FC236}">
                      <a16:creationId xmlns:a16="http://schemas.microsoft.com/office/drawing/2014/main" id="{E29F1383-7BF0-1040-986F-0375F5DADD79}"/>
                    </a:ext>
                  </a:extLst>
                </p:cNvPr>
                <p:cNvSpPr/>
                <p:nvPr/>
              </p:nvSpPr>
              <p:spPr>
                <a:xfrm>
                  <a:off x="9149429" y="62547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3 w 27622"/>
                    <a:gd name="connsiteY1" fmla="*/ 0 h 27527"/>
                    <a:gd name="connsiteX2" fmla="*/ 27623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3" y="0"/>
                      </a:lnTo>
                      <a:lnTo>
                        <a:pt x="27623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3" name="任意多边形: 形状 10792">
                  <a:extLst>
                    <a:ext uri="{FF2B5EF4-FFF2-40B4-BE49-F238E27FC236}">
                      <a16:creationId xmlns:a16="http://schemas.microsoft.com/office/drawing/2014/main" id="{FF7401FC-44F6-9D76-8874-6D36B7AB55E3}"/>
                    </a:ext>
                  </a:extLst>
                </p:cNvPr>
                <p:cNvSpPr/>
                <p:nvPr/>
              </p:nvSpPr>
              <p:spPr>
                <a:xfrm>
                  <a:off x="8226552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4" name="任意多边形: 形状 10793">
                  <a:extLst>
                    <a:ext uri="{FF2B5EF4-FFF2-40B4-BE49-F238E27FC236}">
                      <a16:creationId xmlns:a16="http://schemas.microsoft.com/office/drawing/2014/main" id="{E796213B-59E1-59FB-EC80-27D5B9EF5928}"/>
                    </a:ext>
                  </a:extLst>
                </p:cNvPr>
                <p:cNvSpPr/>
                <p:nvPr/>
              </p:nvSpPr>
              <p:spPr>
                <a:xfrm>
                  <a:off x="8226552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5" name="任意多边形: 形状 10794">
                  <a:extLst>
                    <a:ext uri="{FF2B5EF4-FFF2-40B4-BE49-F238E27FC236}">
                      <a16:creationId xmlns:a16="http://schemas.microsoft.com/office/drawing/2014/main" id="{FCC4AD79-D1FA-5912-642C-EB508FA940B1}"/>
                    </a:ext>
                  </a:extLst>
                </p:cNvPr>
                <p:cNvSpPr/>
                <p:nvPr/>
              </p:nvSpPr>
              <p:spPr>
                <a:xfrm>
                  <a:off x="8226552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6" name="任意多边形: 形状 10795">
                  <a:extLst>
                    <a:ext uri="{FF2B5EF4-FFF2-40B4-BE49-F238E27FC236}">
                      <a16:creationId xmlns:a16="http://schemas.microsoft.com/office/drawing/2014/main" id="{138D51F3-93B2-DE70-9D4D-902DDD30B78D}"/>
                    </a:ext>
                  </a:extLst>
                </p:cNvPr>
                <p:cNvSpPr/>
                <p:nvPr/>
              </p:nvSpPr>
              <p:spPr>
                <a:xfrm>
                  <a:off x="8226552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7" name="任意多边形: 形状 10796">
                  <a:extLst>
                    <a:ext uri="{FF2B5EF4-FFF2-40B4-BE49-F238E27FC236}">
                      <a16:creationId xmlns:a16="http://schemas.microsoft.com/office/drawing/2014/main" id="{627194DD-E2EF-E4F7-76B4-449DE8D37E56}"/>
                    </a:ext>
                  </a:extLst>
                </p:cNvPr>
                <p:cNvSpPr/>
                <p:nvPr/>
              </p:nvSpPr>
              <p:spPr>
                <a:xfrm>
                  <a:off x="8226552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8" name="任意多边形: 形状 10797">
                  <a:extLst>
                    <a:ext uri="{FF2B5EF4-FFF2-40B4-BE49-F238E27FC236}">
                      <a16:creationId xmlns:a16="http://schemas.microsoft.com/office/drawing/2014/main" id="{3D430594-3707-1483-846A-287F70E44987}"/>
                    </a:ext>
                  </a:extLst>
                </p:cNvPr>
                <p:cNvSpPr/>
                <p:nvPr/>
              </p:nvSpPr>
              <p:spPr>
                <a:xfrm>
                  <a:off x="8226552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9" name="任意多边形: 形状 10798">
                  <a:extLst>
                    <a:ext uri="{FF2B5EF4-FFF2-40B4-BE49-F238E27FC236}">
                      <a16:creationId xmlns:a16="http://schemas.microsoft.com/office/drawing/2014/main" id="{70A514C9-F614-6D0D-8E14-4ABDE5E26B25}"/>
                    </a:ext>
                  </a:extLst>
                </p:cNvPr>
                <p:cNvSpPr/>
                <p:nvPr/>
              </p:nvSpPr>
              <p:spPr>
                <a:xfrm>
                  <a:off x="8226552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0" name="任意多边形: 形状 10799">
                  <a:extLst>
                    <a:ext uri="{FF2B5EF4-FFF2-40B4-BE49-F238E27FC236}">
                      <a16:creationId xmlns:a16="http://schemas.microsoft.com/office/drawing/2014/main" id="{24191746-61B0-478F-14A0-CF45BACB9212}"/>
                    </a:ext>
                  </a:extLst>
                </p:cNvPr>
                <p:cNvSpPr/>
                <p:nvPr/>
              </p:nvSpPr>
              <p:spPr>
                <a:xfrm>
                  <a:off x="8226552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1" name="任意多边形: 形状 10800">
                  <a:extLst>
                    <a:ext uri="{FF2B5EF4-FFF2-40B4-BE49-F238E27FC236}">
                      <a16:creationId xmlns:a16="http://schemas.microsoft.com/office/drawing/2014/main" id="{56BDCEF3-A2F3-4238-DD39-0FF9B0C4AB07}"/>
                    </a:ext>
                  </a:extLst>
                </p:cNvPr>
                <p:cNvSpPr/>
                <p:nvPr/>
              </p:nvSpPr>
              <p:spPr>
                <a:xfrm>
                  <a:off x="8226552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2" name="任意多边形: 形状 10801">
                  <a:extLst>
                    <a:ext uri="{FF2B5EF4-FFF2-40B4-BE49-F238E27FC236}">
                      <a16:creationId xmlns:a16="http://schemas.microsoft.com/office/drawing/2014/main" id="{714F4B79-C125-0303-C041-F612E20A75A9}"/>
                    </a:ext>
                  </a:extLst>
                </p:cNvPr>
                <p:cNvSpPr/>
                <p:nvPr/>
              </p:nvSpPr>
              <p:spPr>
                <a:xfrm>
                  <a:off x="8226552" y="57187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3" name="任意多边形: 形状 10802">
                  <a:extLst>
                    <a:ext uri="{FF2B5EF4-FFF2-40B4-BE49-F238E27FC236}">
                      <a16:creationId xmlns:a16="http://schemas.microsoft.com/office/drawing/2014/main" id="{28661039-DE90-20D4-625E-0924DEABCE68}"/>
                    </a:ext>
                  </a:extLst>
                </p:cNvPr>
                <p:cNvSpPr/>
                <p:nvPr/>
              </p:nvSpPr>
              <p:spPr>
                <a:xfrm>
                  <a:off x="8226552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4" name="任意多边形: 形状 10803">
                  <a:extLst>
                    <a:ext uri="{FF2B5EF4-FFF2-40B4-BE49-F238E27FC236}">
                      <a16:creationId xmlns:a16="http://schemas.microsoft.com/office/drawing/2014/main" id="{60CF4701-D5A0-0160-1472-3D91ACE1D964}"/>
                    </a:ext>
                  </a:extLst>
                </p:cNvPr>
                <p:cNvSpPr/>
                <p:nvPr/>
              </p:nvSpPr>
              <p:spPr>
                <a:xfrm>
                  <a:off x="8226552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5" name="任意多边形: 形状 10804">
                  <a:extLst>
                    <a:ext uri="{FF2B5EF4-FFF2-40B4-BE49-F238E27FC236}">
                      <a16:creationId xmlns:a16="http://schemas.microsoft.com/office/drawing/2014/main" id="{72494291-D3A9-D0AC-76E8-308D13D5FDBC}"/>
                    </a:ext>
                  </a:extLst>
                </p:cNvPr>
                <p:cNvSpPr/>
                <p:nvPr/>
              </p:nvSpPr>
              <p:spPr>
                <a:xfrm>
                  <a:off x="8226552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6" name="任意多边形: 形状 10805">
                  <a:extLst>
                    <a:ext uri="{FF2B5EF4-FFF2-40B4-BE49-F238E27FC236}">
                      <a16:creationId xmlns:a16="http://schemas.microsoft.com/office/drawing/2014/main" id="{E3EEE398-BEAF-723E-BA49-A2210F903BF8}"/>
                    </a:ext>
                  </a:extLst>
                </p:cNvPr>
                <p:cNvSpPr/>
                <p:nvPr/>
              </p:nvSpPr>
              <p:spPr>
                <a:xfrm>
                  <a:off x="8226552" y="594988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7" name="任意多边形: 形状 10806">
                  <a:extLst>
                    <a:ext uri="{FF2B5EF4-FFF2-40B4-BE49-F238E27FC236}">
                      <a16:creationId xmlns:a16="http://schemas.microsoft.com/office/drawing/2014/main" id="{EF2CDE4E-FF16-A6FE-A464-8F1400C4A291}"/>
                    </a:ext>
                  </a:extLst>
                </p:cNvPr>
                <p:cNvSpPr/>
                <p:nvPr/>
              </p:nvSpPr>
              <p:spPr>
                <a:xfrm>
                  <a:off x="8226552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8" name="任意多边形: 形状 10807">
                  <a:extLst>
                    <a:ext uri="{FF2B5EF4-FFF2-40B4-BE49-F238E27FC236}">
                      <a16:creationId xmlns:a16="http://schemas.microsoft.com/office/drawing/2014/main" id="{22533D03-2924-1901-1B32-F1426454286B}"/>
                    </a:ext>
                  </a:extLst>
                </p:cNvPr>
                <p:cNvSpPr/>
                <p:nvPr/>
              </p:nvSpPr>
              <p:spPr>
                <a:xfrm>
                  <a:off x="8226552" y="60423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09" name="任意多边形: 形状 10808">
                  <a:extLst>
                    <a:ext uri="{FF2B5EF4-FFF2-40B4-BE49-F238E27FC236}">
                      <a16:creationId xmlns:a16="http://schemas.microsoft.com/office/drawing/2014/main" id="{294DAE40-8E34-CAE3-D3FE-539FE04BCCC4}"/>
                    </a:ext>
                  </a:extLst>
                </p:cNvPr>
                <p:cNvSpPr/>
                <p:nvPr/>
              </p:nvSpPr>
              <p:spPr>
                <a:xfrm>
                  <a:off x="8226552" y="608857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0" name="任意多边形: 形状 10809">
                  <a:extLst>
                    <a:ext uri="{FF2B5EF4-FFF2-40B4-BE49-F238E27FC236}">
                      <a16:creationId xmlns:a16="http://schemas.microsoft.com/office/drawing/2014/main" id="{AE8EB62A-6F89-7D16-7791-71942CE44FD2}"/>
                    </a:ext>
                  </a:extLst>
                </p:cNvPr>
                <p:cNvSpPr/>
                <p:nvPr/>
              </p:nvSpPr>
              <p:spPr>
                <a:xfrm>
                  <a:off x="8226552" y="618105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1" name="任意多边形: 形状 10810">
                  <a:extLst>
                    <a:ext uri="{FF2B5EF4-FFF2-40B4-BE49-F238E27FC236}">
                      <a16:creationId xmlns:a16="http://schemas.microsoft.com/office/drawing/2014/main" id="{304A4595-5182-9159-459D-D1F9AF83E793}"/>
                    </a:ext>
                  </a:extLst>
                </p:cNvPr>
                <p:cNvSpPr/>
                <p:nvPr/>
              </p:nvSpPr>
              <p:spPr>
                <a:xfrm>
                  <a:off x="8226552" y="62272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2" name="任意多边形: 形状 10811">
                  <a:extLst>
                    <a:ext uri="{FF2B5EF4-FFF2-40B4-BE49-F238E27FC236}">
                      <a16:creationId xmlns:a16="http://schemas.microsoft.com/office/drawing/2014/main" id="{7A6F8A6F-10FB-1549-FBF1-93984E030654}"/>
                    </a:ext>
                  </a:extLst>
                </p:cNvPr>
                <p:cNvSpPr/>
                <p:nvPr/>
              </p:nvSpPr>
              <p:spPr>
                <a:xfrm>
                  <a:off x="8226552" y="62734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3" name="任意多边形: 形状 10812">
                  <a:extLst>
                    <a:ext uri="{FF2B5EF4-FFF2-40B4-BE49-F238E27FC236}">
                      <a16:creationId xmlns:a16="http://schemas.microsoft.com/office/drawing/2014/main" id="{03ADD5CB-D69C-D865-616E-4F56C82DB521}"/>
                    </a:ext>
                  </a:extLst>
                </p:cNvPr>
                <p:cNvSpPr/>
                <p:nvPr/>
              </p:nvSpPr>
              <p:spPr>
                <a:xfrm>
                  <a:off x="8182737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4" name="任意多边形: 形状 10813">
                  <a:extLst>
                    <a:ext uri="{FF2B5EF4-FFF2-40B4-BE49-F238E27FC236}">
                      <a16:creationId xmlns:a16="http://schemas.microsoft.com/office/drawing/2014/main" id="{967BC4E4-8A17-429F-90A4-BCFB726D0F0B}"/>
                    </a:ext>
                  </a:extLst>
                </p:cNvPr>
                <p:cNvSpPr/>
                <p:nvPr/>
              </p:nvSpPr>
              <p:spPr>
                <a:xfrm>
                  <a:off x="8182737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5" name="任意多边形: 形状 10814">
                  <a:extLst>
                    <a:ext uri="{FF2B5EF4-FFF2-40B4-BE49-F238E27FC236}">
                      <a16:creationId xmlns:a16="http://schemas.microsoft.com/office/drawing/2014/main" id="{F55A1770-5CCF-DFB0-1AB6-D1CB6A3CC7CA}"/>
                    </a:ext>
                  </a:extLst>
                </p:cNvPr>
                <p:cNvSpPr/>
                <p:nvPr/>
              </p:nvSpPr>
              <p:spPr>
                <a:xfrm>
                  <a:off x="8182737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6" name="任意多边形: 形状 10815">
                  <a:extLst>
                    <a:ext uri="{FF2B5EF4-FFF2-40B4-BE49-F238E27FC236}">
                      <a16:creationId xmlns:a16="http://schemas.microsoft.com/office/drawing/2014/main" id="{B1868EF1-1C96-D56C-A0F1-184DF49E217B}"/>
                    </a:ext>
                  </a:extLst>
                </p:cNvPr>
                <p:cNvSpPr/>
                <p:nvPr/>
              </p:nvSpPr>
              <p:spPr>
                <a:xfrm>
                  <a:off x="8182737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7" name="任意多边形: 形状 10816">
                  <a:extLst>
                    <a:ext uri="{FF2B5EF4-FFF2-40B4-BE49-F238E27FC236}">
                      <a16:creationId xmlns:a16="http://schemas.microsoft.com/office/drawing/2014/main" id="{2BC1EF90-921B-B150-F656-176D679C9A0D}"/>
                    </a:ext>
                  </a:extLst>
                </p:cNvPr>
                <p:cNvSpPr/>
                <p:nvPr/>
              </p:nvSpPr>
              <p:spPr>
                <a:xfrm>
                  <a:off x="8182737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8" name="任意多边形: 形状 10817">
                  <a:extLst>
                    <a:ext uri="{FF2B5EF4-FFF2-40B4-BE49-F238E27FC236}">
                      <a16:creationId xmlns:a16="http://schemas.microsoft.com/office/drawing/2014/main" id="{F2CCE5ED-1A76-2ECD-9725-50B326C9FA13}"/>
                    </a:ext>
                  </a:extLst>
                </p:cNvPr>
                <p:cNvSpPr/>
                <p:nvPr/>
              </p:nvSpPr>
              <p:spPr>
                <a:xfrm>
                  <a:off x="8182737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9" name="任意多边形: 形状 10818">
                  <a:extLst>
                    <a:ext uri="{FF2B5EF4-FFF2-40B4-BE49-F238E27FC236}">
                      <a16:creationId xmlns:a16="http://schemas.microsoft.com/office/drawing/2014/main" id="{0C806121-41E1-42CB-5F59-5838FEDD0F4E}"/>
                    </a:ext>
                  </a:extLst>
                </p:cNvPr>
                <p:cNvSpPr/>
                <p:nvPr/>
              </p:nvSpPr>
              <p:spPr>
                <a:xfrm>
                  <a:off x="8182737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0" name="任意多边形: 形状 10819">
                  <a:extLst>
                    <a:ext uri="{FF2B5EF4-FFF2-40B4-BE49-F238E27FC236}">
                      <a16:creationId xmlns:a16="http://schemas.microsoft.com/office/drawing/2014/main" id="{D98038E2-4406-70F4-06AE-69FCD7899DC1}"/>
                    </a:ext>
                  </a:extLst>
                </p:cNvPr>
                <p:cNvSpPr/>
                <p:nvPr/>
              </p:nvSpPr>
              <p:spPr>
                <a:xfrm>
                  <a:off x="8182737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1" name="任意多边形: 形状 10820">
                  <a:extLst>
                    <a:ext uri="{FF2B5EF4-FFF2-40B4-BE49-F238E27FC236}">
                      <a16:creationId xmlns:a16="http://schemas.microsoft.com/office/drawing/2014/main" id="{208CDEFD-3531-C1F8-132F-99591C10E852}"/>
                    </a:ext>
                  </a:extLst>
                </p:cNvPr>
                <p:cNvSpPr/>
                <p:nvPr/>
              </p:nvSpPr>
              <p:spPr>
                <a:xfrm>
                  <a:off x="8182737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2" name="任意多边形: 形状 10821">
                  <a:extLst>
                    <a:ext uri="{FF2B5EF4-FFF2-40B4-BE49-F238E27FC236}">
                      <a16:creationId xmlns:a16="http://schemas.microsoft.com/office/drawing/2014/main" id="{D9C3A73D-6E09-61D0-D876-4670D450E571}"/>
                    </a:ext>
                  </a:extLst>
                </p:cNvPr>
                <p:cNvSpPr/>
                <p:nvPr/>
              </p:nvSpPr>
              <p:spPr>
                <a:xfrm>
                  <a:off x="8182737" y="57187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3" name="任意多边形: 形状 10822">
                  <a:extLst>
                    <a:ext uri="{FF2B5EF4-FFF2-40B4-BE49-F238E27FC236}">
                      <a16:creationId xmlns:a16="http://schemas.microsoft.com/office/drawing/2014/main" id="{A25DDFCA-9ECC-11D1-6B96-411C426AA5B4}"/>
                    </a:ext>
                  </a:extLst>
                </p:cNvPr>
                <p:cNvSpPr/>
                <p:nvPr/>
              </p:nvSpPr>
              <p:spPr>
                <a:xfrm>
                  <a:off x="8182737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4" name="任意多边形: 形状 10823">
                  <a:extLst>
                    <a:ext uri="{FF2B5EF4-FFF2-40B4-BE49-F238E27FC236}">
                      <a16:creationId xmlns:a16="http://schemas.microsoft.com/office/drawing/2014/main" id="{19073297-EE78-5868-9656-2A8729FEFDFD}"/>
                    </a:ext>
                  </a:extLst>
                </p:cNvPr>
                <p:cNvSpPr/>
                <p:nvPr/>
              </p:nvSpPr>
              <p:spPr>
                <a:xfrm>
                  <a:off x="8182737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5" name="任意多边形: 形状 10824">
                  <a:extLst>
                    <a:ext uri="{FF2B5EF4-FFF2-40B4-BE49-F238E27FC236}">
                      <a16:creationId xmlns:a16="http://schemas.microsoft.com/office/drawing/2014/main" id="{3E8893D8-C7AC-2B7C-BA0F-D70A24106A47}"/>
                    </a:ext>
                  </a:extLst>
                </p:cNvPr>
                <p:cNvSpPr/>
                <p:nvPr/>
              </p:nvSpPr>
              <p:spPr>
                <a:xfrm>
                  <a:off x="8182737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6" name="任意多边形: 形状 10825">
                  <a:extLst>
                    <a:ext uri="{FF2B5EF4-FFF2-40B4-BE49-F238E27FC236}">
                      <a16:creationId xmlns:a16="http://schemas.microsoft.com/office/drawing/2014/main" id="{8723C599-A098-AC9B-B057-8221F530574F}"/>
                    </a:ext>
                  </a:extLst>
                </p:cNvPr>
                <p:cNvSpPr/>
                <p:nvPr/>
              </p:nvSpPr>
              <p:spPr>
                <a:xfrm>
                  <a:off x="8182737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7" name="任意多边形: 形状 10826">
                  <a:extLst>
                    <a:ext uri="{FF2B5EF4-FFF2-40B4-BE49-F238E27FC236}">
                      <a16:creationId xmlns:a16="http://schemas.microsoft.com/office/drawing/2014/main" id="{3EDA6F8F-C5BA-B7A5-121A-93391ECCD43A}"/>
                    </a:ext>
                  </a:extLst>
                </p:cNvPr>
                <p:cNvSpPr/>
                <p:nvPr/>
              </p:nvSpPr>
              <p:spPr>
                <a:xfrm>
                  <a:off x="8182737" y="60423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8" name="任意多边形: 形状 10827">
                  <a:extLst>
                    <a:ext uri="{FF2B5EF4-FFF2-40B4-BE49-F238E27FC236}">
                      <a16:creationId xmlns:a16="http://schemas.microsoft.com/office/drawing/2014/main" id="{68F4AEE4-5A82-CC7B-3014-9F3FF76818EF}"/>
                    </a:ext>
                  </a:extLst>
                </p:cNvPr>
                <p:cNvSpPr/>
                <p:nvPr/>
              </p:nvSpPr>
              <p:spPr>
                <a:xfrm>
                  <a:off x="8182737" y="61347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29" name="任意多边形: 形状 10828">
                  <a:extLst>
                    <a:ext uri="{FF2B5EF4-FFF2-40B4-BE49-F238E27FC236}">
                      <a16:creationId xmlns:a16="http://schemas.microsoft.com/office/drawing/2014/main" id="{2DCD8D31-2504-FDC5-6F07-E533E4BAD747}"/>
                    </a:ext>
                  </a:extLst>
                </p:cNvPr>
                <p:cNvSpPr/>
                <p:nvPr/>
              </p:nvSpPr>
              <p:spPr>
                <a:xfrm>
                  <a:off x="8182737" y="618105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0" name="任意多边形: 形状 10829">
                  <a:extLst>
                    <a:ext uri="{FF2B5EF4-FFF2-40B4-BE49-F238E27FC236}">
                      <a16:creationId xmlns:a16="http://schemas.microsoft.com/office/drawing/2014/main" id="{F061F1A8-8D47-750B-3D4E-D759BCC30264}"/>
                    </a:ext>
                  </a:extLst>
                </p:cNvPr>
                <p:cNvSpPr/>
                <p:nvPr/>
              </p:nvSpPr>
              <p:spPr>
                <a:xfrm>
                  <a:off x="8182737" y="62272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1" name="任意多边形: 形状 10830">
                  <a:extLst>
                    <a:ext uri="{FF2B5EF4-FFF2-40B4-BE49-F238E27FC236}">
                      <a16:creationId xmlns:a16="http://schemas.microsoft.com/office/drawing/2014/main" id="{F04B1BF3-33A3-4242-A347-697BD586B73E}"/>
                    </a:ext>
                  </a:extLst>
                </p:cNvPr>
                <p:cNvSpPr/>
                <p:nvPr/>
              </p:nvSpPr>
              <p:spPr>
                <a:xfrm>
                  <a:off x="8182737" y="62734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2" name="任意多边形: 形状 10831">
                  <a:extLst>
                    <a:ext uri="{FF2B5EF4-FFF2-40B4-BE49-F238E27FC236}">
                      <a16:creationId xmlns:a16="http://schemas.microsoft.com/office/drawing/2014/main" id="{EF303A31-E1DC-A9AF-E0C4-2D87E93B7638}"/>
                    </a:ext>
                  </a:extLst>
                </p:cNvPr>
                <p:cNvSpPr/>
                <p:nvPr/>
              </p:nvSpPr>
              <p:spPr>
                <a:xfrm>
                  <a:off x="8138922" y="53027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3" name="任意多边形: 形状 10832">
                  <a:extLst>
                    <a:ext uri="{FF2B5EF4-FFF2-40B4-BE49-F238E27FC236}">
                      <a16:creationId xmlns:a16="http://schemas.microsoft.com/office/drawing/2014/main" id="{055243E3-6671-ABF2-C0D0-EF47649AC434}"/>
                    </a:ext>
                  </a:extLst>
                </p:cNvPr>
                <p:cNvSpPr/>
                <p:nvPr/>
              </p:nvSpPr>
              <p:spPr>
                <a:xfrm>
                  <a:off x="8138922" y="53489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4" name="任意多边形: 形状 10833">
                  <a:extLst>
                    <a:ext uri="{FF2B5EF4-FFF2-40B4-BE49-F238E27FC236}">
                      <a16:creationId xmlns:a16="http://schemas.microsoft.com/office/drawing/2014/main" id="{ED1216FE-59EB-C7FC-4CAC-82EA8DAA270D}"/>
                    </a:ext>
                  </a:extLst>
                </p:cNvPr>
                <p:cNvSpPr/>
                <p:nvPr/>
              </p:nvSpPr>
              <p:spPr>
                <a:xfrm>
                  <a:off x="8138922" y="53951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5" name="任意多边形: 形状 10834">
                  <a:extLst>
                    <a:ext uri="{FF2B5EF4-FFF2-40B4-BE49-F238E27FC236}">
                      <a16:creationId xmlns:a16="http://schemas.microsoft.com/office/drawing/2014/main" id="{967BCB42-43F0-16EE-2915-3A740015057C}"/>
                    </a:ext>
                  </a:extLst>
                </p:cNvPr>
                <p:cNvSpPr/>
                <p:nvPr/>
              </p:nvSpPr>
              <p:spPr>
                <a:xfrm>
                  <a:off x="8138922" y="54414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6" name="任意多边形: 形状 10835">
                  <a:extLst>
                    <a:ext uri="{FF2B5EF4-FFF2-40B4-BE49-F238E27FC236}">
                      <a16:creationId xmlns:a16="http://schemas.microsoft.com/office/drawing/2014/main" id="{C1008984-CDFB-50F1-19AF-ED6790D08D4C}"/>
                    </a:ext>
                  </a:extLst>
                </p:cNvPr>
                <p:cNvSpPr/>
                <p:nvPr/>
              </p:nvSpPr>
              <p:spPr>
                <a:xfrm>
                  <a:off x="8138922" y="548763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7" name="任意多边形: 形状 10836">
                  <a:extLst>
                    <a:ext uri="{FF2B5EF4-FFF2-40B4-BE49-F238E27FC236}">
                      <a16:creationId xmlns:a16="http://schemas.microsoft.com/office/drawing/2014/main" id="{07164567-CB0E-ACDE-6A3B-07B08BFE167E}"/>
                    </a:ext>
                  </a:extLst>
                </p:cNvPr>
                <p:cNvSpPr/>
                <p:nvPr/>
              </p:nvSpPr>
              <p:spPr>
                <a:xfrm>
                  <a:off x="8138922" y="553383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8" name="任意多边形: 形状 10837">
                  <a:extLst>
                    <a:ext uri="{FF2B5EF4-FFF2-40B4-BE49-F238E27FC236}">
                      <a16:creationId xmlns:a16="http://schemas.microsoft.com/office/drawing/2014/main" id="{D8E6968F-DF3A-644B-F00F-64134FED90D0}"/>
                    </a:ext>
                  </a:extLst>
                </p:cNvPr>
                <p:cNvSpPr/>
                <p:nvPr/>
              </p:nvSpPr>
              <p:spPr>
                <a:xfrm>
                  <a:off x="8138922" y="55801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9" name="任意多边形: 形状 10838">
                  <a:extLst>
                    <a:ext uri="{FF2B5EF4-FFF2-40B4-BE49-F238E27FC236}">
                      <a16:creationId xmlns:a16="http://schemas.microsoft.com/office/drawing/2014/main" id="{58DDE143-1DC9-A50E-7635-7E4F4AE1E6BD}"/>
                    </a:ext>
                  </a:extLst>
                </p:cNvPr>
                <p:cNvSpPr/>
                <p:nvPr/>
              </p:nvSpPr>
              <p:spPr>
                <a:xfrm>
                  <a:off x="8138922" y="5626322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0" name="任意多边形: 形状 10839">
                  <a:extLst>
                    <a:ext uri="{FF2B5EF4-FFF2-40B4-BE49-F238E27FC236}">
                      <a16:creationId xmlns:a16="http://schemas.microsoft.com/office/drawing/2014/main" id="{DDB4533E-C516-D6DF-41D7-F9726CB07745}"/>
                    </a:ext>
                  </a:extLst>
                </p:cNvPr>
                <p:cNvSpPr/>
                <p:nvPr/>
              </p:nvSpPr>
              <p:spPr>
                <a:xfrm>
                  <a:off x="8138922" y="567251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1" name="任意多边形: 形状 10840">
                  <a:extLst>
                    <a:ext uri="{FF2B5EF4-FFF2-40B4-BE49-F238E27FC236}">
                      <a16:creationId xmlns:a16="http://schemas.microsoft.com/office/drawing/2014/main" id="{FD83193E-4892-C7A6-E6E6-E8E6BDD6D64F}"/>
                    </a:ext>
                  </a:extLst>
                </p:cNvPr>
                <p:cNvSpPr/>
                <p:nvPr/>
              </p:nvSpPr>
              <p:spPr>
                <a:xfrm>
                  <a:off x="8138922" y="57187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2" name="任意多边形: 形状 10841">
                  <a:extLst>
                    <a:ext uri="{FF2B5EF4-FFF2-40B4-BE49-F238E27FC236}">
                      <a16:creationId xmlns:a16="http://schemas.microsoft.com/office/drawing/2014/main" id="{45120ED5-BE37-6162-1D74-09A386414E85}"/>
                    </a:ext>
                  </a:extLst>
                </p:cNvPr>
                <p:cNvSpPr/>
                <p:nvPr/>
              </p:nvSpPr>
              <p:spPr>
                <a:xfrm>
                  <a:off x="8138922" y="57650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3" name="任意多边形: 形状 10842">
                  <a:extLst>
                    <a:ext uri="{FF2B5EF4-FFF2-40B4-BE49-F238E27FC236}">
                      <a16:creationId xmlns:a16="http://schemas.microsoft.com/office/drawing/2014/main" id="{B1B520D6-E459-A436-728A-80FB0FB3C14E}"/>
                    </a:ext>
                  </a:extLst>
                </p:cNvPr>
                <p:cNvSpPr/>
                <p:nvPr/>
              </p:nvSpPr>
              <p:spPr>
                <a:xfrm>
                  <a:off x="8138922" y="581120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4" name="任意多边形: 形状 10843">
                  <a:extLst>
                    <a:ext uri="{FF2B5EF4-FFF2-40B4-BE49-F238E27FC236}">
                      <a16:creationId xmlns:a16="http://schemas.microsoft.com/office/drawing/2014/main" id="{3B7C78D0-1DEE-9955-BA40-1B007E6EF226}"/>
                    </a:ext>
                  </a:extLst>
                </p:cNvPr>
                <p:cNvSpPr/>
                <p:nvPr/>
              </p:nvSpPr>
              <p:spPr>
                <a:xfrm>
                  <a:off x="8138922" y="58573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5" name="任意多边形: 形状 10844">
                  <a:extLst>
                    <a:ext uri="{FF2B5EF4-FFF2-40B4-BE49-F238E27FC236}">
                      <a16:creationId xmlns:a16="http://schemas.microsoft.com/office/drawing/2014/main" id="{93A8F2E5-429C-FEA8-D331-34A1D343E482}"/>
                    </a:ext>
                  </a:extLst>
                </p:cNvPr>
                <p:cNvSpPr/>
                <p:nvPr/>
              </p:nvSpPr>
              <p:spPr>
                <a:xfrm>
                  <a:off x="8138922" y="59036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6" name="任意多边形: 形状 10845">
                  <a:extLst>
                    <a:ext uri="{FF2B5EF4-FFF2-40B4-BE49-F238E27FC236}">
                      <a16:creationId xmlns:a16="http://schemas.microsoft.com/office/drawing/2014/main" id="{2651A3D2-0013-A71B-A507-BD7ED6991690}"/>
                    </a:ext>
                  </a:extLst>
                </p:cNvPr>
                <p:cNvSpPr/>
                <p:nvPr/>
              </p:nvSpPr>
              <p:spPr>
                <a:xfrm>
                  <a:off x="8138922" y="599608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7" name="任意多边形: 形状 10846">
                  <a:extLst>
                    <a:ext uri="{FF2B5EF4-FFF2-40B4-BE49-F238E27FC236}">
                      <a16:creationId xmlns:a16="http://schemas.microsoft.com/office/drawing/2014/main" id="{E699C863-FDE3-35C6-7FAC-24D17F6C6FF6}"/>
                    </a:ext>
                  </a:extLst>
                </p:cNvPr>
                <p:cNvSpPr/>
                <p:nvPr/>
              </p:nvSpPr>
              <p:spPr>
                <a:xfrm>
                  <a:off x="8138922" y="608857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8" name="任意多边形: 形状 10847">
                  <a:extLst>
                    <a:ext uri="{FF2B5EF4-FFF2-40B4-BE49-F238E27FC236}">
                      <a16:creationId xmlns:a16="http://schemas.microsoft.com/office/drawing/2014/main" id="{1D0413A8-2089-FFD5-8767-6FC41A48002C}"/>
                    </a:ext>
                  </a:extLst>
                </p:cNvPr>
                <p:cNvSpPr/>
                <p:nvPr/>
              </p:nvSpPr>
              <p:spPr>
                <a:xfrm>
                  <a:off x="8138922" y="61347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49" name="任意多边形: 形状 10848">
                  <a:extLst>
                    <a:ext uri="{FF2B5EF4-FFF2-40B4-BE49-F238E27FC236}">
                      <a16:creationId xmlns:a16="http://schemas.microsoft.com/office/drawing/2014/main" id="{F6AC6AC3-7666-51BB-9EB5-130ED05490F3}"/>
                    </a:ext>
                  </a:extLst>
                </p:cNvPr>
                <p:cNvSpPr/>
                <p:nvPr/>
              </p:nvSpPr>
              <p:spPr>
                <a:xfrm>
                  <a:off x="8138922" y="6181058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0" name="任意多边形: 形状 10849">
                  <a:extLst>
                    <a:ext uri="{FF2B5EF4-FFF2-40B4-BE49-F238E27FC236}">
                      <a16:creationId xmlns:a16="http://schemas.microsoft.com/office/drawing/2014/main" id="{12A5B73B-F6D8-FDDC-BE96-DB34D7A8E7FC}"/>
                    </a:ext>
                  </a:extLst>
                </p:cNvPr>
                <p:cNvSpPr/>
                <p:nvPr/>
              </p:nvSpPr>
              <p:spPr>
                <a:xfrm>
                  <a:off x="8138922" y="622725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1" name="任意多边形: 形状 10850">
                  <a:extLst>
                    <a:ext uri="{FF2B5EF4-FFF2-40B4-BE49-F238E27FC236}">
                      <a16:creationId xmlns:a16="http://schemas.microsoft.com/office/drawing/2014/main" id="{FC9F5AE1-6C93-5FB7-D352-71D956B79740}"/>
                    </a:ext>
                  </a:extLst>
                </p:cNvPr>
                <p:cNvSpPr/>
                <p:nvPr/>
              </p:nvSpPr>
              <p:spPr>
                <a:xfrm>
                  <a:off x="8138922" y="627345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2" name="任意多边形: 形状 10851">
                  <a:extLst>
                    <a:ext uri="{FF2B5EF4-FFF2-40B4-BE49-F238E27FC236}">
                      <a16:creationId xmlns:a16="http://schemas.microsoft.com/office/drawing/2014/main" id="{11AFEB42-702F-0380-F083-72660B71CEB4}"/>
                    </a:ext>
                  </a:extLst>
                </p:cNvPr>
                <p:cNvSpPr/>
                <p:nvPr/>
              </p:nvSpPr>
              <p:spPr>
                <a:xfrm>
                  <a:off x="8404955" y="55663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3" name="任意多边形: 形状 10852">
                  <a:extLst>
                    <a:ext uri="{FF2B5EF4-FFF2-40B4-BE49-F238E27FC236}">
                      <a16:creationId xmlns:a16="http://schemas.microsoft.com/office/drawing/2014/main" id="{14EA0119-46B1-8425-7E41-0B87BEF72958}"/>
                    </a:ext>
                  </a:extLst>
                </p:cNvPr>
                <p:cNvSpPr/>
                <p:nvPr/>
              </p:nvSpPr>
              <p:spPr>
                <a:xfrm>
                  <a:off x="8404955" y="561251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4" name="任意多边形: 形状 10853">
                  <a:extLst>
                    <a:ext uri="{FF2B5EF4-FFF2-40B4-BE49-F238E27FC236}">
                      <a16:creationId xmlns:a16="http://schemas.microsoft.com/office/drawing/2014/main" id="{182502F6-CB1C-8035-F817-3F3F5DA753C1}"/>
                    </a:ext>
                  </a:extLst>
                </p:cNvPr>
                <p:cNvSpPr/>
                <p:nvPr/>
              </p:nvSpPr>
              <p:spPr>
                <a:xfrm>
                  <a:off x="8404955" y="565870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5" name="任意多边形: 形状 10854">
                  <a:extLst>
                    <a:ext uri="{FF2B5EF4-FFF2-40B4-BE49-F238E27FC236}">
                      <a16:creationId xmlns:a16="http://schemas.microsoft.com/office/drawing/2014/main" id="{03943619-EC9B-5208-623A-1F6BFBAA2C5A}"/>
                    </a:ext>
                  </a:extLst>
                </p:cNvPr>
                <p:cNvSpPr/>
                <p:nvPr/>
              </p:nvSpPr>
              <p:spPr>
                <a:xfrm>
                  <a:off x="8404955" y="57049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6" name="任意多边形: 形状 10855">
                  <a:extLst>
                    <a:ext uri="{FF2B5EF4-FFF2-40B4-BE49-F238E27FC236}">
                      <a16:creationId xmlns:a16="http://schemas.microsoft.com/office/drawing/2014/main" id="{EA78EE72-B8D5-8F53-0192-5E8A1BB3C33D}"/>
                    </a:ext>
                  </a:extLst>
                </p:cNvPr>
                <p:cNvSpPr/>
                <p:nvPr/>
              </p:nvSpPr>
              <p:spPr>
                <a:xfrm>
                  <a:off x="8404955" y="575119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7" name="任意多边形: 形状 10856">
                  <a:extLst>
                    <a:ext uri="{FF2B5EF4-FFF2-40B4-BE49-F238E27FC236}">
                      <a16:creationId xmlns:a16="http://schemas.microsoft.com/office/drawing/2014/main" id="{234142F9-13EE-C69A-F482-4A76412BA496}"/>
                    </a:ext>
                  </a:extLst>
                </p:cNvPr>
                <p:cNvSpPr/>
                <p:nvPr/>
              </p:nvSpPr>
              <p:spPr>
                <a:xfrm>
                  <a:off x="8404955" y="579739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8" name="任意多边形: 形状 10857">
                  <a:extLst>
                    <a:ext uri="{FF2B5EF4-FFF2-40B4-BE49-F238E27FC236}">
                      <a16:creationId xmlns:a16="http://schemas.microsoft.com/office/drawing/2014/main" id="{B83A3266-D6F5-E4B5-8A21-EA97FF68F8F5}"/>
                    </a:ext>
                  </a:extLst>
                </p:cNvPr>
                <p:cNvSpPr/>
                <p:nvPr/>
              </p:nvSpPr>
              <p:spPr>
                <a:xfrm>
                  <a:off x="8404955" y="593607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9" name="任意多边形: 形状 10858">
                  <a:extLst>
                    <a:ext uri="{FF2B5EF4-FFF2-40B4-BE49-F238E27FC236}">
                      <a16:creationId xmlns:a16="http://schemas.microsoft.com/office/drawing/2014/main" id="{F33F991E-BC86-8197-C82B-34D74E368008}"/>
                    </a:ext>
                  </a:extLst>
                </p:cNvPr>
                <p:cNvSpPr/>
                <p:nvPr/>
              </p:nvSpPr>
              <p:spPr>
                <a:xfrm>
                  <a:off x="8404955" y="59823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0" name="任意多边形: 形状 10859">
                  <a:extLst>
                    <a:ext uri="{FF2B5EF4-FFF2-40B4-BE49-F238E27FC236}">
                      <a16:creationId xmlns:a16="http://schemas.microsoft.com/office/drawing/2014/main" id="{35F69882-863B-6290-0490-B0EE0E1752DF}"/>
                    </a:ext>
                  </a:extLst>
                </p:cNvPr>
                <p:cNvSpPr/>
                <p:nvPr/>
              </p:nvSpPr>
              <p:spPr>
                <a:xfrm>
                  <a:off x="8404955" y="602856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1" name="任意多边形: 形状 10860">
                  <a:extLst>
                    <a:ext uri="{FF2B5EF4-FFF2-40B4-BE49-F238E27FC236}">
                      <a16:creationId xmlns:a16="http://schemas.microsoft.com/office/drawing/2014/main" id="{ED8A15DE-DB00-E5F6-1C76-77F95DCC4B75}"/>
                    </a:ext>
                  </a:extLst>
                </p:cNvPr>
                <p:cNvSpPr/>
                <p:nvPr/>
              </p:nvSpPr>
              <p:spPr>
                <a:xfrm>
                  <a:off x="8404955" y="607475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2" name="任意多边形: 形状 10861">
                  <a:extLst>
                    <a:ext uri="{FF2B5EF4-FFF2-40B4-BE49-F238E27FC236}">
                      <a16:creationId xmlns:a16="http://schemas.microsoft.com/office/drawing/2014/main" id="{5C06C243-AF6C-1FC3-1D3A-17734A21EEF4}"/>
                    </a:ext>
                  </a:extLst>
                </p:cNvPr>
                <p:cNvSpPr/>
                <p:nvPr/>
              </p:nvSpPr>
              <p:spPr>
                <a:xfrm>
                  <a:off x="8404955" y="612095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3" name="任意多边形: 形状 10862">
                  <a:extLst>
                    <a:ext uri="{FF2B5EF4-FFF2-40B4-BE49-F238E27FC236}">
                      <a16:creationId xmlns:a16="http://schemas.microsoft.com/office/drawing/2014/main" id="{CA27BB18-CEC2-B539-BF1C-94561E944562}"/>
                    </a:ext>
                  </a:extLst>
                </p:cNvPr>
                <p:cNvSpPr/>
                <p:nvPr/>
              </p:nvSpPr>
              <p:spPr>
                <a:xfrm>
                  <a:off x="8404955" y="616724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4" name="任意多边形: 形状 10863">
                  <a:extLst>
                    <a:ext uri="{FF2B5EF4-FFF2-40B4-BE49-F238E27FC236}">
                      <a16:creationId xmlns:a16="http://schemas.microsoft.com/office/drawing/2014/main" id="{BC2AA01C-18F0-D867-3F49-011F3547BCED}"/>
                    </a:ext>
                  </a:extLst>
                </p:cNvPr>
                <p:cNvSpPr/>
                <p:nvPr/>
              </p:nvSpPr>
              <p:spPr>
                <a:xfrm>
                  <a:off x="8404955" y="621344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5" name="任意多边形: 形状 10864">
                  <a:extLst>
                    <a:ext uri="{FF2B5EF4-FFF2-40B4-BE49-F238E27FC236}">
                      <a16:creationId xmlns:a16="http://schemas.microsoft.com/office/drawing/2014/main" id="{C444D952-BE03-CE97-F35C-100DF1A6D73E}"/>
                    </a:ext>
                  </a:extLst>
                </p:cNvPr>
                <p:cNvSpPr/>
                <p:nvPr/>
              </p:nvSpPr>
              <p:spPr>
                <a:xfrm>
                  <a:off x="8361140" y="556631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6" name="任意多边形: 形状 10865">
                  <a:extLst>
                    <a:ext uri="{FF2B5EF4-FFF2-40B4-BE49-F238E27FC236}">
                      <a16:creationId xmlns:a16="http://schemas.microsoft.com/office/drawing/2014/main" id="{5AC6F80E-A76A-5977-8676-E92EE7659C45}"/>
                    </a:ext>
                  </a:extLst>
                </p:cNvPr>
                <p:cNvSpPr/>
                <p:nvPr/>
              </p:nvSpPr>
              <p:spPr>
                <a:xfrm>
                  <a:off x="8361140" y="561251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7" name="任意多边形: 形状 10866">
                  <a:extLst>
                    <a:ext uri="{FF2B5EF4-FFF2-40B4-BE49-F238E27FC236}">
                      <a16:creationId xmlns:a16="http://schemas.microsoft.com/office/drawing/2014/main" id="{44DFDEA2-893B-C34D-0EFC-B2301A05680A}"/>
                    </a:ext>
                  </a:extLst>
                </p:cNvPr>
                <p:cNvSpPr/>
                <p:nvPr/>
              </p:nvSpPr>
              <p:spPr>
                <a:xfrm>
                  <a:off x="8361140" y="565870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8" name="任意多边形: 形状 10867">
                  <a:extLst>
                    <a:ext uri="{FF2B5EF4-FFF2-40B4-BE49-F238E27FC236}">
                      <a16:creationId xmlns:a16="http://schemas.microsoft.com/office/drawing/2014/main" id="{5C7FF0F7-BD3F-5B4D-6748-1C2EA2D8AC7C}"/>
                    </a:ext>
                  </a:extLst>
                </p:cNvPr>
                <p:cNvSpPr/>
                <p:nvPr/>
              </p:nvSpPr>
              <p:spPr>
                <a:xfrm>
                  <a:off x="8361140" y="570499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69" name="任意多边形: 形状 10868">
                  <a:extLst>
                    <a:ext uri="{FF2B5EF4-FFF2-40B4-BE49-F238E27FC236}">
                      <a16:creationId xmlns:a16="http://schemas.microsoft.com/office/drawing/2014/main" id="{5FC0F570-BE35-10A6-35DC-A75B13ED7F34}"/>
                    </a:ext>
                  </a:extLst>
                </p:cNvPr>
                <p:cNvSpPr/>
                <p:nvPr/>
              </p:nvSpPr>
              <p:spPr>
                <a:xfrm>
                  <a:off x="8361140" y="575119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0" name="任意多边形: 形状 10869">
                  <a:extLst>
                    <a:ext uri="{FF2B5EF4-FFF2-40B4-BE49-F238E27FC236}">
                      <a16:creationId xmlns:a16="http://schemas.microsoft.com/office/drawing/2014/main" id="{E0B2A4B7-13AB-96F4-8B68-050EADDB99E7}"/>
                    </a:ext>
                  </a:extLst>
                </p:cNvPr>
                <p:cNvSpPr/>
                <p:nvPr/>
              </p:nvSpPr>
              <p:spPr>
                <a:xfrm>
                  <a:off x="8361140" y="579739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1" name="任意多边形: 形状 10870">
                  <a:extLst>
                    <a:ext uri="{FF2B5EF4-FFF2-40B4-BE49-F238E27FC236}">
                      <a16:creationId xmlns:a16="http://schemas.microsoft.com/office/drawing/2014/main" id="{2FFE2258-1D64-F9F9-4113-BFFDB6273597}"/>
                    </a:ext>
                  </a:extLst>
                </p:cNvPr>
                <p:cNvSpPr/>
                <p:nvPr/>
              </p:nvSpPr>
              <p:spPr>
                <a:xfrm>
                  <a:off x="8361140" y="593607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2" name="任意多边形: 形状 10871">
                  <a:extLst>
                    <a:ext uri="{FF2B5EF4-FFF2-40B4-BE49-F238E27FC236}">
                      <a16:creationId xmlns:a16="http://schemas.microsoft.com/office/drawing/2014/main" id="{955B9A9C-D467-C075-8C05-6437C1CC186E}"/>
                    </a:ext>
                  </a:extLst>
                </p:cNvPr>
                <p:cNvSpPr/>
                <p:nvPr/>
              </p:nvSpPr>
              <p:spPr>
                <a:xfrm>
                  <a:off x="8361140" y="598236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3" name="任意多边形: 形状 10872">
                  <a:extLst>
                    <a:ext uri="{FF2B5EF4-FFF2-40B4-BE49-F238E27FC236}">
                      <a16:creationId xmlns:a16="http://schemas.microsoft.com/office/drawing/2014/main" id="{FCE2F4D6-0039-C045-2012-5CD69099520E}"/>
                    </a:ext>
                  </a:extLst>
                </p:cNvPr>
                <p:cNvSpPr/>
                <p:nvPr/>
              </p:nvSpPr>
              <p:spPr>
                <a:xfrm>
                  <a:off x="8361140" y="602856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4" name="任意多边形: 形状 10873">
                  <a:extLst>
                    <a:ext uri="{FF2B5EF4-FFF2-40B4-BE49-F238E27FC236}">
                      <a16:creationId xmlns:a16="http://schemas.microsoft.com/office/drawing/2014/main" id="{864F81ED-7A24-CB24-C347-2733D6500BCE}"/>
                    </a:ext>
                  </a:extLst>
                </p:cNvPr>
                <p:cNvSpPr/>
                <p:nvPr/>
              </p:nvSpPr>
              <p:spPr>
                <a:xfrm>
                  <a:off x="8361140" y="6074759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5" name="任意多边形: 形状 10874">
                  <a:extLst>
                    <a:ext uri="{FF2B5EF4-FFF2-40B4-BE49-F238E27FC236}">
                      <a16:creationId xmlns:a16="http://schemas.microsoft.com/office/drawing/2014/main" id="{CD9FA5FC-9014-C1C7-2A5C-36BF1A9F6EF7}"/>
                    </a:ext>
                  </a:extLst>
                </p:cNvPr>
                <p:cNvSpPr/>
                <p:nvPr/>
              </p:nvSpPr>
              <p:spPr>
                <a:xfrm>
                  <a:off x="8361140" y="612095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6" name="任意多边形: 形状 10875">
                  <a:extLst>
                    <a:ext uri="{FF2B5EF4-FFF2-40B4-BE49-F238E27FC236}">
                      <a16:creationId xmlns:a16="http://schemas.microsoft.com/office/drawing/2014/main" id="{CCAE889C-0659-706B-1D0F-C7262DA376C7}"/>
                    </a:ext>
                  </a:extLst>
                </p:cNvPr>
                <p:cNvSpPr/>
                <p:nvPr/>
              </p:nvSpPr>
              <p:spPr>
                <a:xfrm>
                  <a:off x="8361140" y="6167247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7" name="任意多边形: 形状 10876">
                  <a:extLst>
                    <a:ext uri="{FF2B5EF4-FFF2-40B4-BE49-F238E27FC236}">
                      <a16:creationId xmlns:a16="http://schemas.microsoft.com/office/drawing/2014/main" id="{91282304-C723-F211-BC18-07031047A322}"/>
                    </a:ext>
                  </a:extLst>
                </p:cNvPr>
                <p:cNvSpPr/>
                <p:nvPr/>
              </p:nvSpPr>
              <p:spPr>
                <a:xfrm>
                  <a:off x="8361140" y="625963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8" name="任意多边形: 形状 10877">
                  <a:extLst>
                    <a:ext uri="{FF2B5EF4-FFF2-40B4-BE49-F238E27FC236}">
                      <a16:creationId xmlns:a16="http://schemas.microsoft.com/office/drawing/2014/main" id="{C8170D98-1A4B-EF1E-1CD5-F99ECBD72FCE}"/>
                    </a:ext>
                  </a:extLst>
                </p:cNvPr>
                <p:cNvSpPr/>
                <p:nvPr/>
              </p:nvSpPr>
              <p:spPr>
                <a:xfrm>
                  <a:off x="6906196" y="53627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9" name="任意多边形: 形状 10878">
                  <a:extLst>
                    <a:ext uri="{FF2B5EF4-FFF2-40B4-BE49-F238E27FC236}">
                      <a16:creationId xmlns:a16="http://schemas.microsoft.com/office/drawing/2014/main" id="{5353B77A-1B92-A44F-E73F-EADCFB34567E}"/>
                    </a:ext>
                  </a:extLst>
                </p:cNvPr>
                <p:cNvSpPr/>
                <p:nvPr/>
              </p:nvSpPr>
              <p:spPr>
                <a:xfrm>
                  <a:off x="6906196" y="540896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0" name="任意多边形: 形状 10879">
                  <a:extLst>
                    <a:ext uri="{FF2B5EF4-FFF2-40B4-BE49-F238E27FC236}">
                      <a16:creationId xmlns:a16="http://schemas.microsoft.com/office/drawing/2014/main" id="{29E55097-3D6C-9A84-D5A3-9A4F0C807BFD}"/>
                    </a:ext>
                  </a:extLst>
                </p:cNvPr>
                <p:cNvSpPr/>
                <p:nvPr/>
              </p:nvSpPr>
              <p:spPr>
                <a:xfrm>
                  <a:off x="6906196" y="545515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1" name="任意多边形: 形状 10880">
                  <a:extLst>
                    <a:ext uri="{FF2B5EF4-FFF2-40B4-BE49-F238E27FC236}">
                      <a16:creationId xmlns:a16="http://schemas.microsoft.com/office/drawing/2014/main" id="{262D8CC8-A021-8E84-A302-080E1F4F64F9}"/>
                    </a:ext>
                  </a:extLst>
                </p:cNvPr>
                <p:cNvSpPr/>
                <p:nvPr/>
              </p:nvSpPr>
              <p:spPr>
                <a:xfrm>
                  <a:off x="6906196" y="550144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2" name="任意多边形: 形状 10881">
                  <a:extLst>
                    <a:ext uri="{FF2B5EF4-FFF2-40B4-BE49-F238E27FC236}">
                      <a16:creationId xmlns:a16="http://schemas.microsoft.com/office/drawing/2014/main" id="{3EC27203-1FBE-B358-17EC-C8E9EB8075E4}"/>
                    </a:ext>
                  </a:extLst>
                </p:cNvPr>
                <p:cNvSpPr/>
                <p:nvPr/>
              </p:nvSpPr>
              <p:spPr>
                <a:xfrm>
                  <a:off x="6906196" y="554764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3" name="任意多边形: 形状 10882">
                  <a:extLst>
                    <a:ext uri="{FF2B5EF4-FFF2-40B4-BE49-F238E27FC236}">
                      <a16:creationId xmlns:a16="http://schemas.microsoft.com/office/drawing/2014/main" id="{9F18EB0C-A7E1-B76E-808A-1D85179DA75E}"/>
                    </a:ext>
                  </a:extLst>
                </p:cNvPr>
                <p:cNvSpPr/>
                <p:nvPr/>
              </p:nvSpPr>
              <p:spPr>
                <a:xfrm>
                  <a:off x="6906196" y="559384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4" name="任意多边形: 形状 10883">
                  <a:extLst>
                    <a:ext uri="{FF2B5EF4-FFF2-40B4-BE49-F238E27FC236}">
                      <a16:creationId xmlns:a16="http://schemas.microsoft.com/office/drawing/2014/main" id="{B4BD95D8-2724-F5B5-F138-385EF9D5D5DE}"/>
                    </a:ext>
                  </a:extLst>
                </p:cNvPr>
                <p:cNvSpPr/>
                <p:nvPr/>
              </p:nvSpPr>
              <p:spPr>
                <a:xfrm>
                  <a:off x="6906196" y="564013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5" name="任意多边形: 形状 10884">
                  <a:extLst>
                    <a:ext uri="{FF2B5EF4-FFF2-40B4-BE49-F238E27FC236}">
                      <a16:creationId xmlns:a16="http://schemas.microsoft.com/office/drawing/2014/main" id="{E65FF1F9-D2A9-3326-6059-F3D6EA086DB2}"/>
                    </a:ext>
                  </a:extLst>
                </p:cNvPr>
                <p:cNvSpPr/>
                <p:nvPr/>
              </p:nvSpPr>
              <p:spPr>
                <a:xfrm>
                  <a:off x="6906196" y="5686329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6" name="任意多边形: 形状 10885">
                  <a:extLst>
                    <a:ext uri="{FF2B5EF4-FFF2-40B4-BE49-F238E27FC236}">
                      <a16:creationId xmlns:a16="http://schemas.microsoft.com/office/drawing/2014/main" id="{B2C72508-D592-591E-7143-67BBCE1591BA}"/>
                    </a:ext>
                  </a:extLst>
                </p:cNvPr>
                <p:cNvSpPr/>
                <p:nvPr/>
              </p:nvSpPr>
              <p:spPr>
                <a:xfrm>
                  <a:off x="6906196" y="573252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7" name="任意多边形: 形状 10886">
                  <a:extLst>
                    <a:ext uri="{FF2B5EF4-FFF2-40B4-BE49-F238E27FC236}">
                      <a16:creationId xmlns:a16="http://schemas.microsoft.com/office/drawing/2014/main" id="{F481E9A0-204A-E330-70CA-1A270AD43366}"/>
                    </a:ext>
                  </a:extLst>
                </p:cNvPr>
                <p:cNvSpPr/>
                <p:nvPr/>
              </p:nvSpPr>
              <p:spPr>
                <a:xfrm>
                  <a:off x="6906196" y="5778722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8" name="任意多边形: 形状 10887">
                  <a:extLst>
                    <a:ext uri="{FF2B5EF4-FFF2-40B4-BE49-F238E27FC236}">
                      <a16:creationId xmlns:a16="http://schemas.microsoft.com/office/drawing/2014/main" id="{B3F1E7D6-0F16-653D-25E3-2F83AAA1A6C1}"/>
                    </a:ext>
                  </a:extLst>
                </p:cNvPr>
                <p:cNvSpPr/>
                <p:nvPr/>
              </p:nvSpPr>
              <p:spPr>
                <a:xfrm>
                  <a:off x="6906196" y="5825013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89" name="任意多边形: 形状 10888">
                  <a:extLst>
                    <a:ext uri="{FF2B5EF4-FFF2-40B4-BE49-F238E27FC236}">
                      <a16:creationId xmlns:a16="http://schemas.microsoft.com/office/drawing/2014/main" id="{2E04D7F6-DDDA-38CF-B0F0-C2D372A3FD32}"/>
                    </a:ext>
                  </a:extLst>
                </p:cNvPr>
                <p:cNvSpPr/>
                <p:nvPr/>
              </p:nvSpPr>
              <p:spPr>
                <a:xfrm>
                  <a:off x="6906196" y="5917406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0" name="任意多边形: 形状 10889">
                  <a:extLst>
                    <a:ext uri="{FF2B5EF4-FFF2-40B4-BE49-F238E27FC236}">
                      <a16:creationId xmlns:a16="http://schemas.microsoft.com/office/drawing/2014/main" id="{04E67EA0-D533-9A89-03A1-85C5A797CF26}"/>
                    </a:ext>
                  </a:extLst>
                </p:cNvPr>
                <p:cNvSpPr/>
                <p:nvPr/>
              </p:nvSpPr>
              <p:spPr>
                <a:xfrm>
                  <a:off x="6906196" y="5963697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1" name="任意多边形: 形状 10890">
                  <a:extLst>
                    <a:ext uri="{FF2B5EF4-FFF2-40B4-BE49-F238E27FC236}">
                      <a16:creationId xmlns:a16="http://schemas.microsoft.com/office/drawing/2014/main" id="{C9B18920-6089-A937-C65A-0A34D621E507}"/>
                    </a:ext>
                  </a:extLst>
                </p:cNvPr>
                <p:cNvSpPr/>
                <p:nvPr/>
              </p:nvSpPr>
              <p:spPr>
                <a:xfrm>
                  <a:off x="6906196" y="6009894"/>
                  <a:ext cx="27622" cy="27622"/>
                </a:xfrm>
                <a:custGeom>
                  <a:avLst/>
                  <a:gdLst>
                    <a:gd name="connsiteX0" fmla="*/ 0 w 27622"/>
                    <a:gd name="connsiteY0" fmla="*/ 0 h 27622"/>
                    <a:gd name="connsiteX1" fmla="*/ 27622 w 27622"/>
                    <a:gd name="connsiteY1" fmla="*/ 0 h 27622"/>
                    <a:gd name="connsiteX2" fmla="*/ 27622 w 27622"/>
                    <a:gd name="connsiteY2" fmla="*/ 27622 h 27622"/>
                    <a:gd name="connsiteX3" fmla="*/ 0 w 27622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622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2" name="任意多边形: 形状 10891">
                  <a:extLst>
                    <a:ext uri="{FF2B5EF4-FFF2-40B4-BE49-F238E27FC236}">
                      <a16:creationId xmlns:a16="http://schemas.microsoft.com/office/drawing/2014/main" id="{08599D1D-C5F3-E8C7-F9B2-72187C12B255}"/>
                    </a:ext>
                  </a:extLst>
                </p:cNvPr>
                <p:cNvSpPr/>
                <p:nvPr/>
              </p:nvSpPr>
              <p:spPr>
                <a:xfrm>
                  <a:off x="6906196" y="6056090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3" name="任意多边形: 形状 10892">
                  <a:extLst>
                    <a:ext uri="{FF2B5EF4-FFF2-40B4-BE49-F238E27FC236}">
                      <a16:creationId xmlns:a16="http://schemas.microsoft.com/office/drawing/2014/main" id="{E9C08215-ED22-DFF7-48F3-AEEDC47EBF7A}"/>
                    </a:ext>
                  </a:extLst>
                </p:cNvPr>
                <p:cNvSpPr/>
                <p:nvPr/>
              </p:nvSpPr>
              <p:spPr>
                <a:xfrm>
                  <a:off x="6906196" y="6102381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8 h 27527"/>
                    <a:gd name="connsiteX3" fmla="*/ 0 w 27622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4" name="任意多边形: 形状 10893">
                  <a:extLst>
                    <a:ext uri="{FF2B5EF4-FFF2-40B4-BE49-F238E27FC236}">
                      <a16:creationId xmlns:a16="http://schemas.microsoft.com/office/drawing/2014/main" id="{8E6D1DF7-22F4-58C5-D1F5-3AEA3924116B}"/>
                    </a:ext>
                  </a:extLst>
                </p:cNvPr>
                <p:cNvSpPr/>
                <p:nvPr/>
              </p:nvSpPr>
              <p:spPr>
                <a:xfrm>
                  <a:off x="6906196" y="6148578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5" name="任意多边形: 形状 10894">
                  <a:extLst>
                    <a:ext uri="{FF2B5EF4-FFF2-40B4-BE49-F238E27FC236}">
                      <a16:creationId xmlns:a16="http://schemas.microsoft.com/office/drawing/2014/main" id="{EB85D233-F174-466C-D1C8-0BFA2987B01F}"/>
                    </a:ext>
                  </a:extLst>
                </p:cNvPr>
                <p:cNvSpPr/>
                <p:nvPr/>
              </p:nvSpPr>
              <p:spPr>
                <a:xfrm>
                  <a:off x="6906196" y="6194774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6" name="任意多边形: 形状 10895">
                  <a:extLst>
                    <a:ext uri="{FF2B5EF4-FFF2-40B4-BE49-F238E27FC236}">
                      <a16:creationId xmlns:a16="http://schemas.microsoft.com/office/drawing/2014/main" id="{CA129EBB-1B6C-0B09-48FC-86DAD92FB8E9}"/>
                    </a:ext>
                  </a:extLst>
                </p:cNvPr>
                <p:cNvSpPr/>
                <p:nvPr/>
              </p:nvSpPr>
              <p:spPr>
                <a:xfrm>
                  <a:off x="6906196" y="6241065"/>
                  <a:ext cx="27622" cy="27527"/>
                </a:xfrm>
                <a:custGeom>
                  <a:avLst/>
                  <a:gdLst>
                    <a:gd name="connsiteX0" fmla="*/ 0 w 27622"/>
                    <a:gd name="connsiteY0" fmla="*/ 0 h 27527"/>
                    <a:gd name="connsiteX1" fmla="*/ 27622 w 27622"/>
                    <a:gd name="connsiteY1" fmla="*/ 0 h 27527"/>
                    <a:gd name="connsiteX2" fmla="*/ 27622 w 27622"/>
                    <a:gd name="connsiteY2" fmla="*/ 27527 h 27527"/>
                    <a:gd name="connsiteX3" fmla="*/ 0 w 27622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22" h="27527">
                      <a:moveTo>
                        <a:pt x="0" y="0"/>
                      </a:moveTo>
                      <a:lnTo>
                        <a:pt x="27622" y="0"/>
                      </a:lnTo>
                      <a:lnTo>
                        <a:pt x="27622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7" name="任意多边形: 形状 10896">
                  <a:extLst>
                    <a:ext uri="{FF2B5EF4-FFF2-40B4-BE49-F238E27FC236}">
                      <a16:creationId xmlns:a16="http://schemas.microsoft.com/office/drawing/2014/main" id="{F515A16C-888A-3BAA-CFC4-7E7505E7A5C5}"/>
                    </a:ext>
                  </a:extLst>
                </p:cNvPr>
                <p:cNvSpPr/>
                <p:nvPr/>
              </p:nvSpPr>
              <p:spPr>
                <a:xfrm>
                  <a:off x="6862476" y="53627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8" name="任意多边形: 形状 10897">
                  <a:extLst>
                    <a:ext uri="{FF2B5EF4-FFF2-40B4-BE49-F238E27FC236}">
                      <a16:creationId xmlns:a16="http://schemas.microsoft.com/office/drawing/2014/main" id="{B7455EC1-0CB3-E36C-BBAE-76A03969CDE3}"/>
                    </a:ext>
                  </a:extLst>
                </p:cNvPr>
                <p:cNvSpPr/>
                <p:nvPr/>
              </p:nvSpPr>
              <p:spPr>
                <a:xfrm>
                  <a:off x="6862476" y="540896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9" name="任意多边形: 形状 10898">
                  <a:extLst>
                    <a:ext uri="{FF2B5EF4-FFF2-40B4-BE49-F238E27FC236}">
                      <a16:creationId xmlns:a16="http://schemas.microsoft.com/office/drawing/2014/main" id="{50C5F6E0-F39A-45B4-708E-4DC9C167B7F1}"/>
                    </a:ext>
                  </a:extLst>
                </p:cNvPr>
                <p:cNvSpPr/>
                <p:nvPr/>
              </p:nvSpPr>
              <p:spPr>
                <a:xfrm>
                  <a:off x="6862476" y="545515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0" name="任意多边形: 形状 10899">
                  <a:extLst>
                    <a:ext uri="{FF2B5EF4-FFF2-40B4-BE49-F238E27FC236}">
                      <a16:creationId xmlns:a16="http://schemas.microsoft.com/office/drawing/2014/main" id="{D6114CEF-0AA7-574B-3E92-6393FB3C36E9}"/>
                    </a:ext>
                  </a:extLst>
                </p:cNvPr>
                <p:cNvSpPr/>
                <p:nvPr/>
              </p:nvSpPr>
              <p:spPr>
                <a:xfrm>
                  <a:off x="6862476" y="550144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1" name="任意多边形: 形状 10900">
                  <a:extLst>
                    <a:ext uri="{FF2B5EF4-FFF2-40B4-BE49-F238E27FC236}">
                      <a16:creationId xmlns:a16="http://schemas.microsoft.com/office/drawing/2014/main" id="{19F3A4E9-1658-192B-CAC6-F3F9599AF2F0}"/>
                    </a:ext>
                  </a:extLst>
                </p:cNvPr>
                <p:cNvSpPr/>
                <p:nvPr/>
              </p:nvSpPr>
              <p:spPr>
                <a:xfrm>
                  <a:off x="6862476" y="554764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2" name="任意多边形: 形状 10901">
                  <a:extLst>
                    <a:ext uri="{FF2B5EF4-FFF2-40B4-BE49-F238E27FC236}">
                      <a16:creationId xmlns:a16="http://schemas.microsoft.com/office/drawing/2014/main" id="{423F85BC-58ED-D5D0-1C44-4032E410F248}"/>
                    </a:ext>
                  </a:extLst>
                </p:cNvPr>
                <p:cNvSpPr/>
                <p:nvPr/>
              </p:nvSpPr>
              <p:spPr>
                <a:xfrm>
                  <a:off x="6862476" y="559384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3" name="任意多边形: 形状 10902">
                  <a:extLst>
                    <a:ext uri="{FF2B5EF4-FFF2-40B4-BE49-F238E27FC236}">
                      <a16:creationId xmlns:a16="http://schemas.microsoft.com/office/drawing/2014/main" id="{BCC14304-A413-D69F-C3D6-C3E23F9A8C78}"/>
                    </a:ext>
                  </a:extLst>
                </p:cNvPr>
                <p:cNvSpPr/>
                <p:nvPr/>
              </p:nvSpPr>
              <p:spPr>
                <a:xfrm>
                  <a:off x="6862476" y="564013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4" name="任意多边形: 形状 10903">
                  <a:extLst>
                    <a:ext uri="{FF2B5EF4-FFF2-40B4-BE49-F238E27FC236}">
                      <a16:creationId xmlns:a16="http://schemas.microsoft.com/office/drawing/2014/main" id="{C909C2C5-2716-37A0-5DC0-18F5F68DFAFA}"/>
                    </a:ext>
                  </a:extLst>
                </p:cNvPr>
                <p:cNvSpPr/>
                <p:nvPr/>
              </p:nvSpPr>
              <p:spPr>
                <a:xfrm>
                  <a:off x="6862476" y="5686329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5" name="任意多边形: 形状 10904">
                  <a:extLst>
                    <a:ext uri="{FF2B5EF4-FFF2-40B4-BE49-F238E27FC236}">
                      <a16:creationId xmlns:a16="http://schemas.microsoft.com/office/drawing/2014/main" id="{77FAB482-B122-D349-0B35-D86F10566A1A}"/>
                    </a:ext>
                  </a:extLst>
                </p:cNvPr>
                <p:cNvSpPr/>
                <p:nvPr/>
              </p:nvSpPr>
              <p:spPr>
                <a:xfrm>
                  <a:off x="6862476" y="573252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6" name="任意多边形: 形状 10905">
                  <a:extLst>
                    <a:ext uri="{FF2B5EF4-FFF2-40B4-BE49-F238E27FC236}">
                      <a16:creationId xmlns:a16="http://schemas.microsoft.com/office/drawing/2014/main" id="{260F8AD4-E2AF-A470-FB84-AF2EE1D349AE}"/>
                    </a:ext>
                  </a:extLst>
                </p:cNvPr>
                <p:cNvSpPr/>
                <p:nvPr/>
              </p:nvSpPr>
              <p:spPr>
                <a:xfrm>
                  <a:off x="6862476" y="577872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7" name="任意多边形: 形状 10906">
                  <a:extLst>
                    <a:ext uri="{FF2B5EF4-FFF2-40B4-BE49-F238E27FC236}">
                      <a16:creationId xmlns:a16="http://schemas.microsoft.com/office/drawing/2014/main" id="{6554C40E-047B-64ED-A3ED-C5F3A3F892A4}"/>
                    </a:ext>
                  </a:extLst>
                </p:cNvPr>
                <p:cNvSpPr/>
                <p:nvPr/>
              </p:nvSpPr>
              <p:spPr>
                <a:xfrm>
                  <a:off x="6862476" y="5825013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8" name="任意多边形: 形状 10907">
                  <a:extLst>
                    <a:ext uri="{FF2B5EF4-FFF2-40B4-BE49-F238E27FC236}">
                      <a16:creationId xmlns:a16="http://schemas.microsoft.com/office/drawing/2014/main" id="{EF95390E-BF94-8479-4EEB-95E08C574B80}"/>
                    </a:ext>
                  </a:extLst>
                </p:cNvPr>
                <p:cNvSpPr/>
                <p:nvPr/>
              </p:nvSpPr>
              <p:spPr>
                <a:xfrm>
                  <a:off x="6862476" y="587121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09" name="任意多边形: 形状 10908">
                  <a:extLst>
                    <a:ext uri="{FF2B5EF4-FFF2-40B4-BE49-F238E27FC236}">
                      <a16:creationId xmlns:a16="http://schemas.microsoft.com/office/drawing/2014/main" id="{78D2DF3E-B980-59AD-67E8-E14060CB34AD}"/>
                    </a:ext>
                  </a:extLst>
                </p:cNvPr>
                <p:cNvSpPr/>
                <p:nvPr/>
              </p:nvSpPr>
              <p:spPr>
                <a:xfrm>
                  <a:off x="6862476" y="591740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0" name="任意多边形: 形状 10909">
                  <a:extLst>
                    <a:ext uri="{FF2B5EF4-FFF2-40B4-BE49-F238E27FC236}">
                      <a16:creationId xmlns:a16="http://schemas.microsoft.com/office/drawing/2014/main" id="{6186E08F-F635-B30A-4433-8C9D9A5DF467}"/>
                    </a:ext>
                  </a:extLst>
                </p:cNvPr>
                <p:cNvSpPr/>
                <p:nvPr/>
              </p:nvSpPr>
              <p:spPr>
                <a:xfrm>
                  <a:off x="6862476" y="5963697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1" name="任意多边形: 形状 10910">
                  <a:extLst>
                    <a:ext uri="{FF2B5EF4-FFF2-40B4-BE49-F238E27FC236}">
                      <a16:creationId xmlns:a16="http://schemas.microsoft.com/office/drawing/2014/main" id="{735E7CA7-CDCB-E7CB-EB1C-CF9AF1EDB104}"/>
                    </a:ext>
                  </a:extLst>
                </p:cNvPr>
                <p:cNvSpPr/>
                <p:nvPr/>
              </p:nvSpPr>
              <p:spPr>
                <a:xfrm>
                  <a:off x="6862476" y="6009894"/>
                  <a:ext cx="27527" cy="27622"/>
                </a:xfrm>
                <a:custGeom>
                  <a:avLst/>
                  <a:gdLst>
                    <a:gd name="connsiteX0" fmla="*/ 0 w 27527"/>
                    <a:gd name="connsiteY0" fmla="*/ 0 h 27622"/>
                    <a:gd name="connsiteX1" fmla="*/ 27527 w 27527"/>
                    <a:gd name="connsiteY1" fmla="*/ 0 h 27622"/>
                    <a:gd name="connsiteX2" fmla="*/ 27527 w 27527"/>
                    <a:gd name="connsiteY2" fmla="*/ 27622 h 27622"/>
                    <a:gd name="connsiteX3" fmla="*/ 0 w 27527"/>
                    <a:gd name="connsiteY3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622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622"/>
                      </a:lnTo>
                      <a:lnTo>
                        <a:pt x="0" y="2762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2" name="任意多边形: 形状 10911">
                  <a:extLst>
                    <a:ext uri="{FF2B5EF4-FFF2-40B4-BE49-F238E27FC236}">
                      <a16:creationId xmlns:a16="http://schemas.microsoft.com/office/drawing/2014/main" id="{538F31E2-A3F5-1659-B7DE-880692C58AAF}"/>
                    </a:ext>
                  </a:extLst>
                </p:cNvPr>
                <p:cNvSpPr/>
                <p:nvPr/>
              </p:nvSpPr>
              <p:spPr>
                <a:xfrm>
                  <a:off x="6862476" y="605609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3" name="任意多边形: 形状 10912">
                  <a:extLst>
                    <a:ext uri="{FF2B5EF4-FFF2-40B4-BE49-F238E27FC236}">
                      <a16:creationId xmlns:a16="http://schemas.microsoft.com/office/drawing/2014/main" id="{EB0AF25D-FD9B-8E22-E643-ADC28AFF1CCF}"/>
                    </a:ext>
                  </a:extLst>
                </p:cNvPr>
                <p:cNvSpPr/>
                <p:nvPr/>
              </p:nvSpPr>
              <p:spPr>
                <a:xfrm>
                  <a:off x="6862476" y="6102381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4" name="任意多边形: 形状 10913">
                  <a:extLst>
                    <a:ext uri="{FF2B5EF4-FFF2-40B4-BE49-F238E27FC236}">
                      <a16:creationId xmlns:a16="http://schemas.microsoft.com/office/drawing/2014/main" id="{83E0AFD6-589C-C739-CDEF-FC95E5E27DD6}"/>
                    </a:ext>
                  </a:extLst>
                </p:cNvPr>
                <p:cNvSpPr/>
                <p:nvPr/>
              </p:nvSpPr>
              <p:spPr>
                <a:xfrm>
                  <a:off x="6862476" y="614857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5" name="任意多边形: 形状 10914">
                  <a:extLst>
                    <a:ext uri="{FF2B5EF4-FFF2-40B4-BE49-F238E27FC236}">
                      <a16:creationId xmlns:a16="http://schemas.microsoft.com/office/drawing/2014/main" id="{C45F7191-2AB4-8624-479C-F277F93AD434}"/>
                    </a:ext>
                  </a:extLst>
                </p:cNvPr>
                <p:cNvSpPr/>
                <p:nvPr/>
              </p:nvSpPr>
              <p:spPr>
                <a:xfrm>
                  <a:off x="6862476" y="619477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6" name="任意多边形: 形状 10915">
                  <a:extLst>
                    <a:ext uri="{FF2B5EF4-FFF2-40B4-BE49-F238E27FC236}">
                      <a16:creationId xmlns:a16="http://schemas.microsoft.com/office/drawing/2014/main" id="{64C8F771-2EE7-3B65-E748-97F2B43424BC}"/>
                    </a:ext>
                  </a:extLst>
                </p:cNvPr>
                <p:cNvSpPr/>
                <p:nvPr/>
              </p:nvSpPr>
              <p:spPr>
                <a:xfrm>
                  <a:off x="6862476" y="6241065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7" name="任意多边形: 形状 10916">
                  <a:extLst>
                    <a:ext uri="{FF2B5EF4-FFF2-40B4-BE49-F238E27FC236}">
                      <a16:creationId xmlns:a16="http://schemas.microsoft.com/office/drawing/2014/main" id="{81636EBD-3732-8908-3DD0-77734628B0C5}"/>
                    </a:ext>
                  </a:extLst>
                </p:cNvPr>
                <p:cNvSpPr/>
                <p:nvPr/>
              </p:nvSpPr>
              <p:spPr>
                <a:xfrm>
                  <a:off x="7121937" y="554278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8" name="任意多边形: 形状 10917">
                  <a:extLst>
                    <a:ext uri="{FF2B5EF4-FFF2-40B4-BE49-F238E27FC236}">
                      <a16:creationId xmlns:a16="http://schemas.microsoft.com/office/drawing/2014/main" id="{754CBA63-5C6F-C95B-57C7-A5BF00DD690D}"/>
                    </a:ext>
                  </a:extLst>
                </p:cNvPr>
                <p:cNvSpPr/>
                <p:nvPr/>
              </p:nvSpPr>
              <p:spPr>
                <a:xfrm>
                  <a:off x="7121937" y="558898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9" name="任意多边形: 形状 10918">
                  <a:extLst>
                    <a:ext uri="{FF2B5EF4-FFF2-40B4-BE49-F238E27FC236}">
                      <a16:creationId xmlns:a16="http://schemas.microsoft.com/office/drawing/2014/main" id="{FEA48B53-101C-04F4-46EF-A5C57092B9C8}"/>
                    </a:ext>
                  </a:extLst>
                </p:cNvPr>
                <p:cNvSpPr/>
                <p:nvPr/>
              </p:nvSpPr>
              <p:spPr>
                <a:xfrm>
                  <a:off x="7121937" y="563518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0" name="任意多边形: 形状 10919">
                  <a:extLst>
                    <a:ext uri="{FF2B5EF4-FFF2-40B4-BE49-F238E27FC236}">
                      <a16:creationId xmlns:a16="http://schemas.microsoft.com/office/drawing/2014/main" id="{AFEE706C-03BC-CD0C-737E-13175B656BDD}"/>
                    </a:ext>
                  </a:extLst>
                </p:cNvPr>
                <p:cNvSpPr/>
                <p:nvPr/>
              </p:nvSpPr>
              <p:spPr>
                <a:xfrm>
                  <a:off x="7121937" y="568147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1" name="任意多边形: 形状 10920">
                  <a:extLst>
                    <a:ext uri="{FF2B5EF4-FFF2-40B4-BE49-F238E27FC236}">
                      <a16:creationId xmlns:a16="http://schemas.microsoft.com/office/drawing/2014/main" id="{A8DE1936-EA1E-B3D7-9530-676992EAEA87}"/>
                    </a:ext>
                  </a:extLst>
                </p:cNvPr>
                <p:cNvSpPr/>
                <p:nvPr/>
              </p:nvSpPr>
              <p:spPr>
                <a:xfrm>
                  <a:off x="7121937" y="572766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2" name="任意多边形: 形状 10921">
                  <a:extLst>
                    <a:ext uri="{FF2B5EF4-FFF2-40B4-BE49-F238E27FC236}">
                      <a16:creationId xmlns:a16="http://schemas.microsoft.com/office/drawing/2014/main" id="{8409FA1F-9825-E5E0-55BC-BDFDBAFFE41C}"/>
                    </a:ext>
                  </a:extLst>
                </p:cNvPr>
                <p:cNvSpPr/>
                <p:nvPr/>
              </p:nvSpPr>
              <p:spPr>
                <a:xfrm>
                  <a:off x="7121937" y="577386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3" name="任意多边形: 形状 10922">
                  <a:extLst>
                    <a:ext uri="{FF2B5EF4-FFF2-40B4-BE49-F238E27FC236}">
                      <a16:creationId xmlns:a16="http://schemas.microsoft.com/office/drawing/2014/main" id="{77AEF103-AFC3-947E-A164-8EC6BBC209B5}"/>
                    </a:ext>
                  </a:extLst>
                </p:cNvPr>
                <p:cNvSpPr/>
                <p:nvPr/>
              </p:nvSpPr>
              <p:spPr>
                <a:xfrm>
                  <a:off x="7121937" y="582015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4" name="任意多边形: 形状 10923">
                  <a:extLst>
                    <a:ext uri="{FF2B5EF4-FFF2-40B4-BE49-F238E27FC236}">
                      <a16:creationId xmlns:a16="http://schemas.microsoft.com/office/drawing/2014/main" id="{B4930DF3-2E87-3FF4-9EAC-F6BAAFB0DE3C}"/>
                    </a:ext>
                  </a:extLst>
                </p:cNvPr>
                <p:cNvSpPr/>
                <p:nvPr/>
              </p:nvSpPr>
              <p:spPr>
                <a:xfrm>
                  <a:off x="7121937" y="586635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5" name="任意多边形: 形状 10924">
                  <a:extLst>
                    <a:ext uri="{FF2B5EF4-FFF2-40B4-BE49-F238E27FC236}">
                      <a16:creationId xmlns:a16="http://schemas.microsoft.com/office/drawing/2014/main" id="{F5D892DF-9924-6AA2-FF1B-0D1577525A3F}"/>
                    </a:ext>
                  </a:extLst>
                </p:cNvPr>
                <p:cNvSpPr/>
                <p:nvPr/>
              </p:nvSpPr>
              <p:spPr>
                <a:xfrm>
                  <a:off x="7121937" y="59125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6" name="任意多边形: 形状 10925">
                  <a:extLst>
                    <a:ext uri="{FF2B5EF4-FFF2-40B4-BE49-F238E27FC236}">
                      <a16:creationId xmlns:a16="http://schemas.microsoft.com/office/drawing/2014/main" id="{AD1AB470-677A-061F-0BAC-B485142C3406}"/>
                    </a:ext>
                  </a:extLst>
                </p:cNvPr>
                <p:cNvSpPr/>
                <p:nvPr/>
              </p:nvSpPr>
              <p:spPr>
                <a:xfrm>
                  <a:off x="7121937" y="595884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7" name="任意多边形: 形状 10926">
                  <a:extLst>
                    <a:ext uri="{FF2B5EF4-FFF2-40B4-BE49-F238E27FC236}">
                      <a16:creationId xmlns:a16="http://schemas.microsoft.com/office/drawing/2014/main" id="{2E334B97-B9C9-E472-597F-8CF51572ECA5}"/>
                    </a:ext>
                  </a:extLst>
                </p:cNvPr>
                <p:cNvSpPr/>
                <p:nvPr/>
              </p:nvSpPr>
              <p:spPr>
                <a:xfrm>
                  <a:off x="7078122" y="554278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8" name="任意多边形: 形状 10927">
                  <a:extLst>
                    <a:ext uri="{FF2B5EF4-FFF2-40B4-BE49-F238E27FC236}">
                      <a16:creationId xmlns:a16="http://schemas.microsoft.com/office/drawing/2014/main" id="{576D7D42-77A4-802D-D1FD-AE92750A7BC4}"/>
                    </a:ext>
                  </a:extLst>
                </p:cNvPr>
                <p:cNvSpPr/>
                <p:nvPr/>
              </p:nvSpPr>
              <p:spPr>
                <a:xfrm>
                  <a:off x="7078122" y="558898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29" name="任意多边形: 形状 10928">
                  <a:extLst>
                    <a:ext uri="{FF2B5EF4-FFF2-40B4-BE49-F238E27FC236}">
                      <a16:creationId xmlns:a16="http://schemas.microsoft.com/office/drawing/2014/main" id="{81B0A6DB-BE67-EA4F-FFE3-962365773182}"/>
                    </a:ext>
                  </a:extLst>
                </p:cNvPr>
                <p:cNvSpPr/>
                <p:nvPr/>
              </p:nvSpPr>
              <p:spPr>
                <a:xfrm>
                  <a:off x="7078122" y="5635180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0" name="任意多边形: 形状 10929">
                  <a:extLst>
                    <a:ext uri="{FF2B5EF4-FFF2-40B4-BE49-F238E27FC236}">
                      <a16:creationId xmlns:a16="http://schemas.microsoft.com/office/drawing/2014/main" id="{7FF12A86-C217-E131-F4F3-8818686DBA62}"/>
                    </a:ext>
                  </a:extLst>
                </p:cNvPr>
                <p:cNvSpPr/>
                <p:nvPr/>
              </p:nvSpPr>
              <p:spPr>
                <a:xfrm>
                  <a:off x="7078122" y="568147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1" name="任意多边形: 形状 10930">
                  <a:extLst>
                    <a:ext uri="{FF2B5EF4-FFF2-40B4-BE49-F238E27FC236}">
                      <a16:creationId xmlns:a16="http://schemas.microsoft.com/office/drawing/2014/main" id="{3796B026-BCFA-6ADC-E173-6384BBE06D8F}"/>
                    </a:ext>
                  </a:extLst>
                </p:cNvPr>
                <p:cNvSpPr/>
                <p:nvPr/>
              </p:nvSpPr>
              <p:spPr>
                <a:xfrm>
                  <a:off x="7078122" y="572766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2" name="任意多边形: 形状 10931">
                  <a:extLst>
                    <a:ext uri="{FF2B5EF4-FFF2-40B4-BE49-F238E27FC236}">
                      <a16:creationId xmlns:a16="http://schemas.microsoft.com/office/drawing/2014/main" id="{CCC799B4-E23E-3C22-C9D0-1CB6D2D7893A}"/>
                    </a:ext>
                  </a:extLst>
                </p:cNvPr>
                <p:cNvSpPr/>
                <p:nvPr/>
              </p:nvSpPr>
              <p:spPr>
                <a:xfrm>
                  <a:off x="7078122" y="5773864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3" name="任意多边形: 形状 10932">
                  <a:extLst>
                    <a:ext uri="{FF2B5EF4-FFF2-40B4-BE49-F238E27FC236}">
                      <a16:creationId xmlns:a16="http://schemas.microsoft.com/office/drawing/2014/main" id="{7C055197-7046-216D-0C22-A70BC0C2D588}"/>
                    </a:ext>
                  </a:extLst>
                </p:cNvPr>
                <p:cNvSpPr/>
                <p:nvPr/>
              </p:nvSpPr>
              <p:spPr>
                <a:xfrm>
                  <a:off x="7078122" y="5820156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4" name="任意多边形: 形状 10933">
                  <a:extLst>
                    <a:ext uri="{FF2B5EF4-FFF2-40B4-BE49-F238E27FC236}">
                      <a16:creationId xmlns:a16="http://schemas.microsoft.com/office/drawing/2014/main" id="{76CDCC96-E019-39F9-E71B-6326A1A95A62}"/>
                    </a:ext>
                  </a:extLst>
                </p:cNvPr>
                <p:cNvSpPr/>
                <p:nvPr/>
              </p:nvSpPr>
              <p:spPr>
                <a:xfrm>
                  <a:off x="7078122" y="5866352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8 h 27527"/>
                    <a:gd name="connsiteX3" fmla="*/ 0 w 27527"/>
                    <a:gd name="connsiteY3" fmla="*/ 27528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8"/>
                      </a:lnTo>
                      <a:lnTo>
                        <a:pt x="0" y="27528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5" name="任意多边形: 形状 10934">
                  <a:extLst>
                    <a:ext uri="{FF2B5EF4-FFF2-40B4-BE49-F238E27FC236}">
                      <a16:creationId xmlns:a16="http://schemas.microsoft.com/office/drawing/2014/main" id="{A91074A7-174A-53D3-3082-B3570EB588AE}"/>
                    </a:ext>
                  </a:extLst>
                </p:cNvPr>
                <p:cNvSpPr/>
                <p:nvPr/>
              </p:nvSpPr>
              <p:spPr>
                <a:xfrm>
                  <a:off x="7078122" y="5912548"/>
                  <a:ext cx="27527" cy="27527"/>
                </a:xfrm>
                <a:custGeom>
                  <a:avLst/>
                  <a:gdLst>
                    <a:gd name="connsiteX0" fmla="*/ 0 w 27527"/>
                    <a:gd name="connsiteY0" fmla="*/ 0 h 27527"/>
                    <a:gd name="connsiteX1" fmla="*/ 27527 w 27527"/>
                    <a:gd name="connsiteY1" fmla="*/ 0 h 27527"/>
                    <a:gd name="connsiteX2" fmla="*/ 27527 w 27527"/>
                    <a:gd name="connsiteY2" fmla="*/ 27527 h 27527"/>
                    <a:gd name="connsiteX3" fmla="*/ 0 w 27527"/>
                    <a:gd name="connsiteY3" fmla="*/ 27527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" h="27527">
                      <a:moveTo>
                        <a:pt x="0" y="0"/>
                      </a:moveTo>
                      <a:lnTo>
                        <a:pt x="27527" y="0"/>
                      </a:lnTo>
                      <a:lnTo>
                        <a:pt x="27527" y="27527"/>
                      </a:lnTo>
                      <a:lnTo>
                        <a:pt x="0" y="2752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37" name="图形 14">
                <a:extLst>
                  <a:ext uri="{FF2B5EF4-FFF2-40B4-BE49-F238E27FC236}">
                    <a16:creationId xmlns:a16="http://schemas.microsoft.com/office/drawing/2014/main" id="{2A802BD9-44D8-DA81-656F-063274F1EEE6}"/>
                  </a:ext>
                </a:extLst>
              </p:cNvPr>
              <p:cNvGrpSpPr/>
              <p:nvPr/>
            </p:nvGrpSpPr>
            <p:grpSpPr>
              <a:xfrm>
                <a:off x="6466617" y="4991862"/>
                <a:ext cx="1863566" cy="1367218"/>
                <a:chOff x="6466617" y="4991862"/>
                <a:chExt cx="1863566" cy="1367218"/>
              </a:xfrm>
            </p:grpSpPr>
            <p:sp>
              <p:nvSpPr>
                <p:cNvPr id="10938" name="任意多边形: 形状 10937">
                  <a:extLst>
                    <a:ext uri="{FF2B5EF4-FFF2-40B4-BE49-F238E27FC236}">
                      <a16:creationId xmlns:a16="http://schemas.microsoft.com/office/drawing/2014/main" id="{9D5298AA-2CE0-214B-F00E-9E6E21CBD78B}"/>
                    </a:ext>
                  </a:extLst>
                </p:cNvPr>
                <p:cNvSpPr/>
                <p:nvPr/>
              </p:nvSpPr>
              <p:spPr>
                <a:xfrm>
                  <a:off x="6690550" y="4991862"/>
                  <a:ext cx="1639633" cy="1323212"/>
                </a:xfrm>
                <a:custGeom>
                  <a:avLst/>
                  <a:gdLst>
                    <a:gd name="connsiteX0" fmla="*/ 1505426 w 1639633"/>
                    <a:gd name="connsiteY0" fmla="*/ 286 h 1323212"/>
                    <a:gd name="connsiteX1" fmla="*/ 1521428 w 1639633"/>
                    <a:gd name="connsiteY1" fmla="*/ 20098 h 1323212"/>
                    <a:gd name="connsiteX2" fmla="*/ 0 w 1639633"/>
                    <a:gd name="connsiteY2" fmla="*/ 1231964 h 1323212"/>
                    <a:gd name="connsiteX3" fmla="*/ 64865 w 1639633"/>
                    <a:gd name="connsiteY3" fmla="*/ 1312259 h 1323212"/>
                    <a:gd name="connsiteX4" fmla="*/ 73724 w 1639633"/>
                    <a:gd name="connsiteY4" fmla="*/ 1323213 h 1323212"/>
                    <a:gd name="connsiteX5" fmla="*/ 1595152 w 1639633"/>
                    <a:gd name="connsiteY5" fmla="*/ 111347 h 1323212"/>
                    <a:gd name="connsiteX6" fmla="*/ 1611154 w 1639633"/>
                    <a:gd name="connsiteY6" fmla="*/ 131159 h 1323212"/>
                    <a:gd name="connsiteX7" fmla="*/ 1639634 w 1639633"/>
                    <a:gd name="connsiteY7" fmla="*/ 0 h 1323212"/>
                    <a:gd name="connsiteX8" fmla="*/ 1505426 w 1639633"/>
                    <a:gd name="connsiteY8" fmla="*/ 286 h 1323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39633" h="1323212">
                      <a:moveTo>
                        <a:pt x="1505426" y="286"/>
                      </a:moveTo>
                      <a:lnTo>
                        <a:pt x="1521428" y="20098"/>
                      </a:lnTo>
                      <a:lnTo>
                        <a:pt x="0" y="1231964"/>
                      </a:lnTo>
                      <a:lnTo>
                        <a:pt x="64865" y="1312259"/>
                      </a:lnTo>
                      <a:lnTo>
                        <a:pt x="73724" y="1323213"/>
                      </a:lnTo>
                      <a:lnTo>
                        <a:pt x="1595152" y="111347"/>
                      </a:lnTo>
                      <a:lnTo>
                        <a:pt x="1611154" y="131159"/>
                      </a:lnTo>
                      <a:lnTo>
                        <a:pt x="1639634" y="0"/>
                      </a:lnTo>
                      <a:lnTo>
                        <a:pt x="1505426" y="286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9" name="任意多边形: 形状 10938">
                  <a:extLst>
                    <a:ext uri="{FF2B5EF4-FFF2-40B4-BE49-F238E27FC236}">
                      <a16:creationId xmlns:a16="http://schemas.microsoft.com/office/drawing/2014/main" id="{5F97B3B2-0ABF-BE74-7BE1-1BF360A95D4A}"/>
                    </a:ext>
                  </a:extLst>
                </p:cNvPr>
                <p:cNvSpPr/>
                <p:nvPr/>
              </p:nvSpPr>
              <p:spPr>
                <a:xfrm>
                  <a:off x="6690550" y="4991862"/>
                  <a:ext cx="1639633" cy="1323212"/>
                </a:xfrm>
                <a:custGeom>
                  <a:avLst/>
                  <a:gdLst>
                    <a:gd name="connsiteX0" fmla="*/ 1505426 w 1639633"/>
                    <a:gd name="connsiteY0" fmla="*/ 286 h 1323212"/>
                    <a:gd name="connsiteX1" fmla="*/ 1521428 w 1639633"/>
                    <a:gd name="connsiteY1" fmla="*/ 20098 h 1323212"/>
                    <a:gd name="connsiteX2" fmla="*/ 0 w 1639633"/>
                    <a:gd name="connsiteY2" fmla="*/ 1231964 h 1323212"/>
                    <a:gd name="connsiteX3" fmla="*/ 64865 w 1639633"/>
                    <a:gd name="connsiteY3" fmla="*/ 1312259 h 1323212"/>
                    <a:gd name="connsiteX4" fmla="*/ 73724 w 1639633"/>
                    <a:gd name="connsiteY4" fmla="*/ 1323213 h 1323212"/>
                    <a:gd name="connsiteX5" fmla="*/ 1595152 w 1639633"/>
                    <a:gd name="connsiteY5" fmla="*/ 111347 h 1323212"/>
                    <a:gd name="connsiteX6" fmla="*/ 1611154 w 1639633"/>
                    <a:gd name="connsiteY6" fmla="*/ 131159 h 1323212"/>
                    <a:gd name="connsiteX7" fmla="*/ 1639634 w 1639633"/>
                    <a:gd name="connsiteY7" fmla="*/ 0 h 1323212"/>
                    <a:gd name="connsiteX8" fmla="*/ 1505426 w 1639633"/>
                    <a:gd name="connsiteY8" fmla="*/ 286 h 1323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39633" h="1323212">
                      <a:moveTo>
                        <a:pt x="1505426" y="286"/>
                      </a:moveTo>
                      <a:lnTo>
                        <a:pt x="1521428" y="20098"/>
                      </a:lnTo>
                      <a:lnTo>
                        <a:pt x="0" y="1231964"/>
                      </a:lnTo>
                      <a:lnTo>
                        <a:pt x="64865" y="1312259"/>
                      </a:lnTo>
                      <a:lnTo>
                        <a:pt x="73724" y="1323213"/>
                      </a:lnTo>
                      <a:lnTo>
                        <a:pt x="1595152" y="111347"/>
                      </a:lnTo>
                      <a:lnTo>
                        <a:pt x="1611154" y="131159"/>
                      </a:lnTo>
                      <a:lnTo>
                        <a:pt x="1639634" y="0"/>
                      </a:lnTo>
                      <a:lnTo>
                        <a:pt x="1505426" y="286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0" name="任意多边形: 形状 10939">
                  <a:extLst>
                    <a:ext uri="{FF2B5EF4-FFF2-40B4-BE49-F238E27FC236}">
                      <a16:creationId xmlns:a16="http://schemas.microsoft.com/office/drawing/2014/main" id="{B531EF93-DC03-7D99-FDB0-A46C76C55AA5}"/>
                    </a:ext>
                  </a:extLst>
                </p:cNvPr>
                <p:cNvSpPr/>
                <p:nvPr/>
              </p:nvSpPr>
              <p:spPr>
                <a:xfrm>
                  <a:off x="6466617" y="6097160"/>
                  <a:ext cx="455529" cy="261920"/>
                </a:xfrm>
                <a:custGeom>
                  <a:avLst/>
                  <a:gdLst>
                    <a:gd name="connsiteX0" fmla="*/ 0 w 455529"/>
                    <a:gd name="connsiteY0" fmla="*/ 211438 h 261920"/>
                    <a:gd name="connsiteX1" fmla="*/ 50102 w 455529"/>
                    <a:gd name="connsiteY1" fmla="*/ 161336 h 261920"/>
                    <a:gd name="connsiteX2" fmla="*/ 64485 w 455529"/>
                    <a:gd name="connsiteY2" fmla="*/ 163527 h 261920"/>
                    <a:gd name="connsiteX3" fmla="*/ 63342 w 455529"/>
                    <a:gd name="connsiteY3" fmla="*/ 148097 h 261920"/>
                    <a:gd name="connsiteX4" fmla="*/ 169355 w 455529"/>
                    <a:gd name="connsiteY4" fmla="*/ 42083 h 261920"/>
                    <a:gd name="connsiteX5" fmla="*/ 169450 w 455529"/>
                    <a:gd name="connsiteY5" fmla="*/ 42083 h 261920"/>
                    <a:gd name="connsiteX6" fmla="*/ 188500 w 455529"/>
                    <a:gd name="connsiteY6" fmla="*/ 43893 h 261920"/>
                    <a:gd name="connsiteX7" fmla="*/ 316089 w 455529"/>
                    <a:gd name="connsiteY7" fmla="*/ 13899 h 261920"/>
                    <a:gd name="connsiteX8" fmla="*/ 359950 w 455529"/>
                    <a:gd name="connsiteY8" fmla="*/ 90756 h 261920"/>
                    <a:gd name="connsiteX9" fmla="*/ 362808 w 455529"/>
                    <a:gd name="connsiteY9" fmla="*/ 90756 h 261920"/>
                    <a:gd name="connsiteX10" fmla="*/ 455238 w 455529"/>
                    <a:gd name="connsiteY10" fmla="*/ 169204 h 261920"/>
                    <a:gd name="connsiteX11" fmla="*/ 376790 w 455529"/>
                    <a:gd name="connsiteY11" fmla="*/ 261635 h 261920"/>
                    <a:gd name="connsiteX12" fmla="*/ 362808 w 455529"/>
                    <a:gd name="connsiteY12" fmla="*/ 261635 h 261920"/>
                    <a:gd name="connsiteX13" fmla="*/ 48483 w 455529"/>
                    <a:gd name="connsiteY13" fmla="*/ 261635 h 261920"/>
                    <a:gd name="connsiteX14" fmla="*/ 0 w 455529"/>
                    <a:gd name="connsiteY14" fmla="*/ 211438 h 261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5529" h="261920">
                      <a:moveTo>
                        <a:pt x="0" y="211438"/>
                      </a:moveTo>
                      <a:cubicBezTo>
                        <a:pt x="53" y="183787"/>
                        <a:pt x="22454" y="161394"/>
                        <a:pt x="50102" y="161336"/>
                      </a:cubicBezTo>
                      <a:cubicBezTo>
                        <a:pt x="54980" y="161327"/>
                        <a:pt x="59831" y="162060"/>
                        <a:pt x="64485" y="163527"/>
                      </a:cubicBezTo>
                      <a:cubicBezTo>
                        <a:pt x="63718" y="158422"/>
                        <a:pt x="63336" y="153259"/>
                        <a:pt x="63342" y="148097"/>
                      </a:cubicBezTo>
                      <a:cubicBezTo>
                        <a:pt x="63342" y="89547"/>
                        <a:pt x="110806" y="42083"/>
                        <a:pt x="169355" y="42083"/>
                      </a:cubicBezTo>
                      <a:cubicBezTo>
                        <a:pt x="169386" y="42083"/>
                        <a:pt x="169419" y="42083"/>
                        <a:pt x="169450" y="42083"/>
                      </a:cubicBezTo>
                      <a:cubicBezTo>
                        <a:pt x="175843" y="42083"/>
                        <a:pt x="182221" y="42693"/>
                        <a:pt x="188500" y="43893"/>
                      </a:cubicBezTo>
                      <a:cubicBezTo>
                        <a:pt x="215449" y="374"/>
                        <a:pt x="272573" y="-13047"/>
                        <a:pt x="316089" y="13899"/>
                      </a:cubicBezTo>
                      <a:cubicBezTo>
                        <a:pt x="342786" y="30434"/>
                        <a:pt x="359293" y="59362"/>
                        <a:pt x="359950" y="90756"/>
                      </a:cubicBezTo>
                      <a:lnTo>
                        <a:pt x="362808" y="90756"/>
                      </a:lnTo>
                      <a:cubicBezTo>
                        <a:pt x="409995" y="86889"/>
                        <a:pt x="451381" y="122017"/>
                        <a:pt x="455238" y="169204"/>
                      </a:cubicBezTo>
                      <a:cubicBezTo>
                        <a:pt x="459105" y="216391"/>
                        <a:pt x="423977" y="257777"/>
                        <a:pt x="376790" y="261635"/>
                      </a:cubicBezTo>
                      <a:cubicBezTo>
                        <a:pt x="372142" y="262016"/>
                        <a:pt x="367465" y="262016"/>
                        <a:pt x="362808" y="261635"/>
                      </a:cubicBezTo>
                      <a:lnTo>
                        <a:pt x="48483" y="261635"/>
                      </a:lnTo>
                      <a:cubicBezTo>
                        <a:pt x="21388" y="260806"/>
                        <a:pt x="-116" y="238546"/>
                        <a:pt x="0" y="21143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1" name="任意多边形: 形状 10940">
                  <a:extLst>
                    <a:ext uri="{FF2B5EF4-FFF2-40B4-BE49-F238E27FC236}">
                      <a16:creationId xmlns:a16="http://schemas.microsoft.com/office/drawing/2014/main" id="{C54085B4-F985-1932-D267-CFC5EC1EBE1A}"/>
                    </a:ext>
                  </a:extLst>
                </p:cNvPr>
                <p:cNvSpPr/>
                <p:nvPr/>
              </p:nvSpPr>
              <p:spPr>
                <a:xfrm>
                  <a:off x="6466617" y="6097160"/>
                  <a:ext cx="455529" cy="261920"/>
                </a:xfrm>
                <a:custGeom>
                  <a:avLst/>
                  <a:gdLst>
                    <a:gd name="connsiteX0" fmla="*/ 0 w 455529"/>
                    <a:gd name="connsiteY0" fmla="*/ 211438 h 261920"/>
                    <a:gd name="connsiteX1" fmla="*/ 50102 w 455529"/>
                    <a:gd name="connsiteY1" fmla="*/ 161336 h 261920"/>
                    <a:gd name="connsiteX2" fmla="*/ 64485 w 455529"/>
                    <a:gd name="connsiteY2" fmla="*/ 163527 h 261920"/>
                    <a:gd name="connsiteX3" fmla="*/ 63342 w 455529"/>
                    <a:gd name="connsiteY3" fmla="*/ 148097 h 261920"/>
                    <a:gd name="connsiteX4" fmla="*/ 169355 w 455529"/>
                    <a:gd name="connsiteY4" fmla="*/ 42083 h 261920"/>
                    <a:gd name="connsiteX5" fmla="*/ 169450 w 455529"/>
                    <a:gd name="connsiteY5" fmla="*/ 42083 h 261920"/>
                    <a:gd name="connsiteX6" fmla="*/ 188500 w 455529"/>
                    <a:gd name="connsiteY6" fmla="*/ 43893 h 261920"/>
                    <a:gd name="connsiteX7" fmla="*/ 316089 w 455529"/>
                    <a:gd name="connsiteY7" fmla="*/ 13899 h 261920"/>
                    <a:gd name="connsiteX8" fmla="*/ 359950 w 455529"/>
                    <a:gd name="connsiteY8" fmla="*/ 90756 h 261920"/>
                    <a:gd name="connsiteX9" fmla="*/ 362808 w 455529"/>
                    <a:gd name="connsiteY9" fmla="*/ 90756 h 261920"/>
                    <a:gd name="connsiteX10" fmla="*/ 455238 w 455529"/>
                    <a:gd name="connsiteY10" fmla="*/ 169204 h 261920"/>
                    <a:gd name="connsiteX11" fmla="*/ 376790 w 455529"/>
                    <a:gd name="connsiteY11" fmla="*/ 261635 h 261920"/>
                    <a:gd name="connsiteX12" fmla="*/ 362808 w 455529"/>
                    <a:gd name="connsiteY12" fmla="*/ 261635 h 261920"/>
                    <a:gd name="connsiteX13" fmla="*/ 48483 w 455529"/>
                    <a:gd name="connsiteY13" fmla="*/ 261635 h 261920"/>
                    <a:gd name="connsiteX14" fmla="*/ 0 w 455529"/>
                    <a:gd name="connsiteY14" fmla="*/ 211438 h 261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5529" h="261920">
                      <a:moveTo>
                        <a:pt x="0" y="211438"/>
                      </a:moveTo>
                      <a:cubicBezTo>
                        <a:pt x="53" y="183787"/>
                        <a:pt x="22454" y="161394"/>
                        <a:pt x="50102" y="161336"/>
                      </a:cubicBezTo>
                      <a:cubicBezTo>
                        <a:pt x="54980" y="161327"/>
                        <a:pt x="59831" y="162060"/>
                        <a:pt x="64485" y="163527"/>
                      </a:cubicBezTo>
                      <a:cubicBezTo>
                        <a:pt x="63718" y="158422"/>
                        <a:pt x="63336" y="153259"/>
                        <a:pt x="63342" y="148097"/>
                      </a:cubicBezTo>
                      <a:cubicBezTo>
                        <a:pt x="63342" y="89547"/>
                        <a:pt x="110806" y="42083"/>
                        <a:pt x="169355" y="42083"/>
                      </a:cubicBezTo>
                      <a:cubicBezTo>
                        <a:pt x="169386" y="42083"/>
                        <a:pt x="169419" y="42083"/>
                        <a:pt x="169450" y="42083"/>
                      </a:cubicBezTo>
                      <a:cubicBezTo>
                        <a:pt x="175843" y="42083"/>
                        <a:pt x="182221" y="42693"/>
                        <a:pt x="188500" y="43893"/>
                      </a:cubicBezTo>
                      <a:cubicBezTo>
                        <a:pt x="215449" y="374"/>
                        <a:pt x="272573" y="-13047"/>
                        <a:pt x="316089" y="13899"/>
                      </a:cubicBezTo>
                      <a:cubicBezTo>
                        <a:pt x="342786" y="30434"/>
                        <a:pt x="359293" y="59362"/>
                        <a:pt x="359950" y="90756"/>
                      </a:cubicBezTo>
                      <a:lnTo>
                        <a:pt x="362808" y="90756"/>
                      </a:lnTo>
                      <a:cubicBezTo>
                        <a:pt x="409995" y="86889"/>
                        <a:pt x="451381" y="122017"/>
                        <a:pt x="455238" y="169204"/>
                      </a:cubicBezTo>
                      <a:cubicBezTo>
                        <a:pt x="459105" y="216391"/>
                        <a:pt x="423977" y="257777"/>
                        <a:pt x="376790" y="261635"/>
                      </a:cubicBezTo>
                      <a:cubicBezTo>
                        <a:pt x="372142" y="262016"/>
                        <a:pt x="367465" y="262016"/>
                        <a:pt x="362808" y="261635"/>
                      </a:cubicBezTo>
                      <a:lnTo>
                        <a:pt x="48483" y="261635"/>
                      </a:lnTo>
                      <a:cubicBezTo>
                        <a:pt x="21388" y="260806"/>
                        <a:pt x="-116" y="238546"/>
                        <a:pt x="0" y="211438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42" name="图形 14">
                <a:extLst>
                  <a:ext uri="{FF2B5EF4-FFF2-40B4-BE49-F238E27FC236}">
                    <a16:creationId xmlns:a16="http://schemas.microsoft.com/office/drawing/2014/main" id="{A10B372E-8E6F-BF9E-8364-19C219A4636C}"/>
                  </a:ext>
                </a:extLst>
              </p:cNvPr>
              <p:cNvGrpSpPr/>
              <p:nvPr/>
            </p:nvGrpSpPr>
            <p:grpSpPr>
              <a:xfrm>
                <a:off x="8798212" y="5759196"/>
                <a:ext cx="1176081" cy="845248"/>
                <a:chOff x="8798212" y="5759196"/>
                <a:chExt cx="1176081" cy="845248"/>
              </a:xfrm>
            </p:grpSpPr>
            <p:sp>
              <p:nvSpPr>
                <p:cNvPr id="10943" name="任意多边形: 形状 10942">
                  <a:extLst>
                    <a:ext uri="{FF2B5EF4-FFF2-40B4-BE49-F238E27FC236}">
                      <a16:creationId xmlns:a16="http://schemas.microsoft.com/office/drawing/2014/main" id="{0847C815-55DD-B82B-3056-8F312D286011}"/>
                    </a:ext>
                  </a:extLst>
                </p:cNvPr>
                <p:cNvSpPr/>
                <p:nvPr/>
              </p:nvSpPr>
              <p:spPr>
                <a:xfrm>
                  <a:off x="8986742" y="5759196"/>
                  <a:ext cx="987552" cy="835342"/>
                </a:xfrm>
                <a:custGeom>
                  <a:avLst/>
                  <a:gdLst>
                    <a:gd name="connsiteX0" fmla="*/ 669227 w 987552"/>
                    <a:gd name="connsiteY0" fmla="*/ 667 h 835342"/>
                    <a:gd name="connsiteX1" fmla="*/ 707231 w 987552"/>
                    <a:gd name="connsiteY1" fmla="*/ 47720 h 835342"/>
                    <a:gd name="connsiteX2" fmla="*/ 0 w 987552"/>
                    <a:gd name="connsiteY2" fmla="*/ 618934 h 835342"/>
                    <a:gd name="connsiteX3" fmla="*/ 153734 w 987552"/>
                    <a:gd name="connsiteY3" fmla="*/ 809244 h 835342"/>
                    <a:gd name="connsiteX4" fmla="*/ 174784 w 987552"/>
                    <a:gd name="connsiteY4" fmla="*/ 835342 h 835342"/>
                    <a:gd name="connsiteX5" fmla="*/ 881920 w 987552"/>
                    <a:gd name="connsiteY5" fmla="*/ 264033 h 835342"/>
                    <a:gd name="connsiteX6" fmla="*/ 919925 w 987552"/>
                    <a:gd name="connsiteY6" fmla="*/ 311086 h 835342"/>
                    <a:gd name="connsiteX7" fmla="*/ 987552 w 987552"/>
                    <a:gd name="connsiteY7" fmla="*/ 0 h 835342"/>
                    <a:gd name="connsiteX8" fmla="*/ 669227 w 987552"/>
                    <a:gd name="connsiteY8" fmla="*/ 667 h 835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7552" h="835342">
                      <a:moveTo>
                        <a:pt x="669227" y="667"/>
                      </a:moveTo>
                      <a:lnTo>
                        <a:pt x="707231" y="47720"/>
                      </a:lnTo>
                      <a:lnTo>
                        <a:pt x="0" y="618934"/>
                      </a:lnTo>
                      <a:lnTo>
                        <a:pt x="153734" y="809244"/>
                      </a:lnTo>
                      <a:lnTo>
                        <a:pt x="174784" y="835342"/>
                      </a:lnTo>
                      <a:lnTo>
                        <a:pt x="881920" y="264033"/>
                      </a:lnTo>
                      <a:lnTo>
                        <a:pt x="919925" y="311086"/>
                      </a:lnTo>
                      <a:lnTo>
                        <a:pt x="987552" y="0"/>
                      </a:lnTo>
                      <a:lnTo>
                        <a:pt x="669227" y="667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4" name="任意多边形: 形状 10943">
                  <a:extLst>
                    <a:ext uri="{FF2B5EF4-FFF2-40B4-BE49-F238E27FC236}">
                      <a16:creationId xmlns:a16="http://schemas.microsoft.com/office/drawing/2014/main" id="{88006084-0A60-2A38-2073-799D7D6039F0}"/>
                    </a:ext>
                  </a:extLst>
                </p:cNvPr>
                <p:cNvSpPr/>
                <p:nvPr/>
              </p:nvSpPr>
              <p:spPr>
                <a:xfrm>
                  <a:off x="8986742" y="5759196"/>
                  <a:ext cx="987552" cy="835342"/>
                </a:xfrm>
                <a:custGeom>
                  <a:avLst/>
                  <a:gdLst>
                    <a:gd name="connsiteX0" fmla="*/ 669227 w 987552"/>
                    <a:gd name="connsiteY0" fmla="*/ 667 h 835342"/>
                    <a:gd name="connsiteX1" fmla="*/ 707231 w 987552"/>
                    <a:gd name="connsiteY1" fmla="*/ 47720 h 835342"/>
                    <a:gd name="connsiteX2" fmla="*/ 0 w 987552"/>
                    <a:gd name="connsiteY2" fmla="*/ 618934 h 835342"/>
                    <a:gd name="connsiteX3" fmla="*/ 153734 w 987552"/>
                    <a:gd name="connsiteY3" fmla="*/ 809244 h 835342"/>
                    <a:gd name="connsiteX4" fmla="*/ 174784 w 987552"/>
                    <a:gd name="connsiteY4" fmla="*/ 835342 h 835342"/>
                    <a:gd name="connsiteX5" fmla="*/ 881920 w 987552"/>
                    <a:gd name="connsiteY5" fmla="*/ 264033 h 835342"/>
                    <a:gd name="connsiteX6" fmla="*/ 919925 w 987552"/>
                    <a:gd name="connsiteY6" fmla="*/ 311086 h 835342"/>
                    <a:gd name="connsiteX7" fmla="*/ 987552 w 987552"/>
                    <a:gd name="connsiteY7" fmla="*/ 0 h 835342"/>
                    <a:gd name="connsiteX8" fmla="*/ 669227 w 987552"/>
                    <a:gd name="connsiteY8" fmla="*/ 667 h 835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7552" h="835342">
                      <a:moveTo>
                        <a:pt x="669227" y="667"/>
                      </a:moveTo>
                      <a:lnTo>
                        <a:pt x="707231" y="47720"/>
                      </a:lnTo>
                      <a:lnTo>
                        <a:pt x="0" y="618934"/>
                      </a:lnTo>
                      <a:lnTo>
                        <a:pt x="153734" y="809244"/>
                      </a:lnTo>
                      <a:lnTo>
                        <a:pt x="174784" y="835342"/>
                      </a:lnTo>
                      <a:lnTo>
                        <a:pt x="881920" y="264033"/>
                      </a:lnTo>
                      <a:lnTo>
                        <a:pt x="919925" y="311086"/>
                      </a:lnTo>
                      <a:lnTo>
                        <a:pt x="987552" y="0"/>
                      </a:lnTo>
                      <a:lnTo>
                        <a:pt x="669227" y="667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5" name="任意多边形: 形状 10944">
                  <a:extLst>
                    <a:ext uri="{FF2B5EF4-FFF2-40B4-BE49-F238E27FC236}">
                      <a16:creationId xmlns:a16="http://schemas.microsoft.com/office/drawing/2014/main" id="{2328BE5B-8B1E-C5F4-7763-0A105C648029}"/>
                    </a:ext>
                  </a:extLst>
                </p:cNvPr>
                <p:cNvSpPr/>
                <p:nvPr/>
              </p:nvSpPr>
              <p:spPr>
                <a:xfrm>
                  <a:off x="8798212" y="6281745"/>
                  <a:ext cx="562576" cy="322699"/>
                </a:xfrm>
                <a:custGeom>
                  <a:avLst/>
                  <a:gdLst>
                    <a:gd name="connsiteX0" fmla="*/ 475422 w 562576"/>
                    <a:gd name="connsiteY0" fmla="*/ 75906 h 322699"/>
                    <a:gd name="connsiteX1" fmla="*/ 253538 w 562576"/>
                    <a:gd name="connsiteY1" fmla="*/ 24395 h 322699"/>
                    <a:gd name="connsiteX2" fmla="*/ 200626 w 562576"/>
                    <a:gd name="connsiteY2" fmla="*/ 78192 h 322699"/>
                    <a:gd name="connsiteX3" fmla="*/ 94260 w 562576"/>
                    <a:gd name="connsiteY3" fmla="*/ 136352 h 322699"/>
                    <a:gd name="connsiteX4" fmla="*/ 90803 w 562576"/>
                    <a:gd name="connsiteY4" fmla="*/ 161345 h 322699"/>
                    <a:gd name="connsiteX5" fmla="*/ 45274 w 562576"/>
                    <a:gd name="connsiteY5" fmla="*/ 161345 h 322699"/>
                    <a:gd name="connsiteX6" fmla="*/ 49 w 562576"/>
                    <a:gd name="connsiteY6" fmla="*/ 202512 h 322699"/>
                    <a:gd name="connsiteX7" fmla="*/ 41216 w 562576"/>
                    <a:gd name="connsiteY7" fmla="*/ 247737 h 322699"/>
                    <a:gd name="connsiteX8" fmla="*/ 45274 w 562576"/>
                    <a:gd name="connsiteY8" fmla="*/ 247737 h 322699"/>
                    <a:gd name="connsiteX9" fmla="*/ 202912 w 562576"/>
                    <a:gd name="connsiteY9" fmla="*/ 247737 h 322699"/>
                    <a:gd name="connsiteX10" fmla="*/ 425292 w 562576"/>
                    <a:gd name="connsiteY10" fmla="*/ 297677 h 322699"/>
                    <a:gd name="connsiteX11" fmla="*/ 454372 w 562576"/>
                    <a:gd name="connsiteY11" fmla="*/ 274121 h 322699"/>
                    <a:gd name="connsiteX12" fmla="*/ 462564 w 562576"/>
                    <a:gd name="connsiteY12" fmla="*/ 274121 h 322699"/>
                    <a:gd name="connsiteX13" fmla="*/ 562576 w 562576"/>
                    <a:gd name="connsiteY13" fmla="*/ 174490 h 322699"/>
                    <a:gd name="connsiteX14" fmla="*/ 475803 w 562576"/>
                    <a:gd name="connsiteY14" fmla="*/ 75335 h 322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62576" h="322699">
                      <a:moveTo>
                        <a:pt x="475422" y="75906"/>
                      </a:moveTo>
                      <a:cubicBezTo>
                        <a:pt x="428378" y="411"/>
                        <a:pt x="329033" y="-22659"/>
                        <a:pt x="253538" y="24395"/>
                      </a:cubicBezTo>
                      <a:cubicBezTo>
                        <a:pt x="231887" y="37882"/>
                        <a:pt x="213752" y="56323"/>
                        <a:pt x="200626" y="78192"/>
                      </a:cubicBezTo>
                      <a:cubicBezTo>
                        <a:pt x="155192" y="64876"/>
                        <a:pt x="107567" y="90917"/>
                        <a:pt x="94260" y="136352"/>
                      </a:cubicBezTo>
                      <a:cubicBezTo>
                        <a:pt x="91879" y="144467"/>
                        <a:pt x="90717" y="152887"/>
                        <a:pt x="90803" y="161345"/>
                      </a:cubicBezTo>
                      <a:lnTo>
                        <a:pt x="45274" y="161345"/>
                      </a:lnTo>
                      <a:cubicBezTo>
                        <a:pt x="21413" y="160221"/>
                        <a:pt x="1173" y="178652"/>
                        <a:pt x="49" y="202512"/>
                      </a:cubicBezTo>
                      <a:cubicBezTo>
                        <a:pt x="-1075" y="226372"/>
                        <a:pt x="17356" y="246613"/>
                        <a:pt x="41216" y="247737"/>
                      </a:cubicBezTo>
                      <a:cubicBezTo>
                        <a:pt x="42568" y="247804"/>
                        <a:pt x="43921" y="247804"/>
                        <a:pt x="45274" y="247737"/>
                      </a:cubicBezTo>
                      <a:lnTo>
                        <a:pt x="202912" y="247737"/>
                      </a:lnTo>
                      <a:cubicBezTo>
                        <a:pt x="250528" y="322937"/>
                        <a:pt x="350093" y="345292"/>
                        <a:pt x="425292" y="297677"/>
                      </a:cubicBezTo>
                      <a:cubicBezTo>
                        <a:pt x="435865" y="290980"/>
                        <a:pt x="445628" y="283075"/>
                        <a:pt x="454372" y="274121"/>
                      </a:cubicBezTo>
                      <a:cubicBezTo>
                        <a:pt x="457096" y="274264"/>
                        <a:pt x="459840" y="274264"/>
                        <a:pt x="462564" y="274121"/>
                      </a:cubicBezTo>
                      <a:cubicBezTo>
                        <a:pt x="517695" y="274226"/>
                        <a:pt x="562471" y="229621"/>
                        <a:pt x="562576" y="174490"/>
                      </a:cubicBezTo>
                      <a:cubicBezTo>
                        <a:pt x="562662" y="124331"/>
                        <a:pt x="525524" y="81897"/>
                        <a:pt x="475803" y="75335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6" name="任意多边形: 形状 10945">
                  <a:extLst>
                    <a:ext uri="{FF2B5EF4-FFF2-40B4-BE49-F238E27FC236}">
                      <a16:creationId xmlns:a16="http://schemas.microsoft.com/office/drawing/2014/main" id="{113718D5-AB5E-2B79-226A-F8D929205351}"/>
                    </a:ext>
                  </a:extLst>
                </p:cNvPr>
                <p:cNvSpPr/>
                <p:nvPr/>
              </p:nvSpPr>
              <p:spPr>
                <a:xfrm>
                  <a:off x="8798212" y="6281745"/>
                  <a:ext cx="562576" cy="322699"/>
                </a:xfrm>
                <a:custGeom>
                  <a:avLst/>
                  <a:gdLst>
                    <a:gd name="connsiteX0" fmla="*/ 475422 w 562576"/>
                    <a:gd name="connsiteY0" fmla="*/ 75906 h 322699"/>
                    <a:gd name="connsiteX1" fmla="*/ 253538 w 562576"/>
                    <a:gd name="connsiteY1" fmla="*/ 24395 h 322699"/>
                    <a:gd name="connsiteX2" fmla="*/ 200626 w 562576"/>
                    <a:gd name="connsiteY2" fmla="*/ 78192 h 322699"/>
                    <a:gd name="connsiteX3" fmla="*/ 94260 w 562576"/>
                    <a:gd name="connsiteY3" fmla="*/ 136352 h 322699"/>
                    <a:gd name="connsiteX4" fmla="*/ 90803 w 562576"/>
                    <a:gd name="connsiteY4" fmla="*/ 161345 h 322699"/>
                    <a:gd name="connsiteX5" fmla="*/ 45274 w 562576"/>
                    <a:gd name="connsiteY5" fmla="*/ 161345 h 322699"/>
                    <a:gd name="connsiteX6" fmla="*/ 49 w 562576"/>
                    <a:gd name="connsiteY6" fmla="*/ 202512 h 322699"/>
                    <a:gd name="connsiteX7" fmla="*/ 41216 w 562576"/>
                    <a:gd name="connsiteY7" fmla="*/ 247737 h 322699"/>
                    <a:gd name="connsiteX8" fmla="*/ 45274 w 562576"/>
                    <a:gd name="connsiteY8" fmla="*/ 247737 h 322699"/>
                    <a:gd name="connsiteX9" fmla="*/ 202912 w 562576"/>
                    <a:gd name="connsiteY9" fmla="*/ 247737 h 322699"/>
                    <a:gd name="connsiteX10" fmla="*/ 425292 w 562576"/>
                    <a:gd name="connsiteY10" fmla="*/ 297677 h 322699"/>
                    <a:gd name="connsiteX11" fmla="*/ 454372 w 562576"/>
                    <a:gd name="connsiteY11" fmla="*/ 274121 h 322699"/>
                    <a:gd name="connsiteX12" fmla="*/ 462564 w 562576"/>
                    <a:gd name="connsiteY12" fmla="*/ 274121 h 322699"/>
                    <a:gd name="connsiteX13" fmla="*/ 562576 w 562576"/>
                    <a:gd name="connsiteY13" fmla="*/ 174490 h 322699"/>
                    <a:gd name="connsiteX14" fmla="*/ 475803 w 562576"/>
                    <a:gd name="connsiteY14" fmla="*/ 75335 h 322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62576" h="322699">
                      <a:moveTo>
                        <a:pt x="475422" y="75906"/>
                      </a:moveTo>
                      <a:cubicBezTo>
                        <a:pt x="428378" y="411"/>
                        <a:pt x="329033" y="-22659"/>
                        <a:pt x="253538" y="24395"/>
                      </a:cubicBezTo>
                      <a:cubicBezTo>
                        <a:pt x="231887" y="37882"/>
                        <a:pt x="213752" y="56323"/>
                        <a:pt x="200626" y="78192"/>
                      </a:cubicBezTo>
                      <a:cubicBezTo>
                        <a:pt x="155192" y="64876"/>
                        <a:pt x="107567" y="90917"/>
                        <a:pt x="94260" y="136352"/>
                      </a:cubicBezTo>
                      <a:cubicBezTo>
                        <a:pt x="91879" y="144467"/>
                        <a:pt x="90717" y="152887"/>
                        <a:pt x="90803" y="161345"/>
                      </a:cubicBezTo>
                      <a:lnTo>
                        <a:pt x="45274" y="161345"/>
                      </a:lnTo>
                      <a:cubicBezTo>
                        <a:pt x="21413" y="160221"/>
                        <a:pt x="1173" y="178652"/>
                        <a:pt x="49" y="202512"/>
                      </a:cubicBezTo>
                      <a:cubicBezTo>
                        <a:pt x="-1075" y="226372"/>
                        <a:pt x="17356" y="246613"/>
                        <a:pt x="41216" y="247737"/>
                      </a:cubicBezTo>
                      <a:cubicBezTo>
                        <a:pt x="42568" y="247804"/>
                        <a:pt x="43921" y="247804"/>
                        <a:pt x="45274" y="247737"/>
                      </a:cubicBezTo>
                      <a:lnTo>
                        <a:pt x="202912" y="247737"/>
                      </a:lnTo>
                      <a:cubicBezTo>
                        <a:pt x="250528" y="322937"/>
                        <a:pt x="350093" y="345292"/>
                        <a:pt x="425292" y="297677"/>
                      </a:cubicBezTo>
                      <a:cubicBezTo>
                        <a:pt x="435865" y="290980"/>
                        <a:pt x="445628" y="283075"/>
                        <a:pt x="454372" y="274121"/>
                      </a:cubicBezTo>
                      <a:cubicBezTo>
                        <a:pt x="457096" y="274264"/>
                        <a:pt x="459840" y="274264"/>
                        <a:pt x="462564" y="274121"/>
                      </a:cubicBezTo>
                      <a:cubicBezTo>
                        <a:pt x="517695" y="274226"/>
                        <a:pt x="562471" y="229621"/>
                        <a:pt x="562576" y="174490"/>
                      </a:cubicBezTo>
                      <a:cubicBezTo>
                        <a:pt x="562662" y="124331"/>
                        <a:pt x="525524" y="81897"/>
                        <a:pt x="475803" y="75335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47" name="图形 14">
                <a:extLst>
                  <a:ext uri="{FF2B5EF4-FFF2-40B4-BE49-F238E27FC236}">
                    <a16:creationId xmlns:a16="http://schemas.microsoft.com/office/drawing/2014/main" id="{DF446BA9-CDE1-0B18-4CE3-1B9A5821B6DA}"/>
                  </a:ext>
                </a:extLst>
              </p:cNvPr>
              <p:cNvGrpSpPr/>
              <p:nvPr/>
            </p:nvGrpSpPr>
            <p:grpSpPr>
              <a:xfrm>
                <a:off x="7105650" y="4401360"/>
                <a:ext cx="1112161" cy="2003344"/>
                <a:chOff x="7105650" y="4401360"/>
                <a:chExt cx="1112161" cy="2003344"/>
              </a:xfrm>
            </p:grpSpPr>
            <p:sp>
              <p:nvSpPr>
                <p:cNvPr id="10948" name="任意多边形: 形状 10947">
                  <a:extLst>
                    <a:ext uri="{FF2B5EF4-FFF2-40B4-BE49-F238E27FC236}">
                      <a16:creationId xmlns:a16="http://schemas.microsoft.com/office/drawing/2014/main" id="{3DFB8AE8-3DE0-D9D3-20A1-2869229E7AE0}"/>
                    </a:ext>
                  </a:extLst>
                </p:cNvPr>
                <p:cNvSpPr/>
                <p:nvPr/>
              </p:nvSpPr>
              <p:spPr>
                <a:xfrm>
                  <a:off x="8139779" y="4405201"/>
                  <a:ext cx="76243" cy="116411"/>
                </a:xfrm>
                <a:custGeom>
                  <a:avLst/>
                  <a:gdLst>
                    <a:gd name="connsiteX0" fmla="*/ 72104 w 76243"/>
                    <a:gd name="connsiteY0" fmla="*/ 19637 h 116411"/>
                    <a:gd name="connsiteX1" fmla="*/ 58388 w 76243"/>
                    <a:gd name="connsiteY1" fmla="*/ 4873 h 116411"/>
                    <a:gd name="connsiteX2" fmla="*/ 44005 w 76243"/>
                    <a:gd name="connsiteY2" fmla="*/ 301 h 116411"/>
                    <a:gd name="connsiteX3" fmla="*/ 23146 w 76243"/>
                    <a:gd name="connsiteY3" fmla="*/ 4873 h 116411"/>
                    <a:gd name="connsiteX4" fmla="*/ 10477 w 76243"/>
                    <a:gd name="connsiteY4" fmla="*/ 18399 h 116411"/>
                    <a:gd name="connsiteX5" fmla="*/ 0 w 76243"/>
                    <a:gd name="connsiteY5" fmla="*/ 104124 h 116411"/>
                    <a:gd name="connsiteX6" fmla="*/ 31813 w 76243"/>
                    <a:gd name="connsiteY6" fmla="*/ 116411 h 116411"/>
                    <a:gd name="connsiteX7" fmla="*/ 68675 w 76243"/>
                    <a:gd name="connsiteY7" fmla="*/ 48212 h 116411"/>
                    <a:gd name="connsiteX8" fmla="*/ 74200 w 76243"/>
                    <a:gd name="connsiteY8" fmla="*/ 38020 h 116411"/>
                    <a:gd name="connsiteX9" fmla="*/ 72104 w 76243"/>
                    <a:gd name="connsiteY9" fmla="*/ 19637 h 116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43" h="116411">
                      <a:moveTo>
                        <a:pt x="72104" y="19637"/>
                      </a:moveTo>
                      <a:lnTo>
                        <a:pt x="58388" y="4873"/>
                      </a:lnTo>
                      <a:cubicBezTo>
                        <a:pt x="54692" y="977"/>
                        <a:pt x="49263" y="-747"/>
                        <a:pt x="44005" y="301"/>
                      </a:cubicBezTo>
                      <a:lnTo>
                        <a:pt x="23146" y="4873"/>
                      </a:lnTo>
                      <a:cubicBezTo>
                        <a:pt x="16459" y="6207"/>
                        <a:pt x="11363" y="11645"/>
                        <a:pt x="10477" y="18399"/>
                      </a:cubicBezTo>
                      <a:lnTo>
                        <a:pt x="0" y="104124"/>
                      </a:lnTo>
                      <a:lnTo>
                        <a:pt x="31813" y="116411"/>
                      </a:lnTo>
                      <a:cubicBezTo>
                        <a:pt x="70675" y="99456"/>
                        <a:pt x="68675" y="48212"/>
                        <a:pt x="68675" y="48212"/>
                      </a:cubicBezTo>
                      <a:lnTo>
                        <a:pt x="74200" y="38020"/>
                      </a:lnTo>
                      <a:cubicBezTo>
                        <a:pt x="77562" y="32086"/>
                        <a:pt x="76714" y="24657"/>
                        <a:pt x="72104" y="19637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49" name="任意多边形: 形状 10948">
                  <a:extLst>
                    <a:ext uri="{FF2B5EF4-FFF2-40B4-BE49-F238E27FC236}">
                      <a16:creationId xmlns:a16="http://schemas.microsoft.com/office/drawing/2014/main" id="{F411C081-3F4E-83D4-7130-ED21733951CE}"/>
                    </a:ext>
                  </a:extLst>
                </p:cNvPr>
                <p:cNvSpPr/>
                <p:nvPr/>
              </p:nvSpPr>
              <p:spPr>
                <a:xfrm>
                  <a:off x="7819644" y="4497609"/>
                  <a:ext cx="361950" cy="282954"/>
                </a:xfrm>
                <a:custGeom>
                  <a:avLst/>
                  <a:gdLst>
                    <a:gd name="connsiteX0" fmla="*/ 7715 w 361950"/>
                    <a:gd name="connsiteY0" fmla="*/ 185261 h 282954"/>
                    <a:gd name="connsiteX1" fmla="*/ 56197 w 361950"/>
                    <a:gd name="connsiteY1" fmla="*/ 186690 h 282954"/>
                    <a:gd name="connsiteX2" fmla="*/ 109823 w 361950"/>
                    <a:gd name="connsiteY2" fmla="*/ 185071 h 282954"/>
                    <a:gd name="connsiteX3" fmla="*/ 160877 w 361950"/>
                    <a:gd name="connsiteY3" fmla="*/ 180499 h 282954"/>
                    <a:gd name="connsiteX4" fmla="*/ 182594 w 361950"/>
                    <a:gd name="connsiteY4" fmla="*/ 176308 h 282954"/>
                    <a:gd name="connsiteX5" fmla="*/ 189452 w 361950"/>
                    <a:gd name="connsiteY5" fmla="*/ 174117 h 282954"/>
                    <a:gd name="connsiteX6" fmla="*/ 190405 w 361950"/>
                    <a:gd name="connsiteY6" fmla="*/ 174117 h 282954"/>
                    <a:gd name="connsiteX7" fmla="*/ 204216 w 361950"/>
                    <a:gd name="connsiteY7" fmla="*/ 158305 h 282954"/>
                    <a:gd name="connsiteX8" fmla="*/ 219932 w 361950"/>
                    <a:gd name="connsiteY8" fmla="*/ 137255 h 282954"/>
                    <a:gd name="connsiteX9" fmla="*/ 251079 w 361950"/>
                    <a:gd name="connsiteY9" fmla="*/ 92297 h 282954"/>
                    <a:gd name="connsiteX10" fmla="*/ 313277 w 361950"/>
                    <a:gd name="connsiteY10" fmla="*/ 0 h 282954"/>
                    <a:gd name="connsiteX11" fmla="*/ 361950 w 361950"/>
                    <a:gd name="connsiteY11" fmla="*/ 25813 h 282954"/>
                    <a:gd name="connsiteX12" fmla="*/ 339280 w 361950"/>
                    <a:gd name="connsiteY12" fmla="*/ 78105 h 282954"/>
                    <a:gd name="connsiteX13" fmla="*/ 314611 w 361950"/>
                    <a:gd name="connsiteY13" fmla="*/ 129445 h 282954"/>
                    <a:gd name="connsiteX14" fmla="*/ 287369 w 361950"/>
                    <a:gd name="connsiteY14" fmla="*/ 180404 h 282954"/>
                    <a:gd name="connsiteX15" fmla="*/ 271939 w 361950"/>
                    <a:gd name="connsiteY15" fmla="*/ 206026 h 282954"/>
                    <a:gd name="connsiteX16" fmla="*/ 250793 w 361950"/>
                    <a:gd name="connsiteY16" fmla="*/ 234125 h 282954"/>
                    <a:gd name="connsiteX17" fmla="*/ 228981 w 361950"/>
                    <a:gd name="connsiteY17" fmla="*/ 250603 h 282954"/>
                    <a:gd name="connsiteX18" fmla="*/ 209931 w 361950"/>
                    <a:gd name="connsiteY18" fmla="*/ 259080 h 282954"/>
                    <a:gd name="connsiteX19" fmla="*/ 177165 w 361950"/>
                    <a:gd name="connsiteY19" fmla="*/ 268605 h 282954"/>
                    <a:gd name="connsiteX20" fmla="*/ 116872 w 361950"/>
                    <a:gd name="connsiteY20" fmla="*/ 278130 h 282954"/>
                    <a:gd name="connsiteX21" fmla="*/ 0 w 361950"/>
                    <a:gd name="connsiteY21" fmla="*/ 282702 h 282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61950" h="282954">
                      <a:moveTo>
                        <a:pt x="7715" y="185261"/>
                      </a:moveTo>
                      <a:cubicBezTo>
                        <a:pt x="7715" y="185261"/>
                        <a:pt x="38290" y="187071"/>
                        <a:pt x="56197" y="186690"/>
                      </a:cubicBezTo>
                      <a:cubicBezTo>
                        <a:pt x="74104" y="186309"/>
                        <a:pt x="92202" y="186118"/>
                        <a:pt x="109823" y="185071"/>
                      </a:cubicBezTo>
                      <a:cubicBezTo>
                        <a:pt x="127444" y="184023"/>
                        <a:pt x="144875" y="182689"/>
                        <a:pt x="160877" y="180499"/>
                      </a:cubicBezTo>
                      <a:cubicBezTo>
                        <a:pt x="168192" y="179518"/>
                        <a:pt x="175441" y="178117"/>
                        <a:pt x="182594" y="176308"/>
                      </a:cubicBezTo>
                      <a:lnTo>
                        <a:pt x="189452" y="174117"/>
                      </a:lnTo>
                      <a:cubicBezTo>
                        <a:pt x="191548" y="173164"/>
                        <a:pt x="189452" y="174784"/>
                        <a:pt x="190405" y="174117"/>
                      </a:cubicBezTo>
                      <a:cubicBezTo>
                        <a:pt x="195358" y="169164"/>
                        <a:pt x="199977" y="163887"/>
                        <a:pt x="204216" y="158305"/>
                      </a:cubicBezTo>
                      <a:cubicBezTo>
                        <a:pt x="209455" y="151638"/>
                        <a:pt x="214693" y="144494"/>
                        <a:pt x="219932" y="137255"/>
                      </a:cubicBezTo>
                      <a:cubicBezTo>
                        <a:pt x="230410" y="122682"/>
                        <a:pt x="240697" y="107537"/>
                        <a:pt x="251079" y="92297"/>
                      </a:cubicBezTo>
                      <a:lnTo>
                        <a:pt x="313277" y="0"/>
                      </a:lnTo>
                      <a:lnTo>
                        <a:pt x="361950" y="25813"/>
                      </a:lnTo>
                      <a:cubicBezTo>
                        <a:pt x="354806" y="43625"/>
                        <a:pt x="346996" y="60770"/>
                        <a:pt x="339280" y="78105"/>
                      </a:cubicBezTo>
                      <a:cubicBezTo>
                        <a:pt x="331565" y="95441"/>
                        <a:pt x="322993" y="112395"/>
                        <a:pt x="314611" y="129445"/>
                      </a:cubicBezTo>
                      <a:cubicBezTo>
                        <a:pt x="306229" y="146495"/>
                        <a:pt x="297085" y="163449"/>
                        <a:pt x="287369" y="180404"/>
                      </a:cubicBezTo>
                      <a:cubicBezTo>
                        <a:pt x="282511" y="188881"/>
                        <a:pt x="277844" y="197358"/>
                        <a:pt x="271939" y="206026"/>
                      </a:cubicBezTo>
                      <a:cubicBezTo>
                        <a:pt x="265747" y="216008"/>
                        <a:pt x="258670" y="225409"/>
                        <a:pt x="250793" y="234125"/>
                      </a:cubicBezTo>
                      <a:cubicBezTo>
                        <a:pt x="244440" y="240735"/>
                        <a:pt x="237077" y="246297"/>
                        <a:pt x="228981" y="250603"/>
                      </a:cubicBezTo>
                      <a:cubicBezTo>
                        <a:pt x="222847" y="253889"/>
                        <a:pt x="216475" y="256718"/>
                        <a:pt x="209931" y="259080"/>
                      </a:cubicBezTo>
                      <a:cubicBezTo>
                        <a:pt x="199244" y="263014"/>
                        <a:pt x="188300" y="266205"/>
                        <a:pt x="177165" y="268605"/>
                      </a:cubicBezTo>
                      <a:cubicBezTo>
                        <a:pt x="157296" y="273091"/>
                        <a:pt x="137160" y="276273"/>
                        <a:pt x="116872" y="278130"/>
                      </a:cubicBezTo>
                      <a:cubicBezTo>
                        <a:pt x="78048" y="282083"/>
                        <a:pt x="39014" y="283607"/>
                        <a:pt x="0" y="282702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0" name="任意多边形: 形状 10949">
                  <a:extLst>
                    <a:ext uri="{FF2B5EF4-FFF2-40B4-BE49-F238E27FC236}">
                      <a16:creationId xmlns:a16="http://schemas.microsoft.com/office/drawing/2014/main" id="{0FE67E11-2E0C-70CD-6CD2-2B1F5C27DB65}"/>
                    </a:ext>
                  </a:extLst>
                </p:cNvPr>
                <p:cNvSpPr/>
                <p:nvPr/>
              </p:nvSpPr>
              <p:spPr>
                <a:xfrm>
                  <a:off x="7819739" y="4498181"/>
                  <a:ext cx="362235" cy="282363"/>
                </a:xfrm>
                <a:custGeom>
                  <a:avLst/>
                  <a:gdLst>
                    <a:gd name="connsiteX0" fmla="*/ 362236 w 362235"/>
                    <a:gd name="connsiteY0" fmla="*/ 25432 h 282363"/>
                    <a:gd name="connsiteX1" fmla="*/ 339662 w 362235"/>
                    <a:gd name="connsiteY1" fmla="*/ 77629 h 282363"/>
                    <a:gd name="connsiteX2" fmla="*/ 314896 w 362235"/>
                    <a:gd name="connsiteY2" fmla="*/ 129064 h 282363"/>
                    <a:gd name="connsiteX3" fmla="*/ 287750 w 362235"/>
                    <a:gd name="connsiteY3" fmla="*/ 179927 h 282363"/>
                    <a:gd name="connsiteX4" fmla="*/ 272225 w 362235"/>
                    <a:gd name="connsiteY4" fmla="*/ 205550 h 282363"/>
                    <a:gd name="connsiteX5" fmla="*/ 251174 w 362235"/>
                    <a:gd name="connsiteY5" fmla="*/ 233648 h 282363"/>
                    <a:gd name="connsiteX6" fmla="*/ 228886 w 362235"/>
                    <a:gd name="connsiteY6" fmla="*/ 250031 h 282363"/>
                    <a:gd name="connsiteX7" fmla="*/ 209836 w 362235"/>
                    <a:gd name="connsiteY7" fmla="*/ 258604 h 282363"/>
                    <a:gd name="connsiteX8" fmla="*/ 177165 w 362235"/>
                    <a:gd name="connsiteY8" fmla="*/ 268129 h 282363"/>
                    <a:gd name="connsiteX9" fmla="*/ 116872 w 362235"/>
                    <a:gd name="connsiteY9" fmla="*/ 277654 h 282363"/>
                    <a:gd name="connsiteX10" fmla="*/ 91726 w 362235"/>
                    <a:gd name="connsiteY10" fmla="*/ 279845 h 282363"/>
                    <a:gd name="connsiteX11" fmla="*/ 0 w 362235"/>
                    <a:gd name="connsiteY11" fmla="*/ 282130 h 282363"/>
                    <a:gd name="connsiteX12" fmla="*/ 1524 w 362235"/>
                    <a:gd name="connsiteY12" fmla="*/ 262128 h 282363"/>
                    <a:gd name="connsiteX13" fmla="*/ 7525 w 362235"/>
                    <a:gd name="connsiteY13" fmla="*/ 185261 h 282363"/>
                    <a:gd name="connsiteX14" fmla="*/ 55912 w 362235"/>
                    <a:gd name="connsiteY14" fmla="*/ 186690 h 282363"/>
                    <a:gd name="connsiteX15" fmla="*/ 109633 w 362235"/>
                    <a:gd name="connsiteY15" fmla="*/ 185071 h 282363"/>
                    <a:gd name="connsiteX16" fmla="*/ 160687 w 362235"/>
                    <a:gd name="connsiteY16" fmla="*/ 180499 h 282363"/>
                    <a:gd name="connsiteX17" fmla="*/ 182404 w 362235"/>
                    <a:gd name="connsiteY17" fmla="*/ 176308 h 282363"/>
                    <a:gd name="connsiteX18" fmla="*/ 189262 w 362235"/>
                    <a:gd name="connsiteY18" fmla="*/ 174117 h 282363"/>
                    <a:gd name="connsiteX19" fmla="*/ 190214 w 362235"/>
                    <a:gd name="connsiteY19" fmla="*/ 174117 h 282363"/>
                    <a:gd name="connsiteX20" fmla="*/ 204025 w 362235"/>
                    <a:gd name="connsiteY20" fmla="*/ 158305 h 282363"/>
                    <a:gd name="connsiteX21" fmla="*/ 219646 w 362235"/>
                    <a:gd name="connsiteY21" fmla="*/ 137255 h 282363"/>
                    <a:gd name="connsiteX22" fmla="*/ 250888 w 362235"/>
                    <a:gd name="connsiteY22" fmla="*/ 92297 h 282363"/>
                    <a:gd name="connsiteX23" fmla="*/ 313087 w 362235"/>
                    <a:gd name="connsiteY23" fmla="*/ 0 h 282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62235" h="282363">
                      <a:moveTo>
                        <a:pt x="362236" y="25432"/>
                      </a:moveTo>
                      <a:cubicBezTo>
                        <a:pt x="355092" y="43148"/>
                        <a:pt x="347377" y="60293"/>
                        <a:pt x="339662" y="77629"/>
                      </a:cubicBezTo>
                      <a:cubicBezTo>
                        <a:pt x="331946" y="94964"/>
                        <a:pt x="323374" y="111919"/>
                        <a:pt x="314896" y="129064"/>
                      </a:cubicBezTo>
                      <a:cubicBezTo>
                        <a:pt x="306419" y="146209"/>
                        <a:pt x="297466" y="162973"/>
                        <a:pt x="287750" y="179927"/>
                      </a:cubicBezTo>
                      <a:cubicBezTo>
                        <a:pt x="282892" y="188404"/>
                        <a:pt x="278225" y="196882"/>
                        <a:pt x="272225" y="205550"/>
                      </a:cubicBezTo>
                      <a:cubicBezTo>
                        <a:pt x="266100" y="215551"/>
                        <a:pt x="259051" y="224961"/>
                        <a:pt x="251174" y="233648"/>
                      </a:cubicBezTo>
                      <a:cubicBezTo>
                        <a:pt x="244669" y="240268"/>
                        <a:pt x="237144" y="245793"/>
                        <a:pt x="228886" y="250031"/>
                      </a:cubicBezTo>
                      <a:cubicBezTo>
                        <a:pt x="222761" y="253365"/>
                        <a:pt x="216389" y="256232"/>
                        <a:pt x="209836" y="258604"/>
                      </a:cubicBezTo>
                      <a:cubicBezTo>
                        <a:pt x="199168" y="262490"/>
                        <a:pt x="188252" y="265671"/>
                        <a:pt x="177165" y="268129"/>
                      </a:cubicBezTo>
                      <a:cubicBezTo>
                        <a:pt x="157286" y="272567"/>
                        <a:pt x="137151" y="275749"/>
                        <a:pt x="116872" y="277654"/>
                      </a:cubicBezTo>
                      <a:cubicBezTo>
                        <a:pt x="108395" y="278511"/>
                        <a:pt x="100013" y="279178"/>
                        <a:pt x="91726" y="279845"/>
                      </a:cubicBezTo>
                      <a:cubicBezTo>
                        <a:pt x="61150" y="282035"/>
                        <a:pt x="31051" y="282797"/>
                        <a:pt x="0" y="282130"/>
                      </a:cubicBezTo>
                      <a:lnTo>
                        <a:pt x="1524" y="262128"/>
                      </a:lnTo>
                      <a:lnTo>
                        <a:pt x="7525" y="185261"/>
                      </a:lnTo>
                      <a:cubicBezTo>
                        <a:pt x="7525" y="185261"/>
                        <a:pt x="38005" y="187166"/>
                        <a:pt x="55912" y="186690"/>
                      </a:cubicBezTo>
                      <a:cubicBezTo>
                        <a:pt x="73819" y="186214"/>
                        <a:pt x="91916" y="186118"/>
                        <a:pt x="109633" y="185071"/>
                      </a:cubicBezTo>
                      <a:cubicBezTo>
                        <a:pt x="127349" y="184023"/>
                        <a:pt x="144685" y="182785"/>
                        <a:pt x="160687" y="180499"/>
                      </a:cubicBezTo>
                      <a:cubicBezTo>
                        <a:pt x="168011" y="179594"/>
                        <a:pt x="175270" y="178194"/>
                        <a:pt x="182404" y="176308"/>
                      </a:cubicBezTo>
                      <a:cubicBezTo>
                        <a:pt x="184737" y="175727"/>
                        <a:pt x="187023" y="175003"/>
                        <a:pt x="189262" y="174117"/>
                      </a:cubicBezTo>
                      <a:cubicBezTo>
                        <a:pt x="191357" y="173164"/>
                        <a:pt x="189262" y="174879"/>
                        <a:pt x="190214" y="174117"/>
                      </a:cubicBezTo>
                      <a:cubicBezTo>
                        <a:pt x="195167" y="169164"/>
                        <a:pt x="199787" y="163887"/>
                        <a:pt x="204025" y="158305"/>
                      </a:cubicBezTo>
                      <a:cubicBezTo>
                        <a:pt x="209264" y="151638"/>
                        <a:pt x="214503" y="144494"/>
                        <a:pt x="219646" y="137255"/>
                      </a:cubicBezTo>
                      <a:cubicBezTo>
                        <a:pt x="230124" y="122682"/>
                        <a:pt x="240506" y="107537"/>
                        <a:pt x="250888" y="92297"/>
                      </a:cubicBezTo>
                      <a:lnTo>
                        <a:pt x="313087" y="0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1" name="任意多边形: 形状 10950">
                  <a:extLst>
                    <a:ext uri="{FF2B5EF4-FFF2-40B4-BE49-F238E27FC236}">
                      <a16:creationId xmlns:a16="http://schemas.microsoft.com/office/drawing/2014/main" id="{4793690C-A2F1-A6CD-07D0-A62F50993D94}"/>
                    </a:ext>
                  </a:extLst>
                </p:cNvPr>
                <p:cNvSpPr/>
                <p:nvPr/>
              </p:nvSpPr>
              <p:spPr>
                <a:xfrm>
                  <a:off x="7819834" y="4742211"/>
                  <a:ext cx="91725" cy="37761"/>
                </a:xfrm>
                <a:custGeom>
                  <a:avLst/>
                  <a:gdLst>
                    <a:gd name="connsiteX0" fmla="*/ 91726 w 91725"/>
                    <a:gd name="connsiteY0" fmla="*/ 35243 h 37761"/>
                    <a:gd name="connsiteX1" fmla="*/ 0 w 91725"/>
                    <a:gd name="connsiteY1" fmla="*/ 37529 h 37761"/>
                    <a:gd name="connsiteX2" fmla="*/ 1524 w 91725"/>
                    <a:gd name="connsiteY2" fmla="*/ 17526 h 37761"/>
                    <a:gd name="connsiteX3" fmla="*/ 8954 w 91725"/>
                    <a:gd name="connsiteY3" fmla="*/ 0 h 37761"/>
                    <a:gd name="connsiteX4" fmla="*/ 91726 w 91725"/>
                    <a:gd name="connsiteY4" fmla="*/ 35243 h 37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725" h="37761">
                      <a:moveTo>
                        <a:pt x="91726" y="35243"/>
                      </a:moveTo>
                      <a:cubicBezTo>
                        <a:pt x="61150" y="37433"/>
                        <a:pt x="31052" y="38195"/>
                        <a:pt x="0" y="37529"/>
                      </a:cubicBezTo>
                      <a:lnTo>
                        <a:pt x="1524" y="17526"/>
                      </a:lnTo>
                      <a:lnTo>
                        <a:pt x="8954" y="0"/>
                      </a:lnTo>
                      <a:cubicBezTo>
                        <a:pt x="40062" y="619"/>
                        <a:pt x="69723" y="13249"/>
                        <a:pt x="91726" y="35243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2" name="任意多边形: 形状 10951">
                  <a:extLst>
                    <a:ext uri="{FF2B5EF4-FFF2-40B4-BE49-F238E27FC236}">
                      <a16:creationId xmlns:a16="http://schemas.microsoft.com/office/drawing/2014/main" id="{E634F5FD-D86D-DF3C-0CDB-AD33C0E6F455}"/>
                    </a:ext>
                  </a:extLst>
                </p:cNvPr>
                <p:cNvSpPr/>
                <p:nvPr/>
              </p:nvSpPr>
              <p:spPr>
                <a:xfrm>
                  <a:off x="7105650" y="6272900"/>
                  <a:ext cx="213122" cy="131804"/>
                </a:xfrm>
                <a:custGeom>
                  <a:avLst/>
                  <a:gdLst>
                    <a:gd name="connsiteX0" fmla="*/ 212312 w 213122"/>
                    <a:gd name="connsiteY0" fmla="*/ 118374 h 131804"/>
                    <a:gd name="connsiteX1" fmla="*/ 131350 w 213122"/>
                    <a:gd name="connsiteY1" fmla="*/ 19219 h 131804"/>
                    <a:gd name="connsiteX2" fmla="*/ 125987 w 213122"/>
                    <a:gd name="connsiteY2" fmla="*/ 11304 h 131804"/>
                    <a:gd name="connsiteX3" fmla="*/ 125444 w 213122"/>
                    <a:gd name="connsiteY3" fmla="*/ 11218 h 131804"/>
                    <a:gd name="connsiteX4" fmla="*/ 52388 w 213122"/>
                    <a:gd name="connsiteY4" fmla="*/ 169 h 131804"/>
                    <a:gd name="connsiteX5" fmla="*/ 42863 w 213122"/>
                    <a:gd name="connsiteY5" fmla="*/ 3979 h 131804"/>
                    <a:gd name="connsiteX6" fmla="*/ 0 w 213122"/>
                    <a:gd name="connsiteY6" fmla="*/ 64844 h 131804"/>
                    <a:gd name="connsiteX7" fmla="*/ 19050 w 213122"/>
                    <a:gd name="connsiteY7" fmla="*/ 71797 h 131804"/>
                    <a:gd name="connsiteX8" fmla="*/ 29432 w 213122"/>
                    <a:gd name="connsiteY8" fmla="*/ 64558 h 131804"/>
                    <a:gd name="connsiteX9" fmla="*/ 34385 w 213122"/>
                    <a:gd name="connsiteY9" fmla="*/ 77417 h 131804"/>
                    <a:gd name="connsiteX10" fmla="*/ 208788 w 213122"/>
                    <a:gd name="connsiteY10" fmla="*/ 131805 h 131804"/>
                    <a:gd name="connsiteX11" fmla="*/ 212312 w 213122"/>
                    <a:gd name="connsiteY11" fmla="*/ 118374 h 131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122" h="131804">
                      <a:moveTo>
                        <a:pt x="212312" y="118374"/>
                      </a:moveTo>
                      <a:cubicBezTo>
                        <a:pt x="212312" y="118374"/>
                        <a:pt x="126587" y="59033"/>
                        <a:pt x="131350" y="19219"/>
                      </a:cubicBezTo>
                      <a:cubicBezTo>
                        <a:pt x="132055" y="15552"/>
                        <a:pt x="129654" y="12009"/>
                        <a:pt x="125987" y="11304"/>
                      </a:cubicBezTo>
                      <a:cubicBezTo>
                        <a:pt x="125806" y="11266"/>
                        <a:pt x="125625" y="11237"/>
                        <a:pt x="125444" y="11218"/>
                      </a:cubicBezTo>
                      <a:lnTo>
                        <a:pt x="52388" y="169"/>
                      </a:lnTo>
                      <a:cubicBezTo>
                        <a:pt x="48739" y="-526"/>
                        <a:pt x="45025" y="960"/>
                        <a:pt x="42863" y="3979"/>
                      </a:cubicBezTo>
                      <a:lnTo>
                        <a:pt x="0" y="64844"/>
                      </a:lnTo>
                      <a:lnTo>
                        <a:pt x="19050" y="71797"/>
                      </a:lnTo>
                      <a:lnTo>
                        <a:pt x="29432" y="64558"/>
                      </a:lnTo>
                      <a:lnTo>
                        <a:pt x="34385" y="77417"/>
                      </a:lnTo>
                      <a:cubicBezTo>
                        <a:pt x="139637" y="115517"/>
                        <a:pt x="185547" y="130852"/>
                        <a:pt x="208788" y="131805"/>
                      </a:cubicBezTo>
                      <a:cubicBezTo>
                        <a:pt x="215646" y="123613"/>
                        <a:pt x="212312" y="118374"/>
                        <a:pt x="212312" y="11837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3" name="任意多边形: 形状 10952">
                  <a:extLst>
                    <a:ext uri="{FF2B5EF4-FFF2-40B4-BE49-F238E27FC236}">
                      <a16:creationId xmlns:a16="http://schemas.microsoft.com/office/drawing/2014/main" id="{3C3281C2-B84F-37B4-5B8B-88634BA40BB8}"/>
                    </a:ext>
                  </a:extLst>
                </p:cNvPr>
                <p:cNvSpPr/>
                <p:nvPr/>
              </p:nvSpPr>
              <p:spPr>
                <a:xfrm>
                  <a:off x="7145178" y="5174075"/>
                  <a:ext cx="658368" cy="1145286"/>
                </a:xfrm>
                <a:custGeom>
                  <a:avLst/>
                  <a:gdLst>
                    <a:gd name="connsiteX0" fmla="*/ 658368 w 658368"/>
                    <a:gd name="connsiteY0" fmla="*/ 97060 h 1145286"/>
                    <a:gd name="connsiteX1" fmla="*/ 646271 w 658368"/>
                    <a:gd name="connsiteY1" fmla="*/ 128302 h 1145286"/>
                    <a:gd name="connsiteX2" fmla="*/ 611124 w 658368"/>
                    <a:gd name="connsiteY2" fmla="*/ 218122 h 1145286"/>
                    <a:gd name="connsiteX3" fmla="*/ 578739 w 658368"/>
                    <a:gd name="connsiteY3" fmla="*/ 299180 h 1145286"/>
                    <a:gd name="connsiteX4" fmla="*/ 409385 w 658368"/>
                    <a:gd name="connsiteY4" fmla="*/ 681895 h 1145286"/>
                    <a:gd name="connsiteX5" fmla="*/ 91726 w 658368"/>
                    <a:gd name="connsiteY5" fmla="*/ 1145286 h 1145286"/>
                    <a:gd name="connsiteX6" fmla="*/ 0 w 658368"/>
                    <a:gd name="connsiteY6" fmla="*/ 1111758 h 1145286"/>
                    <a:gd name="connsiteX7" fmla="*/ 248507 w 658368"/>
                    <a:gd name="connsiteY7" fmla="*/ 640747 h 1145286"/>
                    <a:gd name="connsiteX8" fmla="*/ 331946 w 658368"/>
                    <a:gd name="connsiteY8" fmla="*/ 443865 h 1145286"/>
                    <a:gd name="connsiteX9" fmla="*/ 372713 w 658368"/>
                    <a:gd name="connsiteY9" fmla="*/ 330613 h 1145286"/>
                    <a:gd name="connsiteX10" fmla="*/ 390335 w 658368"/>
                    <a:gd name="connsiteY10" fmla="*/ 279463 h 1145286"/>
                    <a:gd name="connsiteX11" fmla="*/ 432149 w 658368"/>
                    <a:gd name="connsiteY11" fmla="*/ 153638 h 1145286"/>
                    <a:gd name="connsiteX12" fmla="*/ 436721 w 658368"/>
                    <a:gd name="connsiteY12" fmla="*/ 139541 h 1145286"/>
                    <a:gd name="connsiteX13" fmla="*/ 450818 w 658368"/>
                    <a:gd name="connsiteY13" fmla="*/ 95250 h 1145286"/>
                    <a:gd name="connsiteX14" fmla="*/ 480251 w 658368"/>
                    <a:gd name="connsiteY14" fmla="*/ 0 h 1145286"/>
                    <a:gd name="connsiteX15" fmla="*/ 480251 w 658368"/>
                    <a:gd name="connsiteY15" fmla="*/ 0 h 1145286"/>
                    <a:gd name="connsiteX16" fmla="*/ 562070 w 658368"/>
                    <a:gd name="connsiteY16" fmla="*/ 44577 h 1145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58368" h="1145286">
                      <a:moveTo>
                        <a:pt x="658368" y="97060"/>
                      </a:moveTo>
                      <a:cubicBezTo>
                        <a:pt x="658368" y="97060"/>
                        <a:pt x="653987" y="108490"/>
                        <a:pt x="646271" y="128302"/>
                      </a:cubicBezTo>
                      <a:cubicBezTo>
                        <a:pt x="637985" y="149733"/>
                        <a:pt x="625793" y="180975"/>
                        <a:pt x="611124" y="218122"/>
                      </a:cubicBezTo>
                      <a:cubicBezTo>
                        <a:pt x="601599" y="242887"/>
                        <a:pt x="590455" y="270319"/>
                        <a:pt x="578739" y="299180"/>
                      </a:cubicBezTo>
                      <a:cubicBezTo>
                        <a:pt x="524923" y="432530"/>
                        <a:pt x="455390" y="598360"/>
                        <a:pt x="409385" y="681895"/>
                      </a:cubicBezTo>
                      <a:cubicBezTo>
                        <a:pt x="321278" y="841724"/>
                        <a:pt x="91726" y="1145286"/>
                        <a:pt x="91726" y="1145286"/>
                      </a:cubicBezTo>
                      <a:lnTo>
                        <a:pt x="0" y="1111758"/>
                      </a:lnTo>
                      <a:cubicBezTo>
                        <a:pt x="0" y="1111758"/>
                        <a:pt x="165164" y="799147"/>
                        <a:pt x="248507" y="640747"/>
                      </a:cubicBezTo>
                      <a:cubicBezTo>
                        <a:pt x="280102" y="576786"/>
                        <a:pt x="307962" y="511045"/>
                        <a:pt x="331946" y="443865"/>
                      </a:cubicBezTo>
                      <a:cubicBezTo>
                        <a:pt x="345758" y="407003"/>
                        <a:pt x="359474" y="368617"/>
                        <a:pt x="372713" y="330613"/>
                      </a:cubicBezTo>
                      <a:cubicBezTo>
                        <a:pt x="378714" y="313468"/>
                        <a:pt x="384620" y="296323"/>
                        <a:pt x="390335" y="279463"/>
                      </a:cubicBezTo>
                      <a:cubicBezTo>
                        <a:pt x="405479" y="234886"/>
                        <a:pt x="419672" y="191929"/>
                        <a:pt x="432149" y="153638"/>
                      </a:cubicBezTo>
                      <a:cubicBezTo>
                        <a:pt x="433673" y="148876"/>
                        <a:pt x="435197" y="144113"/>
                        <a:pt x="436721" y="139541"/>
                      </a:cubicBezTo>
                      <a:cubicBezTo>
                        <a:pt x="441770" y="123825"/>
                        <a:pt x="446246" y="108966"/>
                        <a:pt x="450818" y="95250"/>
                      </a:cubicBezTo>
                      <a:cubicBezTo>
                        <a:pt x="468725" y="38862"/>
                        <a:pt x="479870" y="1714"/>
                        <a:pt x="480251" y="0"/>
                      </a:cubicBezTo>
                      <a:lnTo>
                        <a:pt x="480251" y="0"/>
                      </a:lnTo>
                      <a:lnTo>
                        <a:pt x="562070" y="4457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4" name="任意多边形: 形状 10953">
                  <a:extLst>
                    <a:ext uri="{FF2B5EF4-FFF2-40B4-BE49-F238E27FC236}">
                      <a16:creationId xmlns:a16="http://schemas.microsoft.com/office/drawing/2014/main" id="{57F3ADB8-35AE-737E-4F9C-8D1C1E0BD0EC}"/>
                    </a:ext>
                  </a:extLst>
                </p:cNvPr>
                <p:cNvSpPr/>
                <p:nvPr/>
              </p:nvSpPr>
              <p:spPr>
                <a:xfrm>
                  <a:off x="7518082" y="5269325"/>
                  <a:ext cx="273367" cy="235362"/>
                </a:xfrm>
                <a:custGeom>
                  <a:avLst/>
                  <a:gdLst>
                    <a:gd name="connsiteX0" fmla="*/ 273367 w 273367"/>
                    <a:gd name="connsiteY0" fmla="*/ 33052 h 235362"/>
                    <a:gd name="connsiteX1" fmla="*/ 238220 w 273367"/>
                    <a:gd name="connsiteY1" fmla="*/ 122872 h 235362"/>
                    <a:gd name="connsiteX2" fmla="*/ 205835 w 273367"/>
                    <a:gd name="connsiteY2" fmla="*/ 203930 h 235362"/>
                    <a:gd name="connsiteX3" fmla="*/ 0 w 273367"/>
                    <a:gd name="connsiteY3" fmla="*/ 235363 h 235362"/>
                    <a:gd name="connsiteX4" fmla="*/ 17621 w 273367"/>
                    <a:gd name="connsiteY4" fmla="*/ 184213 h 235362"/>
                    <a:gd name="connsiteX5" fmla="*/ 59436 w 273367"/>
                    <a:gd name="connsiteY5" fmla="*/ 58388 h 235362"/>
                    <a:gd name="connsiteX6" fmla="*/ 64008 w 273367"/>
                    <a:gd name="connsiteY6" fmla="*/ 44291 h 235362"/>
                    <a:gd name="connsiteX7" fmla="*/ 78105 w 273367"/>
                    <a:gd name="connsiteY7" fmla="*/ 0 h 235362"/>
                    <a:gd name="connsiteX8" fmla="*/ 273367 w 273367"/>
                    <a:gd name="connsiteY8" fmla="*/ 33052 h 235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3367" h="235362">
                      <a:moveTo>
                        <a:pt x="273367" y="33052"/>
                      </a:moveTo>
                      <a:cubicBezTo>
                        <a:pt x="265081" y="54483"/>
                        <a:pt x="252889" y="85725"/>
                        <a:pt x="238220" y="122872"/>
                      </a:cubicBezTo>
                      <a:cubicBezTo>
                        <a:pt x="228695" y="147638"/>
                        <a:pt x="217551" y="175070"/>
                        <a:pt x="205835" y="203930"/>
                      </a:cubicBezTo>
                      <a:cubicBezTo>
                        <a:pt x="130969" y="218980"/>
                        <a:pt x="54769" y="229171"/>
                        <a:pt x="0" y="235363"/>
                      </a:cubicBezTo>
                      <a:cubicBezTo>
                        <a:pt x="6001" y="218218"/>
                        <a:pt x="11906" y="201073"/>
                        <a:pt x="17621" y="184213"/>
                      </a:cubicBezTo>
                      <a:cubicBezTo>
                        <a:pt x="32766" y="139637"/>
                        <a:pt x="46958" y="96679"/>
                        <a:pt x="59436" y="58388"/>
                      </a:cubicBezTo>
                      <a:cubicBezTo>
                        <a:pt x="60960" y="53626"/>
                        <a:pt x="62484" y="48863"/>
                        <a:pt x="64008" y="44291"/>
                      </a:cubicBezTo>
                      <a:cubicBezTo>
                        <a:pt x="69056" y="28575"/>
                        <a:pt x="73533" y="13716"/>
                        <a:pt x="78105" y="0"/>
                      </a:cubicBezTo>
                      <a:cubicBezTo>
                        <a:pt x="133159" y="7525"/>
                        <a:pt x="206692" y="18764"/>
                        <a:pt x="273367" y="3305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5" name="任意多边形: 形状 10954">
                  <a:extLst>
                    <a:ext uri="{FF2B5EF4-FFF2-40B4-BE49-F238E27FC236}">
                      <a16:creationId xmlns:a16="http://schemas.microsoft.com/office/drawing/2014/main" id="{E505CF08-0BF9-8BD2-73D4-E79EB2385D0E}"/>
                    </a:ext>
                  </a:extLst>
                </p:cNvPr>
                <p:cNvSpPr/>
                <p:nvPr/>
              </p:nvSpPr>
              <p:spPr>
                <a:xfrm>
                  <a:off x="7510462" y="4680657"/>
                  <a:ext cx="353307" cy="467510"/>
                </a:xfrm>
                <a:custGeom>
                  <a:avLst/>
                  <a:gdLst>
                    <a:gd name="connsiteX0" fmla="*/ 0 w 353307"/>
                    <a:gd name="connsiteY0" fmla="*/ 53268 h 467510"/>
                    <a:gd name="connsiteX1" fmla="*/ 0 w 353307"/>
                    <a:gd name="connsiteY1" fmla="*/ 53268 h 467510"/>
                    <a:gd name="connsiteX2" fmla="*/ 25241 w 353307"/>
                    <a:gd name="connsiteY2" fmla="*/ 199762 h 467510"/>
                    <a:gd name="connsiteX3" fmla="*/ 30004 w 353307"/>
                    <a:gd name="connsiteY3" fmla="*/ 313110 h 467510"/>
                    <a:gd name="connsiteX4" fmla="*/ 27908 w 353307"/>
                    <a:gd name="connsiteY4" fmla="*/ 403121 h 467510"/>
                    <a:gd name="connsiteX5" fmla="*/ 24575 w 353307"/>
                    <a:gd name="connsiteY5" fmla="*/ 452556 h 467510"/>
                    <a:gd name="connsiteX6" fmla="*/ 313944 w 353307"/>
                    <a:gd name="connsiteY6" fmla="*/ 467510 h 467510"/>
                    <a:gd name="connsiteX7" fmla="*/ 316801 w 353307"/>
                    <a:gd name="connsiteY7" fmla="*/ 2309 h 467510"/>
                    <a:gd name="connsiteX8" fmla="*/ 239268 w 353307"/>
                    <a:gd name="connsiteY8" fmla="*/ 499 h 467510"/>
                    <a:gd name="connsiteX9" fmla="*/ 222885 w 353307"/>
                    <a:gd name="connsiteY9" fmla="*/ 1547 h 467510"/>
                    <a:gd name="connsiteX10" fmla="*/ 93440 w 353307"/>
                    <a:gd name="connsiteY10" fmla="*/ 24217 h 467510"/>
                    <a:gd name="connsiteX11" fmla="*/ 70295 w 353307"/>
                    <a:gd name="connsiteY11" fmla="*/ 29932 h 467510"/>
                    <a:gd name="connsiteX12" fmla="*/ 0 w 353307"/>
                    <a:gd name="connsiteY12" fmla="*/ 53268 h 467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3307" h="467510">
                      <a:moveTo>
                        <a:pt x="0" y="53268"/>
                      </a:moveTo>
                      <a:cubicBezTo>
                        <a:pt x="0" y="53268"/>
                        <a:pt x="0" y="53268"/>
                        <a:pt x="0" y="53268"/>
                      </a:cubicBezTo>
                      <a:cubicBezTo>
                        <a:pt x="13183" y="101160"/>
                        <a:pt x="21641" y="150223"/>
                        <a:pt x="25241" y="199762"/>
                      </a:cubicBezTo>
                      <a:cubicBezTo>
                        <a:pt x="28575" y="239291"/>
                        <a:pt x="29813" y="278153"/>
                        <a:pt x="30004" y="313110"/>
                      </a:cubicBezTo>
                      <a:cubicBezTo>
                        <a:pt x="30194" y="348067"/>
                        <a:pt x="29051" y="379309"/>
                        <a:pt x="27908" y="403121"/>
                      </a:cubicBezTo>
                      <a:cubicBezTo>
                        <a:pt x="26384" y="433792"/>
                        <a:pt x="24575" y="452556"/>
                        <a:pt x="24575" y="452556"/>
                      </a:cubicBezTo>
                      <a:lnTo>
                        <a:pt x="313944" y="467510"/>
                      </a:lnTo>
                      <a:cubicBezTo>
                        <a:pt x="400812" y="153185"/>
                        <a:pt x="316801" y="2309"/>
                        <a:pt x="316801" y="2309"/>
                      </a:cubicBezTo>
                      <a:cubicBezTo>
                        <a:pt x="291017" y="52"/>
                        <a:pt x="265128" y="-548"/>
                        <a:pt x="239268" y="499"/>
                      </a:cubicBezTo>
                      <a:cubicBezTo>
                        <a:pt x="233934" y="499"/>
                        <a:pt x="228409" y="1071"/>
                        <a:pt x="222885" y="1547"/>
                      </a:cubicBezTo>
                      <a:cubicBezTo>
                        <a:pt x="179327" y="6557"/>
                        <a:pt x="136103" y="14130"/>
                        <a:pt x="93440" y="24217"/>
                      </a:cubicBezTo>
                      <a:cubicBezTo>
                        <a:pt x="85725" y="25931"/>
                        <a:pt x="77914" y="27931"/>
                        <a:pt x="70295" y="29932"/>
                      </a:cubicBezTo>
                      <a:cubicBezTo>
                        <a:pt x="32575" y="40219"/>
                        <a:pt x="0" y="53268"/>
                        <a:pt x="0" y="5326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6" name="任意多边形: 形状 10955">
                  <a:extLst>
                    <a:ext uri="{FF2B5EF4-FFF2-40B4-BE49-F238E27FC236}">
                      <a16:creationId xmlns:a16="http://schemas.microsoft.com/office/drawing/2014/main" id="{D110D535-016A-45CF-96CA-9FD191271043}"/>
                    </a:ext>
                  </a:extLst>
                </p:cNvPr>
                <p:cNvSpPr/>
                <p:nvPr/>
              </p:nvSpPr>
              <p:spPr>
                <a:xfrm>
                  <a:off x="7510653" y="4680705"/>
                  <a:ext cx="353288" cy="467366"/>
                </a:xfrm>
                <a:custGeom>
                  <a:avLst/>
                  <a:gdLst>
                    <a:gd name="connsiteX0" fmla="*/ 313849 w 353288"/>
                    <a:gd name="connsiteY0" fmla="*/ 467366 h 467366"/>
                    <a:gd name="connsiteX1" fmla="*/ 24479 w 353288"/>
                    <a:gd name="connsiteY1" fmla="*/ 452507 h 467366"/>
                    <a:gd name="connsiteX2" fmla="*/ 27813 w 353288"/>
                    <a:gd name="connsiteY2" fmla="*/ 402977 h 467366"/>
                    <a:gd name="connsiteX3" fmla="*/ 28956 w 353288"/>
                    <a:gd name="connsiteY3" fmla="*/ 372783 h 467366"/>
                    <a:gd name="connsiteX4" fmla="*/ 29908 w 353288"/>
                    <a:gd name="connsiteY4" fmla="*/ 312966 h 467366"/>
                    <a:gd name="connsiteX5" fmla="*/ 29337 w 353288"/>
                    <a:gd name="connsiteY5" fmla="*/ 280200 h 467366"/>
                    <a:gd name="connsiteX6" fmla="*/ 29337 w 353288"/>
                    <a:gd name="connsiteY6" fmla="*/ 274771 h 467366"/>
                    <a:gd name="connsiteX7" fmla="*/ 26765 w 353288"/>
                    <a:gd name="connsiteY7" fmla="*/ 219716 h 467366"/>
                    <a:gd name="connsiteX8" fmla="*/ 25146 w 353288"/>
                    <a:gd name="connsiteY8" fmla="*/ 199714 h 467366"/>
                    <a:gd name="connsiteX9" fmla="*/ 23813 w 353288"/>
                    <a:gd name="connsiteY9" fmla="*/ 183902 h 467366"/>
                    <a:gd name="connsiteX10" fmla="*/ 18955 w 353288"/>
                    <a:gd name="connsiteY10" fmla="*/ 144088 h 467366"/>
                    <a:gd name="connsiteX11" fmla="*/ 17335 w 353288"/>
                    <a:gd name="connsiteY11" fmla="*/ 133325 h 467366"/>
                    <a:gd name="connsiteX12" fmla="*/ 14478 w 353288"/>
                    <a:gd name="connsiteY12" fmla="*/ 115608 h 467366"/>
                    <a:gd name="connsiteX13" fmla="*/ 0 w 353288"/>
                    <a:gd name="connsiteY13" fmla="*/ 53029 h 467366"/>
                    <a:gd name="connsiteX14" fmla="*/ 0 w 353288"/>
                    <a:gd name="connsiteY14" fmla="*/ 53029 h 467366"/>
                    <a:gd name="connsiteX15" fmla="*/ 70485 w 353288"/>
                    <a:gd name="connsiteY15" fmla="*/ 29883 h 467366"/>
                    <a:gd name="connsiteX16" fmla="*/ 93535 w 353288"/>
                    <a:gd name="connsiteY16" fmla="*/ 24168 h 467366"/>
                    <a:gd name="connsiteX17" fmla="*/ 222980 w 353288"/>
                    <a:gd name="connsiteY17" fmla="*/ 1499 h 467366"/>
                    <a:gd name="connsiteX18" fmla="*/ 239459 w 353288"/>
                    <a:gd name="connsiteY18" fmla="*/ 546 h 467366"/>
                    <a:gd name="connsiteX19" fmla="*/ 316992 w 353288"/>
                    <a:gd name="connsiteY19" fmla="*/ 2261 h 467366"/>
                    <a:gd name="connsiteX20" fmla="*/ 313849 w 353288"/>
                    <a:gd name="connsiteY20" fmla="*/ 467366 h 467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53288" h="467366">
                      <a:moveTo>
                        <a:pt x="313849" y="467366"/>
                      </a:moveTo>
                      <a:lnTo>
                        <a:pt x="24479" y="452507"/>
                      </a:lnTo>
                      <a:cubicBezTo>
                        <a:pt x="24479" y="452507"/>
                        <a:pt x="26289" y="433457"/>
                        <a:pt x="27813" y="402977"/>
                      </a:cubicBezTo>
                      <a:cubicBezTo>
                        <a:pt x="27813" y="394024"/>
                        <a:pt x="28575" y="383927"/>
                        <a:pt x="28956" y="372783"/>
                      </a:cubicBezTo>
                      <a:cubicBezTo>
                        <a:pt x="29527" y="354971"/>
                        <a:pt x="29908" y="334683"/>
                        <a:pt x="29908" y="312966"/>
                      </a:cubicBezTo>
                      <a:cubicBezTo>
                        <a:pt x="29908" y="302393"/>
                        <a:pt x="29908" y="291440"/>
                        <a:pt x="29337" y="280200"/>
                      </a:cubicBezTo>
                      <a:cubicBezTo>
                        <a:pt x="29337" y="278390"/>
                        <a:pt x="29337" y="276581"/>
                        <a:pt x="29337" y="274771"/>
                      </a:cubicBezTo>
                      <a:cubicBezTo>
                        <a:pt x="28861" y="256959"/>
                        <a:pt x="28004" y="238481"/>
                        <a:pt x="26765" y="219716"/>
                      </a:cubicBezTo>
                      <a:cubicBezTo>
                        <a:pt x="26194" y="213049"/>
                        <a:pt x="25717" y="206381"/>
                        <a:pt x="25146" y="199714"/>
                      </a:cubicBezTo>
                      <a:cubicBezTo>
                        <a:pt x="25146" y="194475"/>
                        <a:pt x="24289" y="189141"/>
                        <a:pt x="23813" y="183902"/>
                      </a:cubicBezTo>
                      <a:cubicBezTo>
                        <a:pt x="22384" y="170567"/>
                        <a:pt x="20860" y="157232"/>
                        <a:pt x="18955" y="144088"/>
                      </a:cubicBezTo>
                      <a:cubicBezTo>
                        <a:pt x="18479" y="140468"/>
                        <a:pt x="17907" y="136849"/>
                        <a:pt x="17335" y="133325"/>
                      </a:cubicBezTo>
                      <a:cubicBezTo>
                        <a:pt x="16478" y="127324"/>
                        <a:pt x="15526" y="121514"/>
                        <a:pt x="14478" y="115608"/>
                      </a:cubicBezTo>
                      <a:cubicBezTo>
                        <a:pt x="10782" y="94501"/>
                        <a:pt x="5944" y="73612"/>
                        <a:pt x="0" y="53029"/>
                      </a:cubicBezTo>
                      <a:lnTo>
                        <a:pt x="0" y="53029"/>
                      </a:lnTo>
                      <a:cubicBezTo>
                        <a:pt x="0" y="53029"/>
                        <a:pt x="32671" y="40265"/>
                        <a:pt x="70485" y="29883"/>
                      </a:cubicBezTo>
                      <a:cubicBezTo>
                        <a:pt x="78010" y="27883"/>
                        <a:pt x="85820" y="25883"/>
                        <a:pt x="93535" y="24168"/>
                      </a:cubicBezTo>
                      <a:cubicBezTo>
                        <a:pt x="136217" y="14138"/>
                        <a:pt x="179432" y="6566"/>
                        <a:pt x="222980" y="1499"/>
                      </a:cubicBezTo>
                      <a:cubicBezTo>
                        <a:pt x="228600" y="1499"/>
                        <a:pt x="234029" y="641"/>
                        <a:pt x="239459" y="546"/>
                      </a:cubicBezTo>
                      <a:cubicBezTo>
                        <a:pt x="265309" y="-559"/>
                        <a:pt x="291208" y="13"/>
                        <a:pt x="316992" y="2261"/>
                      </a:cubicBezTo>
                      <a:cubicBezTo>
                        <a:pt x="316992" y="2261"/>
                        <a:pt x="400717" y="152565"/>
                        <a:pt x="313849" y="46736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7" name="任意多边形: 形状 10956">
                  <a:extLst>
                    <a:ext uri="{FF2B5EF4-FFF2-40B4-BE49-F238E27FC236}">
                      <a16:creationId xmlns:a16="http://schemas.microsoft.com/office/drawing/2014/main" id="{2737CC18-9442-B8D8-22A1-EAFC7EEA8DD3}"/>
                    </a:ext>
                  </a:extLst>
                </p:cNvPr>
                <p:cNvSpPr/>
                <p:nvPr/>
              </p:nvSpPr>
              <p:spPr>
                <a:xfrm>
                  <a:off x="7794498" y="5773631"/>
                  <a:ext cx="209684" cy="140441"/>
                </a:xfrm>
                <a:custGeom>
                  <a:avLst/>
                  <a:gdLst>
                    <a:gd name="connsiteX0" fmla="*/ 208978 w 209684"/>
                    <a:gd name="connsiteY0" fmla="*/ 127487 h 140441"/>
                    <a:gd name="connsiteX1" fmla="*/ 133921 w 209684"/>
                    <a:gd name="connsiteY1" fmla="*/ 23855 h 140441"/>
                    <a:gd name="connsiteX2" fmla="*/ 128892 w 209684"/>
                    <a:gd name="connsiteY2" fmla="*/ 15559 h 140441"/>
                    <a:gd name="connsiteX3" fmla="*/ 128492 w 209684"/>
                    <a:gd name="connsiteY3" fmla="*/ 15473 h 140441"/>
                    <a:gd name="connsiteX4" fmla="*/ 56102 w 209684"/>
                    <a:gd name="connsiteY4" fmla="*/ 233 h 140441"/>
                    <a:gd name="connsiteX5" fmla="*/ 46577 w 209684"/>
                    <a:gd name="connsiteY5" fmla="*/ 3567 h 140441"/>
                    <a:gd name="connsiteX6" fmla="*/ 0 w 209684"/>
                    <a:gd name="connsiteY6" fmla="*/ 61574 h 140441"/>
                    <a:gd name="connsiteX7" fmla="*/ 19050 w 209684"/>
                    <a:gd name="connsiteY7" fmla="*/ 69670 h 140441"/>
                    <a:gd name="connsiteX8" fmla="*/ 29813 w 209684"/>
                    <a:gd name="connsiteY8" fmla="*/ 63003 h 140441"/>
                    <a:gd name="connsiteX9" fmla="*/ 34004 w 209684"/>
                    <a:gd name="connsiteY9" fmla="*/ 76052 h 140441"/>
                    <a:gd name="connsiteX10" fmla="*/ 205454 w 209684"/>
                    <a:gd name="connsiteY10" fmla="*/ 140441 h 140441"/>
                    <a:gd name="connsiteX11" fmla="*/ 208978 w 209684"/>
                    <a:gd name="connsiteY11" fmla="*/ 127487 h 14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9684" h="140441">
                      <a:moveTo>
                        <a:pt x="208978" y="127487"/>
                      </a:moveTo>
                      <a:cubicBezTo>
                        <a:pt x="208978" y="127487"/>
                        <a:pt x="126301" y="63289"/>
                        <a:pt x="133921" y="23855"/>
                      </a:cubicBezTo>
                      <a:cubicBezTo>
                        <a:pt x="134826" y="20178"/>
                        <a:pt x="132578" y="16464"/>
                        <a:pt x="128892" y="15559"/>
                      </a:cubicBezTo>
                      <a:cubicBezTo>
                        <a:pt x="128759" y="15530"/>
                        <a:pt x="128626" y="15502"/>
                        <a:pt x="128492" y="15473"/>
                      </a:cubicBezTo>
                      <a:lnTo>
                        <a:pt x="56102" y="233"/>
                      </a:lnTo>
                      <a:cubicBezTo>
                        <a:pt x="52549" y="-567"/>
                        <a:pt x="48854" y="728"/>
                        <a:pt x="46577" y="3567"/>
                      </a:cubicBezTo>
                      <a:lnTo>
                        <a:pt x="0" y="61574"/>
                      </a:lnTo>
                      <a:lnTo>
                        <a:pt x="19050" y="69670"/>
                      </a:lnTo>
                      <a:lnTo>
                        <a:pt x="29813" y="63003"/>
                      </a:lnTo>
                      <a:lnTo>
                        <a:pt x="34004" y="76052"/>
                      </a:lnTo>
                      <a:cubicBezTo>
                        <a:pt x="136969" y="120153"/>
                        <a:pt x="181927" y="138155"/>
                        <a:pt x="205454" y="140441"/>
                      </a:cubicBezTo>
                      <a:cubicBezTo>
                        <a:pt x="212026" y="132631"/>
                        <a:pt x="208978" y="127487"/>
                        <a:pt x="208978" y="12748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8" name="任意多边形: 形状 10957">
                  <a:extLst>
                    <a:ext uri="{FF2B5EF4-FFF2-40B4-BE49-F238E27FC236}">
                      <a16:creationId xmlns:a16="http://schemas.microsoft.com/office/drawing/2014/main" id="{56472F6E-EA75-3172-BA6A-EBEC1C69E128}"/>
                    </a:ext>
                  </a:extLst>
                </p:cNvPr>
                <p:cNvSpPr/>
                <p:nvPr/>
              </p:nvSpPr>
              <p:spPr>
                <a:xfrm>
                  <a:off x="7493132" y="5086350"/>
                  <a:ext cx="724678" cy="723900"/>
                </a:xfrm>
                <a:custGeom>
                  <a:avLst/>
                  <a:gdLst>
                    <a:gd name="connsiteX0" fmla="*/ 180398 w 724678"/>
                    <a:gd name="connsiteY0" fmla="*/ 307562 h 723900"/>
                    <a:gd name="connsiteX1" fmla="*/ 187161 w 724678"/>
                    <a:gd name="connsiteY1" fmla="*/ 307562 h 723900"/>
                    <a:gd name="connsiteX2" fmla="*/ 534157 w 724678"/>
                    <a:gd name="connsiteY2" fmla="*/ 358045 h 723900"/>
                    <a:gd name="connsiteX3" fmla="*/ 336418 w 724678"/>
                    <a:gd name="connsiteY3" fmla="*/ 685800 h 723900"/>
                    <a:gd name="connsiteX4" fmla="*/ 435287 w 724678"/>
                    <a:gd name="connsiteY4" fmla="*/ 723900 h 723900"/>
                    <a:gd name="connsiteX5" fmla="*/ 713036 w 724678"/>
                    <a:gd name="connsiteY5" fmla="*/ 250412 h 723900"/>
                    <a:gd name="connsiteX6" fmla="*/ 325369 w 724678"/>
                    <a:gd name="connsiteY6" fmla="*/ 134112 h 723900"/>
                    <a:gd name="connsiteX7" fmla="*/ 335941 w 724678"/>
                    <a:gd name="connsiteY7" fmla="*/ 58674 h 723900"/>
                    <a:gd name="connsiteX8" fmla="*/ 38380 w 724678"/>
                    <a:gd name="connsiteY8" fmla="*/ 0 h 723900"/>
                    <a:gd name="connsiteX9" fmla="*/ 180398 w 724678"/>
                    <a:gd name="connsiteY9" fmla="*/ 307562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4678" h="723900">
                      <a:moveTo>
                        <a:pt x="180398" y="307562"/>
                      </a:moveTo>
                      <a:lnTo>
                        <a:pt x="187161" y="307562"/>
                      </a:lnTo>
                      <a:lnTo>
                        <a:pt x="534157" y="358045"/>
                      </a:lnTo>
                      <a:lnTo>
                        <a:pt x="336418" y="685800"/>
                      </a:lnTo>
                      <a:lnTo>
                        <a:pt x="435287" y="723900"/>
                      </a:lnTo>
                      <a:cubicBezTo>
                        <a:pt x="435287" y="723900"/>
                        <a:pt x="792951" y="338328"/>
                        <a:pt x="713036" y="250412"/>
                      </a:cubicBezTo>
                      <a:cubicBezTo>
                        <a:pt x="647314" y="178118"/>
                        <a:pt x="325369" y="134112"/>
                        <a:pt x="325369" y="134112"/>
                      </a:cubicBezTo>
                      <a:lnTo>
                        <a:pt x="335941" y="58674"/>
                      </a:lnTo>
                      <a:lnTo>
                        <a:pt x="38380" y="0"/>
                      </a:lnTo>
                      <a:cubicBezTo>
                        <a:pt x="-88969" y="278321"/>
                        <a:pt x="137821" y="304800"/>
                        <a:pt x="180398" y="30756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9" name="任意多边形: 形状 10958">
                  <a:extLst>
                    <a:ext uri="{FF2B5EF4-FFF2-40B4-BE49-F238E27FC236}">
                      <a16:creationId xmlns:a16="http://schemas.microsoft.com/office/drawing/2014/main" id="{1E76588D-A359-5573-655B-D82D9D3753F2}"/>
                    </a:ext>
                  </a:extLst>
                </p:cNvPr>
                <p:cNvSpPr/>
                <p:nvPr/>
              </p:nvSpPr>
              <p:spPr>
                <a:xfrm>
                  <a:off x="7521701" y="5094350"/>
                  <a:ext cx="11334" cy="21240"/>
                </a:xfrm>
                <a:custGeom>
                  <a:avLst/>
                  <a:gdLst>
                    <a:gd name="connsiteX0" fmla="*/ 6287 w 11334"/>
                    <a:gd name="connsiteY0" fmla="*/ 21241 h 21240"/>
                    <a:gd name="connsiteX1" fmla="*/ 0 w 11334"/>
                    <a:gd name="connsiteY1" fmla="*/ 20003 h 21240"/>
                    <a:gd name="connsiteX2" fmla="*/ 5715 w 11334"/>
                    <a:gd name="connsiteY2" fmla="*/ 0 h 21240"/>
                    <a:gd name="connsiteX3" fmla="*/ 11335 w 11334"/>
                    <a:gd name="connsiteY3" fmla="*/ 1048 h 21240"/>
                    <a:gd name="connsiteX4" fmla="*/ 6287 w 11334"/>
                    <a:gd name="connsiteY4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" h="21240">
                      <a:moveTo>
                        <a:pt x="6287" y="21241"/>
                      </a:moveTo>
                      <a:lnTo>
                        <a:pt x="0" y="20003"/>
                      </a:lnTo>
                      <a:lnTo>
                        <a:pt x="5715" y="0"/>
                      </a:lnTo>
                      <a:lnTo>
                        <a:pt x="11335" y="1048"/>
                      </a:lnTo>
                      <a:lnTo>
                        <a:pt x="6287" y="2124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60" name="任意多边形: 形状 10959">
                  <a:extLst>
                    <a:ext uri="{FF2B5EF4-FFF2-40B4-BE49-F238E27FC236}">
                      <a16:creationId xmlns:a16="http://schemas.microsoft.com/office/drawing/2014/main" id="{D80F5F6C-DB1D-6991-7241-58A3B1E101A3}"/>
                    </a:ext>
                  </a:extLst>
                </p:cNvPr>
                <p:cNvSpPr/>
                <p:nvPr/>
              </p:nvSpPr>
              <p:spPr>
                <a:xfrm>
                  <a:off x="7635049" y="5116163"/>
                  <a:ext cx="131635" cy="44767"/>
                </a:xfrm>
                <a:custGeom>
                  <a:avLst/>
                  <a:gdLst>
                    <a:gd name="connsiteX0" fmla="*/ 127159 w 131635"/>
                    <a:gd name="connsiteY0" fmla="*/ 44767 h 44767"/>
                    <a:gd name="connsiteX1" fmla="*/ 0 w 131635"/>
                    <a:gd name="connsiteY1" fmla="*/ 20193 h 44767"/>
                    <a:gd name="connsiteX2" fmla="*/ 4953 w 131635"/>
                    <a:gd name="connsiteY2" fmla="*/ 0 h 44767"/>
                    <a:gd name="connsiteX3" fmla="*/ 131635 w 131635"/>
                    <a:gd name="connsiteY3" fmla="*/ 24575 h 44767"/>
                    <a:gd name="connsiteX4" fmla="*/ 127159 w 131635"/>
                    <a:gd name="connsiteY4" fmla="*/ 44767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635" h="44767">
                      <a:moveTo>
                        <a:pt x="127159" y="44767"/>
                      </a:moveTo>
                      <a:lnTo>
                        <a:pt x="0" y="20193"/>
                      </a:lnTo>
                      <a:lnTo>
                        <a:pt x="4953" y="0"/>
                      </a:lnTo>
                      <a:lnTo>
                        <a:pt x="131635" y="24575"/>
                      </a:lnTo>
                      <a:lnTo>
                        <a:pt x="127159" y="4476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61" name="任意多边形: 形状 10960">
                  <a:extLst>
                    <a:ext uri="{FF2B5EF4-FFF2-40B4-BE49-F238E27FC236}">
                      <a16:creationId xmlns:a16="http://schemas.microsoft.com/office/drawing/2014/main" id="{3584C6B8-B509-9D8B-967B-80359CF5DD7B}"/>
                    </a:ext>
                  </a:extLst>
                </p:cNvPr>
                <p:cNvSpPr/>
                <p:nvPr/>
              </p:nvSpPr>
              <p:spPr>
                <a:xfrm>
                  <a:off x="7772209" y="5142642"/>
                  <a:ext cx="58007" cy="30765"/>
                </a:xfrm>
                <a:custGeom>
                  <a:avLst/>
                  <a:gdLst>
                    <a:gd name="connsiteX0" fmla="*/ 4286 w 58007"/>
                    <a:gd name="connsiteY0" fmla="*/ 0 h 30765"/>
                    <a:gd name="connsiteX1" fmla="*/ 58007 w 58007"/>
                    <a:gd name="connsiteY1" fmla="*/ 10382 h 30765"/>
                    <a:gd name="connsiteX2" fmla="*/ 54388 w 58007"/>
                    <a:gd name="connsiteY2" fmla="*/ 30766 h 30765"/>
                    <a:gd name="connsiteX3" fmla="*/ 0 w 58007"/>
                    <a:gd name="connsiteY3" fmla="*/ 20193 h 30765"/>
                    <a:gd name="connsiteX4" fmla="*/ 4286 w 58007"/>
                    <a:gd name="connsiteY4" fmla="*/ 0 h 3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07" h="30765">
                      <a:moveTo>
                        <a:pt x="4286" y="0"/>
                      </a:moveTo>
                      <a:lnTo>
                        <a:pt x="58007" y="10382"/>
                      </a:lnTo>
                      <a:lnTo>
                        <a:pt x="54388" y="30766"/>
                      </a:lnTo>
                      <a:lnTo>
                        <a:pt x="0" y="20193"/>
                      </a:lnTo>
                      <a:lnTo>
                        <a:pt x="4286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62" name="任意多边形: 形状 10961">
                  <a:extLst>
                    <a:ext uri="{FF2B5EF4-FFF2-40B4-BE49-F238E27FC236}">
                      <a16:creationId xmlns:a16="http://schemas.microsoft.com/office/drawing/2014/main" id="{735A1D7B-AA21-8BB3-F493-F1D76A71DA6F}"/>
                    </a:ext>
                  </a:extLst>
                </p:cNvPr>
                <p:cNvSpPr/>
                <p:nvPr/>
              </p:nvSpPr>
              <p:spPr>
                <a:xfrm>
                  <a:off x="7537989" y="5097303"/>
                  <a:ext cx="92297" cy="37052"/>
                </a:xfrm>
                <a:custGeom>
                  <a:avLst/>
                  <a:gdLst>
                    <a:gd name="connsiteX0" fmla="*/ 4858 w 92297"/>
                    <a:gd name="connsiteY0" fmla="*/ 0 h 37052"/>
                    <a:gd name="connsiteX1" fmla="*/ 92297 w 92297"/>
                    <a:gd name="connsiteY1" fmla="*/ 16954 h 37052"/>
                    <a:gd name="connsiteX2" fmla="*/ 87154 w 92297"/>
                    <a:gd name="connsiteY2" fmla="*/ 37052 h 37052"/>
                    <a:gd name="connsiteX3" fmla="*/ 0 w 92297"/>
                    <a:gd name="connsiteY3" fmla="*/ 20193 h 37052"/>
                    <a:gd name="connsiteX4" fmla="*/ 4858 w 92297"/>
                    <a:gd name="connsiteY4" fmla="*/ 0 h 37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297" h="37052">
                      <a:moveTo>
                        <a:pt x="4858" y="0"/>
                      </a:moveTo>
                      <a:lnTo>
                        <a:pt x="92297" y="16954"/>
                      </a:lnTo>
                      <a:lnTo>
                        <a:pt x="87154" y="37052"/>
                      </a:lnTo>
                      <a:lnTo>
                        <a:pt x="0" y="20193"/>
                      </a:lnTo>
                      <a:lnTo>
                        <a:pt x="4858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963" name="图形 14">
                  <a:extLst>
                    <a:ext uri="{FF2B5EF4-FFF2-40B4-BE49-F238E27FC236}">
                      <a16:creationId xmlns:a16="http://schemas.microsoft.com/office/drawing/2014/main" id="{B9592136-5766-31EB-9776-87BE20BD2EDB}"/>
                    </a:ext>
                  </a:extLst>
                </p:cNvPr>
                <p:cNvGrpSpPr/>
                <p:nvPr/>
              </p:nvGrpSpPr>
              <p:grpSpPr>
                <a:xfrm>
                  <a:off x="7521701" y="5094350"/>
                  <a:ext cx="308514" cy="79057"/>
                  <a:chOff x="7521701" y="5094350"/>
                  <a:chExt cx="308514" cy="79057"/>
                </a:xfrm>
                <a:solidFill>
                  <a:srgbClr val="FFFFFF"/>
                </a:solidFill>
              </p:grpSpPr>
              <p:sp>
                <p:nvSpPr>
                  <p:cNvPr id="10964" name="任意多边形: 形状 10963">
                    <a:extLst>
                      <a:ext uri="{FF2B5EF4-FFF2-40B4-BE49-F238E27FC236}">
                        <a16:creationId xmlns:a16="http://schemas.microsoft.com/office/drawing/2014/main" id="{E3E7F4A4-52F7-E943-1229-73E5C785BFBF}"/>
                      </a:ext>
                    </a:extLst>
                  </p:cNvPr>
                  <p:cNvSpPr/>
                  <p:nvPr/>
                </p:nvSpPr>
                <p:spPr>
                  <a:xfrm>
                    <a:off x="7521701" y="5094350"/>
                    <a:ext cx="11334" cy="21240"/>
                  </a:xfrm>
                  <a:custGeom>
                    <a:avLst/>
                    <a:gdLst>
                      <a:gd name="connsiteX0" fmla="*/ 6287 w 11334"/>
                      <a:gd name="connsiteY0" fmla="*/ 21241 h 21240"/>
                      <a:gd name="connsiteX1" fmla="*/ 0 w 11334"/>
                      <a:gd name="connsiteY1" fmla="*/ 20003 h 21240"/>
                      <a:gd name="connsiteX2" fmla="*/ 5715 w 11334"/>
                      <a:gd name="connsiteY2" fmla="*/ 0 h 21240"/>
                      <a:gd name="connsiteX3" fmla="*/ 11335 w 11334"/>
                      <a:gd name="connsiteY3" fmla="*/ 1048 h 21240"/>
                      <a:gd name="connsiteX4" fmla="*/ 6287 w 11334"/>
                      <a:gd name="connsiteY4" fmla="*/ 21241 h 21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334" h="21240">
                        <a:moveTo>
                          <a:pt x="6287" y="21241"/>
                        </a:moveTo>
                        <a:lnTo>
                          <a:pt x="0" y="20003"/>
                        </a:lnTo>
                        <a:lnTo>
                          <a:pt x="5715" y="0"/>
                        </a:lnTo>
                        <a:lnTo>
                          <a:pt x="11335" y="1048"/>
                        </a:lnTo>
                        <a:lnTo>
                          <a:pt x="6287" y="2124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65" name="任意多边形: 形状 10964">
                    <a:extLst>
                      <a:ext uri="{FF2B5EF4-FFF2-40B4-BE49-F238E27FC236}">
                        <a16:creationId xmlns:a16="http://schemas.microsoft.com/office/drawing/2014/main" id="{B71F7D3F-5B5C-0F15-42E2-9DA4287A1F52}"/>
                      </a:ext>
                    </a:extLst>
                  </p:cNvPr>
                  <p:cNvSpPr/>
                  <p:nvPr/>
                </p:nvSpPr>
                <p:spPr>
                  <a:xfrm>
                    <a:off x="7635049" y="5116163"/>
                    <a:ext cx="131635" cy="44767"/>
                  </a:xfrm>
                  <a:custGeom>
                    <a:avLst/>
                    <a:gdLst>
                      <a:gd name="connsiteX0" fmla="*/ 127159 w 131635"/>
                      <a:gd name="connsiteY0" fmla="*/ 44767 h 44767"/>
                      <a:gd name="connsiteX1" fmla="*/ 0 w 131635"/>
                      <a:gd name="connsiteY1" fmla="*/ 20193 h 44767"/>
                      <a:gd name="connsiteX2" fmla="*/ 4953 w 131635"/>
                      <a:gd name="connsiteY2" fmla="*/ 0 h 44767"/>
                      <a:gd name="connsiteX3" fmla="*/ 131635 w 131635"/>
                      <a:gd name="connsiteY3" fmla="*/ 24575 h 44767"/>
                      <a:gd name="connsiteX4" fmla="*/ 127159 w 131635"/>
                      <a:gd name="connsiteY4" fmla="*/ 44767 h 44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635" h="44767">
                        <a:moveTo>
                          <a:pt x="127159" y="44767"/>
                        </a:moveTo>
                        <a:lnTo>
                          <a:pt x="0" y="20193"/>
                        </a:lnTo>
                        <a:lnTo>
                          <a:pt x="4953" y="0"/>
                        </a:lnTo>
                        <a:lnTo>
                          <a:pt x="131635" y="24575"/>
                        </a:lnTo>
                        <a:lnTo>
                          <a:pt x="127159" y="447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66" name="任意多边形: 形状 10965">
                    <a:extLst>
                      <a:ext uri="{FF2B5EF4-FFF2-40B4-BE49-F238E27FC236}">
                        <a16:creationId xmlns:a16="http://schemas.microsoft.com/office/drawing/2014/main" id="{34F92A1B-C347-4AE7-532E-6A5E5232D439}"/>
                      </a:ext>
                    </a:extLst>
                  </p:cNvPr>
                  <p:cNvSpPr/>
                  <p:nvPr/>
                </p:nvSpPr>
                <p:spPr>
                  <a:xfrm>
                    <a:off x="7772209" y="5142642"/>
                    <a:ext cx="58007" cy="30765"/>
                  </a:xfrm>
                  <a:custGeom>
                    <a:avLst/>
                    <a:gdLst>
                      <a:gd name="connsiteX0" fmla="*/ 4286 w 58007"/>
                      <a:gd name="connsiteY0" fmla="*/ 0 h 30765"/>
                      <a:gd name="connsiteX1" fmla="*/ 58007 w 58007"/>
                      <a:gd name="connsiteY1" fmla="*/ 10382 h 30765"/>
                      <a:gd name="connsiteX2" fmla="*/ 54388 w 58007"/>
                      <a:gd name="connsiteY2" fmla="*/ 30766 h 30765"/>
                      <a:gd name="connsiteX3" fmla="*/ 0 w 58007"/>
                      <a:gd name="connsiteY3" fmla="*/ 20193 h 30765"/>
                      <a:gd name="connsiteX4" fmla="*/ 4286 w 58007"/>
                      <a:gd name="connsiteY4" fmla="*/ 0 h 30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007" h="30765">
                        <a:moveTo>
                          <a:pt x="4286" y="0"/>
                        </a:moveTo>
                        <a:lnTo>
                          <a:pt x="58007" y="10382"/>
                        </a:lnTo>
                        <a:lnTo>
                          <a:pt x="54388" y="30766"/>
                        </a:lnTo>
                        <a:lnTo>
                          <a:pt x="0" y="20193"/>
                        </a:lnTo>
                        <a:lnTo>
                          <a:pt x="428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67" name="任意多边形: 形状 10966">
                    <a:extLst>
                      <a:ext uri="{FF2B5EF4-FFF2-40B4-BE49-F238E27FC236}">
                        <a16:creationId xmlns:a16="http://schemas.microsoft.com/office/drawing/2014/main" id="{D3C7939A-8E1C-BCC5-9810-95CF9E328D22}"/>
                      </a:ext>
                    </a:extLst>
                  </p:cNvPr>
                  <p:cNvSpPr/>
                  <p:nvPr/>
                </p:nvSpPr>
                <p:spPr>
                  <a:xfrm>
                    <a:off x="7537989" y="5097303"/>
                    <a:ext cx="92297" cy="37052"/>
                  </a:xfrm>
                  <a:custGeom>
                    <a:avLst/>
                    <a:gdLst>
                      <a:gd name="connsiteX0" fmla="*/ 4858 w 92297"/>
                      <a:gd name="connsiteY0" fmla="*/ 0 h 37052"/>
                      <a:gd name="connsiteX1" fmla="*/ 92297 w 92297"/>
                      <a:gd name="connsiteY1" fmla="*/ 16954 h 37052"/>
                      <a:gd name="connsiteX2" fmla="*/ 87154 w 92297"/>
                      <a:gd name="connsiteY2" fmla="*/ 37052 h 37052"/>
                      <a:gd name="connsiteX3" fmla="*/ 0 w 92297"/>
                      <a:gd name="connsiteY3" fmla="*/ 20193 h 37052"/>
                      <a:gd name="connsiteX4" fmla="*/ 4858 w 92297"/>
                      <a:gd name="connsiteY4" fmla="*/ 0 h 3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297" h="37052">
                        <a:moveTo>
                          <a:pt x="4858" y="0"/>
                        </a:moveTo>
                        <a:lnTo>
                          <a:pt x="92297" y="16954"/>
                        </a:lnTo>
                        <a:lnTo>
                          <a:pt x="87154" y="37052"/>
                        </a:lnTo>
                        <a:lnTo>
                          <a:pt x="0" y="20193"/>
                        </a:lnTo>
                        <a:lnTo>
                          <a:pt x="485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968" name="任意多边形: 形状 10967">
                  <a:extLst>
                    <a:ext uri="{FF2B5EF4-FFF2-40B4-BE49-F238E27FC236}">
                      <a16:creationId xmlns:a16="http://schemas.microsoft.com/office/drawing/2014/main" id="{1AE37D55-6673-0650-4A57-52B12832B4A4}"/>
                    </a:ext>
                  </a:extLst>
                </p:cNvPr>
                <p:cNvSpPr/>
                <p:nvPr/>
              </p:nvSpPr>
              <p:spPr>
                <a:xfrm>
                  <a:off x="7681974" y="5123551"/>
                  <a:ext cx="47847" cy="31474"/>
                </a:xfrm>
                <a:custGeom>
                  <a:avLst/>
                  <a:gdLst>
                    <a:gd name="connsiteX0" fmla="*/ 38419 w 47847"/>
                    <a:gd name="connsiteY0" fmla="*/ 31474 h 31474"/>
                    <a:gd name="connsiteX1" fmla="*/ 37276 w 47847"/>
                    <a:gd name="connsiteY1" fmla="*/ 31474 h 31474"/>
                    <a:gd name="connsiteX2" fmla="*/ 5462 w 47847"/>
                    <a:gd name="connsiteY2" fmla="*/ 25759 h 31474"/>
                    <a:gd name="connsiteX3" fmla="*/ 1081 w 47847"/>
                    <a:gd name="connsiteY3" fmla="*/ 22902 h 31474"/>
                    <a:gd name="connsiteX4" fmla="*/ 224 w 47847"/>
                    <a:gd name="connsiteY4" fmla="*/ 17758 h 31474"/>
                    <a:gd name="connsiteX5" fmla="*/ 3367 w 47847"/>
                    <a:gd name="connsiteY5" fmla="*/ 4994 h 31474"/>
                    <a:gd name="connsiteX6" fmla="*/ 10987 w 47847"/>
                    <a:gd name="connsiteY6" fmla="*/ 137 h 31474"/>
                    <a:gd name="connsiteX7" fmla="*/ 42515 w 47847"/>
                    <a:gd name="connsiteY7" fmla="*/ 6233 h 31474"/>
                    <a:gd name="connsiteX8" fmla="*/ 46801 w 47847"/>
                    <a:gd name="connsiteY8" fmla="*/ 9090 h 31474"/>
                    <a:gd name="connsiteX9" fmla="*/ 47658 w 47847"/>
                    <a:gd name="connsiteY9" fmla="*/ 14139 h 31474"/>
                    <a:gd name="connsiteX10" fmla="*/ 47658 w 47847"/>
                    <a:gd name="connsiteY10" fmla="*/ 14139 h 31474"/>
                    <a:gd name="connsiteX11" fmla="*/ 44801 w 47847"/>
                    <a:gd name="connsiteY11" fmla="*/ 26426 h 31474"/>
                    <a:gd name="connsiteX12" fmla="*/ 38419 w 47847"/>
                    <a:gd name="connsiteY12" fmla="*/ 31474 h 31474"/>
                    <a:gd name="connsiteX13" fmla="*/ 9844 w 47847"/>
                    <a:gd name="connsiteY13" fmla="*/ 5471 h 31474"/>
                    <a:gd name="connsiteX14" fmla="*/ 8891 w 47847"/>
                    <a:gd name="connsiteY14" fmla="*/ 6233 h 31474"/>
                    <a:gd name="connsiteX15" fmla="*/ 5748 w 47847"/>
                    <a:gd name="connsiteY15" fmla="*/ 18996 h 31474"/>
                    <a:gd name="connsiteX16" fmla="*/ 5748 w 47847"/>
                    <a:gd name="connsiteY16" fmla="*/ 19758 h 31474"/>
                    <a:gd name="connsiteX17" fmla="*/ 6415 w 47847"/>
                    <a:gd name="connsiteY17" fmla="*/ 19758 h 31474"/>
                    <a:gd name="connsiteX18" fmla="*/ 38228 w 47847"/>
                    <a:gd name="connsiteY18" fmla="*/ 25473 h 31474"/>
                    <a:gd name="connsiteX19" fmla="*/ 39371 w 47847"/>
                    <a:gd name="connsiteY19" fmla="*/ 24711 h 31474"/>
                    <a:gd name="connsiteX20" fmla="*/ 42229 w 47847"/>
                    <a:gd name="connsiteY20" fmla="*/ 12424 h 31474"/>
                    <a:gd name="connsiteX21" fmla="*/ 42229 w 47847"/>
                    <a:gd name="connsiteY21" fmla="*/ 11662 h 31474"/>
                    <a:gd name="connsiteX22" fmla="*/ 41657 w 47847"/>
                    <a:gd name="connsiteY22" fmla="*/ 11662 h 31474"/>
                    <a:gd name="connsiteX23" fmla="*/ 10130 w 47847"/>
                    <a:gd name="connsiteY23" fmla="*/ 5471 h 31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7847" h="31474">
                      <a:moveTo>
                        <a:pt x="38419" y="31474"/>
                      </a:moveTo>
                      <a:lnTo>
                        <a:pt x="37276" y="31474"/>
                      </a:lnTo>
                      <a:lnTo>
                        <a:pt x="5462" y="25759"/>
                      </a:lnTo>
                      <a:cubicBezTo>
                        <a:pt x="3662" y="25473"/>
                        <a:pt x="2062" y="24435"/>
                        <a:pt x="1081" y="22902"/>
                      </a:cubicBezTo>
                      <a:cubicBezTo>
                        <a:pt x="52" y="21397"/>
                        <a:pt x="-262" y="19511"/>
                        <a:pt x="224" y="17758"/>
                      </a:cubicBezTo>
                      <a:lnTo>
                        <a:pt x="3367" y="4994"/>
                      </a:lnTo>
                      <a:cubicBezTo>
                        <a:pt x="4167" y="1575"/>
                        <a:pt x="7548" y="-578"/>
                        <a:pt x="10987" y="137"/>
                      </a:cubicBezTo>
                      <a:lnTo>
                        <a:pt x="42515" y="6233"/>
                      </a:lnTo>
                      <a:cubicBezTo>
                        <a:pt x="44286" y="6518"/>
                        <a:pt x="45858" y="7557"/>
                        <a:pt x="46801" y="9090"/>
                      </a:cubicBezTo>
                      <a:cubicBezTo>
                        <a:pt x="47782" y="10576"/>
                        <a:pt x="48087" y="12414"/>
                        <a:pt x="47658" y="14139"/>
                      </a:cubicBezTo>
                      <a:lnTo>
                        <a:pt x="47658" y="14139"/>
                      </a:lnTo>
                      <a:lnTo>
                        <a:pt x="44801" y="26426"/>
                      </a:lnTo>
                      <a:cubicBezTo>
                        <a:pt x="44096" y="29379"/>
                        <a:pt x="41457" y="31464"/>
                        <a:pt x="38419" y="31474"/>
                      </a:cubicBezTo>
                      <a:close/>
                      <a:moveTo>
                        <a:pt x="9844" y="5471"/>
                      </a:moveTo>
                      <a:cubicBezTo>
                        <a:pt x="9396" y="5499"/>
                        <a:pt x="9015" y="5804"/>
                        <a:pt x="8891" y="6233"/>
                      </a:cubicBezTo>
                      <a:lnTo>
                        <a:pt x="5748" y="18996"/>
                      </a:lnTo>
                      <a:cubicBezTo>
                        <a:pt x="5643" y="19234"/>
                        <a:pt x="5643" y="19511"/>
                        <a:pt x="5748" y="19758"/>
                      </a:cubicBezTo>
                      <a:cubicBezTo>
                        <a:pt x="5958" y="19844"/>
                        <a:pt x="6205" y="19844"/>
                        <a:pt x="6415" y="19758"/>
                      </a:cubicBezTo>
                      <a:lnTo>
                        <a:pt x="38228" y="25473"/>
                      </a:lnTo>
                      <a:cubicBezTo>
                        <a:pt x="38733" y="25502"/>
                        <a:pt x="39200" y="25188"/>
                        <a:pt x="39371" y="24711"/>
                      </a:cubicBezTo>
                      <a:lnTo>
                        <a:pt x="42229" y="12424"/>
                      </a:lnTo>
                      <a:cubicBezTo>
                        <a:pt x="42343" y="12186"/>
                        <a:pt x="42343" y="11900"/>
                        <a:pt x="42229" y="11662"/>
                      </a:cubicBezTo>
                      <a:cubicBezTo>
                        <a:pt x="42048" y="11557"/>
                        <a:pt x="41838" y="11557"/>
                        <a:pt x="41657" y="11662"/>
                      </a:cubicBezTo>
                      <a:lnTo>
                        <a:pt x="10130" y="54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69" name="任意多边形: 形状 10968">
                  <a:extLst>
                    <a:ext uri="{FF2B5EF4-FFF2-40B4-BE49-F238E27FC236}">
                      <a16:creationId xmlns:a16="http://schemas.microsoft.com/office/drawing/2014/main" id="{0A15A130-038E-6857-5B39-06E7CEF4BE72}"/>
                    </a:ext>
                  </a:extLst>
                </p:cNvPr>
                <p:cNvSpPr/>
                <p:nvPr/>
              </p:nvSpPr>
              <p:spPr>
                <a:xfrm>
                  <a:off x="7688250" y="5133527"/>
                  <a:ext cx="15137" cy="7305"/>
                </a:xfrm>
                <a:custGeom>
                  <a:avLst/>
                  <a:gdLst>
                    <a:gd name="connsiteX0" fmla="*/ 12331 w 15137"/>
                    <a:gd name="connsiteY0" fmla="*/ 7305 h 7305"/>
                    <a:gd name="connsiteX1" fmla="*/ 11855 w 15137"/>
                    <a:gd name="connsiteY1" fmla="*/ 7305 h 7305"/>
                    <a:gd name="connsiteX2" fmla="*/ 2330 w 15137"/>
                    <a:gd name="connsiteY2" fmla="*/ 5591 h 7305"/>
                    <a:gd name="connsiteX3" fmla="*/ 34 w 15137"/>
                    <a:gd name="connsiteY3" fmla="*/ 2428 h 7305"/>
                    <a:gd name="connsiteX4" fmla="*/ 44 w 15137"/>
                    <a:gd name="connsiteY4" fmla="*/ 2352 h 7305"/>
                    <a:gd name="connsiteX5" fmla="*/ 3006 w 15137"/>
                    <a:gd name="connsiteY5" fmla="*/ 19 h 7305"/>
                    <a:gd name="connsiteX6" fmla="*/ 3282 w 15137"/>
                    <a:gd name="connsiteY6" fmla="*/ 66 h 7305"/>
                    <a:gd name="connsiteX7" fmla="*/ 12807 w 15137"/>
                    <a:gd name="connsiteY7" fmla="*/ 1781 h 7305"/>
                    <a:gd name="connsiteX8" fmla="*/ 15103 w 15137"/>
                    <a:gd name="connsiteY8" fmla="*/ 4933 h 7305"/>
                    <a:gd name="connsiteX9" fmla="*/ 15093 w 15137"/>
                    <a:gd name="connsiteY9" fmla="*/ 5019 h 7305"/>
                    <a:gd name="connsiteX10" fmla="*/ 12331 w 15137"/>
                    <a:gd name="connsiteY10" fmla="*/ 7305 h 7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137" h="7305">
                      <a:moveTo>
                        <a:pt x="12331" y="7305"/>
                      </a:moveTo>
                      <a:lnTo>
                        <a:pt x="11855" y="7305"/>
                      </a:lnTo>
                      <a:lnTo>
                        <a:pt x="2330" y="5591"/>
                      </a:lnTo>
                      <a:cubicBezTo>
                        <a:pt x="825" y="5352"/>
                        <a:pt x="-204" y="3943"/>
                        <a:pt x="34" y="2428"/>
                      </a:cubicBezTo>
                      <a:cubicBezTo>
                        <a:pt x="34" y="2409"/>
                        <a:pt x="34" y="2381"/>
                        <a:pt x="44" y="2352"/>
                      </a:cubicBezTo>
                      <a:cubicBezTo>
                        <a:pt x="215" y="885"/>
                        <a:pt x="1549" y="-153"/>
                        <a:pt x="3006" y="19"/>
                      </a:cubicBezTo>
                      <a:cubicBezTo>
                        <a:pt x="3101" y="28"/>
                        <a:pt x="3187" y="47"/>
                        <a:pt x="3282" y="66"/>
                      </a:cubicBezTo>
                      <a:lnTo>
                        <a:pt x="12807" y="1781"/>
                      </a:lnTo>
                      <a:cubicBezTo>
                        <a:pt x="14312" y="2019"/>
                        <a:pt x="15341" y="3428"/>
                        <a:pt x="15103" y="4933"/>
                      </a:cubicBezTo>
                      <a:cubicBezTo>
                        <a:pt x="15103" y="4962"/>
                        <a:pt x="15103" y="4991"/>
                        <a:pt x="15093" y="5019"/>
                      </a:cubicBezTo>
                      <a:cubicBezTo>
                        <a:pt x="14827" y="6334"/>
                        <a:pt x="13674" y="7286"/>
                        <a:pt x="12331" y="73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0" name="任意多边形: 形状 10969">
                  <a:extLst>
                    <a:ext uri="{FF2B5EF4-FFF2-40B4-BE49-F238E27FC236}">
                      <a16:creationId xmlns:a16="http://schemas.microsoft.com/office/drawing/2014/main" id="{7FE46A5A-EABF-3ED8-21A5-78B236CFF54F}"/>
                    </a:ext>
                  </a:extLst>
                </p:cNvPr>
                <p:cNvSpPr/>
                <p:nvPr/>
              </p:nvSpPr>
              <p:spPr>
                <a:xfrm>
                  <a:off x="7627429" y="4573428"/>
                  <a:ext cx="105361" cy="158803"/>
                </a:xfrm>
                <a:custGeom>
                  <a:avLst/>
                  <a:gdLst>
                    <a:gd name="connsiteX0" fmla="*/ 6572 w 105361"/>
                    <a:gd name="connsiteY0" fmla="*/ 0 h 158803"/>
                    <a:gd name="connsiteX1" fmla="*/ 82105 w 105361"/>
                    <a:gd name="connsiteY1" fmla="*/ 62675 h 158803"/>
                    <a:gd name="connsiteX2" fmla="*/ 102489 w 105361"/>
                    <a:gd name="connsiteY2" fmla="*/ 126873 h 158803"/>
                    <a:gd name="connsiteX3" fmla="*/ 92297 w 105361"/>
                    <a:gd name="connsiteY3" fmla="*/ 157544 h 158803"/>
                    <a:gd name="connsiteX4" fmla="*/ 0 w 105361"/>
                    <a:gd name="connsiteY4" fmla="*/ 124778 h 158803"/>
                    <a:gd name="connsiteX5" fmla="*/ 6572 w 105361"/>
                    <a:gd name="connsiteY5" fmla="*/ 0 h 158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361" h="158803">
                      <a:moveTo>
                        <a:pt x="6572" y="0"/>
                      </a:moveTo>
                      <a:lnTo>
                        <a:pt x="82105" y="62675"/>
                      </a:lnTo>
                      <a:cubicBezTo>
                        <a:pt x="74771" y="93345"/>
                        <a:pt x="87630" y="121634"/>
                        <a:pt x="102489" y="126873"/>
                      </a:cubicBezTo>
                      <a:cubicBezTo>
                        <a:pt x="102489" y="126873"/>
                        <a:pt x="113538" y="153162"/>
                        <a:pt x="92297" y="157544"/>
                      </a:cubicBezTo>
                      <a:cubicBezTo>
                        <a:pt x="49149" y="166497"/>
                        <a:pt x="0" y="124778"/>
                        <a:pt x="0" y="124778"/>
                      </a:cubicBezTo>
                      <a:cubicBezTo>
                        <a:pt x="22860" y="100298"/>
                        <a:pt x="14573" y="39148"/>
                        <a:pt x="6572" y="0"/>
                      </a:cubicBezTo>
                      <a:close/>
                    </a:path>
                  </a:pathLst>
                </a:custGeom>
                <a:solidFill>
                  <a:srgbClr val="EBB3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1" name="任意多边形: 形状 10970">
                  <a:extLst>
                    <a:ext uri="{FF2B5EF4-FFF2-40B4-BE49-F238E27FC236}">
                      <a16:creationId xmlns:a16="http://schemas.microsoft.com/office/drawing/2014/main" id="{C48404FB-3555-7845-513E-86B35ECDCFE2}"/>
                    </a:ext>
                  </a:extLst>
                </p:cNvPr>
                <p:cNvSpPr/>
                <p:nvPr/>
              </p:nvSpPr>
              <p:spPr>
                <a:xfrm>
                  <a:off x="7663363" y="4598955"/>
                  <a:ext cx="46171" cy="58769"/>
                </a:xfrm>
                <a:custGeom>
                  <a:avLst/>
                  <a:gdLst>
                    <a:gd name="connsiteX0" fmla="*/ 1404 w 46171"/>
                    <a:gd name="connsiteY0" fmla="*/ 0 h 58769"/>
                    <a:gd name="connsiteX1" fmla="*/ 46172 w 46171"/>
                    <a:gd name="connsiteY1" fmla="*/ 37052 h 58769"/>
                    <a:gd name="connsiteX2" fmla="*/ 42362 w 46171"/>
                    <a:gd name="connsiteY2" fmla="*/ 58769 h 58769"/>
                    <a:gd name="connsiteX3" fmla="*/ 547 w 46171"/>
                    <a:gd name="connsiteY3" fmla="*/ 21146 h 58769"/>
                    <a:gd name="connsiteX4" fmla="*/ 1404 w 46171"/>
                    <a:gd name="connsiteY4" fmla="*/ 0 h 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171" h="58769">
                      <a:moveTo>
                        <a:pt x="1404" y="0"/>
                      </a:moveTo>
                      <a:lnTo>
                        <a:pt x="46172" y="37052"/>
                      </a:lnTo>
                      <a:cubicBezTo>
                        <a:pt x="44276" y="44167"/>
                        <a:pt x="43000" y="51435"/>
                        <a:pt x="42362" y="58769"/>
                      </a:cubicBezTo>
                      <a:cubicBezTo>
                        <a:pt x="25598" y="56579"/>
                        <a:pt x="2452" y="38671"/>
                        <a:pt x="547" y="21146"/>
                      </a:cubicBezTo>
                      <a:cubicBezTo>
                        <a:pt x="-406" y="14097"/>
                        <a:pt x="-110" y="6944"/>
                        <a:pt x="140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2" name="任意多边形: 形状 10971">
                  <a:extLst>
                    <a:ext uri="{FF2B5EF4-FFF2-40B4-BE49-F238E27FC236}">
                      <a16:creationId xmlns:a16="http://schemas.microsoft.com/office/drawing/2014/main" id="{0297C665-01A8-C57C-9DD0-507689338BDF}"/>
                    </a:ext>
                  </a:extLst>
                </p:cNvPr>
                <p:cNvSpPr/>
                <p:nvPr/>
              </p:nvSpPr>
              <p:spPr>
                <a:xfrm>
                  <a:off x="7682615" y="4446560"/>
                  <a:ext cx="45004" cy="57735"/>
                </a:xfrm>
                <a:custGeom>
                  <a:avLst/>
                  <a:gdLst>
                    <a:gd name="connsiteX0" fmla="*/ 18156 w 45004"/>
                    <a:gd name="connsiteY0" fmla="*/ 3043 h 57735"/>
                    <a:gd name="connsiteX1" fmla="*/ 30443 w 45004"/>
                    <a:gd name="connsiteY1" fmla="*/ 57145 h 57735"/>
                    <a:gd name="connsiteX2" fmla="*/ 18156 w 45004"/>
                    <a:gd name="connsiteY2" fmla="*/ 3043 h 57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004" h="57735">
                      <a:moveTo>
                        <a:pt x="18156" y="3043"/>
                      </a:moveTo>
                      <a:cubicBezTo>
                        <a:pt x="36444" y="14473"/>
                        <a:pt x="61209" y="48858"/>
                        <a:pt x="30443" y="57145"/>
                      </a:cubicBezTo>
                      <a:cubicBezTo>
                        <a:pt x="-323" y="65432"/>
                        <a:pt x="-13372" y="-16579"/>
                        <a:pt x="18156" y="304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3" name="任意多边形: 形状 10972">
                  <a:extLst>
                    <a:ext uri="{FF2B5EF4-FFF2-40B4-BE49-F238E27FC236}">
                      <a16:creationId xmlns:a16="http://schemas.microsoft.com/office/drawing/2014/main" id="{DF13898B-DC51-642E-3F42-005B80EACD31}"/>
                    </a:ext>
                  </a:extLst>
                </p:cNvPr>
                <p:cNvSpPr/>
                <p:nvPr/>
              </p:nvSpPr>
              <p:spPr>
                <a:xfrm>
                  <a:off x="7591343" y="4450003"/>
                  <a:ext cx="183030" cy="194817"/>
                </a:xfrm>
                <a:custGeom>
                  <a:avLst/>
                  <a:gdLst>
                    <a:gd name="connsiteX0" fmla="*/ 14940 w 183030"/>
                    <a:gd name="connsiteY0" fmla="*/ 117139 h 194817"/>
                    <a:gd name="connsiteX1" fmla="*/ 100665 w 183030"/>
                    <a:gd name="connsiteY1" fmla="*/ 193339 h 194817"/>
                    <a:gd name="connsiteX2" fmla="*/ 178389 w 183030"/>
                    <a:gd name="connsiteY2" fmla="*/ 96755 h 194817"/>
                    <a:gd name="connsiteX3" fmla="*/ 57517 w 183030"/>
                    <a:gd name="connsiteY3" fmla="*/ 1505 h 194817"/>
                    <a:gd name="connsiteX4" fmla="*/ 1691 w 183030"/>
                    <a:gd name="connsiteY4" fmla="*/ 88440 h 194817"/>
                    <a:gd name="connsiteX5" fmla="*/ 14940 w 183030"/>
                    <a:gd name="connsiteY5" fmla="*/ 117139 h 194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3030" h="194817">
                      <a:moveTo>
                        <a:pt x="14940" y="117139"/>
                      </a:moveTo>
                      <a:cubicBezTo>
                        <a:pt x="46944" y="159239"/>
                        <a:pt x="63518" y="185623"/>
                        <a:pt x="100665" y="193339"/>
                      </a:cubicBezTo>
                      <a:cubicBezTo>
                        <a:pt x="156577" y="204768"/>
                        <a:pt x="197153" y="147809"/>
                        <a:pt x="178389" y="96755"/>
                      </a:cubicBezTo>
                      <a:cubicBezTo>
                        <a:pt x="161435" y="50844"/>
                        <a:pt x="111714" y="-10401"/>
                        <a:pt x="57517" y="1505"/>
                      </a:cubicBezTo>
                      <a:cubicBezTo>
                        <a:pt x="18093" y="10096"/>
                        <a:pt x="-6901" y="49016"/>
                        <a:pt x="1691" y="88440"/>
                      </a:cubicBezTo>
                      <a:cubicBezTo>
                        <a:pt x="3958" y="98860"/>
                        <a:pt x="8482" y="108652"/>
                        <a:pt x="14940" y="117139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4" name="任意多边形: 形状 10973">
                  <a:extLst>
                    <a:ext uri="{FF2B5EF4-FFF2-40B4-BE49-F238E27FC236}">
                      <a16:creationId xmlns:a16="http://schemas.microsoft.com/office/drawing/2014/main" id="{81A00F67-5CC7-6500-4013-390A29828EDA}"/>
                    </a:ext>
                  </a:extLst>
                </p:cNvPr>
                <p:cNvSpPr/>
                <p:nvPr/>
              </p:nvSpPr>
              <p:spPr>
                <a:xfrm>
                  <a:off x="7543893" y="4476369"/>
                  <a:ext cx="104480" cy="136716"/>
                </a:xfrm>
                <a:custGeom>
                  <a:avLst/>
                  <a:gdLst>
                    <a:gd name="connsiteX0" fmla="*/ 71820 w 104480"/>
                    <a:gd name="connsiteY0" fmla="*/ 44767 h 136716"/>
                    <a:gd name="connsiteX1" fmla="*/ 33720 w 104480"/>
                    <a:gd name="connsiteY1" fmla="*/ 0 h 136716"/>
                    <a:gd name="connsiteX2" fmla="*/ 6003 w 104480"/>
                    <a:gd name="connsiteY2" fmla="*/ 59912 h 136716"/>
                    <a:gd name="connsiteX3" fmla="*/ 103920 w 104480"/>
                    <a:gd name="connsiteY3" fmla="*/ 135350 h 136716"/>
                    <a:gd name="connsiteX4" fmla="*/ 63057 w 104480"/>
                    <a:gd name="connsiteY4" fmla="*/ 48006 h 136716"/>
                    <a:gd name="connsiteX5" fmla="*/ 71820 w 104480"/>
                    <a:gd name="connsiteY5" fmla="*/ 44767 h 136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480" h="136716">
                      <a:moveTo>
                        <a:pt x="71820" y="44767"/>
                      </a:moveTo>
                      <a:lnTo>
                        <a:pt x="33720" y="0"/>
                      </a:lnTo>
                      <a:cubicBezTo>
                        <a:pt x="33720" y="0"/>
                        <a:pt x="-17048" y="37338"/>
                        <a:pt x="6003" y="59912"/>
                      </a:cubicBezTo>
                      <a:cubicBezTo>
                        <a:pt x="-9142" y="95631"/>
                        <a:pt x="51151" y="145637"/>
                        <a:pt x="103920" y="135350"/>
                      </a:cubicBezTo>
                      <a:cubicBezTo>
                        <a:pt x="110111" y="103060"/>
                        <a:pt x="63057" y="48006"/>
                        <a:pt x="63057" y="48006"/>
                      </a:cubicBezTo>
                      <a:cubicBezTo>
                        <a:pt x="66029" y="47072"/>
                        <a:pt x="68953" y="45987"/>
                        <a:pt x="71820" y="4476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5" name="任意多边形: 形状 10974">
                  <a:extLst>
                    <a:ext uri="{FF2B5EF4-FFF2-40B4-BE49-F238E27FC236}">
                      <a16:creationId xmlns:a16="http://schemas.microsoft.com/office/drawing/2014/main" id="{A3F07F19-E1B9-805A-3CA7-A5360B58C5F5}"/>
                    </a:ext>
                  </a:extLst>
                </p:cNvPr>
                <p:cNvSpPr/>
                <p:nvPr/>
              </p:nvSpPr>
              <p:spPr>
                <a:xfrm>
                  <a:off x="7604114" y="4573903"/>
                  <a:ext cx="61665" cy="51979"/>
                </a:xfrm>
                <a:custGeom>
                  <a:avLst/>
                  <a:gdLst>
                    <a:gd name="connsiteX0" fmla="*/ 9599 w 61665"/>
                    <a:gd name="connsiteY0" fmla="*/ 41149 h 51979"/>
                    <a:gd name="connsiteX1" fmla="*/ 46461 w 61665"/>
                    <a:gd name="connsiteY1" fmla="*/ 51627 h 51979"/>
                    <a:gd name="connsiteX2" fmla="*/ 55510 w 61665"/>
                    <a:gd name="connsiteY2" fmla="*/ 18956 h 51979"/>
                    <a:gd name="connsiteX3" fmla="*/ 10742 w 61665"/>
                    <a:gd name="connsiteY3" fmla="*/ 3049 h 51979"/>
                    <a:gd name="connsiteX4" fmla="*/ 3522 w 61665"/>
                    <a:gd name="connsiteY4" fmla="*/ 34701 h 51979"/>
                    <a:gd name="connsiteX5" fmla="*/ 9599 w 61665"/>
                    <a:gd name="connsiteY5" fmla="*/ 41149 h 51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665" h="51979">
                      <a:moveTo>
                        <a:pt x="9599" y="41149"/>
                      </a:moveTo>
                      <a:cubicBezTo>
                        <a:pt x="19991" y="49436"/>
                        <a:pt x="33269" y="53208"/>
                        <a:pt x="46461" y="51627"/>
                      </a:cubicBezTo>
                      <a:cubicBezTo>
                        <a:pt x="63891" y="49436"/>
                        <a:pt x="65511" y="32005"/>
                        <a:pt x="55510" y="18956"/>
                      </a:cubicBezTo>
                      <a:cubicBezTo>
                        <a:pt x="45508" y="5907"/>
                        <a:pt x="25601" y="-5714"/>
                        <a:pt x="10742" y="3049"/>
                      </a:cubicBezTo>
                      <a:cubicBezTo>
                        <a:pt x="7" y="9793"/>
                        <a:pt x="-3222" y="23966"/>
                        <a:pt x="3522" y="34701"/>
                      </a:cubicBezTo>
                      <a:cubicBezTo>
                        <a:pt x="5113" y="37225"/>
                        <a:pt x="7180" y="39416"/>
                        <a:pt x="9599" y="41149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6" name="任意多边形: 形状 10975">
                  <a:extLst>
                    <a:ext uri="{FF2B5EF4-FFF2-40B4-BE49-F238E27FC236}">
                      <a16:creationId xmlns:a16="http://schemas.microsoft.com/office/drawing/2014/main" id="{94D1FAFF-0F7E-CFD3-BB53-D985B677D70F}"/>
                    </a:ext>
                  </a:extLst>
                </p:cNvPr>
                <p:cNvSpPr/>
                <p:nvPr/>
              </p:nvSpPr>
              <p:spPr>
                <a:xfrm>
                  <a:off x="7679078" y="4523773"/>
                  <a:ext cx="12072" cy="14319"/>
                </a:xfrm>
                <a:custGeom>
                  <a:avLst/>
                  <a:gdLst>
                    <a:gd name="connsiteX0" fmla="*/ 1786 w 12072"/>
                    <a:gd name="connsiteY0" fmla="*/ 10127 h 14319"/>
                    <a:gd name="connsiteX1" fmla="*/ 10358 w 12072"/>
                    <a:gd name="connsiteY1" fmla="*/ 13746 h 14319"/>
                    <a:gd name="connsiteX2" fmla="*/ 10358 w 12072"/>
                    <a:gd name="connsiteY2" fmla="*/ 4221 h 14319"/>
                    <a:gd name="connsiteX3" fmla="*/ 1786 w 12072"/>
                    <a:gd name="connsiteY3" fmla="*/ 602 h 14319"/>
                    <a:gd name="connsiteX4" fmla="*/ 1786 w 12072"/>
                    <a:gd name="connsiteY4" fmla="*/ 10127 h 14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72" h="14319">
                      <a:moveTo>
                        <a:pt x="1786" y="10127"/>
                      </a:moveTo>
                      <a:cubicBezTo>
                        <a:pt x="4167" y="13651"/>
                        <a:pt x="8072" y="15270"/>
                        <a:pt x="10358" y="13746"/>
                      </a:cubicBezTo>
                      <a:cubicBezTo>
                        <a:pt x="12644" y="12222"/>
                        <a:pt x="12644" y="7936"/>
                        <a:pt x="10358" y="4221"/>
                      </a:cubicBezTo>
                      <a:cubicBezTo>
                        <a:pt x="8072" y="507"/>
                        <a:pt x="4167" y="-922"/>
                        <a:pt x="1786" y="602"/>
                      </a:cubicBezTo>
                      <a:cubicBezTo>
                        <a:pt x="-595" y="2126"/>
                        <a:pt x="-595" y="6888"/>
                        <a:pt x="1786" y="1012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7" name="任意多边形: 形状 10976">
                  <a:extLst>
                    <a:ext uri="{FF2B5EF4-FFF2-40B4-BE49-F238E27FC236}">
                      <a16:creationId xmlns:a16="http://schemas.microsoft.com/office/drawing/2014/main" id="{4F51C25C-A82A-E006-8DA7-34F727815F52}"/>
                    </a:ext>
                  </a:extLst>
                </p:cNvPr>
                <p:cNvSpPr/>
                <p:nvPr/>
              </p:nvSpPr>
              <p:spPr>
                <a:xfrm>
                  <a:off x="7719369" y="4496681"/>
                  <a:ext cx="12072" cy="14415"/>
                </a:xfrm>
                <a:custGeom>
                  <a:avLst/>
                  <a:gdLst>
                    <a:gd name="connsiteX0" fmla="*/ 1786 w 12072"/>
                    <a:gd name="connsiteY0" fmla="*/ 10168 h 14415"/>
                    <a:gd name="connsiteX1" fmla="*/ 10359 w 12072"/>
                    <a:gd name="connsiteY1" fmla="*/ 13787 h 14415"/>
                    <a:gd name="connsiteX2" fmla="*/ 10359 w 12072"/>
                    <a:gd name="connsiteY2" fmla="*/ 4262 h 14415"/>
                    <a:gd name="connsiteX3" fmla="*/ 1786 w 12072"/>
                    <a:gd name="connsiteY3" fmla="*/ 643 h 14415"/>
                    <a:gd name="connsiteX4" fmla="*/ 1786 w 12072"/>
                    <a:gd name="connsiteY4" fmla="*/ 10168 h 14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72" h="14415">
                      <a:moveTo>
                        <a:pt x="1786" y="10168"/>
                      </a:moveTo>
                      <a:cubicBezTo>
                        <a:pt x="4263" y="13787"/>
                        <a:pt x="8072" y="15407"/>
                        <a:pt x="10359" y="13787"/>
                      </a:cubicBezTo>
                      <a:cubicBezTo>
                        <a:pt x="12644" y="12168"/>
                        <a:pt x="12644" y="7977"/>
                        <a:pt x="10359" y="4262"/>
                      </a:cubicBezTo>
                      <a:cubicBezTo>
                        <a:pt x="8072" y="548"/>
                        <a:pt x="4167" y="-976"/>
                        <a:pt x="1786" y="643"/>
                      </a:cubicBezTo>
                      <a:cubicBezTo>
                        <a:pt x="-595" y="2262"/>
                        <a:pt x="-595" y="6548"/>
                        <a:pt x="1786" y="1016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8" name="任意多边形: 形状 10977">
                  <a:extLst>
                    <a:ext uri="{FF2B5EF4-FFF2-40B4-BE49-F238E27FC236}">
                      <a16:creationId xmlns:a16="http://schemas.microsoft.com/office/drawing/2014/main" id="{D7F460DD-8CF4-FEE4-BBD4-BC22CD2203E2}"/>
                    </a:ext>
                  </a:extLst>
                </p:cNvPr>
                <p:cNvSpPr/>
                <p:nvPr/>
              </p:nvSpPr>
              <p:spPr>
                <a:xfrm>
                  <a:off x="7709534" y="4517326"/>
                  <a:ext cx="37052" cy="32194"/>
                </a:xfrm>
                <a:custGeom>
                  <a:avLst/>
                  <a:gdLst>
                    <a:gd name="connsiteX0" fmla="*/ 0 w 37052"/>
                    <a:gd name="connsiteY0" fmla="*/ 0 h 32194"/>
                    <a:gd name="connsiteX1" fmla="*/ 37052 w 37052"/>
                    <a:gd name="connsiteY1" fmla="*/ 17812 h 32194"/>
                    <a:gd name="connsiteX2" fmla="*/ 22003 w 37052"/>
                    <a:gd name="connsiteY2" fmla="*/ 32195 h 3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052" h="32194">
                      <a:moveTo>
                        <a:pt x="0" y="0"/>
                      </a:moveTo>
                      <a:cubicBezTo>
                        <a:pt x="11468" y="7630"/>
                        <a:pt x="23936" y="13621"/>
                        <a:pt x="37052" y="17812"/>
                      </a:cubicBezTo>
                      <a:cubicBezTo>
                        <a:pt x="34576" y="27337"/>
                        <a:pt x="22003" y="32195"/>
                        <a:pt x="22003" y="32195"/>
                      </a:cubicBezTo>
                      <a:close/>
                    </a:path>
                  </a:pathLst>
                </a:custGeom>
                <a:solidFill>
                  <a:srgbClr val="ED89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9" name="任意多边形: 形状 10978">
                  <a:extLst>
                    <a:ext uri="{FF2B5EF4-FFF2-40B4-BE49-F238E27FC236}">
                      <a16:creationId xmlns:a16="http://schemas.microsoft.com/office/drawing/2014/main" id="{0748585B-B597-5CE1-8C35-70502A4BB9A4}"/>
                    </a:ext>
                  </a:extLst>
                </p:cNvPr>
                <p:cNvSpPr/>
                <p:nvPr/>
              </p:nvSpPr>
              <p:spPr>
                <a:xfrm>
                  <a:off x="7693285" y="4569089"/>
                  <a:ext cx="34062" cy="9869"/>
                </a:xfrm>
                <a:custGeom>
                  <a:avLst/>
                  <a:gdLst>
                    <a:gd name="connsiteX0" fmla="*/ 5105 w 34062"/>
                    <a:gd name="connsiteY0" fmla="*/ 4720 h 9869"/>
                    <a:gd name="connsiteX1" fmla="*/ 343 w 34062"/>
                    <a:gd name="connsiteY1" fmla="*/ 7768 h 9869"/>
                    <a:gd name="connsiteX2" fmla="*/ 343 w 34062"/>
                    <a:gd name="connsiteY2" fmla="*/ 9483 h 9869"/>
                    <a:gd name="connsiteX3" fmla="*/ 1953 w 34062"/>
                    <a:gd name="connsiteY3" fmla="*/ 9588 h 9869"/>
                    <a:gd name="connsiteX4" fmla="*/ 2057 w 34062"/>
                    <a:gd name="connsiteY4" fmla="*/ 9483 h 9869"/>
                    <a:gd name="connsiteX5" fmla="*/ 32347 w 34062"/>
                    <a:gd name="connsiteY5" fmla="*/ 3958 h 9869"/>
                    <a:gd name="connsiteX6" fmla="*/ 33947 w 34062"/>
                    <a:gd name="connsiteY6" fmla="*/ 3244 h 9869"/>
                    <a:gd name="connsiteX7" fmla="*/ 33966 w 34062"/>
                    <a:gd name="connsiteY7" fmla="*/ 3196 h 9869"/>
                    <a:gd name="connsiteX8" fmla="*/ 33299 w 34062"/>
                    <a:gd name="connsiteY8" fmla="*/ 1577 h 9869"/>
                    <a:gd name="connsiteX9" fmla="*/ 5105 w 34062"/>
                    <a:gd name="connsiteY9" fmla="*/ 4720 h 9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62" h="9869">
                      <a:moveTo>
                        <a:pt x="5105" y="4720"/>
                      </a:moveTo>
                      <a:cubicBezTo>
                        <a:pt x="3438" y="5597"/>
                        <a:pt x="1838" y="6616"/>
                        <a:pt x="343" y="7768"/>
                      </a:cubicBezTo>
                      <a:cubicBezTo>
                        <a:pt x="-114" y="8245"/>
                        <a:pt x="-114" y="9007"/>
                        <a:pt x="343" y="9483"/>
                      </a:cubicBezTo>
                      <a:cubicBezTo>
                        <a:pt x="762" y="9959"/>
                        <a:pt x="1486" y="9997"/>
                        <a:pt x="1953" y="9588"/>
                      </a:cubicBezTo>
                      <a:cubicBezTo>
                        <a:pt x="1991" y="9550"/>
                        <a:pt x="2029" y="9521"/>
                        <a:pt x="2057" y="9483"/>
                      </a:cubicBezTo>
                      <a:cubicBezTo>
                        <a:pt x="10668" y="2854"/>
                        <a:pt x="21955" y="796"/>
                        <a:pt x="32347" y="3958"/>
                      </a:cubicBezTo>
                      <a:cubicBezTo>
                        <a:pt x="32985" y="4206"/>
                        <a:pt x="33699" y="3882"/>
                        <a:pt x="33947" y="3244"/>
                      </a:cubicBezTo>
                      <a:cubicBezTo>
                        <a:pt x="33957" y="3234"/>
                        <a:pt x="33957" y="3215"/>
                        <a:pt x="33966" y="3196"/>
                      </a:cubicBezTo>
                      <a:cubicBezTo>
                        <a:pt x="34233" y="2568"/>
                        <a:pt x="33928" y="1844"/>
                        <a:pt x="33299" y="1577"/>
                      </a:cubicBezTo>
                      <a:cubicBezTo>
                        <a:pt x="23870" y="-1328"/>
                        <a:pt x="13659" y="-185"/>
                        <a:pt x="5105" y="472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0" name="任意多边形: 形状 10979">
                  <a:extLst>
                    <a:ext uri="{FF2B5EF4-FFF2-40B4-BE49-F238E27FC236}">
                      <a16:creationId xmlns:a16="http://schemas.microsoft.com/office/drawing/2014/main" id="{70E7BD84-3DE3-1234-8487-CCC0804E0701}"/>
                    </a:ext>
                  </a:extLst>
                </p:cNvPr>
                <p:cNvSpPr/>
                <p:nvPr/>
              </p:nvSpPr>
              <p:spPr>
                <a:xfrm>
                  <a:off x="7650937" y="4506753"/>
                  <a:ext cx="22697" cy="15768"/>
                </a:xfrm>
                <a:custGeom>
                  <a:avLst/>
                  <a:gdLst>
                    <a:gd name="connsiteX0" fmla="*/ 2400 w 22697"/>
                    <a:gd name="connsiteY0" fmla="*/ 15716 h 15768"/>
                    <a:gd name="connsiteX1" fmla="*/ 4686 w 22697"/>
                    <a:gd name="connsiteY1" fmla="*/ 14573 h 15768"/>
                    <a:gd name="connsiteX2" fmla="*/ 20211 w 22697"/>
                    <a:gd name="connsiteY2" fmla="*/ 5048 h 15768"/>
                    <a:gd name="connsiteX3" fmla="*/ 22697 w 22697"/>
                    <a:gd name="connsiteY3" fmla="*/ 2772 h 15768"/>
                    <a:gd name="connsiteX4" fmla="*/ 22688 w 22697"/>
                    <a:gd name="connsiteY4" fmla="*/ 2477 h 15768"/>
                    <a:gd name="connsiteX5" fmla="*/ 20211 w 22697"/>
                    <a:gd name="connsiteY5" fmla="*/ 0 h 15768"/>
                    <a:gd name="connsiteX6" fmla="*/ 399 w 22697"/>
                    <a:gd name="connsiteY6" fmla="*/ 12097 h 15768"/>
                    <a:gd name="connsiteX7" fmla="*/ 1161 w 22697"/>
                    <a:gd name="connsiteY7" fmla="*/ 15621 h 15768"/>
                    <a:gd name="connsiteX8" fmla="*/ 2400 w 22697"/>
                    <a:gd name="connsiteY8" fmla="*/ 15716 h 15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697" h="15768">
                      <a:moveTo>
                        <a:pt x="2400" y="15716"/>
                      </a:moveTo>
                      <a:cubicBezTo>
                        <a:pt x="3314" y="15764"/>
                        <a:pt x="4181" y="15335"/>
                        <a:pt x="4686" y="14573"/>
                      </a:cubicBezTo>
                      <a:cubicBezTo>
                        <a:pt x="8086" y="9144"/>
                        <a:pt x="13829" y="5620"/>
                        <a:pt x="20211" y="5048"/>
                      </a:cubicBezTo>
                      <a:cubicBezTo>
                        <a:pt x="21526" y="5106"/>
                        <a:pt x="22640" y="4086"/>
                        <a:pt x="22697" y="2772"/>
                      </a:cubicBezTo>
                      <a:cubicBezTo>
                        <a:pt x="22697" y="2677"/>
                        <a:pt x="22697" y="2572"/>
                        <a:pt x="22688" y="2477"/>
                      </a:cubicBezTo>
                      <a:cubicBezTo>
                        <a:pt x="22688" y="1105"/>
                        <a:pt x="21583" y="0"/>
                        <a:pt x="20211" y="0"/>
                      </a:cubicBezTo>
                      <a:cubicBezTo>
                        <a:pt x="12048" y="610"/>
                        <a:pt x="4667" y="5106"/>
                        <a:pt x="399" y="12097"/>
                      </a:cubicBezTo>
                      <a:cubicBezTo>
                        <a:pt x="-353" y="13287"/>
                        <a:pt x="-10" y="14850"/>
                        <a:pt x="1161" y="15621"/>
                      </a:cubicBezTo>
                      <a:cubicBezTo>
                        <a:pt x="1552" y="15773"/>
                        <a:pt x="1990" y="15812"/>
                        <a:pt x="2400" y="1571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1" name="任意多边形: 形状 10980">
                  <a:extLst>
                    <a:ext uri="{FF2B5EF4-FFF2-40B4-BE49-F238E27FC236}">
                      <a16:creationId xmlns:a16="http://schemas.microsoft.com/office/drawing/2014/main" id="{C6CA2D32-71A9-7F78-1D77-F5048C270F4F}"/>
                    </a:ext>
                  </a:extLst>
                </p:cNvPr>
                <p:cNvSpPr/>
                <p:nvPr/>
              </p:nvSpPr>
              <p:spPr>
                <a:xfrm>
                  <a:off x="7701236" y="4471036"/>
                  <a:ext cx="20502" cy="18698"/>
                </a:xfrm>
                <a:custGeom>
                  <a:avLst/>
                  <a:gdLst>
                    <a:gd name="connsiteX0" fmla="*/ 20396 w 20502"/>
                    <a:gd name="connsiteY0" fmla="*/ 3332 h 18698"/>
                    <a:gd name="connsiteX1" fmla="*/ 20396 w 20502"/>
                    <a:gd name="connsiteY1" fmla="*/ 1808 h 18698"/>
                    <a:gd name="connsiteX2" fmla="*/ 17252 w 20502"/>
                    <a:gd name="connsiteY2" fmla="*/ 94 h 18698"/>
                    <a:gd name="connsiteX3" fmla="*/ 107 w 20502"/>
                    <a:gd name="connsiteY3" fmla="*/ 15334 h 18698"/>
                    <a:gd name="connsiteX4" fmla="*/ 1727 w 20502"/>
                    <a:gd name="connsiteY4" fmla="*/ 18573 h 18698"/>
                    <a:gd name="connsiteX5" fmla="*/ 4851 w 20502"/>
                    <a:gd name="connsiteY5" fmla="*/ 17001 h 18698"/>
                    <a:gd name="connsiteX6" fmla="*/ 4870 w 20502"/>
                    <a:gd name="connsiteY6" fmla="*/ 16953 h 18698"/>
                    <a:gd name="connsiteX7" fmla="*/ 18586 w 20502"/>
                    <a:gd name="connsiteY7" fmla="*/ 4952 h 18698"/>
                    <a:gd name="connsiteX8" fmla="*/ 20396 w 20502"/>
                    <a:gd name="connsiteY8" fmla="*/ 3332 h 18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502" h="18698">
                      <a:moveTo>
                        <a:pt x="20396" y="3332"/>
                      </a:moveTo>
                      <a:cubicBezTo>
                        <a:pt x="20539" y="2837"/>
                        <a:pt x="20539" y="2304"/>
                        <a:pt x="20396" y="1808"/>
                      </a:cubicBezTo>
                      <a:cubicBezTo>
                        <a:pt x="19986" y="485"/>
                        <a:pt x="18596" y="-277"/>
                        <a:pt x="17252" y="94"/>
                      </a:cubicBezTo>
                      <a:cubicBezTo>
                        <a:pt x="9394" y="2075"/>
                        <a:pt x="2994" y="7762"/>
                        <a:pt x="107" y="15334"/>
                      </a:cubicBezTo>
                      <a:cubicBezTo>
                        <a:pt x="-283" y="16667"/>
                        <a:pt x="422" y="18077"/>
                        <a:pt x="1727" y="18573"/>
                      </a:cubicBezTo>
                      <a:cubicBezTo>
                        <a:pt x="3022" y="19001"/>
                        <a:pt x="4422" y="18296"/>
                        <a:pt x="4851" y="17001"/>
                      </a:cubicBezTo>
                      <a:cubicBezTo>
                        <a:pt x="4860" y="16982"/>
                        <a:pt x="4870" y="16972"/>
                        <a:pt x="4870" y="16953"/>
                      </a:cubicBezTo>
                      <a:cubicBezTo>
                        <a:pt x="7194" y="10943"/>
                        <a:pt x="12319" y="6457"/>
                        <a:pt x="18586" y="4952"/>
                      </a:cubicBezTo>
                      <a:cubicBezTo>
                        <a:pt x="19434" y="4761"/>
                        <a:pt x="20120" y="4152"/>
                        <a:pt x="20396" y="333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2" name="任意多边形: 形状 10981">
                  <a:extLst>
                    <a:ext uri="{FF2B5EF4-FFF2-40B4-BE49-F238E27FC236}">
                      <a16:creationId xmlns:a16="http://schemas.microsoft.com/office/drawing/2014/main" id="{8A4D47E1-D09A-ED6B-67D8-A4AE73FF179F}"/>
                    </a:ext>
                  </a:extLst>
                </p:cNvPr>
                <p:cNvSpPr/>
                <p:nvPr/>
              </p:nvSpPr>
              <p:spPr>
                <a:xfrm>
                  <a:off x="7538756" y="4401360"/>
                  <a:ext cx="175298" cy="137906"/>
                </a:xfrm>
                <a:custGeom>
                  <a:avLst/>
                  <a:gdLst>
                    <a:gd name="connsiteX0" fmla="*/ 67909 w 175298"/>
                    <a:gd name="connsiteY0" fmla="*/ 123015 h 137906"/>
                    <a:gd name="connsiteX1" fmla="*/ 174684 w 175298"/>
                    <a:gd name="connsiteY1" fmla="*/ 32527 h 137906"/>
                    <a:gd name="connsiteX2" fmla="*/ 138298 w 175298"/>
                    <a:gd name="connsiteY2" fmla="*/ 3952 h 137906"/>
                    <a:gd name="connsiteX3" fmla="*/ 156110 w 175298"/>
                    <a:gd name="connsiteY3" fmla="*/ 16906 h 137906"/>
                    <a:gd name="connsiteX4" fmla="*/ 89435 w 175298"/>
                    <a:gd name="connsiteY4" fmla="*/ 13668 h 137906"/>
                    <a:gd name="connsiteX5" fmla="*/ 112581 w 175298"/>
                    <a:gd name="connsiteY5" fmla="*/ 24621 h 137906"/>
                    <a:gd name="connsiteX6" fmla="*/ 47335 w 175298"/>
                    <a:gd name="connsiteY6" fmla="*/ 56149 h 137906"/>
                    <a:gd name="connsiteX7" fmla="*/ 67909 w 175298"/>
                    <a:gd name="connsiteY7" fmla="*/ 123015 h 13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5298" h="137906">
                      <a:moveTo>
                        <a:pt x="67909" y="123015"/>
                      </a:moveTo>
                      <a:cubicBezTo>
                        <a:pt x="67909" y="123015"/>
                        <a:pt x="168493" y="80724"/>
                        <a:pt x="174684" y="32527"/>
                      </a:cubicBezTo>
                      <a:cubicBezTo>
                        <a:pt x="180875" y="-15669"/>
                        <a:pt x="138298" y="3952"/>
                        <a:pt x="138298" y="3952"/>
                      </a:cubicBezTo>
                      <a:cubicBezTo>
                        <a:pt x="138298" y="3952"/>
                        <a:pt x="158015" y="2619"/>
                        <a:pt x="156110" y="16906"/>
                      </a:cubicBezTo>
                      <a:cubicBezTo>
                        <a:pt x="156110" y="16906"/>
                        <a:pt x="122106" y="-6240"/>
                        <a:pt x="89435" y="13668"/>
                      </a:cubicBezTo>
                      <a:cubicBezTo>
                        <a:pt x="98398" y="13677"/>
                        <a:pt x="106885" y="17697"/>
                        <a:pt x="112581" y="24621"/>
                      </a:cubicBezTo>
                      <a:cubicBezTo>
                        <a:pt x="88921" y="30594"/>
                        <a:pt x="66718" y="41319"/>
                        <a:pt x="47335" y="56149"/>
                      </a:cubicBezTo>
                      <a:cubicBezTo>
                        <a:pt x="13140" y="81867"/>
                        <a:pt x="-48868" y="173402"/>
                        <a:pt x="67909" y="12301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3" name="任意多边形: 形状 10982">
                  <a:extLst>
                    <a:ext uri="{FF2B5EF4-FFF2-40B4-BE49-F238E27FC236}">
                      <a16:creationId xmlns:a16="http://schemas.microsoft.com/office/drawing/2014/main" id="{FE42DF56-68D6-7CFC-282E-D11827116DED}"/>
                    </a:ext>
                  </a:extLst>
                </p:cNvPr>
                <p:cNvSpPr/>
                <p:nvPr/>
              </p:nvSpPr>
              <p:spPr>
                <a:xfrm>
                  <a:off x="7654766" y="5192654"/>
                  <a:ext cx="167544" cy="27045"/>
                </a:xfrm>
                <a:custGeom>
                  <a:avLst/>
                  <a:gdLst>
                    <a:gd name="connsiteX0" fmla="*/ 163925 w 167544"/>
                    <a:gd name="connsiteY0" fmla="*/ 27046 h 27045"/>
                    <a:gd name="connsiteX1" fmla="*/ 0 w 167544"/>
                    <a:gd name="connsiteY1" fmla="*/ 7996 h 27045"/>
                    <a:gd name="connsiteX2" fmla="*/ 167545 w 167544"/>
                    <a:gd name="connsiteY2" fmla="*/ 1138 h 27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7544" h="27045">
                      <a:moveTo>
                        <a:pt x="163925" y="27046"/>
                      </a:moveTo>
                      <a:lnTo>
                        <a:pt x="0" y="7996"/>
                      </a:lnTo>
                      <a:cubicBezTo>
                        <a:pt x="55531" y="662"/>
                        <a:pt x="111605" y="-1634"/>
                        <a:pt x="167545" y="1138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4" name="任意多边形: 形状 10983">
                  <a:extLst>
                    <a:ext uri="{FF2B5EF4-FFF2-40B4-BE49-F238E27FC236}">
                      <a16:creationId xmlns:a16="http://schemas.microsoft.com/office/drawing/2014/main" id="{EC3F6A32-55E6-1CD6-22BF-71C543FBF57A}"/>
                    </a:ext>
                  </a:extLst>
                </p:cNvPr>
                <p:cNvSpPr/>
                <p:nvPr/>
              </p:nvSpPr>
              <p:spPr>
                <a:xfrm>
                  <a:off x="7527893" y="4804505"/>
                  <a:ext cx="17351" cy="95916"/>
                </a:xfrm>
                <a:custGeom>
                  <a:avLst/>
                  <a:gdLst>
                    <a:gd name="connsiteX0" fmla="*/ 9430 w 17351"/>
                    <a:gd name="connsiteY0" fmla="*/ 95917 h 95916"/>
                    <a:gd name="connsiteX1" fmla="*/ 7810 w 17351"/>
                    <a:gd name="connsiteY1" fmla="*/ 75914 h 95916"/>
                    <a:gd name="connsiteX2" fmla="*/ 6477 w 17351"/>
                    <a:gd name="connsiteY2" fmla="*/ 60103 h 95916"/>
                    <a:gd name="connsiteX3" fmla="*/ 1619 w 17351"/>
                    <a:gd name="connsiteY3" fmla="*/ 20288 h 95916"/>
                    <a:gd name="connsiteX4" fmla="*/ 0 w 17351"/>
                    <a:gd name="connsiteY4" fmla="*/ 9525 h 95916"/>
                    <a:gd name="connsiteX5" fmla="*/ 14383 w 17351"/>
                    <a:gd name="connsiteY5" fmla="*/ 0 h 95916"/>
                    <a:gd name="connsiteX6" fmla="*/ 9430 w 17351"/>
                    <a:gd name="connsiteY6" fmla="*/ 95917 h 9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51" h="95916">
                      <a:moveTo>
                        <a:pt x="9430" y="95917"/>
                      </a:moveTo>
                      <a:cubicBezTo>
                        <a:pt x="8858" y="89249"/>
                        <a:pt x="8382" y="82582"/>
                        <a:pt x="7810" y="75914"/>
                      </a:cubicBezTo>
                      <a:cubicBezTo>
                        <a:pt x="7810" y="70675"/>
                        <a:pt x="6953" y="65342"/>
                        <a:pt x="6477" y="60103"/>
                      </a:cubicBezTo>
                      <a:cubicBezTo>
                        <a:pt x="5048" y="46768"/>
                        <a:pt x="3524" y="33433"/>
                        <a:pt x="1619" y="20288"/>
                      </a:cubicBezTo>
                      <a:cubicBezTo>
                        <a:pt x="1143" y="16669"/>
                        <a:pt x="571" y="13049"/>
                        <a:pt x="0" y="9525"/>
                      </a:cubicBezTo>
                      <a:cubicBezTo>
                        <a:pt x="4515" y="5953"/>
                        <a:pt x="9325" y="2762"/>
                        <a:pt x="14383" y="0"/>
                      </a:cubicBezTo>
                      <a:cubicBezTo>
                        <a:pt x="19612" y="31956"/>
                        <a:pt x="17916" y="64665"/>
                        <a:pt x="9430" y="95917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5" name="任意多边形: 形状 10984">
                  <a:extLst>
                    <a:ext uri="{FF2B5EF4-FFF2-40B4-BE49-F238E27FC236}">
                      <a16:creationId xmlns:a16="http://schemas.microsoft.com/office/drawing/2014/main" id="{E86A1481-E4E0-1C3E-BA18-C125D5824CFE}"/>
                    </a:ext>
                  </a:extLst>
                </p:cNvPr>
                <p:cNvSpPr/>
                <p:nvPr/>
              </p:nvSpPr>
              <p:spPr>
                <a:xfrm>
                  <a:off x="7235666" y="5133975"/>
                  <a:ext cx="73595" cy="81915"/>
                </a:xfrm>
                <a:custGeom>
                  <a:avLst/>
                  <a:gdLst>
                    <a:gd name="connsiteX0" fmla="*/ 28575 w 73595"/>
                    <a:gd name="connsiteY0" fmla="*/ 0 h 81915"/>
                    <a:gd name="connsiteX1" fmla="*/ 0 w 73595"/>
                    <a:gd name="connsiteY1" fmla="*/ 66675 h 81915"/>
                    <a:gd name="connsiteX2" fmla="*/ 61627 w 73595"/>
                    <a:gd name="connsiteY2" fmla="*/ 81915 h 81915"/>
                    <a:gd name="connsiteX3" fmla="*/ 62294 w 73595"/>
                    <a:gd name="connsiteY3" fmla="*/ 4477 h 81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3595" h="81915">
                      <a:moveTo>
                        <a:pt x="28575" y="0"/>
                      </a:moveTo>
                      <a:lnTo>
                        <a:pt x="0" y="66675"/>
                      </a:lnTo>
                      <a:lnTo>
                        <a:pt x="61627" y="81915"/>
                      </a:lnTo>
                      <a:cubicBezTo>
                        <a:pt x="61627" y="81915"/>
                        <a:pt x="88106" y="38005"/>
                        <a:pt x="62294" y="4477"/>
                      </a:cubicBezTo>
                      <a:close/>
                    </a:path>
                  </a:pathLst>
                </a:custGeom>
                <a:solidFill>
                  <a:srgbClr val="EBB3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6" name="任意多边形: 形状 10985">
                  <a:extLst>
                    <a:ext uri="{FF2B5EF4-FFF2-40B4-BE49-F238E27FC236}">
                      <a16:creationId xmlns:a16="http://schemas.microsoft.com/office/drawing/2014/main" id="{B8C56F44-6B5D-8E73-EE3D-273AAAFC43ED}"/>
                    </a:ext>
                  </a:extLst>
                </p:cNvPr>
                <p:cNvSpPr/>
                <p:nvPr/>
              </p:nvSpPr>
              <p:spPr>
                <a:xfrm>
                  <a:off x="7235761" y="5201221"/>
                  <a:ext cx="61626" cy="51911"/>
                </a:xfrm>
                <a:custGeom>
                  <a:avLst/>
                  <a:gdLst>
                    <a:gd name="connsiteX0" fmla="*/ 4381 w 61626"/>
                    <a:gd name="connsiteY0" fmla="*/ 51530 h 51911"/>
                    <a:gd name="connsiteX1" fmla="*/ 53054 w 61626"/>
                    <a:gd name="connsiteY1" fmla="*/ 51911 h 51911"/>
                    <a:gd name="connsiteX2" fmla="*/ 61627 w 61626"/>
                    <a:gd name="connsiteY2" fmla="*/ 15240 h 51911"/>
                    <a:gd name="connsiteX3" fmla="*/ 0 w 61626"/>
                    <a:gd name="connsiteY3" fmla="*/ 0 h 51911"/>
                    <a:gd name="connsiteX4" fmla="*/ 4381 w 61626"/>
                    <a:gd name="connsiteY4" fmla="*/ 51530 h 51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626" h="51911">
                      <a:moveTo>
                        <a:pt x="4381" y="51530"/>
                      </a:moveTo>
                      <a:lnTo>
                        <a:pt x="53054" y="51911"/>
                      </a:lnTo>
                      <a:lnTo>
                        <a:pt x="61627" y="15240"/>
                      </a:lnTo>
                      <a:lnTo>
                        <a:pt x="0" y="0"/>
                      </a:lnTo>
                      <a:lnTo>
                        <a:pt x="4381" y="51530"/>
                      </a:lnTo>
                      <a:close/>
                    </a:path>
                  </a:pathLst>
                </a:custGeom>
                <a:solidFill>
                  <a:srgbClr val="EBB37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7" name="任意多边形: 形状 10986">
                  <a:extLst>
                    <a:ext uri="{FF2B5EF4-FFF2-40B4-BE49-F238E27FC236}">
                      <a16:creationId xmlns:a16="http://schemas.microsoft.com/office/drawing/2014/main" id="{27726DD9-D7BF-9FE0-CFFE-BD4D1A8F6AD2}"/>
                    </a:ext>
                  </a:extLst>
                </p:cNvPr>
                <p:cNvSpPr/>
                <p:nvPr/>
              </p:nvSpPr>
              <p:spPr>
                <a:xfrm>
                  <a:off x="7259192" y="4732400"/>
                  <a:ext cx="283118" cy="416909"/>
                </a:xfrm>
                <a:custGeom>
                  <a:avLst/>
                  <a:gdLst>
                    <a:gd name="connsiteX0" fmla="*/ 282321 w 283118"/>
                    <a:gd name="connsiteY0" fmla="*/ 47435 h 416909"/>
                    <a:gd name="connsiteX1" fmla="*/ 272225 w 283118"/>
                    <a:gd name="connsiteY1" fmla="*/ 106394 h 416909"/>
                    <a:gd name="connsiteX2" fmla="*/ 214027 w 283118"/>
                    <a:gd name="connsiteY2" fmla="*/ 144971 h 416909"/>
                    <a:gd name="connsiteX3" fmla="*/ 170498 w 283118"/>
                    <a:gd name="connsiteY3" fmla="*/ 179165 h 416909"/>
                    <a:gd name="connsiteX4" fmla="*/ 150876 w 283118"/>
                    <a:gd name="connsiteY4" fmla="*/ 196596 h 416909"/>
                    <a:gd name="connsiteX5" fmla="*/ 135636 w 283118"/>
                    <a:gd name="connsiteY5" fmla="*/ 212884 h 416909"/>
                    <a:gd name="connsiteX6" fmla="*/ 130778 w 283118"/>
                    <a:gd name="connsiteY6" fmla="*/ 220409 h 416909"/>
                    <a:gd name="connsiteX7" fmla="*/ 125349 w 283118"/>
                    <a:gd name="connsiteY7" fmla="*/ 230791 h 416909"/>
                    <a:gd name="connsiteX8" fmla="*/ 114395 w 283118"/>
                    <a:gd name="connsiteY8" fmla="*/ 255079 h 416909"/>
                    <a:gd name="connsiteX9" fmla="*/ 94393 w 283118"/>
                    <a:gd name="connsiteY9" fmla="*/ 307848 h 416909"/>
                    <a:gd name="connsiteX10" fmla="*/ 56293 w 283118"/>
                    <a:gd name="connsiteY10" fmla="*/ 416909 h 416909"/>
                    <a:gd name="connsiteX11" fmla="*/ 0 w 283118"/>
                    <a:gd name="connsiteY11" fmla="*/ 403479 h 416909"/>
                    <a:gd name="connsiteX12" fmla="*/ 22384 w 283118"/>
                    <a:gd name="connsiteY12" fmla="*/ 286512 h 416909"/>
                    <a:gd name="connsiteX13" fmla="*/ 38291 w 283118"/>
                    <a:gd name="connsiteY13" fmla="*/ 227838 h 416909"/>
                    <a:gd name="connsiteX14" fmla="*/ 48387 w 283118"/>
                    <a:gd name="connsiteY14" fmla="*/ 197644 h 416909"/>
                    <a:gd name="connsiteX15" fmla="*/ 55436 w 283118"/>
                    <a:gd name="connsiteY15" fmla="*/ 181546 h 416909"/>
                    <a:gd name="connsiteX16" fmla="*/ 64961 w 283118"/>
                    <a:gd name="connsiteY16" fmla="*/ 163830 h 416909"/>
                    <a:gd name="connsiteX17" fmla="*/ 87630 w 283118"/>
                    <a:gd name="connsiteY17" fmla="*/ 135255 h 416909"/>
                    <a:gd name="connsiteX18" fmla="*/ 110300 w 283118"/>
                    <a:gd name="connsiteY18" fmla="*/ 112204 h 416909"/>
                    <a:gd name="connsiteX19" fmla="*/ 156782 w 283118"/>
                    <a:gd name="connsiteY19" fmla="*/ 71723 h 416909"/>
                    <a:gd name="connsiteX20" fmla="*/ 253841 w 283118"/>
                    <a:gd name="connsiteY20" fmla="*/ 0 h 416909"/>
                    <a:gd name="connsiteX21" fmla="*/ 282321 w 283118"/>
                    <a:gd name="connsiteY21" fmla="*/ 47435 h 416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3118" h="416909">
                      <a:moveTo>
                        <a:pt x="282321" y="47435"/>
                      </a:moveTo>
                      <a:cubicBezTo>
                        <a:pt x="286607" y="89345"/>
                        <a:pt x="272225" y="106394"/>
                        <a:pt x="272225" y="106394"/>
                      </a:cubicBezTo>
                      <a:cubicBezTo>
                        <a:pt x="272225" y="106394"/>
                        <a:pt x="231648" y="131921"/>
                        <a:pt x="214027" y="144971"/>
                      </a:cubicBezTo>
                      <a:cubicBezTo>
                        <a:pt x="199073" y="156305"/>
                        <a:pt x="184404" y="167735"/>
                        <a:pt x="170498" y="179165"/>
                      </a:cubicBezTo>
                      <a:cubicBezTo>
                        <a:pt x="163640" y="184975"/>
                        <a:pt x="156972" y="190786"/>
                        <a:pt x="150876" y="196596"/>
                      </a:cubicBezTo>
                      <a:cubicBezTo>
                        <a:pt x="145447" y="201692"/>
                        <a:pt x="140360" y="207131"/>
                        <a:pt x="135636" y="212884"/>
                      </a:cubicBezTo>
                      <a:cubicBezTo>
                        <a:pt x="133893" y="215303"/>
                        <a:pt x="132264" y="217818"/>
                        <a:pt x="130778" y="220409"/>
                      </a:cubicBezTo>
                      <a:cubicBezTo>
                        <a:pt x="129064" y="223171"/>
                        <a:pt x="127254" y="227362"/>
                        <a:pt x="125349" y="230791"/>
                      </a:cubicBezTo>
                      <a:cubicBezTo>
                        <a:pt x="121634" y="238411"/>
                        <a:pt x="117920" y="246602"/>
                        <a:pt x="114395" y="255079"/>
                      </a:cubicBezTo>
                      <a:cubicBezTo>
                        <a:pt x="107347" y="272129"/>
                        <a:pt x="100679" y="289846"/>
                        <a:pt x="94393" y="307848"/>
                      </a:cubicBezTo>
                      <a:cubicBezTo>
                        <a:pt x="81153" y="343662"/>
                        <a:pt x="68866" y="380619"/>
                        <a:pt x="56293" y="416909"/>
                      </a:cubicBezTo>
                      <a:lnTo>
                        <a:pt x="0" y="403479"/>
                      </a:lnTo>
                      <a:cubicBezTo>
                        <a:pt x="5715" y="364046"/>
                        <a:pt x="13430" y="325469"/>
                        <a:pt x="22384" y="286512"/>
                      </a:cubicBezTo>
                      <a:cubicBezTo>
                        <a:pt x="27051" y="267462"/>
                        <a:pt x="31909" y="247650"/>
                        <a:pt x="38291" y="227838"/>
                      </a:cubicBezTo>
                      <a:cubicBezTo>
                        <a:pt x="41243" y="218313"/>
                        <a:pt x="44577" y="207931"/>
                        <a:pt x="48387" y="197644"/>
                      </a:cubicBezTo>
                      <a:cubicBezTo>
                        <a:pt x="50673" y="192215"/>
                        <a:pt x="52578" y="187357"/>
                        <a:pt x="55436" y="181546"/>
                      </a:cubicBezTo>
                      <a:cubicBezTo>
                        <a:pt x="58217" y="175431"/>
                        <a:pt x="61398" y="169516"/>
                        <a:pt x="64961" y="163830"/>
                      </a:cubicBezTo>
                      <a:cubicBezTo>
                        <a:pt x="71752" y="153724"/>
                        <a:pt x="79334" y="144170"/>
                        <a:pt x="87630" y="135255"/>
                      </a:cubicBezTo>
                      <a:cubicBezTo>
                        <a:pt x="95155" y="127063"/>
                        <a:pt x="102679" y="119539"/>
                        <a:pt x="110300" y="112204"/>
                      </a:cubicBezTo>
                      <a:cubicBezTo>
                        <a:pt x="125444" y="97727"/>
                        <a:pt x="140970" y="84487"/>
                        <a:pt x="156782" y="71723"/>
                      </a:cubicBezTo>
                      <a:cubicBezTo>
                        <a:pt x="188309" y="46101"/>
                        <a:pt x="219932" y="22670"/>
                        <a:pt x="253841" y="0"/>
                      </a:cubicBezTo>
                      <a:cubicBezTo>
                        <a:pt x="254127" y="286"/>
                        <a:pt x="278511" y="9525"/>
                        <a:pt x="282321" y="47435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8" name="任意多边形: 形状 10987">
                  <a:extLst>
                    <a:ext uri="{FF2B5EF4-FFF2-40B4-BE49-F238E27FC236}">
                      <a16:creationId xmlns:a16="http://schemas.microsoft.com/office/drawing/2014/main" id="{09A5163B-23BA-CA05-CEF8-6D769E349C8B}"/>
                    </a:ext>
                  </a:extLst>
                </p:cNvPr>
                <p:cNvSpPr/>
                <p:nvPr/>
              </p:nvSpPr>
              <p:spPr>
                <a:xfrm>
                  <a:off x="7259192" y="4732400"/>
                  <a:ext cx="283118" cy="416909"/>
                </a:xfrm>
                <a:custGeom>
                  <a:avLst/>
                  <a:gdLst>
                    <a:gd name="connsiteX0" fmla="*/ 282321 w 283118"/>
                    <a:gd name="connsiteY0" fmla="*/ 47435 h 416909"/>
                    <a:gd name="connsiteX1" fmla="*/ 272225 w 283118"/>
                    <a:gd name="connsiteY1" fmla="*/ 106394 h 416909"/>
                    <a:gd name="connsiteX2" fmla="*/ 214027 w 283118"/>
                    <a:gd name="connsiteY2" fmla="*/ 144971 h 416909"/>
                    <a:gd name="connsiteX3" fmla="*/ 170498 w 283118"/>
                    <a:gd name="connsiteY3" fmla="*/ 179165 h 416909"/>
                    <a:gd name="connsiteX4" fmla="*/ 150876 w 283118"/>
                    <a:gd name="connsiteY4" fmla="*/ 196596 h 416909"/>
                    <a:gd name="connsiteX5" fmla="*/ 135636 w 283118"/>
                    <a:gd name="connsiteY5" fmla="*/ 212884 h 416909"/>
                    <a:gd name="connsiteX6" fmla="*/ 130778 w 283118"/>
                    <a:gd name="connsiteY6" fmla="*/ 220409 h 416909"/>
                    <a:gd name="connsiteX7" fmla="*/ 125349 w 283118"/>
                    <a:gd name="connsiteY7" fmla="*/ 230791 h 416909"/>
                    <a:gd name="connsiteX8" fmla="*/ 114395 w 283118"/>
                    <a:gd name="connsiteY8" fmla="*/ 255079 h 416909"/>
                    <a:gd name="connsiteX9" fmla="*/ 94393 w 283118"/>
                    <a:gd name="connsiteY9" fmla="*/ 307848 h 416909"/>
                    <a:gd name="connsiteX10" fmla="*/ 56293 w 283118"/>
                    <a:gd name="connsiteY10" fmla="*/ 416909 h 416909"/>
                    <a:gd name="connsiteX11" fmla="*/ 0 w 283118"/>
                    <a:gd name="connsiteY11" fmla="*/ 403479 h 416909"/>
                    <a:gd name="connsiteX12" fmla="*/ 22384 w 283118"/>
                    <a:gd name="connsiteY12" fmla="*/ 286512 h 416909"/>
                    <a:gd name="connsiteX13" fmla="*/ 38291 w 283118"/>
                    <a:gd name="connsiteY13" fmla="*/ 227838 h 416909"/>
                    <a:gd name="connsiteX14" fmla="*/ 48387 w 283118"/>
                    <a:gd name="connsiteY14" fmla="*/ 197644 h 416909"/>
                    <a:gd name="connsiteX15" fmla="*/ 55436 w 283118"/>
                    <a:gd name="connsiteY15" fmla="*/ 181546 h 416909"/>
                    <a:gd name="connsiteX16" fmla="*/ 64961 w 283118"/>
                    <a:gd name="connsiteY16" fmla="*/ 163830 h 416909"/>
                    <a:gd name="connsiteX17" fmla="*/ 87630 w 283118"/>
                    <a:gd name="connsiteY17" fmla="*/ 135255 h 416909"/>
                    <a:gd name="connsiteX18" fmla="*/ 110300 w 283118"/>
                    <a:gd name="connsiteY18" fmla="*/ 112204 h 416909"/>
                    <a:gd name="connsiteX19" fmla="*/ 156782 w 283118"/>
                    <a:gd name="connsiteY19" fmla="*/ 71723 h 416909"/>
                    <a:gd name="connsiteX20" fmla="*/ 253841 w 283118"/>
                    <a:gd name="connsiteY20" fmla="*/ 0 h 416909"/>
                    <a:gd name="connsiteX21" fmla="*/ 282321 w 283118"/>
                    <a:gd name="connsiteY21" fmla="*/ 47435 h 416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3118" h="416909">
                      <a:moveTo>
                        <a:pt x="282321" y="47435"/>
                      </a:moveTo>
                      <a:cubicBezTo>
                        <a:pt x="286607" y="89345"/>
                        <a:pt x="272225" y="106394"/>
                        <a:pt x="272225" y="106394"/>
                      </a:cubicBezTo>
                      <a:cubicBezTo>
                        <a:pt x="272225" y="106394"/>
                        <a:pt x="231648" y="131921"/>
                        <a:pt x="214027" y="144971"/>
                      </a:cubicBezTo>
                      <a:cubicBezTo>
                        <a:pt x="199073" y="156305"/>
                        <a:pt x="184404" y="167735"/>
                        <a:pt x="170498" y="179165"/>
                      </a:cubicBezTo>
                      <a:cubicBezTo>
                        <a:pt x="163640" y="184975"/>
                        <a:pt x="156972" y="190786"/>
                        <a:pt x="150876" y="196596"/>
                      </a:cubicBezTo>
                      <a:cubicBezTo>
                        <a:pt x="145447" y="201692"/>
                        <a:pt x="140360" y="207131"/>
                        <a:pt x="135636" y="212884"/>
                      </a:cubicBezTo>
                      <a:cubicBezTo>
                        <a:pt x="133893" y="215303"/>
                        <a:pt x="132264" y="217818"/>
                        <a:pt x="130778" y="220409"/>
                      </a:cubicBezTo>
                      <a:cubicBezTo>
                        <a:pt x="129064" y="223171"/>
                        <a:pt x="127254" y="227362"/>
                        <a:pt x="125349" y="230791"/>
                      </a:cubicBezTo>
                      <a:cubicBezTo>
                        <a:pt x="121634" y="238411"/>
                        <a:pt x="117920" y="246602"/>
                        <a:pt x="114395" y="255079"/>
                      </a:cubicBezTo>
                      <a:cubicBezTo>
                        <a:pt x="107347" y="272129"/>
                        <a:pt x="100679" y="289846"/>
                        <a:pt x="94393" y="307848"/>
                      </a:cubicBezTo>
                      <a:cubicBezTo>
                        <a:pt x="81153" y="343662"/>
                        <a:pt x="68866" y="380619"/>
                        <a:pt x="56293" y="416909"/>
                      </a:cubicBezTo>
                      <a:lnTo>
                        <a:pt x="0" y="403479"/>
                      </a:lnTo>
                      <a:cubicBezTo>
                        <a:pt x="5715" y="364046"/>
                        <a:pt x="13430" y="325469"/>
                        <a:pt x="22384" y="286512"/>
                      </a:cubicBezTo>
                      <a:cubicBezTo>
                        <a:pt x="27051" y="267462"/>
                        <a:pt x="31909" y="247650"/>
                        <a:pt x="38291" y="227838"/>
                      </a:cubicBezTo>
                      <a:cubicBezTo>
                        <a:pt x="41243" y="218313"/>
                        <a:pt x="44577" y="207931"/>
                        <a:pt x="48387" y="197644"/>
                      </a:cubicBezTo>
                      <a:cubicBezTo>
                        <a:pt x="50673" y="192215"/>
                        <a:pt x="52578" y="187357"/>
                        <a:pt x="55436" y="181546"/>
                      </a:cubicBezTo>
                      <a:cubicBezTo>
                        <a:pt x="58217" y="175431"/>
                        <a:pt x="61398" y="169516"/>
                        <a:pt x="64961" y="163830"/>
                      </a:cubicBezTo>
                      <a:cubicBezTo>
                        <a:pt x="71752" y="153724"/>
                        <a:pt x="79334" y="144170"/>
                        <a:pt x="87630" y="135255"/>
                      </a:cubicBezTo>
                      <a:cubicBezTo>
                        <a:pt x="95155" y="127063"/>
                        <a:pt x="102679" y="119539"/>
                        <a:pt x="110300" y="112204"/>
                      </a:cubicBezTo>
                      <a:cubicBezTo>
                        <a:pt x="125444" y="97727"/>
                        <a:pt x="140970" y="84487"/>
                        <a:pt x="156782" y="71723"/>
                      </a:cubicBezTo>
                      <a:cubicBezTo>
                        <a:pt x="188309" y="46101"/>
                        <a:pt x="219932" y="22670"/>
                        <a:pt x="253841" y="0"/>
                      </a:cubicBezTo>
                      <a:cubicBezTo>
                        <a:pt x="254127" y="286"/>
                        <a:pt x="278511" y="9525"/>
                        <a:pt x="282321" y="47435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89" name="任意多边形: 形状 10988">
                  <a:extLst>
                    <a:ext uri="{FF2B5EF4-FFF2-40B4-BE49-F238E27FC236}">
                      <a16:creationId xmlns:a16="http://schemas.microsoft.com/office/drawing/2014/main" id="{7419A1CD-B02F-8A50-4162-695AD16B0F83}"/>
                    </a:ext>
                  </a:extLst>
                </p:cNvPr>
                <p:cNvSpPr/>
                <p:nvPr/>
              </p:nvSpPr>
              <p:spPr>
                <a:xfrm>
                  <a:off x="7465885" y="4710874"/>
                  <a:ext cx="275081" cy="201549"/>
                </a:xfrm>
                <a:custGeom>
                  <a:avLst/>
                  <a:gdLst>
                    <a:gd name="connsiteX0" fmla="*/ 203549 w 275081"/>
                    <a:gd name="connsiteY0" fmla="*/ 12763 h 201549"/>
                    <a:gd name="connsiteX1" fmla="*/ 224695 w 275081"/>
                    <a:gd name="connsiteY1" fmla="*/ 46006 h 201549"/>
                    <a:gd name="connsiteX2" fmla="*/ 9525 w 275081"/>
                    <a:gd name="connsiteY2" fmla="*/ 165068 h 201549"/>
                    <a:gd name="connsiteX3" fmla="*/ 0 w 275081"/>
                    <a:gd name="connsiteY3" fmla="*/ 193643 h 201549"/>
                    <a:gd name="connsiteX4" fmla="*/ 30099 w 275081"/>
                    <a:gd name="connsiteY4" fmla="*/ 201549 h 201549"/>
                    <a:gd name="connsiteX5" fmla="*/ 243649 w 275081"/>
                    <a:gd name="connsiteY5" fmla="*/ 47530 h 201549"/>
                    <a:gd name="connsiteX6" fmla="*/ 275082 w 275081"/>
                    <a:gd name="connsiteY6" fmla="*/ 12478 h 201549"/>
                    <a:gd name="connsiteX7" fmla="*/ 238030 w 275081"/>
                    <a:gd name="connsiteY7" fmla="*/ 0 h 20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5081" h="201549">
                      <a:moveTo>
                        <a:pt x="203549" y="12763"/>
                      </a:moveTo>
                      <a:lnTo>
                        <a:pt x="224695" y="46006"/>
                      </a:lnTo>
                      <a:cubicBezTo>
                        <a:pt x="224695" y="46006"/>
                        <a:pt x="150876" y="135541"/>
                        <a:pt x="9525" y="165068"/>
                      </a:cubicBezTo>
                      <a:lnTo>
                        <a:pt x="0" y="193643"/>
                      </a:lnTo>
                      <a:lnTo>
                        <a:pt x="30099" y="201549"/>
                      </a:lnTo>
                      <a:cubicBezTo>
                        <a:pt x="30099" y="201549"/>
                        <a:pt x="182499" y="162020"/>
                        <a:pt x="243649" y="47530"/>
                      </a:cubicBezTo>
                      <a:lnTo>
                        <a:pt x="275082" y="12478"/>
                      </a:lnTo>
                      <a:lnTo>
                        <a:pt x="238030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0" name="任意多边形: 形状 10989">
                  <a:extLst>
                    <a:ext uri="{FF2B5EF4-FFF2-40B4-BE49-F238E27FC236}">
                      <a16:creationId xmlns:a16="http://schemas.microsoft.com/office/drawing/2014/main" id="{53BA724B-1733-F4B9-E124-8E85AADBFB7E}"/>
                    </a:ext>
                  </a:extLst>
                </p:cNvPr>
                <p:cNvSpPr/>
                <p:nvPr/>
              </p:nvSpPr>
              <p:spPr>
                <a:xfrm>
                  <a:off x="7600950" y="4670012"/>
                  <a:ext cx="157543" cy="92487"/>
                </a:xfrm>
                <a:custGeom>
                  <a:avLst/>
                  <a:gdLst>
                    <a:gd name="connsiteX0" fmla="*/ 0 w 157543"/>
                    <a:gd name="connsiteY0" fmla="*/ 33623 h 92487"/>
                    <a:gd name="connsiteX1" fmla="*/ 34480 w 157543"/>
                    <a:gd name="connsiteY1" fmla="*/ 3524 h 92487"/>
                    <a:gd name="connsiteX2" fmla="*/ 102965 w 157543"/>
                    <a:gd name="connsiteY2" fmla="*/ 41053 h 92487"/>
                    <a:gd name="connsiteX3" fmla="*/ 110966 w 157543"/>
                    <a:gd name="connsiteY3" fmla="*/ 0 h 92487"/>
                    <a:gd name="connsiteX4" fmla="*/ 147161 w 157543"/>
                    <a:gd name="connsiteY4" fmla="*/ 20765 h 92487"/>
                    <a:gd name="connsiteX5" fmla="*/ 157543 w 157543"/>
                    <a:gd name="connsiteY5" fmla="*/ 74009 h 92487"/>
                    <a:gd name="connsiteX6" fmla="*/ 106966 w 157543"/>
                    <a:gd name="connsiteY6" fmla="*/ 52102 h 92487"/>
                    <a:gd name="connsiteX7" fmla="*/ 61817 w 157543"/>
                    <a:gd name="connsiteY7" fmla="*/ 92488 h 92487"/>
                    <a:gd name="connsiteX8" fmla="*/ 0 w 157543"/>
                    <a:gd name="connsiteY8" fmla="*/ 33623 h 92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7543" h="92487">
                      <a:moveTo>
                        <a:pt x="0" y="33623"/>
                      </a:moveTo>
                      <a:lnTo>
                        <a:pt x="34480" y="3524"/>
                      </a:lnTo>
                      <a:lnTo>
                        <a:pt x="102965" y="41053"/>
                      </a:lnTo>
                      <a:lnTo>
                        <a:pt x="110966" y="0"/>
                      </a:lnTo>
                      <a:lnTo>
                        <a:pt x="147161" y="20765"/>
                      </a:lnTo>
                      <a:lnTo>
                        <a:pt x="157543" y="74009"/>
                      </a:lnTo>
                      <a:lnTo>
                        <a:pt x="106966" y="52102"/>
                      </a:lnTo>
                      <a:lnTo>
                        <a:pt x="61817" y="92488"/>
                      </a:lnTo>
                      <a:lnTo>
                        <a:pt x="0" y="33623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1" name="任意多边形: 形状 10990">
                  <a:extLst>
                    <a:ext uri="{FF2B5EF4-FFF2-40B4-BE49-F238E27FC236}">
                      <a16:creationId xmlns:a16="http://schemas.microsoft.com/office/drawing/2014/main" id="{64AFB754-D57A-5FAC-6756-BD26E988A01D}"/>
                    </a:ext>
                  </a:extLst>
                </p:cNvPr>
                <p:cNvSpPr/>
                <p:nvPr/>
              </p:nvSpPr>
              <p:spPr>
                <a:xfrm>
                  <a:off x="7600950" y="4670012"/>
                  <a:ext cx="157543" cy="92487"/>
                </a:xfrm>
                <a:custGeom>
                  <a:avLst/>
                  <a:gdLst>
                    <a:gd name="connsiteX0" fmla="*/ 0 w 157543"/>
                    <a:gd name="connsiteY0" fmla="*/ 33623 h 92487"/>
                    <a:gd name="connsiteX1" fmla="*/ 34480 w 157543"/>
                    <a:gd name="connsiteY1" fmla="*/ 3524 h 92487"/>
                    <a:gd name="connsiteX2" fmla="*/ 102965 w 157543"/>
                    <a:gd name="connsiteY2" fmla="*/ 41053 h 92487"/>
                    <a:gd name="connsiteX3" fmla="*/ 110966 w 157543"/>
                    <a:gd name="connsiteY3" fmla="*/ 0 h 92487"/>
                    <a:gd name="connsiteX4" fmla="*/ 147161 w 157543"/>
                    <a:gd name="connsiteY4" fmla="*/ 20765 h 92487"/>
                    <a:gd name="connsiteX5" fmla="*/ 157543 w 157543"/>
                    <a:gd name="connsiteY5" fmla="*/ 74009 h 92487"/>
                    <a:gd name="connsiteX6" fmla="*/ 106966 w 157543"/>
                    <a:gd name="connsiteY6" fmla="*/ 52102 h 92487"/>
                    <a:gd name="connsiteX7" fmla="*/ 61817 w 157543"/>
                    <a:gd name="connsiteY7" fmla="*/ 92488 h 92487"/>
                    <a:gd name="connsiteX8" fmla="*/ 0 w 157543"/>
                    <a:gd name="connsiteY8" fmla="*/ 33623 h 92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7543" h="92487">
                      <a:moveTo>
                        <a:pt x="0" y="33623"/>
                      </a:moveTo>
                      <a:lnTo>
                        <a:pt x="34480" y="3524"/>
                      </a:lnTo>
                      <a:lnTo>
                        <a:pt x="102965" y="41053"/>
                      </a:lnTo>
                      <a:lnTo>
                        <a:pt x="110966" y="0"/>
                      </a:lnTo>
                      <a:lnTo>
                        <a:pt x="147161" y="20765"/>
                      </a:lnTo>
                      <a:lnTo>
                        <a:pt x="157543" y="74009"/>
                      </a:lnTo>
                      <a:lnTo>
                        <a:pt x="106966" y="52102"/>
                      </a:lnTo>
                      <a:lnTo>
                        <a:pt x="61817" y="92488"/>
                      </a:lnTo>
                      <a:lnTo>
                        <a:pt x="0" y="33623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92" name="图形 14">
                <a:extLst>
                  <a:ext uri="{FF2B5EF4-FFF2-40B4-BE49-F238E27FC236}">
                    <a16:creationId xmlns:a16="http://schemas.microsoft.com/office/drawing/2014/main" id="{CC7697E3-4229-8EAF-5E49-04EE646D2E0C}"/>
                  </a:ext>
                </a:extLst>
              </p:cNvPr>
              <p:cNvGrpSpPr/>
              <p:nvPr/>
            </p:nvGrpSpPr>
            <p:grpSpPr>
              <a:xfrm>
                <a:off x="8133788" y="3801226"/>
                <a:ext cx="1433013" cy="1294364"/>
                <a:chOff x="8133788" y="3801226"/>
                <a:chExt cx="1433013" cy="1294364"/>
              </a:xfrm>
            </p:grpSpPr>
            <p:sp>
              <p:nvSpPr>
                <p:cNvPr id="10993" name="任意多边形: 形状 10992">
                  <a:extLst>
                    <a:ext uri="{FF2B5EF4-FFF2-40B4-BE49-F238E27FC236}">
                      <a16:creationId xmlns:a16="http://schemas.microsoft.com/office/drawing/2014/main" id="{58BC1E8D-7DCF-F8CD-F896-71F495ACC0DD}"/>
                    </a:ext>
                  </a:extLst>
                </p:cNvPr>
                <p:cNvSpPr/>
                <p:nvPr/>
              </p:nvSpPr>
              <p:spPr>
                <a:xfrm>
                  <a:off x="8312086" y="4107846"/>
                  <a:ext cx="241173" cy="124396"/>
                </a:xfrm>
                <a:custGeom>
                  <a:avLst/>
                  <a:gdLst>
                    <a:gd name="connsiteX0" fmla="*/ 233648 w 241173"/>
                    <a:gd name="connsiteY0" fmla="*/ 0 h 124396"/>
                    <a:gd name="connsiteX1" fmla="*/ 104585 w 241173"/>
                    <a:gd name="connsiteY1" fmla="*/ 72866 h 124396"/>
                    <a:gd name="connsiteX2" fmla="*/ 6382 w 241173"/>
                    <a:gd name="connsiteY2" fmla="*/ 92678 h 124396"/>
                    <a:gd name="connsiteX3" fmla="*/ 0 w 241173"/>
                    <a:gd name="connsiteY3" fmla="*/ 124396 h 124396"/>
                    <a:gd name="connsiteX4" fmla="*/ 34862 w 241173"/>
                    <a:gd name="connsiteY4" fmla="*/ 119634 h 124396"/>
                    <a:gd name="connsiteX5" fmla="*/ 102679 w 241173"/>
                    <a:gd name="connsiteY5" fmla="*/ 97346 h 124396"/>
                    <a:gd name="connsiteX6" fmla="*/ 241173 w 241173"/>
                    <a:gd name="connsiteY6" fmla="*/ 15430 h 124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1173" h="124396">
                      <a:moveTo>
                        <a:pt x="233648" y="0"/>
                      </a:moveTo>
                      <a:cubicBezTo>
                        <a:pt x="233648" y="0"/>
                        <a:pt x="169545" y="79438"/>
                        <a:pt x="104585" y="72866"/>
                      </a:cubicBezTo>
                      <a:cubicBezTo>
                        <a:pt x="39624" y="66294"/>
                        <a:pt x="6382" y="92678"/>
                        <a:pt x="6382" y="92678"/>
                      </a:cubicBezTo>
                      <a:lnTo>
                        <a:pt x="0" y="124396"/>
                      </a:lnTo>
                      <a:lnTo>
                        <a:pt x="34862" y="119634"/>
                      </a:lnTo>
                      <a:cubicBezTo>
                        <a:pt x="34862" y="119634"/>
                        <a:pt x="34862" y="94488"/>
                        <a:pt x="102679" y="97346"/>
                      </a:cubicBezTo>
                      <a:cubicBezTo>
                        <a:pt x="170497" y="100203"/>
                        <a:pt x="221361" y="41910"/>
                        <a:pt x="241173" y="15430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4" name="任意多边形: 形状 10993">
                  <a:extLst>
                    <a:ext uri="{FF2B5EF4-FFF2-40B4-BE49-F238E27FC236}">
                      <a16:creationId xmlns:a16="http://schemas.microsoft.com/office/drawing/2014/main" id="{15EAB185-3B3C-DEF4-B05F-CEE362AF5E5E}"/>
                    </a:ext>
                  </a:extLst>
                </p:cNvPr>
                <p:cNvSpPr/>
                <p:nvPr/>
              </p:nvSpPr>
              <p:spPr>
                <a:xfrm>
                  <a:off x="8675084" y="3908713"/>
                  <a:ext cx="333067" cy="302860"/>
                </a:xfrm>
                <a:custGeom>
                  <a:avLst/>
                  <a:gdLst>
                    <a:gd name="connsiteX0" fmla="*/ 330708 w 333067"/>
                    <a:gd name="connsiteY0" fmla="*/ 67117 h 302860"/>
                    <a:gd name="connsiteX1" fmla="*/ 329375 w 333067"/>
                    <a:gd name="connsiteY1" fmla="*/ 60831 h 302860"/>
                    <a:gd name="connsiteX2" fmla="*/ 326708 w 333067"/>
                    <a:gd name="connsiteY2" fmla="*/ 51877 h 302860"/>
                    <a:gd name="connsiteX3" fmla="*/ 311182 w 333067"/>
                    <a:gd name="connsiteY3" fmla="*/ 29303 h 302860"/>
                    <a:gd name="connsiteX4" fmla="*/ 282035 w 333067"/>
                    <a:gd name="connsiteY4" fmla="*/ 12158 h 302860"/>
                    <a:gd name="connsiteX5" fmla="*/ 239935 w 333067"/>
                    <a:gd name="connsiteY5" fmla="*/ 2633 h 302860"/>
                    <a:gd name="connsiteX6" fmla="*/ 203263 w 333067"/>
                    <a:gd name="connsiteY6" fmla="*/ 252 h 302860"/>
                    <a:gd name="connsiteX7" fmla="*/ 134112 w 333067"/>
                    <a:gd name="connsiteY7" fmla="*/ 2157 h 302860"/>
                    <a:gd name="connsiteX8" fmla="*/ 0 w 333067"/>
                    <a:gd name="connsiteY8" fmla="*/ 18254 h 302860"/>
                    <a:gd name="connsiteX9" fmla="*/ 16383 w 333067"/>
                    <a:gd name="connsiteY9" fmla="*/ 112075 h 302860"/>
                    <a:gd name="connsiteX10" fmla="*/ 141732 w 333067"/>
                    <a:gd name="connsiteY10" fmla="*/ 95311 h 302860"/>
                    <a:gd name="connsiteX11" fmla="*/ 203073 w 333067"/>
                    <a:gd name="connsiteY11" fmla="*/ 91215 h 302860"/>
                    <a:gd name="connsiteX12" fmla="*/ 231648 w 333067"/>
                    <a:gd name="connsiteY12" fmla="*/ 91215 h 302860"/>
                    <a:gd name="connsiteX13" fmla="*/ 248888 w 333067"/>
                    <a:gd name="connsiteY13" fmla="*/ 93120 h 302860"/>
                    <a:gd name="connsiteX14" fmla="*/ 248888 w 333067"/>
                    <a:gd name="connsiteY14" fmla="*/ 103598 h 302860"/>
                    <a:gd name="connsiteX15" fmla="*/ 238696 w 333067"/>
                    <a:gd name="connsiteY15" fmla="*/ 157605 h 302860"/>
                    <a:gd name="connsiteX16" fmla="*/ 192691 w 333067"/>
                    <a:gd name="connsiteY16" fmla="*/ 272762 h 302860"/>
                    <a:gd name="connsiteX17" fmla="*/ 237935 w 333067"/>
                    <a:gd name="connsiteY17" fmla="*/ 302861 h 302860"/>
                    <a:gd name="connsiteX18" fmla="*/ 310229 w 333067"/>
                    <a:gd name="connsiteY18" fmla="*/ 184751 h 302860"/>
                    <a:gd name="connsiteX19" fmla="*/ 331756 w 333067"/>
                    <a:gd name="connsiteY19" fmla="*/ 112265 h 302860"/>
                    <a:gd name="connsiteX20" fmla="*/ 330708 w 333067"/>
                    <a:gd name="connsiteY20" fmla="*/ 67117 h 30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3067" h="302860">
                      <a:moveTo>
                        <a:pt x="330708" y="67117"/>
                      </a:moveTo>
                      <a:lnTo>
                        <a:pt x="329375" y="60831"/>
                      </a:lnTo>
                      <a:cubicBezTo>
                        <a:pt x="328803" y="57764"/>
                        <a:pt x="327908" y="54763"/>
                        <a:pt x="326708" y="51877"/>
                      </a:cubicBezTo>
                      <a:cubicBezTo>
                        <a:pt x="323317" y="43276"/>
                        <a:pt x="318002" y="35551"/>
                        <a:pt x="311182" y="29303"/>
                      </a:cubicBezTo>
                      <a:cubicBezTo>
                        <a:pt x="302724" y="21673"/>
                        <a:pt x="292808" y="15844"/>
                        <a:pt x="282035" y="12158"/>
                      </a:cubicBezTo>
                      <a:cubicBezTo>
                        <a:pt x="268424" y="7338"/>
                        <a:pt x="254298" y="4138"/>
                        <a:pt x="239935" y="2633"/>
                      </a:cubicBezTo>
                      <a:cubicBezTo>
                        <a:pt x="227267" y="1204"/>
                        <a:pt x="215170" y="537"/>
                        <a:pt x="203263" y="252"/>
                      </a:cubicBezTo>
                      <a:cubicBezTo>
                        <a:pt x="179546" y="-415"/>
                        <a:pt x="156686" y="252"/>
                        <a:pt x="134112" y="2157"/>
                      </a:cubicBezTo>
                      <a:cubicBezTo>
                        <a:pt x="89154" y="5147"/>
                        <a:pt x="44387" y="10520"/>
                        <a:pt x="0" y="18254"/>
                      </a:cubicBezTo>
                      <a:lnTo>
                        <a:pt x="16383" y="112075"/>
                      </a:lnTo>
                      <a:cubicBezTo>
                        <a:pt x="57436" y="105598"/>
                        <a:pt x="100298" y="99597"/>
                        <a:pt x="141732" y="95311"/>
                      </a:cubicBezTo>
                      <a:cubicBezTo>
                        <a:pt x="162496" y="93120"/>
                        <a:pt x="183166" y="91882"/>
                        <a:pt x="203073" y="91215"/>
                      </a:cubicBezTo>
                      <a:cubicBezTo>
                        <a:pt x="212598" y="91215"/>
                        <a:pt x="222790" y="91215"/>
                        <a:pt x="231648" y="91215"/>
                      </a:cubicBezTo>
                      <a:cubicBezTo>
                        <a:pt x="237430" y="91520"/>
                        <a:pt x="243183" y="92158"/>
                        <a:pt x="248888" y="93120"/>
                      </a:cubicBezTo>
                      <a:cubicBezTo>
                        <a:pt x="249088" y="96606"/>
                        <a:pt x="249088" y="100112"/>
                        <a:pt x="248888" y="103598"/>
                      </a:cubicBezTo>
                      <a:cubicBezTo>
                        <a:pt x="247660" y="121943"/>
                        <a:pt x="244231" y="140069"/>
                        <a:pt x="238696" y="157605"/>
                      </a:cubicBezTo>
                      <a:cubicBezTo>
                        <a:pt x="226628" y="197219"/>
                        <a:pt x="211236" y="235738"/>
                        <a:pt x="192691" y="272762"/>
                      </a:cubicBezTo>
                      <a:lnTo>
                        <a:pt x="237935" y="302861"/>
                      </a:lnTo>
                      <a:cubicBezTo>
                        <a:pt x="266853" y="266656"/>
                        <a:pt x="291141" y="226975"/>
                        <a:pt x="310229" y="184751"/>
                      </a:cubicBezTo>
                      <a:cubicBezTo>
                        <a:pt x="320669" y="161681"/>
                        <a:pt x="327917" y="137297"/>
                        <a:pt x="331756" y="112265"/>
                      </a:cubicBezTo>
                      <a:cubicBezTo>
                        <a:pt x="333804" y="97254"/>
                        <a:pt x="333451" y="82014"/>
                        <a:pt x="330708" y="6711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5" name="任意多边形: 形状 10994">
                  <a:extLst>
                    <a:ext uri="{FF2B5EF4-FFF2-40B4-BE49-F238E27FC236}">
                      <a16:creationId xmlns:a16="http://schemas.microsoft.com/office/drawing/2014/main" id="{4D2055C7-7AD6-21BA-9B80-3B997156BAF3}"/>
                    </a:ext>
                  </a:extLst>
                </p:cNvPr>
                <p:cNvSpPr/>
                <p:nvPr/>
              </p:nvSpPr>
              <p:spPr>
                <a:xfrm>
                  <a:off x="8675941" y="3909817"/>
                  <a:ext cx="332219" cy="301566"/>
                </a:xfrm>
                <a:custGeom>
                  <a:avLst/>
                  <a:gdLst>
                    <a:gd name="connsiteX0" fmla="*/ 330327 w 332219"/>
                    <a:gd name="connsiteY0" fmla="*/ 111066 h 301566"/>
                    <a:gd name="connsiteX1" fmla="*/ 313658 w 332219"/>
                    <a:gd name="connsiteY1" fmla="*/ 171931 h 301566"/>
                    <a:gd name="connsiteX2" fmla="*/ 308896 w 332219"/>
                    <a:gd name="connsiteY2" fmla="*/ 183551 h 301566"/>
                    <a:gd name="connsiteX3" fmla="*/ 236506 w 332219"/>
                    <a:gd name="connsiteY3" fmla="*/ 301566 h 301566"/>
                    <a:gd name="connsiteX4" fmla="*/ 191834 w 332219"/>
                    <a:gd name="connsiteY4" fmla="*/ 271658 h 301566"/>
                    <a:gd name="connsiteX5" fmla="*/ 238697 w 332219"/>
                    <a:gd name="connsiteY5" fmla="*/ 157358 h 301566"/>
                    <a:gd name="connsiteX6" fmla="*/ 247364 w 332219"/>
                    <a:gd name="connsiteY6" fmla="*/ 119258 h 301566"/>
                    <a:gd name="connsiteX7" fmla="*/ 248888 w 332219"/>
                    <a:gd name="connsiteY7" fmla="*/ 103637 h 301566"/>
                    <a:gd name="connsiteX8" fmla="*/ 248888 w 332219"/>
                    <a:gd name="connsiteY8" fmla="*/ 93159 h 301566"/>
                    <a:gd name="connsiteX9" fmla="*/ 231648 w 332219"/>
                    <a:gd name="connsiteY9" fmla="*/ 91254 h 301566"/>
                    <a:gd name="connsiteX10" fmla="*/ 203073 w 332219"/>
                    <a:gd name="connsiteY10" fmla="*/ 91254 h 301566"/>
                    <a:gd name="connsiteX11" fmla="*/ 200883 w 332219"/>
                    <a:gd name="connsiteY11" fmla="*/ 91254 h 301566"/>
                    <a:gd name="connsiteX12" fmla="*/ 141637 w 332219"/>
                    <a:gd name="connsiteY12" fmla="*/ 95255 h 301566"/>
                    <a:gd name="connsiteX13" fmla="*/ 20193 w 332219"/>
                    <a:gd name="connsiteY13" fmla="*/ 111542 h 301566"/>
                    <a:gd name="connsiteX14" fmla="*/ 16383 w 332219"/>
                    <a:gd name="connsiteY14" fmla="*/ 112114 h 301566"/>
                    <a:gd name="connsiteX15" fmla="*/ 0 w 332219"/>
                    <a:gd name="connsiteY15" fmla="*/ 18197 h 301566"/>
                    <a:gd name="connsiteX16" fmla="*/ 134017 w 332219"/>
                    <a:gd name="connsiteY16" fmla="*/ 2100 h 301566"/>
                    <a:gd name="connsiteX17" fmla="*/ 203264 w 332219"/>
                    <a:gd name="connsiteY17" fmla="*/ 195 h 301566"/>
                    <a:gd name="connsiteX18" fmla="*/ 239935 w 332219"/>
                    <a:gd name="connsiteY18" fmla="*/ 2576 h 301566"/>
                    <a:gd name="connsiteX19" fmla="*/ 282035 w 332219"/>
                    <a:gd name="connsiteY19" fmla="*/ 12101 h 301566"/>
                    <a:gd name="connsiteX20" fmla="*/ 311182 w 332219"/>
                    <a:gd name="connsiteY20" fmla="*/ 29246 h 301566"/>
                    <a:gd name="connsiteX21" fmla="*/ 326708 w 332219"/>
                    <a:gd name="connsiteY21" fmla="*/ 51821 h 301566"/>
                    <a:gd name="connsiteX22" fmla="*/ 329375 w 332219"/>
                    <a:gd name="connsiteY22" fmla="*/ 60774 h 301566"/>
                    <a:gd name="connsiteX23" fmla="*/ 330708 w 332219"/>
                    <a:gd name="connsiteY23" fmla="*/ 67061 h 301566"/>
                    <a:gd name="connsiteX24" fmla="*/ 330327 w 332219"/>
                    <a:gd name="connsiteY24" fmla="*/ 111066 h 301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32219" h="301566">
                      <a:moveTo>
                        <a:pt x="330327" y="111066"/>
                      </a:moveTo>
                      <a:cubicBezTo>
                        <a:pt x="327289" y="131964"/>
                        <a:pt x="321688" y="152405"/>
                        <a:pt x="313658" y="171931"/>
                      </a:cubicBezTo>
                      <a:cubicBezTo>
                        <a:pt x="312134" y="175836"/>
                        <a:pt x="310515" y="179741"/>
                        <a:pt x="308896" y="183551"/>
                      </a:cubicBezTo>
                      <a:cubicBezTo>
                        <a:pt x="289779" y="225747"/>
                        <a:pt x="265452" y="265400"/>
                        <a:pt x="236506" y="301566"/>
                      </a:cubicBezTo>
                      <a:lnTo>
                        <a:pt x="191834" y="271658"/>
                      </a:lnTo>
                      <a:cubicBezTo>
                        <a:pt x="210569" y="234910"/>
                        <a:pt x="226248" y="196677"/>
                        <a:pt x="238697" y="157358"/>
                      </a:cubicBezTo>
                      <a:cubicBezTo>
                        <a:pt x="242478" y="144880"/>
                        <a:pt x="245374" y="132145"/>
                        <a:pt x="247364" y="119258"/>
                      </a:cubicBezTo>
                      <a:cubicBezTo>
                        <a:pt x="248174" y="114086"/>
                        <a:pt x="248688" y="108866"/>
                        <a:pt x="248888" y="103637"/>
                      </a:cubicBezTo>
                      <a:cubicBezTo>
                        <a:pt x="249088" y="100150"/>
                        <a:pt x="249088" y="96645"/>
                        <a:pt x="248888" y="93159"/>
                      </a:cubicBezTo>
                      <a:cubicBezTo>
                        <a:pt x="243183" y="92197"/>
                        <a:pt x="237430" y="91559"/>
                        <a:pt x="231648" y="91254"/>
                      </a:cubicBezTo>
                      <a:cubicBezTo>
                        <a:pt x="222123" y="90683"/>
                        <a:pt x="212598" y="90683"/>
                        <a:pt x="203073" y="91254"/>
                      </a:cubicBezTo>
                      <a:lnTo>
                        <a:pt x="200883" y="91254"/>
                      </a:lnTo>
                      <a:cubicBezTo>
                        <a:pt x="181833" y="91921"/>
                        <a:pt x="161735" y="93254"/>
                        <a:pt x="141637" y="95255"/>
                      </a:cubicBezTo>
                      <a:cubicBezTo>
                        <a:pt x="101441" y="99446"/>
                        <a:pt x="60103" y="104780"/>
                        <a:pt x="20193" y="111542"/>
                      </a:cubicBezTo>
                      <a:lnTo>
                        <a:pt x="16383" y="112114"/>
                      </a:lnTo>
                      <a:lnTo>
                        <a:pt x="0" y="18197"/>
                      </a:lnTo>
                      <a:cubicBezTo>
                        <a:pt x="44358" y="10511"/>
                        <a:pt x="89097" y="5129"/>
                        <a:pt x="134017" y="2100"/>
                      </a:cubicBezTo>
                      <a:cubicBezTo>
                        <a:pt x="156686" y="671"/>
                        <a:pt x="179546" y="-472"/>
                        <a:pt x="203264" y="195"/>
                      </a:cubicBezTo>
                      <a:cubicBezTo>
                        <a:pt x="215170" y="195"/>
                        <a:pt x="227171" y="1148"/>
                        <a:pt x="239935" y="2576"/>
                      </a:cubicBezTo>
                      <a:cubicBezTo>
                        <a:pt x="254289" y="4129"/>
                        <a:pt x="268415" y="7329"/>
                        <a:pt x="282035" y="12101"/>
                      </a:cubicBezTo>
                      <a:cubicBezTo>
                        <a:pt x="292789" y="15826"/>
                        <a:pt x="302705" y="21655"/>
                        <a:pt x="311182" y="29246"/>
                      </a:cubicBezTo>
                      <a:cubicBezTo>
                        <a:pt x="318002" y="35495"/>
                        <a:pt x="323317" y="43219"/>
                        <a:pt x="326708" y="51821"/>
                      </a:cubicBezTo>
                      <a:cubicBezTo>
                        <a:pt x="327860" y="54726"/>
                        <a:pt x="328746" y="57717"/>
                        <a:pt x="329375" y="60774"/>
                      </a:cubicBezTo>
                      <a:lnTo>
                        <a:pt x="330708" y="67061"/>
                      </a:lnTo>
                      <a:cubicBezTo>
                        <a:pt x="332842" y="81662"/>
                        <a:pt x="332718" y="96502"/>
                        <a:pt x="330327" y="11106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6" name="任意多边形: 形状 10995">
                  <a:extLst>
                    <a:ext uri="{FF2B5EF4-FFF2-40B4-BE49-F238E27FC236}">
                      <a16:creationId xmlns:a16="http://schemas.microsoft.com/office/drawing/2014/main" id="{134408B3-4739-EE6E-74BE-58A78A5F6694}"/>
                    </a:ext>
                  </a:extLst>
                </p:cNvPr>
                <p:cNvSpPr/>
                <p:nvPr/>
              </p:nvSpPr>
              <p:spPr>
                <a:xfrm>
                  <a:off x="8695277" y="3948779"/>
                  <a:ext cx="180688" cy="72009"/>
                </a:xfrm>
                <a:custGeom>
                  <a:avLst/>
                  <a:gdLst>
                    <a:gd name="connsiteX0" fmla="*/ 180689 w 180688"/>
                    <a:gd name="connsiteY0" fmla="*/ 51721 h 72009"/>
                    <a:gd name="connsiteX1" fmla="*/ 121444 w 180688"/>
                    <a:gd name="connsiteY1" fmla="*/ 55721 h 72009"/>
                    <a:gd name="connsiteX2" fmla="*/ 0 w 180688"/>
                    <a:gd name="connsiteY2" fmla="*/ 72009 h 72009"/>
                    <a:gd name="connsiteX3" fmla="*/ 29527 w 180688"/>
                    <a:gd name="connsiteY3" fmla="*/ 0 h 72009"/>
                    <a:gd name="connsiteX4" fmla="*/ 180689 w 180688"/>
                    <a:gd name="connsiteY4" fmla="*/ 51721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688" h="72009">
                      <a:moveTo>
                        <a:pt x="180689" y="51721"/>
                      </a:moveTo>
                      <a:cubicBezTo>
                        <a:pt x="161639" y="52388"/>
                        <a:pt x="141541" y="53721"/>
                        <a:pt x="121444" y="55721"/>
                      </a:cubicBezTo>
                      <a:cubicBezTo>
                        <a:pt x="81248" y="59912"/>
                        <a:pt x="39909" y="65246"/>
                        <a:pt x="0" y="72009"/>
                      </a:cubicBezTo>
                      <a:cubicBezTo>
                        <a:pt x="14573" y="36195"/>
                        <a:pt x="29527" y="0"/>
                        <a:pt x="29527" y="0"/>
                      </a:cubicBezTo>
                      <a:cubicBezTo>
                        <a:pt x="82629" y="7953"/>
                        <a:pt x="133845" y="25479"/>
                        <a:pt x="180689" y="51721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7" name="任意多边形: 形状 10996">
                  <a:extLst>
                    <a:ext uri="{FF2B5EF4-FFF2-40B4-BE49-F238E27FC236}">
                      <a16:creationId xmlns:a16="http://schemas.microsoft.com/office/drawing/2014/main" id="{1C240547-6181-74E5-4321-5D8132D8D74A}"/>
                    </a:ext>
                  </a:extLst>
                </p:cNvPr>
                <p:cNvSpPr/>
                <p:nvPr/>
              </p:nvSpPr>
              <p:spPr>
                <a:xfrm>
                  <a:off x="8867775" y="4029075"/>
                  <a:ext cx="121824" cy="182308"/>
                </a:xfrm>
                <a:custGeom>
                  <a:avLst/>
                  <a:gdLst>
                    <a:gd name="connsiteX0" fmla="*/ 121825 w 121824"/>
                    <a:gd name="connsiteY0" fmla="*/ 52673 h 182308"/>
                    <a:gd name="connsiteX1" fmla="*/ 117062 w 121824"/>
                    <a:gd name="connsiteY1" fmla="*/ 64294 h 182308"/>
                    <a:gd name="connsiteX2" fmla="*/ 44672 w 121824"/>
                    <a:gd name="connsiteY2" fmla="*/ 182309 h 182308"/>
                    <a:gd name="connsiteX3" fmla="*/ 0 w 121824"/>
                    <a:gd name="connsiteY3" fmla="*/ 152400 h 182308"/>
                    <a:gd name="connsiteX4" fmla="*/ 46863 w 121824"/>
                    <a:gd name="connsiteY4" fmla="*/ 38100 h 182308"/>
                    <a:gd name="connsiteX5" fmla="*/ 55531 w 121824"/>
                    <a:gd name="connsiteY5" fmla="*/ 0 h 182308"/>
                    <a:gd name="connsiteX6" fmla="*/ 121825 w 121824"/>
                    <a:gd name="connsiteY6" fmla="*/ 52673 h 182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1824" h="182308">
                      <a:moveTo>
                        <a:pt x="121825" y="52673"/>
                      </a:moveTo>
                      <a:cubicBezTo>
                        <a:pt x="120301" y="56579"/>
                        <a:pt x="118681" y="60484"/>
                        <a:pt x="117062" y="64294"/>
                      </a:cubicBezTo>
                      <a:cubicBezTo>
                        <a:pt x="97945" y="106489"/>
                        <a:pt x="73619" y="146142"/>
                        <a:pt x="44672" y="182309"/>
                      </a:cubicBezTo>
                      <a:lnTo>
                        <a:pt x="0" y="152400"/>
                      </a:lnTo>
                      <a:cubicBezTo>
                        <a:pt x="18736" y="115653"/>
                        <a:pt x="34414" y="77419"/>
                        <a:pt x="46863" y="38100"/>
                      </a:cubicBezTo>
                      <a:cubicBezTo>
                        <a:pt x="50644" y="25622"/>
                        <a:pt x="53540" y="12887"/>
                        <a:pt x="55531" y="0"/>
                      </a:cubicBezTo>
                      <a:cubicBezTo>
                        <a:pt x="78981" y="15783"/>
                        <a:pt x="101146" y="33395"/>
                        <a:pt x="121825" y="52673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8" name="任意多边形: 形状 10997">
                  <a:extLst>
                    <a:ext uri="{FF2B5EF4-FFF2-40B4-BE49-F238E27FC236}">
                      <a16:creationId xmlns:a16="http://schemas.microsoft.com/office/drawing/2014/main" id="{F6AC49C4-5AAA-5178-A81D-01C5241B6D21}"/>
                    </a:ext>
                  </a:extLst>
                </p:cNvPr>
                <p:cNvSpPr/>
                <p:nvPr/>
              </p:nvSpPr>
              <p:spPr>
                <a:xfrm>
                  <a:off x="8370822" y="3991370"/>
                  <a:ext cx="12274" cy="13735"/>
                </a:xfrm>
                <a:custGeom>
                  <a:avLst/>
                  <a:gdLst>
                    <a:gd name="connsiteX0" fmla="*/ 10034 w 12274"/>
                    <a:gd name="connsiteY0" fmla="*/ 3319 h 13735"/>
                    <a:gd name="connsiteX1" fmla="*/ 10892 w 12274"/>
                    <a:gd name="connsiteY1" fmla="*/ 12844 h 13735"/>
                    <a:gd name="connsiteX2" fmla="*/ 2224 w 12274"/>
                    <a:gd name="connsiteY2" fmla="*/ 9987 h 13735"/>
                    <a:gd name="connsiteX3" fmla="*/ 1462 w 12274"/>
                    <a:gd name="connsiteY3" fmla="*/ 938 h 13735"/>
                    <a:gd name="connsiteX4" fmla="*/ 10034 w 12274"/>
                    <a:gd name="connsiteY4" fmla="*/ 3319 h 13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74" h="13735">
                      <a:moveTo>
                        <a:pt x="10034" y="3319"/>
                      </a:moveTo>
                      <a:cubicBezTo>
                        <a:pt x="12701" y="6557"/>
                        <a:pt x="12987" y="10653"/>
                        <a:pt x="10892" y="12844"/>
                      </a:cubicBezTo>
                      <a:cubicBezTo>
                        <a:pt x="8796" y="15035"/>
                        <a:pt x="4891" y="12844"/>
                        <a:pt x="2224" y="9987"/>
                      </a:cubicBezTo>
                      <a:cubicBezTo>
                        <a:pt x="-443" y="7129"/>
                        <a:pt x="-729" y="2557"/>
                        <a:pt x="1462" y="938"/>
                      </a:cubicBezTo>
                      <a:cubicBezTo>
                        <a:pt x="3652" y="-681"/>
                        <a:pt x="7462" y="-396"/>
                        <a:pt x="10034" y="331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9" name="任意多边形: 形状 10998">
                  <a:extLst>
                    <a:ext uri="{FF2B5EF4-FFF2-40B4-BE49-F238E27FC236}">
                      <a16:creationId xmlns:a16="http://schemas.microsoft.com/office/drawing/2014/main" id="{84D6DD8D-5CF7-8DE7-A2DA-9A33809729CA}"/>
                    </a:ext>
                  </a:extLst>
                </p:cNvPr>
                <p:cNvSpPr/>
                <p:nvPr/>
              </p:nvSpPr>
              <p:spPr>
                <a:xfrm>
                  <a:off x="8384190" y="4001738"/>
                  <a:ext cx="24574" cy="40671"/>
                </a:xfrm>
                <a:custGeom>
                  <a:avLst/>
                  <a:gdLst>
                    <a:gd name="connsiteX0" fmla="*/ 0 w 24574"/>
                    <a:gd name="connsiteY0" fmla="*/ 0 h 40671"/>
                    <a:gd name="connsiteX1" fmla="*/ 6477 w 24574"/>
                    <a:gd name="connsiteY1" fmla="*/ 40672 h 40671"/>
                    <a:gd name="connsiteX2" fmla="*/ 24574 w 24574"/>
                    <a:gd name="connsiteY2" fmla="*/ 31147 h 40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74" h="40671">
                      <a:moveTo>
                        <a:pt x="0" y="0"/>
                      </a:moveTo>
                      <a:cubicBezTo>
                        <a:pt x="4029" y="13192"/>
                        <a:pt x="6210" y="26879"/>
                        <a:pt x="6477" y="40672"/>
                      </a:cubicBezTo>
                      <a:cubicBezTo>
                        <a:pt x="13611" y="40281"/>
                        <a:pt x="20212" y="36805"/>
                        <a:pt x="24574" y="31147"/>
                      </a:cubicBezTo>
                      <a:close/>
                    </a:path>
                  </a:pathLst>
                </a:custGeom>
                <a:solidFill>
                  <a:srgbClr val="DE575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0" name="任意多边形: 形状 10999">
                  <a:extLst>
                    <a:ext uri="{FF2B5EF4-FFF2-40B4-BE49-F238E27FC236}">
                      <a16:creationId xmlns:a16="http://schemas.microsoft.com/office/drawing/2014/main" id="{46A5D81C-4CE5-D833-D6B8-8299CD9895F0}"/>
                    </a:ext>
                  </a:extLst>
                </p:cNvPr>
                <p:cNvSpPr/>
                <p:nvPr/>
              </p:nvSpPr>
              <p:spPr>
                <a:xfrm>
                  <a:off x="8356428" y="3962779"/>
                  <a:ext cx="22630" cy="14515"/>
                </a:xfrm>
                <a:custGeom>
                  <a:avLst/>
                  <a:gdLst>
                    <a:gd name="connsiteX0" fmla="*/ 22047 w 22630"/>
                    <a:gd name="connsiteY0" fmla="*/ 4097 h 14515"/>
                    <a:gd name="connsiteX1" fmla="*/ 22619 w 22630"/>
                    <a:gd name="connsiteY1" fmla="*/ 2383 h 14515"/>
                    <a:gd name="connsiteX2" fmla="*/ 20047 w 22630"/>
                    <a:gd name="connsiteY2" fmla="*/ 2 h 14515"/>
                    <a:gd name="connsiteX3" fmla="*/ 20047 w 22630"/>
                    <a:gd name="connsiteY3" fmla="*/ 2 h 14515"/>
                    <a:gd name="connsiteX4" fmla="*/ 330 w 22630"/>
                    <a:gd name="connsiteY4" fmla="*/ 10765 h 14515"/>
                    <a:gd name="connsiteX5" fmla="*/ 1187 w 22630"/>
                    <a:gd name="connsiteY5" fmla="*/ 14194 h 14515"/>
                    <a:gd name="connsiteX6" fmla="*/ 4521 w 22630"/>
                    <a:gd name="connsiteY6" fmla="*/ 13337 h 14515"/>
                    <a:gd name="connsiteX7" fmla="*/ 4521 w 22630"/>
                    <a:gd name="connsiteY7" fmla="*/ 13337 h 14515"/>
                    <a:gd name="connsiteX8" fmla="*/ 20333 w 22630"/>
                    <a:gd name="connsiteY8" fmla="*/ 4955 h 14515"/>
                    <a:gd name="connsiteX9" fmla="*/ 22047 w 22630"/>
                    <a:gd name="connsiteY9" fmla="*/ 4097 h 1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630" h="14515">
                      <a:moveTo>
                        <a:pt x="22047" y="4097"/>
                      </a:moveTo>
                      <a:cubicBezTo>
                        <a:pt x="22476" y="3631"/>
                        <a:pt x="22685" y="3011"/>
                        <a:pt x="22619" y="2383"/>
                      </a:cubicBezTo>
                      <a:cubicBezTo>
                        <a:pt x="22571" y="1021"/>
                        <a:pt x="21419" y="-46"/>
                        <a:pt x="20047" y="2"/>
                      </a:cubicBezTo>
                      <a:cubicBezTo>
                        <a:pt x="20047" y="2"/>
                        <a:pt x="20047" y="2"/>
                        <a:pt x="20047" y="2"/>
                      </a:cubicBezTo>
                      <a:cubicBezTo>
                        <a:pt x="12122" y="182"/>
                        <a:pt x="4769" y="4193"/>
                        <a:pt x="330" y="10765"/>
                      </a:cubicBezTo>
                      <a:cubicBezTo>
                        <a:pt x="-337" y="11955"/>
                        <a:pt x="35" y="13460"/>
                        <a:pt x="1187" y="14194"/>
                      </a:cubicBezTo>
                      <a:cubicBezTo>
                        <a:pt x="2350" y="14851"/>
                        <a:pt x="3826" y="14470"/>
                        <a:pt x="4521" y="13337"/>
                      </a:cubicBezTo>
                      <a:lnTo>
                        <a:pt x="4521" y="13337"/>
                      </a:lnTo>
                      <a:cubicBezTo>
                        <a:pt x="8122" y="8145"/>
                        <a:pt x="14017" y="5031"/>
                        <a:pt x="20333" y="4955"/>
                      </a:cubicBezTo>
                      <a:cubicBezTo>
                        <a:pt x="20999" y="4935"/>
                        <a:pt x="21628" y="4621"/>
                        <a:pt x="22047" y="409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1" name="任意多边形: 形状 11000">
                  <a:extLst>
                    <a:ext uri="{FF2B5EF4-FFF2-40B4-BE49-F238E27FC236}">
                      <a16:creationId xmlns:a16="http://schemas.microsoft.com/office/drawing/2014/main" id="{E11293EA-B484-83CA-E032-3A38D1FCF7CE}"/>
                    </a:ext>
                  </a:extLst>
                </p:cNvPr>
                <p:cNvSpPr/>
                <p:nvPr/>
              </p:nvSpPr>
              <p:spPr>
                <a:xfrm>
                  <a:off x="8475725" y="3943350"/>
                  <a:ext cx="139968" cy="171546"/>
                </a:xfrm>
                <a:custGeom>
                  <a:avLst/>
                  <a:gdLst>
                    <a:gd name="connsiteX0" fmla="*/ 0 w 139968"/>
                    <a:gd name="connsiteY0" fmla="*/ 0 h 171546"/>
                    <a:gd name="connsiteX1" fmla="*/ 125921 w 139968"/>
                    <a:gd name="connsiteY1" fmla="*/ 44958 h 171546"/>
                    <a:gd name="connsiteX2" fmla="*/ 127159 w 139968"/>
                    <a:gd name="connsiteY2" fmla="*/ 134779 h 171546"/>
                    <a:gd name="connsiteX3" fmla="*/ 76581 w 139968"/>
                    <a:gd name="connsiteY3" fmla="*/ 152495 h 171546"/>
                    <a:gd name="connsiteX4" fmla="*/ 26003 w 139968"/>
                    <a:gd name="connsiteY4" fmla="*/ 91916 h 171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968" h="171546">
                      <a:moveTo>
                        <a:pt x="0" y="0"/>
                      </a:moveTo>
                      <a:cubicBezTo>
                        <a:pt x="31528" y="22669"/>
                        <a:pt x="91726" y="58579"/>
                        <a:pt x="125921" y="44958"/>
                      </a:cubicBezTo>
                      <a:cubicBezTo>
                        <a:pt x="125921" y="44958"/>
                        <a:pt x="156686" y="70580"/>
                        <a:pt x="127159" y="134779"/>
                      </a:cubicBezTo>
                      <a:cubicBezTo>
                        <a:pt x="94679" y="205454"/>
                        <a:pt x="76581" y="152495"/>
                        <a:pt x="76581" y="152495"/>
                      </a:cubicBezTo>
                      <a:cubicBezTo>
                        <a:pt x="85058" y="109633"/>
                        <a:pt x="56007" y="97536"/>
                        <a:pt x="26003" y="91916"/>
                      </a:cubicBez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2" name="任意多边形: 形状 11001">
                  <a:extLst>
                    <a:ext uri="{FF2B5EF4-FFF2-40B4-BE49-F238E27FC236}">
                      <a16:creationId xmlns:a16="http://schemas.microsoft.com/office/drawing/2014/main" id="{C8851EBE-48D7-5280-5D3B-E32EDBF97453}"/>
                    </a:ext>
                  </a:extLst>
                </p:cNvPr>
                <p:cNvSpPr/>
                <p:nvPr/>
              </p:nvSpPr>
              <p:spPr>
                <a:xfrm>
                  <a:off x="8356903" y="3870000"/>
                  <a:ext cx="173658" cy="192721"/>
                </a:xfrm>
                <a:custGeom>
                  <a:avLst/>
                  <a:gdLst>
                    <a:gd name="connsiteX0" fmla="*/ 128347 w 173658"/>
                    <a:gd name="connsiteY0" fmla="*/ 30963 h 192721"/>
                    <a:gd name="connsiteX1" fmla="*/ 173115 w 173658"/>
                    <a:gd name="connsiteY1" fmla="*/ 133547 h 192721"/>
                    <a:gd name="connsiteX2" fmla="*/ 61005 w 173658"/>
                    <a:gd name="connsiteY2" fmla="*/ 177267 h 192721"/>
                    <a:gd name="connsiteX3" fmla="*/ 8523 w 173658"/>
                    <a:gd name="connsiteY3" fmla="*/ 36011 h 192721"/>
                    <a:gd name="connsiteX4" fmla="*/ 104478 w 173658"/>
                    <a:gd name="connsiteY4" fmla="*/ 9027 h 192721"/>
                    <a:gd name="connsiteX5" fmla="*/ 128347 w 173658"/>
                    <a:gd name="connsiteY5" fmla="*/ 30963 h 192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658" h="192721">
                      <a:moveTo>
                        <a:pt x="128347" y="30963"/>
                      </a:moveTo>
                      <a:cubicBezTo>
                        <a:pt x="157779" y="73349"/>
                        <a:pt x="177210" y="96685"/>
                        <a:pt x="173115" y="133547"/>
                      </a:cubicBezTo>
                      <a:cubicBezTo>
                        <a:pt x="167114" y="189078"/>
                        <a:pt x="102534" y="209747"/>
                        <a:pt x="61005" y="177267"/>
                      </a:cubicBezTo>
                      <a:cubicBezTo>
                        <a:pt x="23572" y="147739"/>
                        <a:pt x="-18338" y="83350"/>
                        <a:pt x="8523" y="36011"/>
                      </a:cubicBezTo>
                      <a:cubicBezTo>
                        <a:pt x="27573" y="2064"/>
                        <a:pt x="70530" y="-10023"/>
                        <a:pt x="104478" y="9027"/>
                      </a:cubicBezTo>
                      <a:cubicBezTo>
                        <a:pt x="114031" y="14389"/>
                        <a:pt x="122204" y="21895"/>
                        <a:pt x="128347" y="30963"/>
                      </a:cubicBez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3" name="任意多边形: 形状 11002">
                  <a:extLst>
                    <a:ext uri="{FF2B5EF4-FFF2-40B4-BE49-F238E27FC236}">
                      <a16:creationId xmlns:a16="http://schemas.microsoft.com/office/drawing/2014/main" id="{2547A9BB-41FA-8A23-773E-82C8F67F8779}"/>
                    </a:ext>
                  </a:extLst>
                </p:cNvPr>
                <p:cNvSpPr/>
                <p:nvPr/>
              </p:nvSpPr>
              <p:spPr>
                <a:xfrm>
                  <a:off x="8318454" y="3801226"/>
                  <a:ext cx="220077" cy="202406"/>
                </a:xfrm>
                <a:custGeom>
                  <a:avLst/>
                  <a:gdLst>
                    <a:gd name="connsiteX0" fmla="*/ 214136 w 220077"/>
                    <a:gd name="connsiteY0" fmla="*/ 169651 h 202406"/>
                    <a:gd name="connsiteX1" fmla="*/ 92121 w 220077"/>
                    <a:gd name="connsiteY1" fmla="*/ 174794 h 202406"/>
                    <a:gd name="connsiteX2" fmla="*/ 18302 w 220077"/>
                    <a:gd name="connsiteY2" fmla="*/ 146219 h 202406"/>
                    <a:gd name="connsiteX3" fmla="*/ 21350 w 220077"/>
                    <a:gd name="connsiteY3" fmla="*/ 72020 h 202406"/>
                    <a:gd name="connsiteX4" fmla="*/ 165749 w 220077"/>
                    <a:gd name="connsiteY4" fmla="*/ 27062 h 202406"/>
                    <a:gd name="connsiteX5" fmla="*/ 214136 w 220077"/>
                    <a:gd name="connsiteY5" fmla="*/ 169651 h 202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0077" h="202406">
                      <a:moveTo>
                        <a:pt x="214136" y="169651"/>
                      </a:moveTo>
                      <a:cubicBezTo>
                        <a:pt x="209659" y="193749"/>
                        <a:pt x="128411" y="226801"/>
                        <a:pt x="92121" y="174794"/>
                      </a:cubicBezTo>
                      <a:cubicBezTo>
                        <a:pt x="92121" y="174794"/>
                        <a:pt x="46020" y="174794"/>
                        <a:pt x="18302" y="146219"/>
                      </a:cubicBezTo>
                      <a:cubicBezTo>
                        <a:pt x="-9416" y="117644"/>
                        <a:pt x="-3415" y="88403"/>
                        <a:pt x="21350" y="72020"/>
                      </a:cubicBezTo>
                      <a:cubicBezTo>
                        <a:pt x="43258" y="57542"/>
                        <a:pt x="99836" y="-48853"/>
                        <a:pt x="165749" y="27062"/>
                      </a:cubicBezTo>
                      <a:cubicBezTo>
                        <a:pt x="237282" y="24585"/>
                        <a:pt x="219565" y="139742"/>
                        <a:pt x="214136" y="16965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4" name="任意多边形: 形状 11003">
                  <a:extLst>
                    <a:ext uri="{FF2B5EF4-FFF2-40B4-BE49-F238E27FC236}">
                      <a16:creationId xmlns:a16="http://schemas.microsoft.com/office/drawing/2014/main" id="{E1B5B381-363A-3963-3BB7-AC791091C977}"/>
                    </a:ext>
                  </a:extLst>
                </p:cNvPr>
                <p:cNvSpPr/>
                <p:nvPr/>
              </p:nvSpPr>
              <p:spPr>
                <a:xfrm>
                  <a:off x="8312519" y="3862131"/>
                  <a:ext cx="107082" cy="119223"/>
                </a:xfrm>
                <a:custGeom>
                  <a:avLst/>
                  <a:gdLst>
                    <a:gd name="connsiteX0" fmla="*/ 83387 w 107082"/>
                    <a:gd name="connsiteY0" fmla="*/ 66 h 119223"/>
                    <a:gd name="connsiteX1" fmla="*/ 16712 w 107082"/>
                    <a:gd name="connsiteY1" fmla="*/ 17401 h 119223"/>
                    <a:gd name="connsiteX2" fmla="*/ 8520 w 107082"/>
                    <a:gd name="connsiteY2" fmla="*/ 107889 h 119223"/>
                    <a:gd name="connsiteX3" fmla="*/ 27570 w 107082"/>
                    <a:gd name="connsiteY3" fmla="*/ 119224 h 119223"/>
                    <a:gd name="connsiteX4" fmla="*/ 13188 w 107082"/>
                    <a:gd name="connsiteY4" fmla="*/ 100174 h 119223"/>
                    <a:gd name="connsiteX5" fmla="*/ 48335 w 107082"/>
                    <a:gd name="connsiteY5" fmla="*/ 119224 h 119223"/>
                    <a:gd name="connsiteX6" fmla="*/ 41381 w 107082"/>
                    <a:gd name="connsiteY6" fmla="*/ 104269 h 119223"/>
                    <a:gd name="connsiteX7" fmla="*/ 93197 w 107082"/>
                    <a:gd name="connsiteY7" fmla="*/ 104269 h 119223"/>
                    <a:gd name="connsiteX8" fmla="*/ 83387 w 107082"/>
                    <a:gd name="connsiteY8" fmla="*/ 66 h 119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7082" h="119223">
                      <a:moveTo>
                        <a:pt x="83387" y="66"/>
                      </a:moveTo>
                      <a:cubicBezTo>
                        <a:pt x="83387" y="66"/>
                        <a:pt x="40905" y="-2030"/>
                        <a:pt x="16712" y="17401"/>
                      </a:cubicBezTo>
                      <a:cubicBezTo>
                        <a:pt x="-7482" y="36832"/>
                        <a:pt x="-910" y="96649"/>
                        <a:pt x="8520" y="107889"/>
                      </a:cubicBezTo>
                      <a:cubicBezTo>
                        <a:pt x="13016" y="114156"/>
                        <a:pt x="19922" y="118262"/>
                        <a:pt x="27570" y="119224"/>
                      </a:cubicBezTo>
                      <a:cubicBezTo>
                        <a:pt x="27570" y="119224"/>
                        <a:pt x="13188" y="111699"/>
                        <a:pt x="13188" y="100174"/>
                      </a:cubicBezTo>
                      <a:cubicBezTo>
                        <a:pt x="13188" y="100174"/>
                        <a:pt x="19474" y="114937"/>
                        <a:pt x="48335" y="119224"/>
                      </a:cubicBezTo>
                      <a:cubicBezTo>
                        <a:pt x="43763" y="115633"/>
                        <a:pt x="41181" y="110080"/>
                        <a:pt x="41381" y="104269"/>
                      </a:cubicBezTo>
                      <a:cubicBezTo>
                        <a:pt x="41381" y="104269"/>
                        <a:pt x="57003" y="124558"/>
                        <a:pt x="93197" y="104269"/>
                      </a:cubicBezTo>
                      <a:cubicBezTo>
                        <a:pt x="129393" y="83981"/>
                        <a:pt x="83387" y="66"/>
                        <a:pt x="83387" y="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5" name="任意多边形: 形状 11004">
                  <a:extLst>
                    <a:ext uri="{FF2B5EF4-FFF2-40B4-BE49-F238E27FC236}">
                      <a16:creationId xmlns:a16="http://schemas.microsoft.com/office/drawing/2014/main" id="{83792359-BD3A-2C08-FC0C-E7D12367FB6C}"/>
                    </a:ext>
                  </a:extLst>
                </p:cNvPr>
                <p:cNvSpPr/>
                <p:nvPr/>
              </p:nvSpPr>
              <p:spPr>
                <a:xfrm>
                  <a:off x="8398989" y="3956907"/>
                  <a:ext cx="43283" cy="60613"/>
                </a:xfrm>
                <a:custGeom>
                  <a:avLst/>
                  <a:gdLst>
                    <a:gd name="connsiteX0" fmla="*/ 33017 w 43283"/>
                    <a:gd name="connsiteY0" fmla="*/ 10159 h 60613"/>
                    <a:gd name="connsiteX1" fmla="*/ 43208 w 43283"/>
                    <a:gd name="connsiteY1" fmla="*/ 46259 h 60613"/>
                    <a:gd name="connsiteX2" fmla="*/ 16919 w 43283"/>
                    <a:gd name="connsiteY2" fmla="*/ 53784 h 60613"/>
                    <a:gd name="connsiteX3" fmla="*/ 2060 w 43283"/>
                    <a:gd name="connsiteY3" fmla="*/ 9874 h 60613"/>
                    <a:gd name="connsiteX4" fmla="*/ 33017 w 43283"/>
                    <a:gd name="connsiteY4" fmla="*/ 10159 h 60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283" h="60613">
                      <a:moveTo>
                        <a:pt x="33017" y="10159"/>
                      </a:moveTo>
                      <a:cubicBezTo>
                        <a:pt x="40275" y="20751"/>
                        <a:pt x="43856" y="33439"/>
                        <a:pt x="43208" y="46259"/>
                      </a:cubicBezTo>
                      <a:cubicBezTo>
                        <a:pt x="42161" y="63119"/>
                        <a:pt x="28064" y="64452"/>
                        <a:pt x="16919" y="53784"/>
                      </a:cubicBezTo>
                      <a:cubicBezTo>
                        <a:pt x="5775" y="43116"/>
                        <a:pt x="-4512" y="23971"/>
                        <a:pt x="2060" y="9874"/>
                      </a:cubicBezTo>
                      <a:cubicBezTo>
                        <a:pt x="8633" y="-4223"/>
                        <a:pt x="24063" y="-2413"/>
                        <a:pt x="33017" y="10159"/>
                      </a:cubicBez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6" name="任意多边形: 形状 11005">
                  <a:extLst>
                    <a:ext uri="{FF2B5EF4-FFF2-40B4-BE49-F238E27FC236}">
                      <a16:creationId xmlns:a16="http://schemas.microsoft.com/office/drawing/2014/main" id="{00F94C2D-6D85-DBB5-4362-862E88CD8589}"/>
                    </a:ext>
                  </a:extLst>
                </p:cNvPr>
                <p:cNvSpPr/>
                <p:nvPr/>
              </p:nvSpPr>
              <p:spPr>
                <a:xfrm>
                  <a:off x="8516266" y="3958113"/>
                  <a:ext cx="129575" cy="149733"/>
                </a:xfrm>
                <a:custGeom>
                  <a:avLst/>
                  <a:gdLst>
                    <a:gd name="connsiteX0" fmla="*/ 322 w 129575"/>
                    <a:gd name="connsiteY0" fmla="*/ 149733 h 149733"/>
                    <a:gd name="connsiteX1" fmla="*/ 54995 w 129575"/>
                    <a:gd name="connsiteY1" fmla="*/ 0 h 149733"/>
                    <a:gd name="connsiteX2" fmla="*/ 129576 w 129575"/>
                    <a:gd name="connsiteY2" fmla="*/ 6858 h 149733"/>
                    <a:gd name="connsiteX3" fmla="*/ 322 w 129575"/>
                    <a:gd name="connsiteY3" fmla="*/ 149733 h 14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575" h="149733">
                      <a:moveTo>
                        <a:pt x="322" y="149733"/>
                      </a:moveTo>
                      <a:cubicBezTo>
                        <a:pt x="322" y="149733"/>
                        <a:pt x="-7584" y="53816"/>
                        <a:pt x="54995" y="0"/>
                      </a:cubicBezTo>
                      <a:lnTo>
                        <a:pt x="129576" y="6858"/>
                      </a:lnTo>
                      <a:cubicBezTo>
                        <a:pt x="129576" y="6858"/>
                        <a:pt x="86618" y="111728"/>
                        <a:pt x="322" y="149733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7" name="任意多边形: 形状 11006">
                  <a:extLst>
                    <a:ext uri="{FF2B5EF4-FFF2-40B4-BE49-F238E27FC236}">
                      <a16:creationId xmlns:a16="http://schemas.microsoft.com/office/drawing/2014/main" id="{DC7FDD45-AA17-7447-A9D3-07F338286B3B}"/>
                    </a:ext>
                  </a:extLst>
                </p:cNvPr>
                <p:cNvSpPr/>
                <p:nvPr/>
              </p:nvSpPr>
              <p:spPr>
                <a:xfrm>
                  <a:off x="8516266" y="3958113"/>
                  <a:ext cx="129575" cy="149733"/>
                </a:xfrm>
                <a:custGeom>
                  <a:avLst/>
                  <a:gdLst>
                    <a:gd name="connsiteX0" fmla="*/ 322 w 129575"/>
                    <a:gd name="connsiteY0" fmla="*/ 149733 h 149733"/>
                    <a:gd name="connsiteX1" fmla="*/ 54995 w 129575"/>
                    <a:gd name="connsiteY1" fmla="*/ 0 h 149733"/>
                    <a:gd name="connsiteX2" fmla="*/ 129576 w 129575"/>
                    <a:gd name="connsiteY2" fmla="*/ 6858 h 149733"/>
                    <a:gd name="connsiteX3" fmla="*/ 322 w 129575"/>
                    <a:gd name="connsiteY3" fmla="*/ 149733 h 14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575" h="149733">
                      <a:moveTo>
                        <a:pt x="322" y="149733"/>
                      </a:moveTo>
                      <a:cubicBezTo>
                        <a:pt x="322" y="149733"/>
                        <a:pt x="-7584" y="53816"/>
                        <a:pt x="54995" y="0"/>
                      </a:cubicBezTo>
                      <a:lnTo>
                        <a:pt x="129576" y="6858"/>
                      </a:lnTo>
                      <a:cubicBezTo>
                        <a:pt x="129576" y="6858"/>
                        <a:pt x="86618" y="111728"/>
                        <a:pt x="322" y="149733"/>
                      </a:cubicBez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8" name="任意多边形: 形状 11007">
                  <a:extLst>
                    <a:ext uri="{FF2B5EF4-FFF2-40B4-BE49-F238E27FC236}">
                      <a16:creationId xmlns:a16="http://schemas.microsoft.com/office/drawing/2014/main" id="{E611C746-1087-DE89-CAD4-ABE0AFA6D90F}"/>
                    </a:ext>
                  </a:extLst>
                </p:cNvPr>
                <p:cNvSpPr/>
                <p:nvPr/>
              </p:nvSpPr>
              <p:spPr>
                <a:xfrm>
                  <a:off x="8494204" y="3922966"/>
                  <a:ext cx="538733" cy="400621"/>
                </a:xfrm>
                <a:custGeom>
                  <a:avLst/>
                  <a:gdLst>
                    <a:gd name="connsiteX0" fmla="*/ 237363 w 538733"/>
                    <a:gd name="connsiteY0" fmla="*/ 400621 h 400621"/>
                    <a:gd name="connsiteX1" fmla="*/ 0 w 538733"/>
                    <a:gd name="connsiteY1" fmla="*/ 212408 h 400621"/>
                    <a:gd name="connsiteX2" fmla="*/ 188119 w 538733"/>
                    <a:gd name="connsiteY2" fmla="*/ 0 h 400621"/>
                    <a:gd name="connsiteX3" fmla="*/ 538734 w 538733"/>
                    <a:gd name="connsiteY3" fmla="*/ 304800 h 400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8733" h="400621">
                      <a:moveTo>
                        <a:pt x="237363" y="400621"/>
                      </a:moveTo>
                      <a:cubicBezTo>
                        <a:pt x="237363" y="400621"/>
                        <a:pt x="124587" y="289846"/>
                        <a:pt x="0" y="212408"/>
                      </a:cubicBezTo>
                      <a:cubicBezTo>
                        <a:pt x="0" y="212408"/>
                        <a:pt x="82963" y="17431"/>
                        <a:pt x="188119" y="0"/>
                      </a:cubicBezTo>
                      <a:cubicBezTo>
                        <a:pt x="188119" y="0"/>
                        <a:pt x="459867" y="82105"/>
                        <a:pt x="538734" y="304800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09" name="任意多边形: 形状 11008">
                  <a:extLst>
                    <a:ext uri="{FF2B5EF4-FFF2-40B4-BE49-F238E27FC236}">
                      <a16:creationId xmlns:a16="http://schemas.microsoft.com/office/drawing/2014/main" id="{80ED2B52-FBFA-AB47-7199-11A7D9F34D02}"/>
                    </a:ext>
                  </a:extLst>
                </p:cNvPr>
                <p:cNvSpPr/>
                <p:nvPr/>
              </p:nvSpPr>
              <p:spPr>
                <a:xfrm>
                  <a:off x="8644604" y="4888325"/>
                  <a:ext cx="101250" cy="131254"/>
                </a:xfrm>
                <a:custGeom>
                  <a:avLst/>
                  <a:gdLst>
                    <a:gd name="connsiteX0" fmla="*/ 101251 w 101250"/>
                    <a:gd name="connsiteY0" fmla="*/ 110585 h 131254"/>
                    <a:gd name="connsiteX1" fmla="*/ 52673 w 101250"/>
                    <a:gd name="connsiteY1" fmla="*/ 131254 h 131254"/>
                    <a:gd name="connsiteX2" fmla="*/ 0 w 101250"/>
                    <a:gd name="connsiteY2" fmla="*/ 20669 h 131254"/>
                    <a:gd name="connsiteX3" fmla="*/ 48673 w 101250"/>
                    <a:gd name="connsiteY3" fmla="*/ 0 h 131254"/>
                    <a:gd name="connsiteX4" fmla="*/ 101251 w 101250"/>
                    <a:gd name="connsiteY4" fmla="*/ 110585 h 13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250" h="131254">
                      <a:moveTo>
                        <a:pt x="101251" y="110585"/>
                      </a:moveTo>
                      <a:lnTo>
                        <a:pt x="52673" y="131254"/>
                      </a:lnTo>
                      <a:lnTo>
                        <a:pt x="0" y="20669"/>
                      </a:lnTo>
                      <a:lnTo>
                        <a:pt x="48673" y="0"/>
                      </a:lnTo>
                      <a:lnTo>
                        <a:pt x="101251" y="110585"/>
                      </a:ln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0" name="任意多边形: 形状 11009">
                  <a:extLst>
                    <a:ext uri="{FF2B5EF4-FFF2-40B4-BE49-F238E27FC236}">
                      <a16:creationId xmlns:a16="http://schemas.microsoft.com/office/drawing/2014/main" id="{3347C1C6-E012-5F35-F2CB-86C3B1E364B2}"/>
                    </a:ext>
                  </a:extLst>
                </p:cNvPr>
                <p:cNvSpPr/>
                <p:nvPr/>
              </p:nvSpPr>
              <p:spPr>
                <a:xfrm>
                  <a:off x="8408266" y="4227480"/>
                  <a:ext cx="624672" cy="736091"/>
                </a:xfrm>
                <a:custGeom>
                  <a:avLst/>
                  <a:gdLst>
                    <a:gd name="connsiteX0" fmla="*/ 624672 w 624672"/>
                    <a:gd name="connsiteY0" fmla="*/ 0 h 736091"/>
                    <a:gd name="connsiteX1" fmla="*/ 596097 w 624672"/>
                    <a:gd name="connsiteY1" fmla="*/ 304800 h 736091"/>
                    <a:gd name="connsiteX2" fmla="*/ 524850 w 624672"/>
                    <a:gd name="connsiteY2" fmla="*/ 332613 h 736091"/>
                    <a:gd name="connsiteX3" fmla="*/ 317681 w 624672"/>
                    <a:gd name="connsiteY3" fmla="*/ 356425 h 736091"/>
                    <a:gd name="connsiteX4" fmla="*/ 171949 w 624672"/>
                    <a:gd name="connsiteY4" fmla="*/ 365950 h 736091"/>
                    <a:gd name="connsiteX5" fmla="*/ 327873 w 624672"/>
                    <a:gd name="connsiteY5" fmla="*/ 725996 h 736091"/>
                    <a:gd name="connsiteX6" fmla="*/ 247101 w 624672"/>
                    <a:gd name="connsiteY6" fmla="*/ 736092 h 736091"/>
                    <a:gd name="connsiteX7" fmla="*/ 7262 w 624672"/>
                    <a:gd name="connsiteY7" fmla="*/ 343662 h 736091"/>
                    <a:gd name="connsiteX8" fmla="*/ 55553 w 624672"/>
                    <a:gd name="connsiteY8" fmla="*/ 215837 h 736091"/>
                    <a:gd name="connsiteX9" fmla="*/ 340732 w 624672"/>
                    <a:gd name="connsiteY9" fmla="*/ 148495 h 736091"/>
                    <a:gd name="connsiteX10" fmla="*/ 323396 w 624672"/>
                    <a:gd name="connsiteY10" fmla="*/ 96583 h 73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4672" h="736091">
                      <a:moveTo>
                        <a:pt x="624672" y="0"/>
                      </a:moveTo>
                      <a:lnTo>
                        <a:pt x="596097" y="304800"/>
                      </a:lnTo>
                      <a:cubicBezTo>
                        <a:pt x="574323" y="318497"/>
                        <a:pt x="550149" y="327936"/>
                        <a:pt x="524850" y="332613"/>
                      </a:cubicBezTo>
                      <a:cubicBezTo>
                        <a:pt x="465414" y="346424"/>
                        <a:pt x="386166" y="352711"/>
                        <a:pt x="317681" y="356425"/>
                      </a:cubicBezTo>
                      <a:cubicBezTo>
                        <a:pt x="240815" y="360617"/>
                        <a:pt x="177664" y="361379"/>
                        <a:pt x="171949" y="365950"/>
                      </a:cubicBezTo>
                      <a:cubicBezTo>
                        <a:pt x="158614" y="376428"/>
                        <a:pt x="327873" y="725996"/>
                        <a:pt x="327873" y="725996"/>
                      </a:cubicBezTo>
                      <a:lnTo>
                        <a:pt x="247101" y="736092"/>
                      </a:lnTo>
                      <a:cubicBezTo>
                        <a:pt x="247101" y="736092"/>
                        <a:pt x="34789" y="444817"/>
                        <a:pt x="7262" y="343662"/>
                      </a:cubicBezTo>
                      <a:cubicBezTo>
                        <a:pt x="-2835" y="306324"/>
                        <a:pt x="-13026" y="259556"/>
                        <a:pt x="55553" y="215837"/>
                      </a:cubicBezTo>
                      <a:cubicBezTo>
                        <a:pt x="115942" y="177737"/>
                        <a:pt x="340732" y="148495"/>
                        <a:pt x="340732" y="148495"/>
                      </a:cubicBezTo>
                      <a:lnTo>
                        <a:pt x="323396" y="9658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1" name="任意多边形: 形状 11010">
                  <a:extLst>
                    <a:ext uri="{FF2B5EF4-FFF2-40B4-BE49-F238E27FC236}">
                      <a16:creationId xmlns:a16="http://schemas.microsoft.com/office/drawing/2014/main" id="{91D5709B-D1EC-1495-3FB4-2DE523B12B0D}"/>
                    </a:ext>
                  </a:extLst>
                </p:cNvPr>
                <p:cNvSpPr/>
                <p:nvPr/>
              </p:nvSpPr>
              <p:spPr>
                <a:xfrm>
                  <a:off x="8724781" y="4342828"/>
                  <a:ext cx="208239" cy="240791"/>
                </a:xfrm>
                <a:custGeom>
                  <a:avLst/>
                  <a:gdLst>
                    <a:gd name="connsiteX0" fmla="*/ 208240 w 208239"/>
                    <a:gd name="connsiteY0" fmla="*/ 216979 h 240791"/>
                    <a:gd name="connsiteX1" fmla="*/ 1071 w 208239"/>
                    <a:gd name="connsiteY1" fmla="*/ 240792 h 240791"/>
                    <a:gd name="connsiteX2" fmla="*/ 48696 w 208239"/>
                    <a:gd name="connsiteY2" fmla="*/ 20574 h 240791"/>
                    <a:gd name="connsiteX3" fmla="*/ 129087 w 208239"/>
                    <a:gd name="connsiteY3" fmla="*/ 0 h 240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239" h="240791">
                      <a:moveTo>
                        <a:pt x="208240" y="216979"/>
                      </a:moveTo>
                      <a:cubicBezTo>
                        <a:pt x="148803" y="230791"/>
                        <a:pt x="69556" y="237077"/>
                        <a:pt x="1071" y="240792"/>
                      </a:cubicBezTo>
                      <a:cubicBezTo>
                        <a:pt x="-8454" y="128397"/>
                        <a:pt x="48696" y="20574"/>
                        <a:pt x="48696" y="20574"/>
                      </a:cubicBezTo>
                      <a:lnTo>
                        <a:pt x="129087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2" name="任意多边形: 形状 11011">
                  <a:extLst>
                    <a:ext uri="{FF2B5EF4-FFF2-40B4-BE49-F238E27FC236}">
                      <a16:creationId xmlns:a16="http://schemas.microsoft.com/office/drawing/2014/main" id="{47285B46-6F6E-75FA-BBCE-47EF94BC4853}"/>
                    </a:ext>
                  </a:extLst>
                </p:cNvPr>
                <p:cNvSpPr/>
                <p:nvPr/>
              </p:nvSpPr>
              <p:spPr>
                <a:xfrm>
                  <a:off x="9334500" y="4954142"/>
                  <a:ext cx="128587" cy="77247"/>
                </a:xfrm>
                <a:custGeom>
                  <a:avLst/>
                  <a:gdLst>
                    <a:gd name="connsiteX0" fmla="*/ 119920 w 128587"/>
                    <a:gd name="connsiteY0" fmla="*/ 0 h 77247"/>
                    <a:gd name="connsiteX1" fmla="*/ 128588 w 128587"/>
                    <a:gd name="connsiteY1" fmla="*/ 52102 h 77247"/>
                    <a:gd name="connsiteX2" fmla="*/ 8668 w 128587"/>
                    <a:gd name="connsiteY2" fmla="*/ 77248 h 77247"/>
                    <a:gd name="connsiteX3" fmla="*/ 0 w 128587"/>
                    <a:gd name="connsiteY3" fmla="*/ 25051 h 77247"/>
                    <a:gd name="connsiteX4" fmla="*/ 119920 w 128587"/>
                    <a:gd name="connsiteY4" fmla="*/ 0 h 77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587" h="77247">
                      <a:moveTo>
                        <a:pt x="119920" y="0"/>
                      </a:moveTo>
                      <a:lnTo>
                        <a:pt x="128588" y="52102"/>
                      </a:lnTo>
                      <a:lnTo>
                        <a:pt x="8668" y="77248"/>
                      </a:lnTo>
                      <a:lnTo>
                        <a:pt x="0" y="25051"/>
                      </a:lnTo>
                      <a:lnTo>
                        <a:pt x="119920" y="0"/>
                      </a:ln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3" name="任意多边形: 形状 11012">
                  <a:extLst>
                    <a:ext uri="{FF2B5EF4-FFF2-40B4-BE49-F238E27FC236}">
                      <a16:creationId xmlns:a16="http://schemas.microsoft.com/office/drawing/2014/main" id="{1A9CACBE-C685-A973-EC65-86DA132DD78C}"/>
                    </a:ext>
                  </a:extLst>
                </p:cNvPr>
                <p:cNvSpPr/>
                <p:nvPr/>
              </p:nvSpPr>
              <p:spPr>
                <a:xfrm>
                  <a:off x="9463468" y="5007935"/>
                  <a:ext cx="17061" cy="31856"/>
                </a:xfrm>
                <a:custGeom>
                  <a:avLst/>
                  <a:gdLst>
                    <a:gd name="connsiteX0" fmla="*/ 2096 w 17061"/>
                    <a:gd name="connsiteY0" fmla="*/ 214 h 31856"/>
                    <a:gd name="connsiteX1" fmla="*/ 762 w 17061"/>
                    <a:gd name="connsiteY1" fmla="*/ 214 h 31856"/>
                    <a:gd name="connsiteX2" fmla="*/ 0 w 17061"/>
                    <a:gd name="connsiteY2" fmla="*/ 1357 h 31856"/>
                    <a:gd name="connsiteX3" fmla="*/ 7334 w 17061"/>
                    <a:gd name="connsiteY3" fmla="*/ 29932 h 31856"/>
                    <a:gd name="connsiteX4" fmla="*/ 11906 w 17061"/>
                    <a:gd name="connsiteY4" fmla="*/ 31837 h 31856"/>
                    <a:gd name="connsiteX5" fmla="*/ 16669 w 17061"/>
                    <a:gd name="connsiteY5" fmla="*/ 29075 h 31856"/>
                    <a:gd name="connsiteX6" fmla="*/ 11906 w 17061"/>
                    <a:gd name="connsiteY6" fmla="*/ 13740 h 31856"/>
                    <a:gd name="connsiteX7" fmla="*/ 2096 w 17061"/>
                    <a:gd name="connsiteY7" fmla="*/ 214 h 31856"/>
                    <a:gd name="connsiteX8" fmla="*/ 2667 w 17061"/>
                    <a:gd name="connsiteY8" fmla="*/ 4691 h 31856"/>
                    <a:gd name="connsiteX9" fmla="*/ 14383 w 17061"/>
                    <a:gd name="connsiteY9" fmla="*/ 27551 h 31856"/>
                    <a:gd name="connsiteX10" fmla="*/ 11906 w 17061"/>
                    <a:gd name="connsiteY10" fmla="*/ 28885 h 31856"/>
                    <a:gd name="connsiteX11" fmla="*/ 9049 w 17061"/>
                    <a:gd name="connsiteY11" fmla="*/ 27646 h 31856"/>
                    <a:gd name="connsiteX12" fmla="*/ 7620 w 17061"/>
                    <a:gd name="connsiteY12" fmla="*/ 25741 h 31856"/>
                    <a:gd name="connsiteX13" fmla="*/ 2667 w 17061"/>
                    <a:gd name="connsiteY13" fmla="*/ 4691 h 31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061" h="31856">
                      <a:moveTo>
                        <a:pt x="2096" y="214"/>
                      </a:moveTo>
                      <a:cubicBezTo>
                        <a:pt x="1695" y="-71"/>
                        <a:pt x="1162" y="-71"/>
                        <a:pt x="762" y="214"/>
                      </a:cubicBezTo>
                      <a:cubicBezTo>
                        <a:pt x="305" y="405"/>
                        <a:pt x="0" y="862"/>
                        <a:pt x="0" y="1357"/>
                      </a:cubicBezTo>
                      <a:cubicBezTo>
                        <a:pt x="0" y="2310"/>
                        <a:pt x="762" y="23551"/>
                        <a:pt x="7334" y="29932"/>
                      </a:cubicBezTo>
                      <a:cubicBezTo>
                        <a:pt x="8544" y="31152"/>
                        <a:pt x="10192" y="31837"/>
                        <a:pt x="11906" y="31837"/>
                      </a:cubicBezTo>
                      <a:cubicBezTo>
                        <a:pt x="13916" y="32018"/>
                        <a:pt x="15830" y="30913"/>
                        <a:pt x="16669" y="29075"/>
                      </a:cubicBezTo>
                      <a:cubicBezTo>
                        <a:pt x="18097" y="25551"/>
                        <a:pt x="15430" y="19550"/>
                        <a:pt x="11906" y="13740"/>
                      </a:cubicBezTo>
                      <a:cubicBezTo>
                        <a:pt x="9058" y="8939"/>
                        <a:pt x="5772" y="4415"/>
                        <a:pt x="2096" y="214"/>
                      </a:cubicBezTo>
                      <a:close/>
                      <a:moveTo>
                        <a:pt x="2667" y="4691"/>
                      </a:moveTo>
                      <a:cubicBezTo>
                        <a:pt x="9049" y="12311"/>
                        <a:pt x="16002" y="23741"/>
                        <a:pt x="14383" y="27551"/>
                      </a:cubicBezTo>
                      <a:cubicBezTo>
                        <a:pt x="14383" y="28123"/>
                        <a:pt x="13621" y="28789"/>
                        <a:pt x="11906" y="28885"/>
                      </a:cubicBezTo>
                      <a:cubicBezTo>
                        <a:pt x="10830" y="28866"/>
                        <a:pt x="9801" y="28418"/>
                        <a:pt x="9049" y="27646"/>
                      </a:cubicBezTo>
                      <a:cubicBezTo>
                        <a:pt x="8477" y="27094"/>
                        <a:pt x="7991" y="26446"/>
                        <a:pt x="7620" y="25741"/>
                      </a:cubicBezTo>
                      <a:cubicBezTo>
                        <a:pt x="4648" y="19102"/>
                        <a:pt x="2962" y="11959"/>
                        <a:pt x="2667" y="4691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4" name="任意多边形: 形状 11013">
                  <a:extLst>
                    <a:ext uri="{FF2B5EF4-FFF2-40B4-BE49-F238E27FC236}">
                      <a16:creationId xmlns:a16="http://schemas.microsoft.com/office/drawing/2014/main" id="{CDC24D7F-14A3-2053-8557-830E61E15EA7}"/>
                    </a:ext>
                  </a:extLst>
                </p:cNvPr>
                <p:cNvSpPr/>
                <p:nvPr/>
              </p:nvSpPr>
              <p:spPr>
                <a:xfrm>
                  <a:off x="9450801" y="5007699"/>
                  <a:ext cx="15286" cy="27254"/>
                </a:xfrm>
                <a:custGeom>
                  <a:avLst/>
                  <a:gdLst>
                    <a:gd name="connsiteX0" fmla="*/ 14381 w 15286"/>
                    <a:gd name="connsiteY0" fmla="*/ 164 h 27254"/>
                    <a:gd name="connsiteX1" fmla="*/ 13143 w 15286"/>
                    <a:gd name="connsiteY1" fmla="*/ 164 h 27254"/>
                    <a:gd name="connsiteX2" fmla="*/ 94 w 15286"/>
                    <a:gd name="connsiteY2" fmla="*/ 17786 h 27254"/>
                    <a:gd name="connsiteX3" fmla="*/ 1904 w 15286"/>
                    <a:gd name="connsiteY3" fmla="*/ 24834 h 27254"/>
                    <a:gd name="connsiteX4" fmla="*/ 7333 w 15286"/>
                    <a:gd name="connsiteY4" fmla="*/ 26930 h 27254"/>
                    <a:gd name="connsiteX5" fmla="*/ 15143 w 15286"/>
                    <a:gd name="connsiteY5" fmla="*/ 926 h 27254"/>
                    <a:gd name="connsiteX6" fmla="*/ 15143 w 15286"/>
                    <a:gd name="connsiteY6" fmla="*/ 450 h 27254"/>
                    <a:gd name="connsiteX7" fmla="*/ 14381 w 15286"/>
                    <a:gd name="connsiteY7" fmla="*/ 164 h 27254"/>
                    <a:gd name="connsiteX8" fmla="*/ 2570 w 15286"/>
                    <a:gd name="connsiteY8" fmla="*/ 18357 h 27254"/>
                    <a:gd name="connsiteX9" fmla="*/ 12762 w 15286"/>
                    <a:gd name="connsiteY9" fmla="*/ 3879 h 27254"/>
                    <a:gd name="connsiteX10" fmla="*/ 6380 w 15286"/>
                    <a:gd name="connsiteY10" fmla="*/ 24834 h 27254"/>
                    <a:gd name="connsiteX11" fmla="*/ 3904 w 15286"/>
                    <a:gd name="connsiteY11" fmla="*/ 23501 h 27254"/>
                    <a:gd name="connsiteX12" fmla="*/ 3904 w 15286"/>
                    <a:gd name="connsiteY12" fmla="*/ 22834 h 27254"/>
                    <a:gd name="connsiteX13" fmla="*/ 2570 w 15286"/>
                    <a:gd name="connsiteY13" fmla="*/ 18357 h 27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286" h="27254">
                      <a:moveTo>
                        <a:pt x="14381" y="164"/>
                      </a:moveTo>
                      <a:cubicBezTo>
                        <a:pt x="14000" y="-55"/>
                        <a:pt x="13524" y="-55"/>
                        <a:pt x="13143" y="164"/>
                      </a:cubicBezTo>
                      <a:cubicBezTo>
                        <a:pt x="13143" y="164"/>
                        <a:pt x="1237" y="9213"/>
                        <a:pt x="94" y="17786"/>
                      </a:cubicBezTo>
                      <a:cubicBezTo>
                        <a:pt x="-258" y="20281"/>
                        <a:pt x="389" y="22815"/>
                        <a:pt x="1904" y="24834"/>
                      </a:cubicBezTo>
                      <a:cubicBezTo>
                        <a:pt x="3999" y="27596"/>
                        <a:pt x="5999" y="27501"/>
                        <a:pt x="7333" y="26930"/>
                      </a:cubicBezTo>
                      <a:cubicBezTo>
                        <a:pt x="12953" y="24644"/>
                        <a:pt x="16001" y="7880"/>
                        <a:pt x="15143" y="926"/>
                      </a:cubicBezTo>
                      <a:cubicBezTo>
                        <a:pt x="15143" y="926"/>
                        <a:pt x="15143" y="926"/>
                        <a:pt x="15143" y="450"/>
                      </a:cubicBezTo>
                      <a:cubicBezTo>
                        <a:pt x="14943" y="250"/>
                        <a:pt x="14667" y="145"/>
                        <a:pt x="14381" y="164"/>
                      </a:cubicBezTo>
                      <a:close/>
                      <a:moveTo>
                        <a:pt x="2570" y="18357"/>
                      </a:moveTo>
                      <a:cubicBezTo>
                        <a:pt x="4351" y="12575"/>
                        <a:pt x="7914" y="7508"/>
                        <a:pt x="12762" y="3879"/>
                      </a:cubicBezTo>
                      <a:cubicBezTo>
                        <a:pt x="12762" y="11404"/>
                        <a:pt x="9714" y="22929"/>
                        <a:pt x="6380" y="24834"/>
                      </a:cubicBezTo>
                      <a:cubicBezTo>
                        <a:pt x="6380" y="24834"/>
                        <a:pt x="5237" y="25310"/>
                        <a:pt x="3904" y="23501"/>
                      </a:cubicBezTo>
                      <a:cubicBezTo>
                        <a:pt x="3856" y="23281"/>
                        <a:pt x="3856" y="23053"/>
                        <a:pt x="3904" y="22834"/>
                      </a:cubicBezTo>
                      <a:cubicBezTo>
                        <a:pt x="2932" y="21548"/>
                        <a:pt x="2456" y="19957"/>
                        <a:pt x="2570" y="1835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5" name="任意多边形: 形状 11014">
                  <a:extLst>
                    <a:ext uri="{FF2B5EF4-FFF2-40B4-BE49-F238E27FC236}">
                      <a16:creationId xmlns:a16="http://schemas.microsoft.com/office/drawing/2014/main" id="{6CDFEF48-3764-A4BB-E108-EFBA37D4925C}"/>
                    </a:ext>
                  </a:extLst>
                </p:cNvPr>
                <p:cNvSpPr/>
                <p:nvPr/>
              </p:nvSpPr>
              <p:spPr>
                <a:xfrm>
                  <a:off x="9425590" y="4916828"/>
                  <a:ext cx="141211" cy="178761"/>
                </a:xfrm>
                <a:custGeom>
                  <a:avLst/>
                  <a:gdLst>
                    <a:gd name="connsiteX0" fmla="*/ 30925 w 141211"/>
                    <a:gd name="connsiteY0" fmla="*/ 90654 h 178761"/>
                    <a:gd name="connsiteX1" fmla="*/ 636 w 141211"/>
                    <a:gd name="connsiteY1" fmla="*/ 41505 h 178761"/>
                    <a:gd name="connsiteX2" fmla="*/ 1398 w 141211"/>
                    <a:gd name="connsiteY2" fmla="*/ 35695 h 178761"/>
                    <a:gd name="connsiteX3" fmla="*/ 35878 w 141211"/>
                    <a:gd name="connsiteY3" fmla="*/ 2167 h 178761"/>
                    <a:gd name="connsiteX4" fmla="*/ 46784 w 141211"/>
                    <a:gd name="connsiteY4" fmla="*/ 2357 h 178761"/>
                    <a:gd name="connsiteX5" fmla="*/ 47880 w 141211"/>
                    <a:gd name="connsiteY5" fmla="*/ 3786 h 178761"/>
                    <a:gd name="connsiteX6" fmla="*/ 87028 w 141211"/>
                    <a:gd name="connsiteY6" fmla="*/ 70461 h 178761"/>
                    <a:gd name="connsiteX7" fmla="*/ 137129 w 141211"/>
                    <a:gd name="connsiteY7" fmla="*/ 148757 h 178761"/>
                    <a:gd name="connsiteX8" fmla="*/ 126556 w 141211"/>
                    <a:gd name="connsiteY8" fmla="*/ 177332 h 178761"/>
                    <a:gd name="connsiteX9" fmla="*/ 40831 w 141211"/>
                    <a:gd name="connsiteY9" fmla="*/ 99798 h 178761"/>
                    <a:gd name="connsiteX10" fmla="*/ 30925 w 141211"/>
                    <a:gd name="connsiteY10" fmla="*/ 90654 h 178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1211" h="178761">
                      <a:moveTo>
                        <a:pt x="30925" y="90654"/>
                      </a:moveTo>
                      <a:lnTo>
                        <a:pt x="636" y="41505"/>
                      </a:lnTo>
                      <a:cubicBezTo>
                        <a:pt x="-441" y="39619"/>
                        <a:pt x="-126" y="37248"/>
                        <a:pt x="1398" y="35695"/>
                      </a:cubicBezTo>
                      <a:lnTo>
                        <a:pt x="35878" y="2167"/>
                      </a:lnTo>
                      <a:cubicBezTo>
                        <a:pt x="38945" y="-795"/>
                        <a:pt x="43822" y="-710"/>
                        <a:pt x="46784" y="2357"/>
                      </a:cubicBezTo>
                      <a:cubicBezTo>
                        <a:pt x="47204" y="2786"/>
                        <a:pt x="47575" y="3272"/>
                        <a:pt x="47880" y="3786"/>
                      </a:cubicBezTo>
                      <a:cubicBezTo>
                        <a:pt x="58548" y="21693"/>
                        <a:pt x="73312" y="47887"/>
                        <a:pt x="87028" y="70461"/>
                      </a:cubicBezTo>
                      <a:cubicBezTo>
                        <a:pt x="103030" y="96560"/>
                        <a:pt x="118365" y="118086"/>
                        <a:pt x="137129" y="148757"/>
                      </a:cubicBezTo>
                      <a:cubicBezTo>
                        <a:pt x="148559" y="167235"/>
                        <a:pt x="133033" y="183809"/>
                        <a:pt x="126556" y="177332"/>
                      </a:cubicBezTo>
                      <a:cubicBezTo>
                        <a:pt x="97124" y="146852"/>
                        <a:pt x="78931" y="118658"/>
                        <a:pt x="40831" y="99798"/>
                      </a:cubicBezTo>
                      <a:cubicBezTo>
                        <a:pt x="36754" y="97712"/>
                        <a:pt x="33335" y="94550"/>
                        <a:pt x="30925" y="9065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6" name="任意多边形: 形状 11015">
                  <a:extLst>
                    <a:ext uri="{FF2B5EF4-FFF2-40B4-BE49-F238E27FC236}">
                      <a16:creationId xmlns:a16="http://schemas.microsoft.com/office/drawing/2014/main" id="{DEC30EF9-0D6D-130B-34A3-315CD5496B8F}"/>
                    </a:ext>
                  </a:extLst>
                </p:cNvPr>
                <p:cNvSpPr/>
                <p:nvPr/>
              </p:nvSpPr>
              <p:spPr>
                <a:xfrm>
                  <a:off x="8736520" y="4227480"/>
                  <a:ext cx="687133" cy="831726"/>
                </a:xfrm>
                <a:custGeom>
                  <a:avLst/>
                  <a:gdLst>
                    <a:gd name="connsiteX0" fmla="*/ 296418 w 687133"/>
                    <a:gd name="connsiteY0" fmla="*/ 0 h 831726"/>
                    <a:gd name="connsiteX1" fmla="*/ 229743 w 687133"/>
                    <a:gd name="connsiteY1" fmla="*/ 345472 h 831726"/>
                    <a:gd name="connsiteX2" fmla="*/ 268986 w 687133"/>
                    <a:gd name="connsiteY2" fmla="*/ 666845 h 831726"/>
                    <a:gd name="connsiteX3" fmla="*/ 687133 w 687133"/>
                    <a:gd name="connsiteY3" fmla="*/ 728663 h 831726"/>
                    <a:gd name="connsiteX4" fmla="*/ 683990 w 687133"/>
                    <a:gd name="connsiteY4" fmla="*/ 820102 h 831726"/>
                    <a:gd name="connsiteX5" fmla="*/ 170783 w 687133"/>
                    <a:gd name="connsiteY5" fmla="*/ 809530 h 831726"/>
                    <a:gd name="connsiteX6" fmla="*/ 0 w 687133"/>
                    <a:gd name="connsiteY6" fmla="*/ 100393 h 8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87133" h="831726">
                      <a:moveTo>
                        <a:pt x="296418" y="0"/>
                      </a:moveTo>
                      <a:cubicBezTo>
                        <a:pt x="296418" y="0"/>
                        <a:pt x="393287" y="248888"/>
                        <a:pt x="229743" y="345472"/>
                      </a:cubicBezTo>
                      <a:cubicBezTo>
                        <a:pt x="229743" y="345472"/>
                        <a:pt x="227647" y="633127"/>
                        <a:pt x="268986" y="666845"/>
                      </a:cubicBezTo>
                      <a:cubicBezTo>
                        <a:pt x="319183" y="707803"/>
                        <a:pt x="687133" y="728663"/>
                        <a:pt x="687133" y="728663"/>
                      </a:cubicBezTo>
                      <a:lnTo>
                        <a:pt x="683990" y="820102"/>
                      </a:lnTo>
                      <a:cubicBezTo>
                        <a:pt x="683990" y="820102"/>
                        <a:pt x="290036" y="852297"/>
                        <a:pt x="170783" y="809530"/>
                      </a:cubicBezTo>
                      <a:cubicBezTo>
                        <a:pt x="31052" y="759428"/>
                        <a:pt x="0" y="100393"/>
                        <a:pt x="0" y="10039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7" name="任意多边形: 形状 11016">
                  <a:extLst>
                    <a:ext uri="{FF2B5EF4-FFF2-40B4-BE49-F238E27FC236}">
                      <a16:creationId xmlns:a16="http://schemas.microsoft.com/office/drawing/2014/main" id="{C8208DCB-3ED2-0C92-6E94-41214529C6BD}"/>
                    </a:ext>
                  </a:extLst>
                </p:cNvPr>
                <p:cNvSpPr/>
                <p:nvPr/>
              </p:nvSpPr>
              <p:spPr>
                <a:xfrm>
                  <a:off x="8921019" y="4362545"/>
                  <a:ext cx="66770" cy="101060"/>
                </a:xfrm>
                <a:custGeom>
                  <a:avLst/>
                  <a:gdLst>
                    <a:gd name="connsiteX0" fmla="*/ 0 w 66770"/>
                    <a:gd name="connsiteY0" fmla="*/ 17717 h 101060"/>
                    <a:gd name="connsiteX1" fmla="*/ 58769 w 66770"/>
                    <a:gd name="connsiteY1" fmla="*/ 0 h 101060"/>
                    <a:gd name="connsiteX2" fmla="*/ 66770 w 66770"/>
                    <a:gd name="connsiteY2" fmla="*/ 77629 h 101060"/>
                    <a:gd name="connsiteX3" fmla="*/ 39529 w 66770"/>
                    <a:gd name="connsiteY3" fmla="*/ 101060 h 101060"/>
                    <a:gd name="connsiteX4" fmla="*/ 13716 w 66770"/>
                    <a:gd name="connsiteY4" fmla="*/ 92869 h 101060"/>
                    <a:gd name="connsiteX5" fmla="*/ 0 w 66770"/>
                    <a:gd name="connsiteY5" fmla="*/ 17717 h 10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770" h="101060">
                      <a:moveTo>
                        <a:pt x="0" y="17717"/>
                      </a:moveTo>
                      <a:lnTo>
                        <a:pt x="58769" y="0"/>
                      </a:lnTo>
                      <a:cubicBezTo>
                        <a:pt x="62960" y="25698"/>
                        <a:pt x="65637" y="51616"/>
                        <a:pt x="66770" y="77629"/>
                      </a:cubicBezTo>
                      <a:lnTo>
                        <a:pt x="39529" y="101060"/>
                      </a:lnTo>
                      <a:lnTo>
                        <a:pt x="13716" y="92869"/>
                      </a:lnTo>
                      <a:cubicBezTo>
                        <a:pt x="10582" y="67580"/>
                        <a:pt x="6001" y="42482"/>
                        <a:pt x="0" y="17717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8" name="任意多边形: 形状 11017">
                  <a:extLst>
                    <a:ext uri="{FF2B5EF4-FFF2-40B4-BE49-F238E27FC236}">
                      <a16:creationId xmlns:a16="http://schemas.microsoft.com/office/drawing/2014/main" id="{3EA8D4B8-E79F-9D4F-075F-D45D2FA2EC4C}"/>
                    </a:ext>
                  </a:extLst>
                </p:cNvPr>
                <p:cNvSpPr/>
                <p:nvPr/>
              </p:nvSpPr>
              <p:spPr>
                <a:xfrm>
                  <a:off x="8729186" y="4323778"/>
                  <a:ext cx="29432" cy="30956"/>
                </a:xfrm>
                <a:custGeom>
                  <a:avLst/>
                  <a:gdLst>
                    <a:gd name="connsiteX0" fmla="*/ 21812 w 29432"/>
                    <a:gd name="connsiteY0" fmla="*/ 0 h 30956"/>
                    <a:gd name="connsiteX1" fmla="*/ 29432 w 29432"/>
                    <a:gd name="connsiteY1" fmla="*/ 24193 h 30956"/>
                    <a:gd name="connsiteX2" fmla="*/ 7620 w 29432"/>
                    <a:gd name="connsiteY2" fmla="*/ 30956 h 30956"/>
                    <a:gd name="connsiteX3" fmla="*/ 0 w 29432"/>
                    <a:gd name="connsiteY3" fmla="*/ 6953 h 30956"/>
                    <a:gd name="connsiteX4" fmla="*/ 21812 w 29432"/>
                    <a:gd name="connsiteY4" fmla="*/ 0 h 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32" h="30956">
                      <a:moveTo>
                        <a:pt x="21812" y="0"/>
                      </a:moveTo>
                      <a:lnTo>
                        <a:pt x="29432" y="24193"/>
                      </a:lnTo>
                      <a:lnTo>
                        <a:pt x="7620" y="30956"/>
                      </a:lnTo>
                      <a:lnTo>
                        <a:pt x="0" y="6953"/>
                      </a:lnTo>
                      <a:lnTo>
                        <a:pt x="21812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9" name="任意多边形: 形状 11018">
                  <a:extLst>
                    <a:ext uri="{FF2B5EF4-FFF2-40B4-BE49-F238E27FC236}">
                      <a16:creationId xmlns:a16="http://schemas.microsoft.com/office/drawing/2014/main" id="{5DC14DB5-D0D3-BEE8-7319-8832C2CB1EDB}"/>
                    </a:ext>
                  </a:extLst>
                </p:cNvPr>
                <p:cNvSpPr/>
                <p:nvPr/>
              </p:nvSpPr>
              <p:spPr>
                <a:xfrm>
                  <a:off x="8761475" y="4291583"/>
                  <a:ext cx="98012" cy="52958"/>
                </a:xfrm>
                <a:custGeom>
                  <a:avLst/>
                  <a:gdLst>
                    <a:gd name="connsiteX0" fmla="*/ 89821 w 98012"/>
                    <a:gd name="connsiteY0" fmla="*/ 0 h 52958"/>
                    <a:gd name="connsiteX1" fmla="*/ 98012 w 98012"/>
                    <a:gd name="connsiteY1" fmla="*/ 25051 h 52958"/>
                    <a:gd name="connsiteX2" fmla="*/ 8001 w 98012"/>
                    <a:gd name="connsiteY2" fmla="*/ 52959 h 52958"/>
                    <a:gd name="connsiteX3" fmla="*/ 0 w 98012"/>
                    <a:gd name="connsiteY3" fmla="*/ 28766 h 52958"/>
                    <a:gd name="connsiteX4" fmla="*/ 89821 w 98012"/>
                    <a:gd name="connsiteY4" fmla="*/ 0 h 52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012" h="52958">
                      <a:moveTo>
                        <a:pt x="89821" y="0"/>
                      </a:moveTo>
                      <a:lnTo>
                        <a:pt x="98012" y="25051"/>
                      </a:lnTo>
                      <a:lnTo>
                        <a:pt x="8001" y="52959"/>
                      </a:lnTo>
                      <a:lnTo>
                        <a:pt x="0" y="28766"/>
                      </a:lnTo>
                      <a:lnTo>
                        <a:pt x="89821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20" name="任意多边形: 形状 11019">
                  <a:extLst>
                    <a:ext uri="{FF2B5EF4-FFF2-40B4-BE49-F238E27FC236}">
                      <a16:creationId xmlns:a16="http://schemas.microsoft.com/office/drawing/2014/main" id="{CEF3223F-4E87-37D6-5782-BEA541BEEC09}"/>
                    </a:ext>
                  </a:extLst>
                </p:cNvPr>
                <p:cNvSpPr/>
                <p:nvPr/>
              </p:nvSpPr>
              <p:spPr>
                <a:xfrm>
                  <a:off x="8862917" y="4255674"/>
                  <a:ext cx="108680" cy="57435"/>
                </a:xfrm>
                <a:custGeom>
                  <a:avLst/>
                  <a:gdLst>
                    <a:gd name="connsiteX0" fmla="*/ 100489 w 108680"/>
                    <a:gd name="connsiteY0" fmla="*/ 0 h 57435"/>
                    <a:gd name="connsiteX1" fmla="*/ 108680 w 108680"/>
                    <a:gd name="connsiteY1" fmla="*/ 26194 h 57435"/>
                    <a:gd name="connsiteX2" fmla="*/ 8001 w 108680"/>
                    <a:gd name="connsiteY2" fmla="*/ 57436 h 57435"/>
                    <a:gd name="connsiteX3" fmla="*/ 0 w 108680"/>
                    <a:gd name="connsiteY3" fmla="*/ 32195 h 57435"/>
                    <a:gd name="connsiteX4" fmla="*/ 100489 w 108680"/>
                    <a:gd name="connsiteY4" fmla="*/ 0 h 57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680" h="57435">
                      <a:moveTo>
                        <a:pt x="100489" y="0"/>
                      </a:moveTo>
                      <a:lnTo>
                        <a:pt x="108680" y="26194"/>
                      </a:lnTo>
                      <a:lnTo>
                        <a:pt x="8001" y="57436"/>
                      </a:lnTo>
                      <a:lnTo>
                        <a:pt x="0" y="32195"/>
                      </a:lnTo>
                      <a:lnTo>
                        <a:pt x="100489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21" name="任意多边形: 形状 11020">
                  <a:extLst>
                    <a:ext uri="{FF2B5EF4-FFF2-40B4-BE49-F238E27FC236}">
                      <a16:creationId xmlns:a16="http://schemas.microsoft.com/office/drawing/2014/main" id="{D7B45669-9E95-8386-4105-1C99D55DB1B1}"/>
                    </a:ext>
                  </a:extLst>
                </p:cNvPr>
                <p:cNvSpPr/>
                <p:nvPr/>
              </p:nvSpPr>
              <p:spPr>
                <a:xfrm>
                  <a:off x="8974931" y="4232243"/>
                  <a:ext cx="70389" cy="46005"/>
                </a:xfrm>
                <a:custGeom>
                  <a:avLst/>
                  <a:gdLst>
                    <a:gd name="connsiteX0" fmla="*/ 70390 w 70389"/>
                    <a:gd name="connsiteY0" fmla="*/ 26765 h 46005"/>
                    <a:gd name="connsiteX1" fmla="*/ 8382 w 70389"/>
                    <a:gd name="connsiteY1" fmla="*/ 46006 h 46005"/>
                    <a:gd name="connsiteX2" fmla="*/ 8287 w 70389"/>
                    <a:gd name="connsiteY2" fmla="*/ 46006 h 46005"/>
                    <a:gd name="connsiteX3" fmla="*/ 0 w 70389"/>
                    <a:gd name="connsiteY3" fmla="*/ 19717 h 46005"/>
                    <a:gd name="connsiteX4" fmla="*/ 61531 w 70389"/>
                    <a:gd name="connsiteY4" fmla="*/ 0 h 46005"/>
                    <a:gd name="connsiteX5" fmla="*/ 70390 w 70389"/>
                    <a:gd name="connsiteY5" fmla="*/ 26765 h 46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389" h="46005">
                      <a:moveTo>
                        <a:pt x="70390" y="26765"/>
                      </a:moveTo>
                      <a:lnTo>
                        <a:pt x="8382" y="46006"/>
                      </a:lnTo>
                      <a:lnTo>
                        <a:pt x="8287" y="46006"/>
                      </a:lnTo>
                      <a:lnTo>
                        <a:pt x="0" y="19717"/>
                      </a:lnTo>
                      <a:lnTo>
                        <a:pt x="61531" y="0"/>
                      </a:lnTo>
                      <a:lnTo>
                        <a:pt x="70390" y="2676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022" name="图形 14">
                  <a:extLst>
                    <a:ext uri="{FF2B5EF4-FFF2-40B4-BE49-F238E27FC236}">
                      <a16:creationId xmlns:a16="http://schemas.microsoft.com/office/drawing/2014/main" id="{DCCBC44D-7DAB-8412-3FB3-83A4698C43D1}"/>
                    </a:ext>
                  </a:extLst>
                </p:cNvPr>
                <p:cNvGrpSpPr/>
                <p:nvPr/>
              </p:nvGrpSpPr>
              <p:grpSpPr>
                <a:xfrm>
                  <a:off x="8729186" y="4232243"/>
                  <a:ext cx="316134" cy="122491"/>
                  <a:chOff x="8729186" y="4232243"/>
                  <a:chExt cx="316134" cy="122491"/>
                </a:xfrm>
                <a:solidFill>
                  <a:srgbClr val="FFFFFF"/>
                </a:solidFill>
              </p:grpSpPr>
              <p:sp>
                <p:nvSpPr>
                  <p:cNvPr id="11023" name="任意多边形: 形状 11022">
                    <a:extLst>
                      <a:ext uri="{FF2B5EF4-FFF2-40B4-BE49-F238E27FC236}">
                        <a16:creationId xmlns:a16="http://schemas.microsoft.com/office/drawing/2014/main" id="{B94045EF-8CE7-98D4-8095-2785BFE48DF9}"/>
                      </a:ext>
                    </a:extLst>
                  </p:cNvPr>
                  <p:cNvSpPr/>
                  <p:nvPr/>
                </p:nvSpPr>
                <p:spPr>
                  <a:xfrm>
                    <a:off x="8729186" y="4323778"/>
                    <a:ext cx="29432" cy="30956"/>
                  </a:xfrm>
                  <a:custGeom>
                    <a:avLst/>
                    <a:gdLst>
                      <a:gd name="connsiteX0" fmla="*/ 21812 w 29432"/>
                      <a:gd name="connsiteY0" fmla="*/ 0 h 30956"/>
                      <a:gd name="connsiteX1" fmla="*/ 29432 w 29432"/>
                      <a:gd name="connsiteY1" fmla="*/ 24193 h 30956"/>
                      <a:gd name="connsiteX2" fmla="*/ 7620 w 29432"/>
                      <a:gd name="connsiteY2" fmla="*/ 30956 h 30956"/>
                      <a:gd name="connsiteX3" fmla="*/ 0 w 29432"/>
                      <a:gd name="connsiteY3" fmla="*/ 6953 h 30956"/>
                      <a:gd name="connsiteX4" fmla="*/ 21812 w 29432"/>
                      <a:gd name="connsiteY4" fmla="*/ 0 h 30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32" h="30956">
                        <a:moveTo>
                          <a:pt x="21812" y="0"/>
                        </a:moveTo>
                        <a:lnTo>
                          <a:pt x="29432" y="24193"/>
                        </a:lnTo>
                        <a:lnTo>
                          <a:pt x="7620" y="30956"/>
                        </a:lnTo>
                        <a:lnTo>
                          <a:pt x="0" y="6953"/>
                        </a:lnTo>
                        <a:lnTo>
                          <a:pt x="218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24" name="任意多边形: 形状 11023">
                    <a:extLst>
                      <a:ext uri="{FF2B5EF4-FFF2-40B4-BE49-F238E27FC236}">
                        <a16:creationId xmlns:a16="http://schemas.microsoft.com/office/drawing/2014/main" id="{876F99AF-19EE-4F47-4B2D-831E19EECAF3}"/>
                      </a:ext>
                    </a:extLst>
                  </p:cNvPr>
                  <p:cNvSpPr/>
                  <p:nvPr/>
                </p:nvSpPr>
                <p:spPr>
                  <a:xfrm>
                    <a:off x="8761475" y="4291583"/>
                    <a:ext cx="98012" cy="52958"/>
                  </a:xfrm>
                  <a:custGeom>
                    <a:avLst/>
                    <a:gdLst>
                      <a:gd name="connsiteX0" fmla="*/ 89821 w 98012"/>
                      <a:gd name="connsiteY0" fmla="*/ 0 h 52958"/>
                      <a:gd name="connsiteX1" fmla="*/ 98012 w 98012"/>
                      <a:gd name="connsiteY1" fmla="*/ 25051 h 52958"/>
                      <a:gd name="connsiteX2" fmla="*/ 8001 w 98012"/>
                      <a:gd name="connsiteY2" fmla="*/ 52959 h 52958"/>
                      <a:gd name="connsiteX3" fmla="*/ 0 w 98012"/>
                      <a:gd name="connsiteY3" fmla="*/ 28766 h 52958"/>
                      <a:gd name="connsiteX4" fmla="*/ 89821 w 98012"/>
                      <a:gd name="connsiteY4" fmla="*/ 0 h 52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012" h="52958">
                        <a:moveTo>
                          <a:pt x="89821" y="0"/>
                        </a:moveTo>
                        <a:lnTo>
                          <a:pt x="98012" y="25051"/>
                        </a:lnTo>
                        <a:lnTo>
                          <a:pt x="8001" y="52959"/>
                        </a:lnTo>
                        <a:lnTo>
                          <a:pt x="0" y="28766"/>
                        </a:lnTo>
                        <a:lnTo>
                          <a:pt x="89821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25" name="任意多边形: 形状 11024">
                    <a:extLst>
                      <a:ext uri="{FF2B5EF4-FFF2-40B4-BE49-F238E27FC236}">
                        <a16:creationId xmlns:a16="http://schemas.microsoft.com/office/drawing/2014/main" id="{EE6F6689-DBAA-F3C6-EBF9-D5276AD02819}"/>
                      </a:ext>
                    </a:extLst>
                  </p:cNvPr>
                  <p:cNvSpPr/>
                  <p:nvPr/>
                </p:nvSpPr>
                <p:spPr>
                  <a:xfrm>
                    <a:off x="8862917" y="4255674"/>
                    <a:ext cx="108680" cy="57435"/>
                  </a:xfrm>
                  <a:custGeom>
                    <a:avLst/>
                    <a:gdLst>
                      <a:gd name="connsiteX0" fmla="*/ 100489 w 108680"/>
                      <a:gd name="connsiteY0" fmla="*/ 0 h 57435"/>
                      <a:gd name="connsiteX1" fmla="*/ 108680 w 108680"/>
                      <a:gd name="connsiteY1" fmla="*/ 26194 h 57435"/>
                      <a:gd name="connsiteX2" fmla="*/ 8001 w 108680"/>
                      <a:gd name="connsiteY2" fmla="*/ 57436 h 57435"/>
                      <a:gd name="connsiteX3" fmla="*/ 0 w 108680"/>
                      <a:gd name="connsiteY3" fmla="*/ 32195 h 57435"/>
                      <a:gd name="connsiteX4" fmla="*/ 100489 w 108680"/>
                      <a:gd name="connsiteY4" fmla="*/ 0 h 57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680" h="57435">
                        <a:moveTo>
                          <a:pt x="100489" y="0"/>
                        </a:moveTo>
                        <a:lnTo>
                          <a:pt x="108680" y="26194"/>
                        </a:lnTo>
                        <a:lnTo>
                          <a:pt x="8001" y="57436"/>
                        </a:lnTo>
                        <a:lnTo>
                          <a:pt x="0" y="32195"/>
                        </a:lnTo>
                        <a:lnTo>
                          <a:pt x="100489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26" name="任意多边形: 形状 11025">
                    <a:extLst>
                      <a:ext uri="{FF2B5EF4-FFF2-40B4-BE49-F238E27FC236}">
                        <a16:creationId xmlns:a16="http://schemas.microsoft.com/office/drawing/2014/main" id="{97EC4F55-3F67-5665-3139-506E6CD59CFA}"/>
                      </a:ext>
                    </a:extLst>
                  </p:cNvPr>
                  <p:cNvSpPr/>
                  <p:nvPr/>
                </p:nvSpPr>
                <p:spPr>
                  <a:xfrm>
                    <a:off x="8974931" y="4232243"/>
                    <a:ext cx="70389" cy="46005"/>
                  </a:xfrm>
                  <a:custGeom>
                    <a:avLst/>
                    <a:gdLst>
                      <a:gd name="connsiteX0" fmla="*/ 70390 w 70389"/>
                      <a:gd name="connsiteY0" fmla="*/ 26765 h 46005"/>
                      <a:gd name="connsiteX1" fmla="*/ 8382 w 70389"/>
                      <a:gd name="connsiteY1" fmla="*/ 46006 h 46005"/>
                      <a:gd name="connsiteX2" fmla="*/ 8287 w 70389"/>
                      <a:gd name="connsiteY2" fmla="*/ 46006 h 46005"/>
                      <a:gd name="connsiteX3" fmla="*/ 0 w 70389"/>
                      <a:gd name="connsiteY3" fmla="*/ 19717 h 46005"/>
                      <a:gd name="connsiteX4" fmla="*/ 61531 w 70389"/>
                      <a:gd name="connsiteY4" fmla="*/ 0 h 46005"/>
                      <a:gd name="connsiteX5" fmla="*/ 70390 w 70389"/>
                      <a:gd name="connsiteY5" fmla="*/ 26765 h 46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389" h="46005">
                        <a:moveTo>
                          <a:pt x="70390" y="26765"/>
                        </a:moveTo>
                        <a:lnTo>
                          <a:pt x="8382" y="46006"/>
                        </a:lnTo>
                        <a:lnTo>
                          <a:pt x="8287" y="46006"/>
                        </a:lnTo>
                        <a:lnTo>
                          <a:pt x="0" y="19717"/>
                        </a:lnTo>
                        <a:lnTo>
                          <a:pt x="61531" y="0"/>
                        </a:lnTo>
                        <a:lnTo>
                          <a:pt x="70390" y="2676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027" name="任意多边形: 形状 11026">
                  <a:extLst>
                    <a:ext uri="{FF2B5EF4-FFF2-40B4-BE49-F238E27FC236}">
                      <a16:creationId xmlns:a16="http://schemas.microsoft.com/office/drawing/2014/main" id="{ACA4CC96-2297-1E31-AC43-35A458A18A59}"/>
                    </a:ext>
                  </a:extLst>
                </p:cNvPr>
                <p:cNvSpPr/>
                <p:nvPr/>
              </p:nvSpPr>
              <p:spPr>
                <a:xfrm>
                  <a:off x="8649264" y="4993455"/>
                  <a:ext cx="34033" cy="12530"/>
                </a:xfrm>
                <a:custGeom>
                  <a:avLst/>
                  <a:gdLst>
                    <a:gd name="connsiteX0" fmla="*/ 33059 w 34033"/>
                    <a:gd name="connsiteY0" fmla="*/ 10693 h 12530"/>
                    <a:gd name="connsiteX1" fmla="*/ 34012 w 34033"/>
                    <a:gd name="connsiteY1" fmla="*/ 9646 h 12530"/>
                    <a:gd name="connsiteX2" fmla="*/ 33345 w 34033"/>
                    <a:gd name="connsiteY2" fmla="*/ 8312 h 12530"/>
                    <a:gd name="connsiteX3" fmla="*/ 4770 w 34033"/>
                    <a:gd name="connsiteY3" fmla="*/ 406 h 12530"/>
                    <a:gd name="connsiteX4" fmla="*/ 864 w 34033"/>
                    <a:gd name="connsiteY4" fmla="*/ 3454 h 12530"/>
                    <a:gd name="connsiteX5" fmla="*/ 864 w 34033"/>
                    <a:gd name="connsiteY5" fmla="*/ 8979 h 12530"/>
                    <a:gd name="connsiteX6" fmla="*/ 16486 w 34033"/>
                    <a:gd name="connsiteY6" fmla="*/ 12503 h 12530"/>
                    <a:gd name="connsiteX7" fmla="*/ 33059 w 34033"/>
                    <a:gd name="connsiteY7" fmla="*/ 10693 h 12530"/>
                    <a:gd name="connsiteX8" fmla="*/ 28963 w 34033"/>
                    <a:gd name="connsiteY8" fmla="*/ 8884 h 12530"/>
                    <a:gd name="connsiteX9" fmla="*/ 3246 w 34033"/>
                    <a:gd name="connsiteY9" fmla="*/ 7455 h 12530"/>
                    <a:gd name="connsiteX10" fmla="*/ 3246 w 34033"/>
                    <a:gd name="connsiteY10" fmla="*/ 4693 h 12530"/>
                    <a:gd name="connsiteX11" fmla="*/ 5627 w 34033"/>
                    <a:gd name="connsiteY11" fmla="*/ 2883 h 12530"/>
                    <a:gd name="connsiteX12" fmla="*/ 8008 w 34033"/>
                    <a:gd name="connsiteY12" fmla="*/ 2883 h 12530"/>
                    <a:gd name="connsiteX13" fmla="*/ 28963 w 34033"/>
                    <a:gd name="connsiteY13" fmla="*/ 8884 h 1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033" h="12530">
                      <a:moveTo>
                        <a:pt x="33059" y="10693"/>
                      </a:moveTo>
                      <a:cubicBezTo>
                        <a:pt x="33554" y="10560"/>
                        <a:pt x="33916" y="10150"/>
                        <a:pt x="34012" y="9646"/>
                      </a:cubicBezTo>
                      <a:cubicBezTo>
                        <a:pt x="34116" y="9103"/>
                        <a:pt x="33840" y="8560"/>
                        <a:pt x="33345" y="8312"/>
                      </a:cubicBezTo>
                      <a:cubicBezTo>
                        <a:pt x="32583" y="8312"/>
                        <a:pt x="13819" y="-2165"/>
                        <a:pt x="4770" y="406"/>
                      </a:cubicBezTo>
                      <a:cubicBezTo>
                        <a:pt x="3112" y="864"/>
                        <a:pt x="1712" y="1959"/>
                        <a:pt x="864" y="3454"/>
                      </a:cubicBezTo>
                      <a:cubicBezTo>
                        <a:pt x="-288" y="5121"/>
                        <a:pt x="-288" y="7312"/>
                        <a:pt x="864" y="8979"/>
                      </a:cubicBezTo>
                      <a:cubicBezTo>
                        <a:pt x="3151" y="11932"/>
                        <a:pt x="9723" y="12694"/>
                        <a:pt x="16486" y="12503"/>
                      </a:cubicBezTo>
                      <a:cubicBezTo>
                        <a:pt x="22058" y="12427"/>
                        <a:pt x="27601" y="11817"/>
                        <a:pt x="33059" y="10693"/>
                      </a:cubicBezTo>
                      <a:close/>
                      <a:moveTo>
                        <a:pt x="28963" y="8884"/>
                      </a:moveTo>
                      <a:cubicBezTo>
                        <a:pt x="19438" y="10503"/>
                        <a:pt x="5818" y="10789"/>
                        <a:pt x="3246" y="7455"/>
                      </a:cubicBezTo>
                      <a:cubicBezTo>
                        <a:pt x="3246" y="6979"/>
                        <a:pt x="2579" y="6217"/>
                        <a:pt x="3246" y="4693"/>
                      </a:cubicBezTo>
                      <a:cubicBezTo>
                        <a:pt x="3712" y="3750"/>
                        <a:pt x="4589" y="3073"/>
                        <a:pt x="5627" y="2883"/>
                      </a:cubicBezTo>
                      <a:cubicBezTo>
                        <a:pt x="6418" y="2740"/>
                        <a:pt x="7218" y="2740"/>
                        <a:pt x="8008" y="2883"/>
                      </a:cubicBezTo>
                      <a:cubicBezTo>
                        <a:pt x="15314" y="3502"/>
                        <a:pt x="22439" y="5540"/>
                        <a:pt x="28963" y="888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28" name="任意多边形: 形状 11027">
                  <a:extLst>
                    <a:ext uri="{FF2B5EF4-FFF2-40B4-BE49-F238E27FC236}">
                      <a16:creationId xmlns:a16="http://schemas.microsoft.com/office/drawing/2014/main" id="{32BC5BA0-5708-5CBC-37FB-E4BC1F7EE451}"/>
                    </a:ext>
                  </a:extLst>
                </p:cNvPr>
                <p:cNvSpPr/>
                <p:nvPr/>
              </p:nvSpPr>
              <p:spPr>
                <a:xfrm>
                  <a:off x="8662955" y="4980557"/>
                  <a:ext cx="20345" cy="23496"/>
                </a:xfrm>
                <a:custGeom>
                  <a:avLst/>
                  <a:gdLst>
                    <a:gd name="connsiteX0" fmla="*/ 19844 w 20345"/>
                    <a:gd name="connsiteY0" fmla="*/ 23402 h 23496"/>
                    <a:gd name="connsiteX1" fmla="*/ 20321 w 20345"/>
                    <a:gd name="connsiteY1" fmla="*/ 22163 h 23496"/>
                    <a:gd name="connsiteX2" fmla="*/ 11653 w 20345"/>
                    <a:gd name="connsiteY2" fmla="*/ 2066 h 23496"/>
                    <a:gd name="connsiteX3" fmla="*/ 4605 w 20345"/>
                    <a:gd name="connsiteY3" fmla="*/ 65 h 23496"/>
                    <a:gd name="connsiteX4" fmla="*/ 32 w 20345"/>
                    <a:gd name="connsiteY4" fmla="*/ 3685 h 23496"/>
                    <a:gd name="connsiteX5" fmla="*/ 18606 w 20345"/>
                    <a:gd name="connsiteY5" fmla="*/ 23497 h 23496"/>
                    <a:gd name="connsiteX6" fmla="*/ 19082 w 20345"/>
                    <a:gd name="connsiteY6" fmla="*/ 23497 h 23496"/>
                    <a:gd name="connsiteX7" fmla="*/ 10319 w 20345"/>
                    <a:gd name="connsiteY7" fmla="*/ 4352 h 23496"/>
                    <a:gd name="connsiteX8" fmla="*/ 17654 w 20345"/>
                    <a:gd name="connsiteY8" fmla="*/ 20544 h 23496"/>
                    <a:gd name="connsiteX9" fmla="*/ 2699 w 20345"/>
                    <a:gd name="connsiteY9" fmla="*/ 4352 h 23496"/>
                    <a:gd name="connsiteX10" fmla="*/ 5176 w 20345"/>
                    <a:gd name="connsiteY10" fmla="*/ 2923 h 23496"/>
                    <a:gd name="connsiteX11" fmla="*/ 5938 w 20345"/>
                    <a:gd name="connsiteY11" fmla="*/ 2923 h 23496"/>
                    <a:gd name="connsiteX12" fmla="*/ 10129 w 20345"/>
                    <a:gd name="connsiteY12" fmla="*/ 3970 h 2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345" h="23496">
                      <a:moveTo>
                        <a:pt x="19844" y="23402"/>
                      </a:moveTo>
                      <a:cubicBezTo>
                        <a:pt x="20225" y="23116"/>
                        <a:pt x="20416" y="22630"/>
                        <a:pt x="20321" y="22163"/>
                      </a:cubicBezTo>
                      <a:cubicBezTo>
                        <a:pt x="19606" y="14724"/>
                        <a:pt x="16577" y="7695"/>
                        <a:pt x="11653" y="2066"/>
                      </a:cubicBezTo>
                      <a:cubicBezTo>
                        <a:pt x="9662" y="484"/>
                        <a:pt x="7128" y="-230"/>
                        <a:pt x="4605" y="65"/>
                      </a:cubicBezTo>
                      <a:cubicBezTo>
                        <a:pt x="1175" y="65"/>
                        <a:pt x="223" y="2256"/>
                        <a:pt x="32" y="3685"/>
                      </a:cubicBezTo>
                      <a:cubicBezTo>
                        <a:pt x="-729" y="9686"/>
                        <a:pt x="12129" y="20830"/>
                        <a:pt x="18606" y="23497"/>
                      </a:cubicBezTo>
                      <a:lnTo>
                        <a:pt x="19082" y="23497"/>
                      </a:lnTo>
                      <a:close/>
                      <a:moveTo>
                        <a:pt x="10319" y="4352"/>
                      </a:moveTo>
                      <a:cubicBezTo>
                        <a:pt x="14377" y="8866"/>
                        <a:pt x="16939" y="14524"/>
                        <a:pt x="17654" y="20544"/>
                      </a:cubicBezTo>
                      <a:cubicBezTo>
                        <a:pt x="11081" y="16734"/>
                        <a:pt x="2223" y="7971"/>
                        <a:pt x="2699" y="4352"/>
                      </a:cubicBezTo>
                      <a:cubicBezTo>
                        <a:pt x="2699" y="4352"/>
                        <a:pt x="2699" y="3208"/>
                        <a:pt x="5176" y="2923"/>
                      </a:cubicBezTo>
                      <a:lnTo>
                        <a:pt x="5938" y="2923"/>
                      </a:lnTo>
                      <a:cubicBezTo>
                        <a:pt x="7405" y="2837"/>
                        <a:pt x="8872" y="3199"/>
                        <a:pt x="10129" y="3970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29" name="任意多边形: 形状 11028">
                  <a:extLst>
                    <a:ext uri="{FF2B5EF4-FFF2-40B4-BE49-F238E27FC236}">
                      <a16:creationId xmlns:a16="http://schemas.microsoft.com/office/drawing/2014/main" id="{CD7CBE24-9FAD-06BF-C91C-F3D8D999066D}"/>
                    </a:ext>
                  </a:extLst>
                </p:cNvPr>
                <p:cNvSpPr/>
                <p:nvPr/>
              </p:nvSpPr>
              <p:spPr>
                <a:xfrm>
                  <a:off x="8560783" y="4995286"/>
                  <a:ext cx="200791" cy="63547"/>
                </a:xfrm>
                <a:custGeom>
                  <a:avLst/>
                  <a:gdLst>
                    <a:gd name="connsiteX0" fmla="*/ 126683 w 200791"/>
                    <a:gd name="connsiteY0" fmla="*/ 1338 h 63547"/>
                    <a:gd name="connsiteX1" fmla="*/ 184405 w 200791"/>
                    <a:gd name="connsiteY1" fmla="*/ 4 h 63547"/>
                    <a:gd name="connsiteX2" fmla="*/ 188977 w 200791"/>
                    <a:gd name="connsiteY2" fmla="*/ 3529 h 63547"/>
                    <a:gd name="connsiteX3" fmla="*/ 200597 w 200791"/>
                    <a:gd name="connsiteY3" fmla="*/ 50201 h 63547"/>
                    <a:gd name="connsiteX4" fmla="*/ 194692 w 200791"/>
                    <a:gd name="connsiteY4" fmla="*/ 59536 h 63547"/>
                    <a:gd name="connsiteX5" fmla="*/ 193168 w 200791"/>
                    <a:gd name="connsiteY5" fmla="*/ 59726 h 63547"/>
                    <a:gd name="connsiteX6" fmla="*/ 116110 w 200791"/>
                    <a:gd name="connsiteY6" fmla="*/ 59726 h 63547"/>
                    <a:gd name="connsiteX7" fmla="*/ 23242 w 200791"/>
                    <a:gd name="connsiteY7" fmla="*/ 63536 h 63547"/>
                    <a:gd name="connsiteX8" fmla="*/ 4192 w 200791"/>
                    <a:gd name="connsiteY8" fmla="*/ 40105 h 63547"/>
                    <a:gd name="connsiteX9" fmla="*/ 114301 w 200791"/>
                    <a:gd name="connsiteY9" fmla="*/ 5434 h 63547"/>
                    <a:gd name="connsiteX10" fmla="*/ 126683 w 200791"/>
                    <a:gd name="connsiteY10" fmla="*/ 1338 h 63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791" h="63547">
                      <a:moveTo>
                        <a:pt x="126683" y="1338"/>
                      </a:moveTo>
                      <a:lnTo>
                        <a:pt x="184405" y="4"/>
                      </a:lnTo>
                      <a:cubicBezTo>
                        <a:pt x="186586" y="-91"/>
                        <a:pt x="188510" y="1395"/>
                        <a:pt x="188977" y="3529"/>
                      </a:cubicBezTo>
                      <a:lnTo>
                        <a:pt x="200597" y="50201"/>
                      </a:lnTo>
                      <a:cubicBezTo>
                        <a:pt x="201550" y="54411"/>
                        <a:pt x="198902" y="58593"/>
                        <a:pt x="194692" y="59536"/>
                      </a:cubicBezTo>
                      <a:cubicBezTo>
                        <a:pt x="194196" y="59650"/>
                        <a:pt x="193682" y="59717"/>
                        <a:pt x="193168" y="59726"/>
                      </a:cubicBezTo>
                      <a:cubicBezTo>
                        <a:pt x="172308" y="59726"/>
                        <a:pt x="142209" y="59726"/>
                        <a:pt x="116110" y="59726"/>
                      </a:cubicBezTo>
                      <a:cubicBezTo>
                        <a:pt x="85440" y="60393"/>
                        <a:pt x="58960" y="62679"/>
                        <a:pt x="23242" y="63536"/>
                      </a:cubicBezTo>
                      <a:cubicBezTo>
                        <a:pt x="1525" y="64108"/>
                        <a:pt x="-5333" y="42295"/>
                        <a:pt x="4192" y="40105"/>
                      </a:cubicBezTo>
                      <a:cubicBezTo>
                        <a:pt x="45340" y="30008"/>
                        <a:pt x="79058" y="28294"/>
                        <a:pt x="114301" y="5434"/>
                      </a:cubicBezTo>
                      <a:cubicBezTo>
                        <a:pt x="117996" y="2995"/>
                        <a:pt x="122263" y="1585"/>
                        <a:pt x="126683" y="133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0" name="任意多边形: 形状 11029">
                  <a:extLst>
                    <a:ext uri="{FF2B5EF4-FFF2-40B4-BE49-F238E27FC236}">
                      <a16:creationId xmlns:a16="http://schemas.microsoft.com/office/drawing/2014/main" id="{21C5B470-F7A4-FB03-D5C3-7CEFF9A5676D}"/>
                    </a:ext>
                  </a:extLst>
                </p:cNvPr>
                <p:cNvSpPr/>
                <p:nvPr/>
              </p:nvSpPr>
              <p:spPr>
                <a:xfrm>
                  <a:off x="8494204" y="3923061"/>
                  <a:ext cx="538733" cy="400526"/>
                </a:xfrm>
                <a:custGeom>
                  <a:avLst/>
                  <a:gdLst>
                    <a:gd name="connsiteX0" fmla="*/ 538734 w 538733"/>
                    <a:gd name="connsiteY0" fmla="*/ 304514 h 400526"/>
                    <a:gd name="connsiteX1" fmla="*/ 237363 w 538733"/>
                    <a:gd name="connsiteY1" fmla="*/ 400526 h 400526"/>
                    <a:gd name="connsiteX2" fmla="*/ 110585 w 538733"/>
                    <a:gd name="connsiteY2" fmla="*/ 290608 h 400526"/>
                    <a:gd name="connsiteX3" fmla="*/ 66675 w 538733"/>
                    <a:gd name="connsiteY3" fmla="*/ 257461 h 400526"/>
                    <a:gd name="connsiteX4" fmla="*/ 0 w 538733"/>
                    <a:gd name="connsiteY4" fmla="*/ 212312 h 400526"/>
                    <a:gd name="connsiteX5" fmla="*/ 188214 w 538733"/>
                    <a:gd name="connsiteY5" fmla="*/ 0 h 400526"/>
                    <a:gd name="connsiteX6" fmla="*/ 538734 w 538733"/>
                    <a:gd name="connsiteY6" fmla="*/ 304514 h 400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8733" h="400526">
                      <a:moveTo>
                        <a:pt x="538734" y="304514"/>
                      </a:moveTo>
                      <a:lnTo>
                        <a:pt x="237363" y="400526"/>
                      </a:lnTo>
                      <a:cubicBezTo>
                        <a:pt x="237363" y="400526"/>
                        <a:pt x="184213" y="348424"/>
                        <a:pt x="110585" y="290608"/>
                      </a:cubicBezTo>
                      <a:cubicBezTo>
                        <a:pt x="96584" y="279654"/>
                        <a:pt x="82010" y="268510"/>
                        <a:pt x="66675" y="257461"/>
                      </a:cubicBezTo>
                      <a:cubicBezTo>
                        <a:pt x="45244" y="241840"/>
                        <a:pt x="22765" y="226504"/>
                        <a:pt x="0" y="212312"/>
                      </a:cubicBezTo>
                      <a:cubicBezTo>
                        <a:pt x="0" y="212312"/>
                        <a:pt x="83058" y="17335"/>
                        <a:pt x="188214" y="0"/>
                      </a:cubicBezTo>
                      <a:cubicBezTo>
                        <a:pt x="188119" y="0"/>
                        <a:pt x="459867" y="82010"/>
                        <a:pt x="538734" y="30451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1" name="任意多边形: 形状 11030">
                  <a:extLst>
                    <a:ext uri="{FF2B5EF4-FFF2-40B4-BE49-F238E27FC236}">
                      <a16:creationId xmlns:a16="http://schemas.microsoft.com/office/drawing/2014/main" id="{216B5A2F-A22C-2156-8495-2D1C2C3D916A}"/>
                    </a:ext>
                  </a:extLst>
                </p:cNvPr>
                <p:cNvSpPr/>
                <p:nvPr/>
              </p:nvSpPr>
              <p:spPr>
                <a:xfrm>
                  <a:off x="8560879" y="4162710"/>
                  <a:ext cx="43910" cy="50958"/>
                </a:xfrm>
                <a:custGeom>
                  <a:avLst/>
                  <a:gdLst>
                    <a:gd name="connsiteX0" fmla="*/ 43910 w 43910"/>
                    <a:gd name="connsiteY0" fmla="*/ 50959 h 50958"/>
                    <a:gd name="connsiteX1" fmla="*/ 0 w 43910"/>
                    <a:gd name="connsiteY1" fmla="*/ 17812 h 50958"/>
                    <a:gd name="connsiteX2" fmla="*/ 5905 w 43910"/>
                    <a:gd name="connsiteY2" fmla="*/ 0 h 50958"/>
                    <a:gd name="connsiteX3" fmla="*/ 43910 w 43910"/>
                    <a:gd name="connsiteY3" fmla="*/ 50959 h 50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910" h="50958">
                      <a:moveTo>
                        <a:pt x="43910" y="50959"/>
                      </a:moveTo>
                      <a:cubicBezTo>
                        <a:pt x="29909" y="40005"/>
                        <a:pt x="15335" y="28861"/>
                        <a:pt x="0" y="17812"/>
                      </a:cubicBezTo>
                      <a:lnTo>
                        <a:pt x="5905" y="0"/>
                      </a:lnTo>
                      <a:cubicBezTo>
                        <a:pt x="21936" y="14192"/>
                        <a:pt x="34880" y="31537"/>
                        <a:pt x="43910" y="50959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2" name="任意多边形: 形状 11031">
                  <a:extLst>
                    <a:ext uri="{FF2B5EF4-FFF2-40B4-BE49-F238E27FC236}">
                      <a16:creationId xmlns:a16="http://schemas.microsoft.com/office/drawing/2014/main" id="{317070B5-9ADB-19E2-67F9-A6BA950789B3}"/>
                    </a:ext>
                  </a:extLst>
                </p:cNvPr>
                <p:cNvSpPr/>
                <p:nvPr/>
              </p:nvSpPr>
              <p:spPr>
                <a:xfrm>
                  <a:off x="8133788" y="4411760"/>
                  <a:ext cx="104384" cy="83457"/>
                </a:xfrm>
                <a:custGeom>
                  <a:avLst/>
                  <a:gdLst>
                    <a:gd name="connsiteX0" fmla="*/ 35614 w 104384"/>
                    <a:gd name="connsiteY0" fmla="*/ 791 h 83457"/>
                    <a:gd name="connsiteX1" fmla="*/ 14849 w 104384"/>
                    <a:gd name="connsiteY1" fmla="*/ 5744 h 83457"/>
                    <a:gd name="connsiteX2" fmla="*/ 4848 w 104384"/>
                    <a:gd name="connsiteY2" fmla="*/ 16412 h 83457"/>
                    <a:gd name="connsiteX3" fmla="*/ 181 w 104384"/>
                    <a:gd name="connsiteY3" fmla="*/ 44987 h 83457"/>
                    <a:gd name="connsiteX4" fmla="*/ 8277 w 104384"/>
                    <a:gd name="connsiteY4" fmla="*/ 59370 h 83457"/>
                    <a:gd name="connsiteX5" fmla="*/ 23517 w 104384"/>
                    <a:gd name="connsiteY5" fmla="*/ 65371 h 83457"/>
                    <a:gd name="connsiteX6" fmla="*/ 104384 w 104384"/>
                    <a:gd name="connsiteY6" fmla="*/ 76610 h 83457"/>
                    <a:gd name="connsiteX7" fmla="*/ 88382 w 104384"/>
                    <a:gd name="connsiteY7" fmla="*/ 34224 h 83457"/>
                    <a:gd name="connsiteX8" fmla="*/ 57045 w 104384"/>
                    <a:gd name="connsiteY8" fmla="*/ 5649 h 83457"/>
                    <a:gd name="connsiteX9" fmla="*/ 35614 w 104384"/>
                    <a:gd name="connsiteY9" fmla="*/ 791 h 8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384" h="83457">
                      <a:moveTo>
                        <a:pt x="35614" y="791"/>
                      </a:moveTo>
                      <a:lnTo>
                        <a:pt x="14849" y="5744"/>
                      </a:lnTo>
                      <a:cubicBezTo>
                        <a:pt x="9658" y="6944"/>
                        <a:pt x="5715" y="11154"/>
                        <a:pt x="4848" y="16412"/>
                      </a:cubicBezTo>
                      <a:lnTo>
                        <a:pt x="181" y="44987"/>
                      </a:lnTo>
                      <a:cubicBezTo>
                        <a:pt x="-839" y="51093"/>
                        <a:pt x="2533" y="57074"/>
                        <a:pt x="8277" y="59370"/>
                      </a:cubicBezTo>
                      <a:lnTo>
                        <a:pt x="23517" y="65371"/>
                      </a:lnTo>
                      <a:cubicBezTo>
                        <a:pt x="23517" y="65371"/>
                        <a:pt x="67332" y="96994"/>
                        <a:pt x="104384" y="76610"/>
                      </a:cubicBezTo>
                      <a:lnTo>
                        <a:pt x="88382" y="34224"/>
                      </a:lnTo>
                      <a:lnTo>
                        <a:pt x="57045" y="5649"/>
                      </a:lnTo>
                      <a:cubicBezTo>
                        <a:pt x="51130" y="620"/>
                        <a:pt x="43119" y="-1200"/>
                        <a:pt x="35614" y="791"/>
                      </a:cubicBezTo>
                      <a:close/>
                    </a:path>
                  </a:pathLst>
                </a:custGeom>
                <a:solidFill>
                  <a:srgbClr val="E489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3" name="任意多边形: 形状 11032">
                  <a:extLst>
                    <a:ext uri="{FF2B5EF4-FFF2-40B4-BE49-F238E27FC236}">
                      <a16:creationId xmlns:a16="http://schemas.microsoft.com/office/drawing/2014/main" id="{FE097B1F-6283-0EF6-DBE1-230826AE4727}"/>
                    </a:ext>
                  </a:extLst>
                </p:cNvPr>
                <p:cNvSpPr/>
                <p:nvPr/>
              </p:nvSpPr>
              <p:spPr>
                <a:xfrm>
                  <a:off x="8217026" y="4130777"/>
                  <a:ext cx="359187" cy="362640"/>
                </a:xfrm>
                <a:custGeom>
                  <a:avLst/>
                  <a:gdLst>
                    <a:gd name="connsiteX0" fmla="*/ 330613 w 359187"/>
                    <a:gd name="connsiteY0" fmla="*/ 12597 h 362640"/>
                    <a:gd name="connsiteX1" fmla="*/ 359188 w 359187"/>
                    <a:gd name="connsiteY1" fmla="*/ 61556 h 362640"/>
                    <a:gd name="connsiteX2" fmla="*/ 326136 w 359187"/>
                    <a:gd name="connsiteY2" fmla="*/ 146614 h 362640"/>
                    <a:gd name="connsiteX3" fmla="*/ 299276 w 359187"/>
                    <a:gd name="connsiteY3" fmla="*/ 203764 h 362640"/>
                    <a:gd name="connsiteX4" fmla="*/ 262319 w 359187"/>
                    <a:gd name="connsiteY4" fmla="*/ 262914 h 362640"/>
                    <a:gd name="connsiteX5" fmla="*/ 258985 w 359187"/>
                    <a:gd name="connsiteY5" fmla="*/ 266819 h 362640"/>
                    <a:gd name="connsiteX6" fmla="*/ 255175 w 359187"/>
                    <a:gd name="connsiteY6" fmla="*/ 271010 h 362640"/>
                    <a:gd name="connsiteX7" fmla="*/ 245650 w 359187"/>
                    <a:gd name="connsiteY7" fmla="*/ 279773 h 362640"/>
                    <a:gd name="connsiteX8" fmla="*/ 239268 w 359187"/>
                    <a:gd name="connsiteY8" fmla="*/ 284536 h 362640"/>
                    <a:gd name="connsiteX9" fmla="*/ 233267 w 359187"/>
                    <a:gd name="connsiteY9" fmla="*/ 288346 h 362640"/>
                    <a:gd name="connsiteX10" fmla="*/ 225171 w 359187"/>
                    <a:gd name="connsiteY10" fmla="*/ 292537 h 362640"/>
                    <a:gd name="connsiteX11" fmla="*/ 195072 w 359187"/>
                    <a:gd name="connsiteY11" fmla="*/ 305967 h 362640"/>
                    <a:gd name="connsiteX12" fmla="*/ 136684 w 359187"/>
                    <a:gd name="connsiteY12" fmla="*/ 327684 h 362640"/>
                    <a:gd name="connsiteX13" fmla="*/ 19050 w 359187"/>
                    <a:gd name="connsiteY13" fmla="*/ 362641 h 362640"/>
                    <a:gd name="connsiteX14" fmla="*/ 0 w 359187"/>
                    <a:gd name="connsiteY14" fmla="*/ 311682 h 362640"/>
                    <a:gd name="connsiteX15" fmla="*/ 107633 w 359187"/>
                    <a:gd name="connsiteY15" fmla="*/ 258247 h 362640"/>
                    <a:gd name="connsiteX16" fmla="*/ 160115 w 359187"/>
                    <a:gd name="connsiteY16" fmla="*/ 231577 h 362640"/>
                    <a:gd name="connsiteX17" fmla="*/ 184118 w 359187"/>
                    <a:gd name="connsiteY17" fmla="*/ 218052 h 362640"/>
                    <a:gd name="connsiteX18" fmla="*/ 189262 w 359187"/>
                    <a:gd name="connsiteY18" fmla="*/ 214813 h 362640"/>
                    <a:gd name="connsiteX19" fmla="*/ 189262 w 359187"/>
                    <a:gd name="connsiteY19" fmla="*/ 214813 h 362640"/>
                    <a:gd name="connsiteX20" fmla="*/ 189262 w 359187"/>
                    <a:gd name="connsiteY20" fmla="*/ 214813 h 362640"/>
                    <a:gd name="connsiteX21" fmla="*/ 190786 w 359187"/>
                    <a:gd name="connsiteY21" fmla="*/ 212908 h 362640"/>
                    <a:gd name="connsiteX22" fmla="*/ 191929 w 359187"/>
                    <a:gd name="connsiteY22" fmla="*/ 211479 h 362640"/>
                    <a:gd name="connsiteX23" fmla="*/ 193262 w 359187"/>
                    <a:gd name="connsiteY23" fmla="*/ 209479 h 362640"/>
                    <a:gd name="connsiteX24" fmla="*/ 217265 w 359187"/>
                    <a:gd name="connsiteY24" fmla="*/ 164330 h 362640"/>
                    <a:gd name="connsiteX25" fmla="*/ 239363 w 359187"/>
                    <a:gd name="connsiteY25" fmla="*/ 111181 h 362640"/>
                    <a:gd name="connsiteX26" fmla="*/ 278797 w 359187"/>
                    <a:gd name="connsiteY26" fmla="*/ 691 h 362640"/>
                    <a:gd name="connsiteX27" fmla="*/ 330613 w 359187"/>
                    <a:gd name="connsiteY27" fmla="*/ 12597 h 362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9187" h="362640">
                      <a:moveTo>
                        <a:pt x="330613" y="12597"/>
                      </a:moveTo>
                      <a:cubicBezTo>
                        <a:pt x="346891" y="23913"/>
                        <a:pt x="357340" y="41820"/>
                        <a:pt x="359188" y="61556"/>
                      </a:cubicBezTo>
                      <a:cubicBezTo>
                        <a:pt x="359188" y="61556"/>
                        <a:pt x="338233" y="118706"/>
                        <a:pt x="326136" y="146614"/>
                      </a:cubicBezTo>
                      <a:cubicBezTo>
                        <a:pt x="317849" y="165664"/>
                        <a:pt x="309277" y="184714"/>
                        <a:pt x="299276" y="203764"/>
                      </a:cubicBezTo>
                      <a:cubicBezTo>
                        <a:pt x="288960" y="224662"/>
                        <a:pt x="276578" y="244474"/>
                        <a:pt x="262319" y="262914"/>
                      </a:cubicBezTo>
                      <a:lnTo>
                        <a:pt x="258985" y="266819"/>
                      </a:lnTo>
                      <a:lnTo>
                        <a:pt x="255175" y="271010"/>
                      </a:lnTo>
                      <a:cubicBezTo>
                        <a:pt x="252156" y="274097"/>
                        <a:pt x="248984" y="277021"/>
                        <a:pt x="245650" y="279773"/>
                      </a:cubicBezTo>
                      <a:cubicBezTo>
                        <a:pt x="243612" y="281478"/>
                        <a:pt x="241487" y="283069"/>
                        <a:pt x="239268" y="284536"/>
                      </a:cubicBezTo>
                      <a:cubicBezTo>
                        <a:pt x="237172" y="285965"/>
                        <a:pt x="234125" y="287965"/>
                        <a:pt x="233267" y="288346"/>
                      </a:cubicBezTo>
                      <a:lnTo>
                        <a:pt x="225171" y="292537"/>
                      </a:lnTo>
                      <a:cubicBezTo>
                        <a:pt x="214694" y="297776"/>
                        <a:pt x="204883" y="302062"/>
                        <a:pt x="195072" y="305967"/>
                      </a:cubicBezTo>
                      <a:cubicBezTo>
                        <a:pt x="175451" y="313968"/>
                        <a:pt x="156115" y="321017"/>
                        <a:pt x="136684" y="327684"/>
                      </a:cubicBezTo>
                      <a:cubicBezTo>
                        <a:pt x="97631" y="340733"/>
                        <a:pt x="58865" y="352640"/>
                        <a:pt x="19050" y="362641"/>
                      </a:cubicBezTo>
                      <a:lnTo>
                        <a:pt x="0" y="311682"/>
                      </a:lnTo>
                      <a:cubicBezTo>
                        <a:pt x="35719" y="293394"/>
                        <a:pt x="72104" y="276059"/>
                        <a:pt x="107633" y="258247"/>
                      </a:cubicBezTo>
                      <a:cubicBezTo>
                        <a:pt x="125444" y="249389"/>
                        <a:pt x="143161" y="240530"/>
                        <a:pt x="160115" y="231577"/>
                      </a:cubicBezTo>
                      <a:cubicBezTo>
                        <a:pt x="168497" y="227100"/>
                        <a:pt x="176879" y="222052"/>
                        <a:pt x="184118" y="218052"/>
                      </a:cubicBezTo>
                      <a:lnTo>
                        <a:pt x="189262" y="214813"/>
                      </a:lnTo>
                      <a:cubicBezTo>
                        <a:pt x="190595" y="214051"/>
                        <a:pt x="189262" y="214813"/>
                        <a:pt x="189262" y="214813"/>
                      </a:cubicBezTo>
                      <a:cubicBezTo>
                        <a:pt x="189262" y="214813"/>
                        <a:pt x="188595" y="215384"/>
                        <a:pt x="189262" y="214813"/>
                      </a:cubicBezTo>
                      <a:cubicBezTo>
                        <a:pt x="189929" y="214241"/>
                        <a:pt x="189929" y="214146"/>
                        <a:pt x="190786" y="212908"/>
                      </a:cubicBezTo>
                      <a:lnTo>
                        <a:pt x="191929" y="211479"/>
                      </a:lnTo>
                      <a:lnTo>
                        <a:pt x="193262" y="209479"/>
                      </a:lnTo>
                      <a:cubicBezTo>
                        <a:pt x="202473" y="195106"/>
                        <a:pt x="210503" y="180009"/>
                        <a:pt x="217265" y="164330"/>
                      </a:cubicBezTo>
                      <a:cubicBezTo>
                        <a:pt x="224790" y="147185"/>
                        <a:pt x="232410" y="129374"/>
                        <a:pt x="239363" y="111181"/>
                      </a:cubicBezTo>
                      <a:cubicBezTo>
                        <a:pt x="253175" y="74986"/>
                        <a:pt x="266414" y="37267"/>
                        <a:pt x="278797" y="691"/>
                      </a:cubicBezTo>
                      <a:cubicBezTo>
                        <a:pt x="296942" y="-1786"/>
                        <a:pt x="315373" y="2444"/>
                        <a:pt x="330613" y="1259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4" name="任意多边形: 形状 11033">
                  <a:extLst>
                    <a:ext uri="{FF2B5EF4-FFF2-40B4-BE49-F238E27FC236}">
                      <a16:creationId xmlns:a16="http://schemas.microsoft.com/office/drawing/2014/main" id="{744B8794-0D63-2700-3FF5-20D114F29361}"/>
                    </a:ext>
                  </a:extLst>
                </p:cNvPr>
                <p:cNvSpPr/>
                <p:nvPr/>
              </p:nvSpPr>
              <p:spPr>
                <a:xfrm>
                  <a:off x="8217026" y="4130777"/>
                  <a:ext cx="359187" cy="362640"/>
                </a:xfrm>
                <a:custGeom>
                  <a:avLst/>
                  <a:gdLst>
                    <a:gd name="connsiteX0" fmla="*/ 330613 w 359187"/>
                    <a:gd name="connsiteY0" fmla="*/ 12597 h 362640"/>
                    <a:gd name="connsiteX1" fmla="*/ 359188 w 359187"/>
                    <a:gd name="connsiteY1" fmla="*/ 61556 h 362640"/>
                    <a:gd name="connsiteX2" fmla="*/ 326136 w 359187"/>
                    <a:gd name="connsiteY2" fmla="*/ 146614 h 362640"/>
                    <a:gd name="connsiteX3" fmla="*/ 299276 w 359187"/>
                    <a:gd name="connsiteY3" fmla="*/ 203764 h 362640"/>
                    <a:gd name="connsiteX4" fmla="*/ 262319 w 359187"/>
                    <a:gd name="connsiteY4" fmla="*/ 262914 h 362640"/>
                    <a:gd name="connsiteX5" fmla="*/ 258985 w 359187"/>
                    <a:gd name="connsiteY5" fmla="*/ 266819 h 362640"/>
                    <a:gd name="connsiteX6" fmla="*/ 255175 w 359187"/>
                    <a:gd name="connsiteY6" fmla="*/ 271010 h 362640"/>
                    <a:gd name="connsiteX7" fmla="*/ 245650 w 359187"/>
                    <a:gd name="connsiteY7" fmla="*/ 279773 h 362640"/>
                    <a:gd name="connsiteX8" fmla="*/ 239268 w 359187"/>
                    <a:gd name="connsiteY8" fmla="*/ 284536 h 362640"/>
                    <a:gd name="connsiteX9" fmla="*/ 233267 w 359187"/>
                    <a:gd name="connsiteY9" fmla="*/ 288346 h 362640"/>
                    <a:gd name="connsiteX10" fmla="*/ 225171 w 359187"/>
                    <a:gd name="connsiteY10" fmla="*/ 292537 h 362640"/>
                    <a:gd name="connsiteX11" fmla="*/ 195072 w 359187"/>
                    <a:gd name="connsiteY11" fmla="*/ 305967 h 362640"/>
                    <a:gd name="connsiteX12" fmla="*/ 136684 w 359187"/>
                    <a:gd name="connsiteY12" fmla="*/ 327684 h 362640"/>
                    <a:gd name="connsiteX13" fmla="*/ 19050 w 359187"/>
                    <a:gd name="connsiteY13" fmla="*/ 362641 h 362640"/>
                    <a:gd name="connsiteX14" fmla="*/ 0 w 359187"/>
                    <a:gd name="connsiteY14" fmla="*/ 311682 h 362640"/>
                    <a:gd name="connsiteX15" fmla="*/ 107633 w 359187"/>
                    <a:gd name="connsiteY15" fmla="*/ 258247 h 362640"/>
                    <a:gd name="connsiteX16" fmla="*/ 160115 w 359187"/>
                    <a:gd name="connsiteY16" fmla="*/ 231577 h 362640"/>
                    <a:gd name="connsiteX17" fmla="*/ 184118 w 359187"/>
                    <a:gd name="connsiteY17" fmla="*/ 218052 h 362640"/>
                    <a:gd name="connsiteX18" fmla="*/ 189262 w 359187"/>
                    <a:gd name="connsiteY18" fmla="*/ 214813 h 362640"/>
                    <a:gd name="connsiteX19" fmla="*/ 189262 w 359187"/>
                    <a:gd name="connsiteY19" fmla="*/ 214813 h 362640"/>
                    <a:gd name="connsiteX20" fmla="*/ 189262 w 359187"/>
                    <a:gd name="connsiteY20" fmla="*/ 214813 h 362640"/>
                    <a:gd name="connsiteX21" fmla="*/ 190786 w 359187"/>
                    <a:gd name="connsiteY21" fmla="*/ 212908 h 362640"/>
                    <a:gd name="connsiteX22" fmla="*/ 191929 w 359187"/>
                    <a:gd name="connsiteY22" fmla="*/ 211479 h 362640"/>
                    <a:gd name="connsiteX23" fmla="*/ 193262 w 359187"/>
                    <a:gd name="connsiteY23" fmla="*/ 209479 h 362640"/>
                    <a:gd name="connsiteX24" fmla="*/ 217265 w 359187"/>
                    <a:gd name="connsiteY24" fmla="*/ 164330 h 362640"/>
                    <a:gd name="connsiteX25" fmla="*/ 239363 w 359187"/>
                    <a:gd name="connsiteY25" fmla="*/ 111181 h 362640"/>
                    <a:gd name="connsiteX26" fmla="*/ 278797 w 359187"/>
                    <a:gd name="connsiteY26" fmla="*/ 691 h 362640"/>
                    <a:gd name="connsiteX27" fmla="*/ 330613 w 359187"/>
                    <a:gd name="connsiteY27" fmla="*/ 12597 h 362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9187" h="362640">
                      <a:moveTo>
                        <a:pt x="330613" y="12597"/>
                      </a:moveTo>
                      <a:cubicBezTo>
                        <a:pt x="346891" y="23913"/>
                        <a:pt x="357340" y="41820"/>
                        <a:pt x="359188" y="61556"/>
                      </a:cubicBezTo>
                      <a:cubicBezTo>
                        <a:pt x="359188" y="61556"/>
                        <a:pt x="338233" y="118706"/>
                        <a:pt x="326136" y="146614"/>
                      </a:cubicBezTo>
                      <a:cubicBezTo>
                        <a:pt x="317849" y="165664"/>
                        <a:pt x="309277" y="184714"/>
                        <a:pt x="299276" y="203764"/>
                      </a:cubicBezTo>
                      <a:cubicBezTo>
                        <a:pt x="288960" y="224662"/>
                        <a:pt x="276578" y="244474"/>
                        <a:pt x="262319" y="262914"/>
                      </a:cubicBezTo>
                      <a:lnTo>
                        <a:pt x="258985" y="266819"/>
                      </a:lnTo>
                      <a:lnTo>
                        <a:pt x="255175" y="271010"/>
                      </a:lnTo>
                      <a:cubicBezTo>
                        <a:pt x="252156" y="274097"/>
                        <a:pt x="248984" y="277021"/>
                        <a:pt x="245650" y="279773"/>
                      </a:cubicBezTo>
                      <a:cubicBezTo>
                        <a:pt x="243612" y="281478"/>
                        <a:pt x="241487" y="283069"/>
                        <a:pt x="239268" y="284536"/>
                      </a:cubicBezTo>
                      <a:cubicBezTo>
                        <a:pt x="237172" y="285965"/>
                        <a:pt x="234125" y="287965"/>
                        <a:pt x="233267" y="288346"/>
                      </a:cubicBezTo>
                      <a:lnTo>
                        <a:pt x="225171" y="292537"/>
                      </a:lnTo>
                      <a:cubicBezTo>
                        <a:pt x="214694" y="297776"/>
                        <a:pt x="204883" y="302062"/>
                        <a:pt x="195072" y="305967"/>
                      </a:cubicBezTo>
                      <a:cubicBezTo>
                        <a:pt x="175451" y="313968"/>
                        <a:pt x="156115" y="321017"/>
                        <a:pt x="136684" y="327684"/>
                      </a:cubicBezTo>
                      <a:cubicBezTo>
                        <a:pt x="97631" y="340733"/>
                        <a:pt x="58865" y="352640"/>
                        <a:pt x="19050" y="362641"/>
                      </a:cubicBezTo>
                      <a:lnTo>
                        <a:pt x="0" y="311682"/>
                      </a:lnTo>
                      <a:cubicBezTo>
                        <a:pt x="35719" y="293394"/>
                        <a:pt x="72104" y="276059"/>
                        <a:pt x="107633" y="258247"/>
                      </a:cubicBezTo>
                      <a:cubicBezTo>
                        <a:pt x="125444" y="249389"/>
                        <a:pt x="143161" y="240530"/>
                        <a:pt x="160115" y="231577"/>
                      </a:cubicBezTo>
                      <a:cubicBezTo>
                        <a:pt x="168497" y="227100"/>
                        <a:pt x="176879" y="222052"/>
                        <a:pt x="184118" y="218052"/>
                      </a:cubicBezTo>
                      <a:lnTo>
                        <a:pt x="189262" y="214813"/>
                      </a:lnTo>
                      <a:cubicBezTo>
                        <a:pt x="190595" y="214051"/>
                        <a:pt x="189262" y="214813"/>
                        <a:pt x="189262" y="214813"/>
                      </a:cubicBezTo>
                      <a:cubicBezTo>
                        <a:pt x="189262" y="214813"/>
                        <a:pt x="188595" y="215384"/>
                        <a:pt x="189262" y="214813"/>
                      </a:cubicBezTo>
                      <a:cubicBezTo>
                        <a:pt x="189929" y="214241"/>
                        <a:pt x="189929" y="214146"/>
                        <a:pt x="190786" y="212908"/>
                      </a:cubicBezTo>
                      <a:lnTo>
                        <a:pt x="191929" y="211479"/>
                      </a:lnTo>
                      <a:lnTo>
                        <a:pt x="193262" y="209479"/>
                      </a:lnTo>
                      <a:cubicBezTo>
                        <a:pt x="202473" y="195106"/>
                        <a:pt x="210503" y="180009"/>
                        <a:pt x="217265" y="164330"/>
                      </a:cubicBezTo>
                      <a:cubicBezTo>
                        <a:pt x="224790" y="147185"/>
                        <a:pt x="232410" y="129374"/>
                        <a:pt x="239363" y="111181"/>
                      </a:cubicBezTo>
                      <a:cubicBezTo>
                        <a:pt x="253175" y="74986"/>
                        <a:pt x="266414" y="37267"/>
                        <a:pt x="278797" y="691"/>
                      </a:cubicBezTo>
                      <a:cubicBezTo>
                        <a:pt x="296942" y="-1786"/>
                        <a:pt x="315373" y="2444"/>
                        <a:pt x="330613" y="12597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35" name="图形 14">
                <a:extLst>
                  <a:ext uri="{FF2B5EF4-FFF2-40B4-BE49-F238E27FC236}">
                    <a16:creationId xmlns:a16="http://schemas.microsoft.com/office/drawing/2014/main" id="{FDD65930-EE1B-768B-A9EF-CE49A44E2DB4}"/>
                  </a:ext>
                </a:extLst>
              </p:cNvPr>
              <p:cNvGrpSpPr/>
              <p:nvPr/>
            </p:nvGrpSpPr>
            <p:grpSpPr>
              <a:xfrm>
                <a:off x="6710834" y="5045773"/>
                <a:ext cx="3015429" cy="1687117"/>
                <a:chOff x="6710834" y="5045773"/>
                <a:chExt cx="3015429" cy="1687117"/>
              </a:xfrm>
            </p:grpSpPr>
            <p:sp>
              <p:nvSpPr>
                <p:cNvPr id="11036" name="任意多边形: 形状 11035">
                  <a:extLst>
                    <a:ext uri="{FF2B5EF4-FFF2-40B4-BE49-F238E27FC236}">
                      <a16:creationId xmlns:a16="http://schemas.microsoft.com/office/drawing/2014/main" id="{4B29F03F-C861-B910-1BE9-46821CBAC9F4}"/>
                    </a:ext>
                  </a:extLst>
                </p:cNvPr>
                <p:cNvSpPr/>
                <p:nvPr/>
              </p:nvSpPr>
              <p:spPr>
                <a:xfrm>
                  <a:off x="6805707" y="5045773"/>
                  <a:ext cx="2920555" cy="1624774"/>
                </a:xfrm>
                <a:custGeom>
                  <a:avLst/>
                  <a:gdLst>
                    <a:gd name="connsiteX0" fmla="*/ 0 w 2920555"/>
                    <a:gd name="connsiteY0" fmla="*/ 1624775 h 1624774"/>
                    <a:gd name="connsiteX1" fmla="*/ 1608582 w 2920555"/>
                    <a:gd name="connsiteY1" fmla="*/ 1624775 h 1624774"/>
                    <a:gd name="connsiteX2" fmla="*/ 2459927 w 2920555"/>
                    <a:gd name="connsiteY2" fmla="*/ 937069 h 1624774"/>
                    <a:gd name="connsiteX3" fmla="*/ 2497265 w 2920555"/>
                    <a:gd name="connsiteY3" fmla="*/ 983266 h 1624774"/>
                    <a:gd name="connsiteX4" fmla="*/ 2706910 w 2920555"/>
                    <a:gd name="connsiteY4" fmla="*/ 983266 h 1624774"/>
                    <a:gd name="connsiteX5" fmla="*/ 2920556 w 2920555"/>
                    <a:gd name="connsiteY5" fmla="*/ 0 h 1624774"/>
                    <a:gd name="connsiteX6" fmla="*/ 2710720 w 2920555"/>
                    <a:gd name="connsiteY6" fmla="*/ 381 h 1624774"/>
                    <a:gd name="connsiteX7" fmla="*/ 2710815 w 2920555"/>
                    <a:gd name="connsiteY7" fmla="*/ 0 h 1624774"/>
                    <a:gd name="connsiteX8" fmla="*/ 1704594 w 2920555"/>
                    <a:gd name="connsiteY8" fmla="*/ 2000 h 1624774"/>
                    <a:gd name="connsiteX9" fmla="*/ 1824704 w 2920555"/>
                    <a:gd name="connsiteY9" fmla="*/ 150685 h 1624774"/>
                    <a:gd name="connsiteX10" fmla="*/ 0 w 2920555"/>
                    <a:gd name="connsiteY10" fmla="*/ 1624775 h 162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0555" h="1624774">
                      <a:moveTo>
                        <a:pt x="0" y="1624775"/>
                      </a:moveTo>
                      <a:lnTo>
                        <a:pt x="1608582" y="1624775"/>
                      </a:lnTo>
                      <a:lnTo>
                        <a:pt x="2459927" y="937069"/>
                      </a:lnTo>
                      <a:lnTo>
                        <a:pt x="2497265" y="983266"/>
                      </a:lnTo>
                      <a:lnTo>
                        <a:pt x="2706910" y="983266"/>
                      </a:lnTo>
                      <a:lnTo>
                        <a:pt x="2920556" y="0"/>
                      </a:lnTo>
                      <a:lnTo>
                        <a:pt x="2710720" y="381"/>
                      </a:lnTo>
                      <a:lnTo>
                        <a:pt x="2710815" y="0"/>
                      </a:lnTo>
                      <a:lnTo>
                        <a:pt x="1704594" y="2000"/>
                      </a:lnTo>
                      <a:lnTo>
                        <a:pt x="1824704" y="150685"/>
                      </a:lnTo>
                      <a:lnTo>
                        <a:pt x="0" y="162477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7" name="任意多边形: 形状 11036">
                  <a:extLst>
                    <a:ext uri="{FF2B5EF4-FFF2-40B4-BE49-F238E27FC236}">
                      <a16:creationId xmlns:a16="http://schemas.microsoft.com/office/drawing/2014/main" id="{FFD00330-205F-AED5-9A92-376D2E1F598D}"/>
                    </a:ext>
                  </a:extLst>
                </p:cNvPr>
                <p:cNvSpPr/>
                <p:nvPr/>
              </p:nvSpPr>
              <p:spPr>
                <a:xfrm>
                  <a:off x="6805707" y="5045773"/>
                  <a:ext cx="2710814" cy="1624774"/>
                </a:xfrm>
                <a:custGeom>
                  <a:avLst/>
                  <a:gdLst>
                    <a:gd name="connsiteX0" fmla="*/ 0 w 2710814"/>
                    <a:gd name="connsiteY0" fmla="*/ 1624775 h 1624774"/>
                    <a:gd name="connsiteX1" fmla="*/ 1398937 w 2710814"/>
                    <a:gd name="connsiteY1" fmla="*/ 1624775 h 1624774"/>
                    <a:gd name="connsiteX2" fmla="*/ 2377059 w 2710814"/>
                    <a:gd name="connsiteY2" fmla="*/ 834580 h 1624774"/>
                    <a:gd name="connsiteX3" fmla="*/ 2497265 w 2710814"/>
                    <a:gd name="connsiteY3" fmla="*/ 983266 h 1624774"/>
                    <a:gd name="connsiteX4" fmla="*/ 2710815 w 2710814"/>
                    <a:gd name="connsiteY4" fmla="*/ 0 h 1624774"/>
                    <a:gd name="connsiteX5" fmla="*/ 1704594 w 2710814"/>
                    <a:gd name="connsiteY5" fmla="*/ 2000 h 1624774"/>
                    <a:gd name="connsiteX6" fmla="*/ 1824704 w 2710814"/>
                    <a:gd name="connsiteY6" fmla="*/ 150685 h 1624774"/>
                    <a:gd name="connsiteX7" fmla="*/ 0 w 2710814"/>
                    <a:gd name="connsiteY7" fmla="*/ 1624775 h 162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10814" h="1624774">
                      <a:moveTo>
                        <a:pt x="0" y="1624775"/>
                      </a:moveTo>
                      <a:lnTo>
                        <a:pt x="1398937" y="1624775"/>
                      </a:lnTo>
                      <a:lnTo>
                        <a:pt x="2377059" y="834580"/>
                      </a:lnTo>
                      <a:lnTo>
                        <a:pt x="2497265" y="983266"/>
                      </a:lnTo>
                      <a:lnTo>
                        <a:pt x="2710815" y="0"/>
                      </a:lnTo>
                      <a:lnTo>
                        <a:pt x="1704594" y="2000"/>
                      </a:lnTo>
                      <a:lnTo>
                        <a:pt x="1824704" y="150685"/>
                      </a:lnTo>
                      <a:lnTo>
                        <a:pt x="0" y="1624775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8" name="任意多边形: 形状 11037">
                  <a:extLst>
                    <a:ext uri="{FF2B5EF4-FFF2-40B4-BE49-F238E27FC236}">
                      <a16:creationId xmlns:a16="http://schemas.microsoft.com/office/drawing/2014/main" id="{CF443977-63CF-946F-5E17-885CE7713E04}"/>
                    </a:ext>
                  </a:extLst>
                </p:cNvPr>
                <p:cNvSpPr/>
                <p:nvPr/>
              </p:nvSpPr>
              <p:spPr>
                <a:xfrm>
                  <a:off x="6710834" y="6387414"/>
                  <a:ext cx="1760797" cy="345476"/>
                </a:xfrm>
                <a:custGeom>
                  <a:avLst/>
                  <a:gdLst>
                    <a:gd name="connsiteX0" fmla="*/ 62108 w 1760797"/>
                    <a:gd name="connsiteY0" fmla="*/ 226364 h 345476"/>
                    <a:gd name="connsiteX1" fmla="*/ 1217109 w 1760797"/>
                    <a:gd name="connsiteY1" fmla="*/ 226364 h 345476"/>
                    <a:gd name="connsiteX2" fmla="*/ 1216252 w 1760797"/>
                    <a:gd name="connsiteY2" fmla="*/ 211505 h 345476"/>
                    <a:gd name="connsiteX3" fmla="*/ 1350364 w 1760797"/>
                    <a:gd name="connsiteY3" fmla="*/ 77203 h 345476"/>
                    <a:gd name="connsiteX4" fmla="*/ 1350459 w 1760797"/>
                    <a:gd name="connsiteY4" fmla="*/ 77203 h 345476"/>
                    <a:gd name="connsiteX5" fmla="*/ 1355412 w 1760797"/>
                    <a:gd name="connsiteY5" fmla="*/ 77203 h 345476"/>
                    <a:gd name="connsiteX6" fmla="*/ 1508269 w 1760797"/>
                    <a:gd name="connsiteY6" fmla="*/ 7556 h 345476"/>
                    <a:gd name="connsiteX7" fmla="*/ 1585441 w 1760797"/>
                    <a:gd name="connsiteY7" fmla="*/ 118827 h 345476"/>
                    <a:gd name="connsiteX8" fmla="*/ 1585441 w 1760797"/>
                    <a:gd name="connsiteY8" fmla="*/ 118827 h 345476"/>
                    <a:gd name="connsiteX9" fmla="*/ 1693264 w 1760797"/>
                    <a:gd name="connsiteY9" fmla="*/ 226079 h 345476"/>
                    <a:gd name="connsiteX10" fmla="*/ 1698693 w 1760797"/>
                    <a:gd name="connsiteY10" fmla="*/ 226079 h 345476"/>
                    <a:gd name="connsiteX11" fmla="*/ 1760749 w 1760797"/>
                    <a:gd name="connsiteY11" fmla="*/ 283372 h 345476"/>
                    <a:gd name="connsiteX12" fmla="*/ 1703465 w 1760797"/>
                    <a:gd name="connsiteY12" fmla="*/ 345427 h 345476"/>
                    <a:gd name="connsiteX13" fmla="*/ 1698693 w 1760797"/>
                    <a:gd name="connsiteY13" fmla="*/ 345427 h 345476"/>
                    <a:gd name="connsiteX14" fmla="*/ 62108 w 1760797"/>
                    <a:gd name="connsiteY14" fmla="*/ 345427 h 345476"/>
                    <a:gd name="connsiteX15" fmla="*/ 48 w 1760797"/>
                    <a:gd name="connsiteY15" fmla="*/ 288134 h 345476"/>
                    <a:gd name="connsiteX16" fmla="*/ 57338 w 1760797"/>
                    <a:gd name="connsiteY16" fmla="*/ 226079 h 345476"/>
                    <a:gd name="connsiteX17" fmla="*/ 62108 w 1760797"/>
                    <a:gd name="connsiteY17" fmla="*/ 226079 h 34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60797" h="345476">
                      <a:moveTo>
                        <a:pt x="62108" y="226364"/>
                      </a:moveTo>
                      <a:lnTo>
                        <a:pt x="1217109" y="226364"/>
                      </a:lnTo>
                      <a:cubicBezTo>
                        <a:pt x="1216538" y="221431"/>
                        <a:pt x="1216252" y="216468"/>
                        <a:pt x="1216252" y="211505"/>
                      </a:cubicBezTo>
                      <a:cubicBezTo>
                        <a:pt x="1216195" y="137382"/>
                        <a:pt x="1276240" y="77260"/>
                        <a:pt x="1350364" y="77203"/>
                      </a:cubicBezTo>
                      <a:cubicBezTo>
                        <a:pt x="1350393" y="77203"/>
                        <a:pt x="1350431" y="77203"/>
                        <a:pt x="1350459" y="77203"/>
                      </a:cubicBezTo>
                      <a:lnTo>
                        <a:pt x="1355412" y="77203"/>
                      </a:lnTo>
                      <a:cubicBezTo>
                        <a:pt x="1378386" y="15757"/>
                        <a:pt x="1446824" y="-15418"/>
                        <a:pt x="1508269" y="7556"/>
                      </a:cubicBezTo>
                      <a:cubicBezTo>
                        <a:pt x="1554685" y="24911"/>
                        <a:pt x="1585451" y="69269"/>
                        <a:pt x="1585441" y="118827"/>
                      </a:cubicBezTo>
                      <a:lnTo>
                        <a:pt x="1585441" y="118827"/>
                      </a:lnTo>
                      <a:cubicBezTo>
                        <a:pt x="1643591" y="121580"/>
                        <a:pt x="1690197" y="167948"/>
                        <a:pt x="1693264" y="226079"/>
                      </a:cubicBezTo>
                      <a:lnTo>
                        <a:pt x="1698693" y="226079"/>
                      </a:lnTo>
                      <a:cubicBezTo>
                        <a:pt x="1731650" y="224764"/>
                        <a:pt x="1759434" y="250415"/>
                        <a:pt x="1760749" y="283372"/>
                      </a:cubicBezTo>
                      <a:cubicBezTo>
                        <a:pt x="1762073" y="316328"/>
                        <a:pt x="1736422" y="344112"/>
                        <a:pt x="1703465" y="345427"/>
                      </a:cubicBezTo>
                      <a:cubicBezTo>
                        <a:pt x="1701875" y="345494"/>
                        <a:pt x="1700284" y="345494"/>
                        <a:pt x="1698693" y="345427"/>
                      </a:cubicBezTo>
                      <a:lnTo>
                        <a:pt x="62108" y="345427"/>
                      </a:lnTo>
                      <a:cubicBezTo>
                        <a:pt x="29150" y="346741"/>
                        <a:pt x="1366" y="321091"/>
                        <a:pt x="48" y="288134"/>
                      </a:cubicBezTo>
                      <a:cubicBezTo>
                        <a:pt x="-1268" y="255178"/>
                        <a:pt x="24381" y="227393"/>
                        <a:pt x="57338" y="226079"/>
                      </a:cubicBezTo>
                      <a:cubicBezTo>
                        <a:pt x="58927" y="226012"/>
                        <a:pt x="60519" y="226012"/>
                        <a:pt x="62108" y="226079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9" name="任意多边形: 形状 11038">
                  <a:extLst>
                    <a:ext uri="{FF2B5EF4-FFF2-40B4-BE49-F238E27FC236}">
                      <a16:creationId xmlns:a16="http://schemas.microsoft.com/office/drawing/2014/main" id="{35F26A34-BFB0-74B5-E736-28319C9A6A45}"/>
                    </a:ext>
                  </a:extLst>
                </p:cNvPr>
                <p:cNvSpPr/>
                <p:nvPr/>
              </p:nvSpPr>
              <p:spPr>
                <a:xfrm>
                  <a:off x="6710834" y="6387414"/>
                  <a:ext cx="1760797" cy="345476"/>
                </a:xfrm>
                <a:custGeom>
                  <a:avLst/>
                  <a:gdLst>
                    <a:gd name="connsiteX0" fmla="*/ 62108 w 1760797"/>
                    <a:gd name="connsiteY0" fmla="*/ 226364 h 345476"/>
                    <a:gd name="connsiteX1" fmla="*/ 1217109 w 1760797"/>
                    <a:gd name="connsiteY1" fmla="*/ 226364 h 345476"/>
                    <a:gd name="connsiteX2" fmla="*/ 1216252 w 1760797"/>
                    <a:gd name="connsiteY2" fmla="*/ 211505 h 345476"/>
                    <a:gd name="connsiteX3" fmla="*/ 1350364 w 1760797"/>
                    <a:gd name="connsiteY3" fmla="*/ 77203 h 345476"/>
                    <a:gd name="connsiteX4" fmla="*/ 1350459 w 1760797"/>
                    <a:gd name="connsiteY4" fmla="*/ 77203 h 345476"/>
                    <a:gd name="connsiteX5" fmla="*/ 1355412 w 1760797"/>
                    <a:gd name="connsiteY5" fmla="*/ 77203 h 345476"/>
                    <a:gd name="connsiteX6" fmla="*/ 1508269 w 1760797"/>
                    <a:gd name="connsiteY6" fmla="*/ 7556 h 345476"/>
                    <a:gd name="connsiteX7" fmla="*/ 1585441 w 1760797"/>
                    <a:gd name="connsiteY7" fmla="*/ 118827 h 345476"/>
                    <a:gd name="connsiteX8" fmla="*/ 1585441 w 1760797"/>
                    <a:gd name="connsiteY8" fmla="*/ 118827 h 345476"/>
                    <a:gd name="connsiteX9" fmla="*/ 1693264 w 1760797"/>
                    <a:gd name="connsiteY9" fmla="*/ 226079 h 345476"/>
                    <a:gd name="connsiteX10" fmla="*/ 1698693 w 1760797"/>
                    <a:gd name="connsiteY10" fmla="*/ 226079 h 345476"/>
                    <a:gd name="connsiteX11" fmla="*/ 1760749 w 1760797"/>
                    <a:gd name="connsiteY11" fmla="*/ 283372 h 345476"/>
                    <a:gd name="connsiteX12" fmla="*/ 1703465 w 1760797"/>
                    <a:gd name="connsiteY12" fmla="*/ 345427 h 345476"/>
                    <a:gd name="connsiteX13" fmla="*/ 1698693 w 1760797"/>
                    <a:gd name="connsiteY13" fmla="*/ 345427 h 345476"/>
                    <a:gd name="connsiteX14" fmla="*/ 62108 w 1760797"/>
                    <a:gd name="connsiteY14" fmla="*/ 345427 h 345476"/>
                    <a:gd name="connsiteX15" fmla="*/ 48 w 1760797"/>
                    <a:gd name="connsiteY15" fmla="*/ 288134 h 345476"/>
                    <a:gd name="connsiteX16" fmla="*/ 57338 w 1760797"/>
                    <a:gd name="connsiteY16" fmla="*/ 226079 h 345476"/>
                    <a:gd name="connsiteX17" fmla="*/ 62108 w 1760797"/>
                    <a:gd name="connsiteY17" fmla="*/ 226079 h 34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60797" h="345476">
                      <a:moveTo>
                        <a:pt x="62108" y="226364"/>
                      </a:moveTo>
                      <a:lnTo>
                        <a:pt x="1217109" y="226364"/>
                      </a:lnTo>
                      <a:cubicBezTo>
                        <a:pt x="1216538" y="221431"/>
                        <a:pt x="1216252" y="216468"/>
                        <a:pt x="1216252" y="211505"/>
                      </a:cubicBezTo>
                      <a:cubicBezTo>
                        <a:pt x="1216195" y="137382"/>
                        <a:pt x="1276240" y="77260"/>
                        <a:pt x="1350364" y="77203"/>
                      </a:cubicBezTo>
                      <a:cubicBezTo>
                        <a:pt x="1350393" y="77203"/>
                        <a:pt x="1350431" y="77203"/>
                        <a:pt x="1350459" y="77203"/>
                      </a:cubicBezTo>
                      <a:lnTo>
                        <a:pt x="1355412" y="77203"/>
                      </a:lnTo>
                      <a:cubicBezTo>
                        <a:pt x="1378386" y="15757"/>
                        <a:pt x="1446824" y="-15418"/>
                        <a:pt x="1508269" y="7556"/>
                      </a:cubicBezTo>
                      <a:cubicBezTo>
                        <a:pt x="1554685" y="24911"/>
                        <a:pt x="1585451" y="69269"/>
                        <a:pt x="1585441" y="118827"/>
                      </a:cubicBezTo>
                      <a:lnTo>
                        <a:pt x="1585441" y="118827"/>
                      </a:lnTo>
                      <a:cubicBezTo>
                        <a:pt x="1643591" y="121580"/>
                        <a:pt x="1690197" y="167948"/>
                        <a:pt x="1693264" y="226079"/>
                      </a:cubicBezTo>
                      <a:lnTo>
                        <a:pt x="1698693" y="226079"/>
                      </a:lnTo>
                      <a:cubicBezTo>
                        <a:pt x="1731650" y="224764"/>
                        <a:pt x="1759434" y="250415"/>
                        <a:pt x="1760749" y="283372"/>
                      </a:cubicBezTo>
                      <a:cubicBezTo>
                        <a:pt x="1762073" y="316328"/>
                        <a:pt x="1736422" y="344112"/>
                        <a:pt x="1703465" y="345427"/>
                      </a:cubicBezTo>
                      <a:cubicBezTo>
                        <a:pt x="1701875" y="345494"/>
                        <a:pt x="1700284" y="345494"/>
                        <a:pt x="1698693" y="345427"/>
                      </a:cubicBezTo>
                      <a:lnTo>
                        <a:pt x="62108" y="345427"/>
                      </a:lnTo>
                      <a:cubicBezTo>
                        <a:pt x="29150" y="346741"/>
                        <a:pt x="1366" y="321091"/>
                        <a:pt x="48" y="288134"/>
                      </a:cubicBezTo>
                      <a:cubicBezTo>
                        <a:pt x="-1268" y="255178"/>
                        <a:pt x="24381" y="227393"/>
                        <a:pt x="57338" y="226079"/>
                      </a:cubicBezTo>
                      <a:cubicBezTo>
                        <a:pt x="58927" y="226012"/>
                        <a:pt x="60519" y="226012"/>
                        <a:pt x="62108" y="226079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041" name="文本框 11040">
            <a:extLst>
              <a:ext uri="{FF2B5EF4-FFF2-40B4-BE49-F238E27FC236}">
                <a16:creationId xmlns:a16="http://schemas.microsoft.com/office/drawing/2014/main" id="{F921766F-B8F1-4231-DBBF-13387B6170B2}"/>
              </a:ext>
            </a:extLst>
          </p:cNvPr>
          <p:cNvSpPr txBox="1"/>
          <p:nvPr/>
        </p:nvSpPr>
        <p:spPr>
          <a:xfrm>
            <a:off x="1302335" y="1521967"/>
            <a:ext cx="29546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b="0" i="1" dirty="0">
                <a:solidFill>
                  <a:schemeClr val="bg1"/>
                </a:solidFill>
              </a:rPr>
              <a:t>谢谢观看</a:t>
            </a:r>
            <a:endParaRPr lang="en-US" altLang="zh-CN" b="0" i="1" dirty="0">
              <a:solidFill>
                <a:schemeClr val="bg1"/>
              </a:solidFill>
            </a:endParaRPr>
          </a:p>
        </p:txBody>
      </p:sp>
      <p:sp>
        <p:nvSpPr>
          <p:cNvPr id="11043" name="文本框 11042">
            <a:extLst>
              <a:ext uri="{FF2B5EF4-FFF2-40B4-BE49-F238E27FC236}">
                <a16:creationId xmlns:a16="http://schemas.microsoft.com/office/drawing/2014/main" id="{10077F8A-36F7-BB47-4718-3DC554A353FD}"/>
              </a:ext>
            </a:extLst>
          </p:cNvPr>
          <p:cNvSpPr txBox="1"/>
          <p:nvPr/>
        </p:nvSpPr>
        <p:spPr>
          <a:xfrm>
            <a:off x="2625947" y="2401608"/>
            <a:ext cx="32620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0" i="1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4800" dirty="0"/>
              <a:t>THANKS</a:t>
            </a:r>
            <a:endParaRPr lang="zh-CN" altLang="en-US" sz="48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4EB993-8EA5-14BB-CED9-CD15146A6657}"/>
              </a:ext>
            </a:extLst>
          </p:cNvPr>
          <p:cNvSpPr txBox="1"/>
          <p:nvPr/>
        </p:nvSpPr>
        <p:spPr>
          <a:xfrm>
            <a:off x="832350" y="2613598"/>
            <a:ext cx="19575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i="1" dirty="0">
                <a:solidFill>
                  <a:srgbClr val="407BFF">
                    <a:alpha val="50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TEAMWORK</a:t>
            </a:r>
          </a:p>
        </p:txBody>
      </p:sp>
      <p:grpSp>
        <p:nvGrpSpPr>
          <p:cNvPr id="11059" name="组合 1105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08510CB-C29A-4F18-9C2E-3ECE58399A9E}"/>
              </a:ext>
            </a:extLst>
          </p:cNvPr>
          <p:cNvGrpSpPr/>
          <p:nvPr/>
        </p:nvGrpSpPr>
        <p:grpSpPr>
          <a:xfrm>
            <a:off x="5133206" y="1318685"/>
            <a:ext cx="1160547" cy="478968"/>
            <a:chOff x="8244408" y="263825"/>
            <a:chExt cx="575796" cy="237636"/>
          </a:xfrm>
          <a:solidFill>
            <a:srgbClr val="407BFF"/>
          </a:solidFill>
        </p:grpSpPr>
        <p:sp>
          <p:nvSpPr>
            <p:cNvPr id="11060" name="椭圆 11059">
              <a:extLst>
                <a:ext uri="{FF2B5EF4-FFF2-40B4-BE49-F238E27FC236}">
                  <a16:creationId xmlns:a16="http://schemas.microsoft.com/office/drawing/2014/main" id="{B95FE133-9E88-B6A5-49E1-E09B4391D81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61" name="任意多边形: 形状 11060">
              <a:extLst>
                <a:ext uri="{FF2B5EF4-FFF2-40B4-BE49-F238E27FC236}">
                  <a16:creationId xmlns:a16="http://schemas.microsoft.com/office/drawing/2014/main" id="{06583BBD-E23F-6111-6637-E4A87C89B46E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62" name="文本框-2_矢量">
              <a:extLst>
                <a:ext uri="{FF2B5EF4-FFF2-40B4-BE49-F238E27FC236}">
                  <a16:creationId xmlns:a16="http://schemas.microsoft.com/office/drawing/2014/main" id="{5EDA9E28-5B8E-3F20-6358-EDFC0D8125A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1063" name="文本框 11062">
                <a:extLst>
                  <a:ext uri="{FF2B5EF4-FFF2-40B4-BE49-F238E27FC236}">
                    <a16:creationId xmlns:a16="http://schemas.microsoft.com/office/drawing/2014/main" id="{6DB3AB6A-14B7-A743-ED9D-C923333BA20E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1064" name="文本框 11063">
                <a:extLst>
                  <a:ext uri="{FF2B5EF4-FFF2-40B4-BE49-F238E27FC236}">
                    <a16:creationId xmlns:a16="http://schemas.microsoft.com/office/drawing/2014/main" id="{DFE27F68-F5B8-F900-DF64-3F9FC4FBEC9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1065" name="文本框 11064">
                <a:extLst>
                  <a:ext uri="{FF2B5EF4-FFF2-40B4-BE49-F238E27FC236}">
                    <a16:creationId xmlns:a16="http://schemas.microsoft.com/office/drawing/2014/main" id="{DE544873-C785-A365-0B96-D10640E89BD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59E6976-D74E-DC14-0A68-579834A9542C}"/>
              </a:ext>
            </a:extLst>
          </p:cNvPr>
          <p:cNvSpPr txBox="1"/>
          <p:nvPr/>
        </p:nvSpPr>
        <p:spPr>
          <a:xfrm>
            <a:off x="1562367" y="3921315"/>
            <a:ext cx="3673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团队合作的重要性商务培训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</a:t>
            </a:r>
          </a:p>
        </p:txBody>
      </p:sp>
      <p:sp>
        <p:nvSpPr>
          <p:cNvPr id="10936" name="文本框 10935">
            <a:extLst>
              <a:ext uri="{FF2B5EF4-FFF2-40B4-BE49-F238E27FC236}">
                <a16:creationId xmlns:a16="http://schemas.microsoft.com/office/drawing/2014/main" id="{5C1CE693-6A89-146F-0CE5-40FD043200EA}"/>
              </a:ext>
            </a:extLst>
          </p:cNvPr>
          <p:cNvSpPr txBox="1"/>
          <p:nvPr/>
        </p:nvSpPr>
        <p:spPr>
          <a:xfrm>
            <a:off x="835670" y="4431457"/>
            <a:ext cx="516410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042" name="组合 11041">
            <a:extLst>
              <a:ext uri="{FF2B5EF4-FFF2-40B4-BE49-F238E27FC236}">
                <a16:creationId xmlns:a16="http://schemas.microsoft.com/office/drawing/2014/main" id="{AAB74804-3FA5-BF4A-A95E-A683FF25A973}"/>
              </a:ext>
            </a:extLst>
          </p:cNvPr>
          <p:cNvGrpSpPr/>
          <p:nvPr/>
        </p:nvGrpSpPr>
        <p:grpSpPr>
          <a:xfrm>
            <a:off x="579647" y="5272322"/>
            <a:ext cx="4245493" cy="311767"/>
            <a:chOff x="4289813" y="5868701"/>
            <a:chExt cx="2291852" cy="311767"/>
          </a:xfrm>
        </p:grpSpPr>
        <p:sp>
          <p:nvSpPr>
            <p:cNvPr id="11044" name="文本框 11043">
              <a:extLst>
                <a:ext uri="{FF2B5EF4-FFF2-40B4-BE49-F238E27FC236}">
                  <a16:creationId xmlns:a16="http://schemas.microsoft.com/office/drawing/2014/main" id="{2571A6E1-6C82-402A-7B4D-9F1D96ACC0CE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1045" name="文本框 11044">
              <a:extLst>
                <a:ext uri="{FF2B5EF4-FFF2-40B4-BE49-F238E27FC236}">
                  <a16:creationId xmlns:a16="http://schemas.microsoft.com/office/drawing/2014/main" id="{C6844F71-39B9-96FA-C41E-A25715A98F48}"/>
                </a:ext>
              </a:extLst>
            </p:cNvPr>
            <p:cNvSpPr txBox="1"/>
            <p:nvPr/>
          </p:nvSpPr>
          <p:spPr>
            <a:xfrm>
              <a:off x="5483053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2023.06.27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1086" name="组合 11085">
            <a:extLst>
              <a:ext uri="{FF2B5EF4-FFF2-40B4-BE49-F238E27FC236}">
                <a16:creationId xmlns:a16="http://schemas.microsoft.com/office/drawing/2014/main" id="{34AE0B6D-F6EA-3315-6678-C69AB0928743}"/>
              </a:ext>
            </a:extLst>
          </p:cNvPr>
          <p:cNvGrpSpPr/>
          <p:nvPr/>
        </p:nvGrpSpPr>
        <p:grpSpPr>
          <a:xfrm>
            <a:off x="1567137" y="3013399"/>
            <a:ext cx="619712" cy="240114"/>
            <a:chOff x="177800" y="177800"/>
            <a:chExt cx="1117370" cy="432939"/>
          </a:xfrm>
          <a:gradFill flip="none" rotWithShape="1">
            <a:gsLst>
              <a:gs pos="100000">
                <a:srgbClr val="407BFF">
                  <a:alpha val="0"/>
                </a:srgbClr>
              </a:gs>
              <a:gs pos="0">
                <a:srgbClr val="0042D6"/>
              </a:gs>
            </a:gsLst>
            <a:lin ang="10800000" scaled="1"/>
            <a:tileRect/>
          </a:gradFill>
        </p:grpSpPr>
        <p:grpSp>
          <p:nvGrpSpPr>
            <p:cNvPr id="11071" name="组合 11070">
              <a:extLst>
                <a:ext uri="{FF2B5EF4-FFF2-40B4-BE49-F238E27FC236}">
                  <a16:creationId xmlns:a16="http://schemas.microsoft.com/office/drawing/2014/main" id="{CB6CBFF1-F41A-0CF3-3263-1AFAD06E05AB}"/>
                </a:ext>
              </a:extLst>
            </p:cNvPr>
            <p:cNvGrpSpPr/>
            <p:nvPr/>
          </p:nvGrpSpPr>
          <p:grpSpPr>
            <a:xfrm>
              <a:off x="177800" y="177800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58" name="椭圆 11057">
                <a:extLst>
                  <a:ext uri="{FF2B5EF4-FFF2-40B4-BE49-F238E27FC236}">
                    <a16:creationId xmlns:a16="http://schemas.microsoft.com/office/drawing/2014/main" id="{09E5C7F8-F1E0-CC04-D525-D86B6121431F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6" name="椭圆 11065">
                <a:extLst>
                  <a:ext uri="{FF2B5EF4-FFF2-40B4-BE49-F238E27FC236}">
                    <a16:creationId xmlns:a16="http://schemas.microsoft.com/office/drawing/2014/main" id="{B8590964-264A-D92E-D64F-186CCA64362C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7" name="椭圆 11066">
                <a:extLst>
                  <a:ext uri="{FF2B5EF4-FFF2-40B4-BE49-F238E27FC236}">
                    <a16:creationId xmlns:a16="http://schemas.microsoft.com/office/drawing/2014/main" id="{0B17D6C4-EC95-1921-24EA-416BFE664F0A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8" name="椭圆 11067">
                <a:extLst>
                  <a:ext uri="{FF2B5EF4-FFF2-40B4-BE49-F238E27FC236}">
                    <a16:creationId xmlns:a16="http://schemas.microsoft.com/office/drawing/2014/main" id="{6848668D-F569-BB9C-A2F6-9B2D18252CE6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9" name="椭圆 11068">
                <a:extLst>
                  <a:ext uri="{FF2B5EF4-FFF2-40B4-BE49-F238E27FC236}">
                    <a16:creationId xmlns:a16="http://schemas.microsoft.com/office/drawing/2014/main" id="{FC8A7205-FCC6-C0F7-C360-3DB76D6CA46A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0" name="椭圆 11069">
                <a:extLst>
                  <a:ext uri="{FF2B5EF4-FFF2-40B4-BE49-F238E27FC236}">
                    <a16:creationId xmlns:a16="http://schemas.microsoft.com/office/drawing/2014/main" id="{248CFE62-B9D0-939B-0DA2-2BDB8F122047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2" name="组合 11071">
              <a:extLst>
                <a:ext uri="{FF2B5EF4-FFF2-40B4-BE49-F238E27FC236}">
                  <a16:creationId xmlns:a16="http://schemas.microsoft.com/office/drawing/2014/main" id="{0955BBB9-3AC6-0A10-EDFE-57A35053D7E8}"/>
                </a:ext>
              </a:extLst>
            </p:cNvPr>
            <p:cNvGrpSpPr/>
            <p:nvPr/>
          </p:nvGrpSpPr>
          <p:grpSpPr>
            <a:xfrm>
              <a:off x="177800" y="335532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73" name="椭圆 11072">
                <a:extLst>
                  <a:ext uri="{FF2B5EF4-FFF2-40B4-BE49-F238E27FC236}">
                    <a16:creationId xmlns:a16="http://schemas.microsoft.com/office/drawing/2014/main" id="{BC1E76B3-27A8-2EC9-8E0D-1EE9546A891E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4" name="椭圆 11073">
                <a:extLst>
                  <a:ext uri="{FF2B5EF4-FFF2-40B4-BE49-F238E27FC236}">
                    <a16:creationId xmlns:a16="http://schemas.microsoft.com/office/drawing/2014/main" id="{5403F309-D4F1-ECEB-A8AD-8D6650E225E9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5" name="椭圆 11074">
                <a:extLst>
                  <a:ext uri="{FF2B5EF4-FFF2-40B4-BE49-F238E27FC236}">
                    <a16:creationId xmlns:a16="http://schemas.microsoft.com/office/drawing/2014/main" id="{A4B78685-416B-04D1-0132-CC4F7BDCACE0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6" name="椭圆 11075">
                <a:extLst>
                  <a:ext uri="{FF2B5EF4-FFF2-40B4-BE49-F238E27FC236}">
                    <a16:creationId xmlns:a16="http://schemas.microsoft.com/office/drawing/2014/main" id="{63A01183-A3B1-094D-9878-0F02B20EA013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7" name="椭圆 11076">
                <a:extLst>
                  <a:ext uri="{FF2B5EF4-FFF2-40B4-BE49-F238E27FC236}">
                    <a16:creationId xmlns:a16="http://schemas.microsoft.com/office/drawing/2014/main" id="{8FA9CBB4-D483-70E0-FCD5-AFBD32A6408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8" name="椭圆 11077">
                <a:extLst>
                  <a:ext uri="{FF2B5EF4-FFF2-40B4-BE49-F238E27FC236}">
                    <a16:creationId xmlns:a16="http://schemas.microsoft.com/office/drawing/2014/main" id="{72780B80-DFF0-B04C-4517-DD0667391D46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9" name="组合 11078">
              <a:extLst>
                <a:ext uri="{FF2B5EF4-FFF2-40B4-BE49-F238E27FC236}">
                  <a16:creationId xmlns:a16="http://schemas.microsoft.com/office/drawing/2014/main" id="{EA3CAFF5-CCDE-EA85-81D2-C76C772B3D90}"/>
                </a:ext>
              </a:extLst>
            </p:cNvPr>
            <p:cNvGrpSpPr/>
            <p:nvPr/>
          </p:nvGrpSpPr>
          <p:grpSpPr>
            <a:xfrm>
              <a:off x="177800" y="493264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80" name="椭圆 11079">
                <a:extLst>
                  <a:ext uri="{FF2B5EF4-FFF2-40B4-BE49-F238E27FC236}">
                    <a16:creationId xmlns:a16="http://schemas.microsoft.com/office/drawing/2014/main" id="{22F7391C-5514-4365-4AC3-8C3AC6F92C99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1" name="椭圆 11080">
                <a:extLst>
                  <a:ext uri="{FF2B5EF4-FFF2-40B4-BE49-F238E27FC236}">
                    <a16:creationId xmlns:a16="http://schemas.microsoft.com/office/drawing/2014/main" id="{C453088D-03EA-3DEF-3C39-32B284A588BB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2" name="椭圆 11081">
                <a:extLst>
                  <a:ext uri="{FF2B5EF4-FFF2-40B4-BE49-F238E27FC236}">
                    <a16:creationId xmlns:a16="http://schemas.microsoft.com/office/drawing/2014/main" id="{B2076950-970A-3246-5BAA-FC40B25BCE72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3" name="椭圆 11082">
                <a:extLst>
                  <a:ext uri="{FF2B5EF4-FFF2-40B4-BE49-F238E27FC236}">
                    <a16:creationId xmlns:a16="http://schemas.microsoft.com/office/drawing/2014/main" id="{BD41F177-C480-4943-0AF0-E6DFFD449297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4" name="椭圆 11083">
                <a:extLst>
                  <a:ext uri="{FF2B5EF4-FFF2-40B4-BE49-F238E27FC236}">
                    <a16:creationId xmlns:a16="http://schemas.microsoft.com/office/drawing/2014/main" id="{E05C8692-1E4B-2A0A-C879-A55B91DD219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5" name="椭圆 11084">
                <a:extLst>
                  <a:ext uri="{FF2B5EF4-FFF2-40B4-BE49-F238E27FC236}">
                    <a16:creationId xmlns:a16="http://schemas.microsoft.com/office/drawing/2014/main" id="{F5C61406-58D8-A300-EC26-4D0BF0C8E4D9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110" name="椭圆 11109">
            <a:extLst>
              <a:ext uri="{FF2B5EF4-FFF2-40B4-BE49-F238E27FC236}">
                <a16:creationId xmlns:a16="http://schemas.microsoft.com/office/drawing/2014/main" id="{3445ED66-63D8-3200-B00A-6F9CF9764BEC}"/>
              </a:ext>
            </a:extLst>
          </p:cNvPr>
          <p:cNvSpPr/>
          <p:nvPr/>
        </p:nvSpPr>
        <p:spPr>
          <a:xfrm>
            <a:off x="6265224" y="5925607"/>
            <a:ext cx="441297" cy="441297"/>
          </a:xfrm>
          <a:prstGeom prst="ellipse">
            <a:avLst/>
          </a:prstGeom>
          <a:solidFill>
            <a:srgbClr val="407BFF">
              <a:alpha val="10000"/>
            </a:srgbClr>
          </a:solidFill>
          <a:ln w="2540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1" name="椭圆 11110">
            <a:extLst>
              <a:ext uri="{FF2B5EF4-FFF2-40B4-BE49-F238E27FC236}">
                <a16:creationId xmlns:a16="http://schemas.microsoft.com/office/drawing/2014/main" id="{4492ED8F-5448-BDF0-2C9F-96B5792B4CB4}"/>
              </a:ext>
            </a:extLst>
          </p:cNvPr>
          <p:cNvSpPr/>
          <p:nvPr/>
        </p:nvSpPr>
        <p:spPr>
          <a:xfrm>
            <a:off x="724209" y="6297919"/>
            <a:ext cx="1676316" cy="1676316"/>
          </a:xfrm>
          <a:prstGeom prst="ellipse">
            <a:avLst/>
          </a:prstGeom>
          <a:noFill/>
          <a:ln w="635000">
            <a:solidFill>
              <a:srgbClr val="0143D7">
                <a:alpha val="2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2" name="椭圆 11111">
            <a:extLst>
              <a:ext uri="{FF2B5EF4-FFF2-40B4-BE49-F238E27FC236}">
                <a16:creationId xmlns:a16="http://schemas.microsoft.com/office/drawing/2014/main" id="{6E901DFA-0DC1-FBB4-CF8C-E3B51836F3BE}"/>
              </a:ext>
            </a:extLst>
          </p:cNvPr>
          <p:cNvSpPr/>
          <p:nvPr/>
        </p:nvSpPr>
        <p:spPr>
          <a:xfrm>
            <a:off x="1437466" y="-363757"/>
            <a:ext cx="768142" cy="768142"/>
          </a:xfrm>
          <a:prstGeom prst="ellipse">
            <a:avLst/>
          </a:prstGeom>
          <a:noFill/>
          <a:ln w="254000">
            <a:solidFill>
              <a:srgbClr val="0143D7">
                <a:alpha val="1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71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7E6EE8A7-35C9-532F-AEA7-B9D0E5FA344E}"/>
              </a:ext>
            </a:extLst>
          </p:cNvPr>
          <p:cNvGrpSpPr/>
          <p:nvPr/>
        </p:nvGrpSpPr>
        <p:grpSpPr>
          <a:xfrm>
            <a:off x="6401812" y="0"/>
            <a:ext cx="5790189" cy="6858000"/>
            <a:chOff x="6401812" y="0"/>
            <a:chExt cx="5790189" cy="68580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9402702-07A6-70FF-8422-1214D8B4F5B7}"/>
                </a:ext>
              </a:extLst>
            </p:cNvPr>
            <p:cNvSpPr/>
            <p:nvPr/>
          </p:nvSpPr>
          <p:spPr>
            <a:xfrm>
              <a:off x="6401812" y="1"/>
              <a:ext cx="5790189" cy="6857997"/>
            </a:xfrm>
            <a:custGeom>
              <a:avLst/>
              <a:gdLst>
                <a:gd name="connsiteX0" fmla="*/ 755739 w 5790189"/>
                <a:gd name="connsiteY0" fmla="*/ 0 h 6857997"/>
                <a:gd name="connsiteX1" fmla="*/ 5790189 w 5790189"/>
                <a:gd name="connsiteY1" fmla="*/ 0 h 6857997"/>
                <a:gd name="connsiteX2" fmla="*/ 5790189 w 5790189"/>
                <a:gd name="connsiteY2" fmla="*/ 6857997 h 6857997"/>
                <a:gd name="connsiteX3" fmla="*/ 1313893 w 5790189"/>
                <a:gd name="connsiteY3" fmla="*/ 6857997 h 6857997"/>
                <a:gd name="connsiteX4" fmla="*/ 1160274 w 5790189"/>
                <a:gd name="connsiteY4" fmla="*/ 6642538 h 6857997"/>
                <a:gd name="connsiteX5" fmla="*/ 0 w 5790189"/>
                <a:gd name="connsiteY5" fmla="*/ 2978150 h 6857997"/>
                <a:gd name="connsiteX6" fmla="*/ 665286 w 5790189"/>
                <a:gd name="connsiteY6" fmla="*/ 169361 h 68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0189" h="6857997">
                  <a:moveTo>
                    <a:pt x="755739" y="0"/>
                  </a:moveTo>
                  <a:lnTo>
                    <a:pt x="5790189" y="0"/>
                  </a:lnTo>
                  <a:lnTo>
                    <a:pt x="5790189" y="6857997"/>
                  </a:lnTo>
                  <a:lnTo>
                    <a:pt x="1313893" y="6857997"/>
                  </a:lnTo>
                  <a:lnTo>
                    <a:pt x="1160274" y="6642538"/>
                  </a:lnTo>
                  <a:cubicBezTo>
                    <a:pt x="416699" y="5534005"/>
                    <a:pt x="0" y="4291034"/>
                    <a:pt x="0" y="2978150"/>
                  </a:cubicBezTo>
                  <a:cubicBezTo>
                    <a:pt x="0" y="1993487"/>
                    <a:pt x="234394" y="1048150"/>
                    <a:pt x="665286" y="169361"/>
                  </a:cubicBezTo>
                  <a:close/>
                </a:path>
              </a:pathLst>
            </a:custGeom>
            <a:gradFill>
              <a:gsLst>
                <a:gs pos="0">
                  <a:srgbClr val="407BFF">
                    <a:alpha val="25000"/>
                  </a:srgbClr>
                </a:gs>
                <a:gs pos="100000">
                  <a:srgbClr val="0042D6">
                    <a:alpha val="0"/>
                  </a:srgb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6723C7D-D2FA-6A3C-3B4C-BC0CCBCE7BC2}"/>
                </a:ext>
              </a:extLst>
            </p:cNvPr>
            <p:cNvSpPr/>
            <p:nvPr/>
          </p:nvSpPr>
          <p:spPr>
            <a:xfrm>
              <a:off x="6569932" y="0"/>
              <a:ext cx="5622069" cy="6858000"/>
            </a:xfrm>
            <a:custGeom>
              <a:avLst/>
              <a:gdLst>
                <a:gd name="connsiteX0" fmla="*/ 1067102 w 5622069"/>
                <a:gd name="connsiteY0" fmla="*/ 0 h 6858000"/>
                <a:gd name="connsiteX1" fmla="*/ 5622069 w 5622069"/>
                <a:gd name="connsiteY1" fmla="*/ 0 h 6858000"/>
                <a:gd name="connsiteX2" fmla="*/ 5622069 w 5622069"/>
                <a:gd name="connsiteY2" fmla="*/ 6858000 h 6858000"/>
                <a:gd name="connsiteX3" fmla="*/ 1067102 w 5622069"/>
                <a:gd name="connsiteY3" fmla="*/ 6858000 h 6858000"/>
                <a:gd name="connsiteX4" fmla="*/ 942338 w 5622069"/>
                <a:gd name="connsiteY4" fmla="*/ 6667578 h 6858000"/>
                <a:gd name="connsiteX5" fmla="*/ 0 w 5622069"/>
                <a:gd name="connsiteY5" fmla="*/ 3429000 h 6858000"/>
                <a:gd name="connsiteX6" fmla="*/ 942338 w 5622069"/>
                <a:gd name="connsiteY6" fmla="*/ 19042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2069" h="6858000">
                  <a:moveTo>
                    <a:pt x="1067102" y="0"/>
                  </a:moveTo>
                  <a:lnTo>
                    <a:pt x="5622069" y="0"/>
                  </a:lnTo>
                  <a:lnTo>
                    <a:pt x="5622069" y="6858000"/>
                  </a:lnTo>
                  <a:lnTo>
                    <a:pt x="1067102" y="6858000"/>
                  </a:lnTo>
                  <a:lnTo>
                    <a:pt x="942338" y="6667578"/>
                  </a:lnTo>
                  <a:cubicBezTo>
                    <a:pt x="338430" y="5687859"/>
                    <a:pt x="0" y="4589324"/>
                    <a:pt x="0" y="3429000"/>
                  </a:cubicBezTo>
                  <a:cubicBezTo>
                    <a:pt x="0" y="2268676"/>
                    <a:pt x="338430" y="1170141"/>
                    <a:pt x="942338" y="190423"/>
                  </a:cubicBezTo>
                  <a:close/>
                </a:path>
              </a:pathLst>
            </a:custGeom>
            <a:gradFill>
              <a:gsLst>
                <a:gs pos="32000">
                  <a:srgbClr val="407BFF"/>
                </a:gs>
                <a:gs pos="74000">
                  <a:srgbClr val="0042D6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041" name="文本框 11040">
            <a:extLst>
              <a:ext uri="{FF2B5EF4-FFF2-40B4-BE49-F238E27FC236}">
                <a16:creationId xmlns:a16="http://schemas.microsoft.com/office/drawing/2014/main" id="{F921766F-B8F1-4231-DBBF-13387B6170B2}"/>
              </a:ext>
            </a:extLst>
          </p:cNvPr>
          <p:cNvSpPr txBox="1"/>
          <p:nvPr/>
        </p:nvSpPr>
        <p:spPr>
          <a:xfrm>
            <a:off x="1342503" y="1570896"/>
            <a:ext cx="195602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8000" b="0" i="1" dirty="0">
                <a:solidFill>
                  <a:srgbClr val="407BFF"/>
                </a:solidFill>
              </a:rPr>
              <a:t>01</a:t>
            </a:r>
          </a:p>
        </p:txBody>
      </p:sp>
      <p:grpSp>
        <p:nvGrpSpPr>
          <p:cNvPr id="11049" name="组合 11048">
            <a:extLst>
              <a:ext uri="{FF2B5EF4-FFF2-40B4-BE49-F238E27FC236}">
                <a16:creationId xmlns:a16="http://schemas.microsoft.com/office/drawing/2014/main" id="{B8EF2657-D02A-8B18-B7D6-6B81384A2D13}"/>
              </a:ext>
            </a:extLst>
          </p:cNvPr>
          <p:cNvGrpSpPr/>
          <p:nvPr/>
        </p:nvGrpSpPr>
        <p:grpSpPr>
          <a:xfrm>
            <a:off x="6893496" y="647699"/>
            <a:ext cx="5092428" cy="5018326"/>
            <a:chOff x="6314279" y="2959713"/>
            <a:chExt cx="3828893" cy="3773177"/>
          </a:xfrm>
        </p:grpSpPr>
        <p:grpSp>
          <p:nvGrpSpPr>
            <p:cNvPr id="11050" name="图形 14">
              <a:extLst>
                <a:ext uri="{FF2B5EF4-FFF2-40B4-BE49-F238E27FC236}">
                  <a16:creationId xmlns:a16="http://schemas.microsoft.com/office/drawing/2014/main" id="{E83B6B84-2DF6-2BFF-7DDD-9823A270A842}"/>
                </a:ext>
              </a:extLst>
            </p:cNvPr>
            <p:cNvGrpSpPr/>
            <p:nvPr/>
          </p:nvGrpSpPr>
          <p:grpSpPr>
            <a:xfrm>
              <a:off x="6314279" y="2959713"/>
              <a:ext cx="3828893" cy="3616918"/>
              <a:chOff x="6314279" y="2959713"/>
              <a:chExt cx="3828893" cy="3616918"/>
            </a:xfrm>
          </p:grpSpPr>
          <p:sp>
            <p:nvSpPr>
              <p:cNvPr id="11183" name="任意多边形: 形状 11182">
                <a:extLst>
                  <a:ext uri="{FF2B5EF4-FFF2-40B4-BE49-F238E27FC236}">
                    <a16:creationId xmlns:a16="http://schemas.microsoft.com/office/drawing/2014/main" id="{9992F6ED-2D15-D1B3-7068-4B4954A12DBE}"/>
                  </a:ext>
                </a:extLst>
              </p:cNvPr>
              <p:cNvSpPr/>
              <p:nvPr/>
            </p:nvSpPr>
            <p:spPr>
              <a:xfrm>
                <a:off x="6314279" y="6389357"/>
                <a:ext cx="3693606" cy="34375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4" name="任意多边形: 形状 11183">
                <a:extLst>
                  <a:ext uri="{FF2B5EF4-FFF2-40B4-BE49-F238E27FC236}">
                    <a16:creationId xmlns:a16="http://schemas.microsoft.com/office/drawing/2014/main" id="{C3B24795-23F5-CCD3-D8CF-9329F16741F2}"/>
                  </a:ext>
                </a:extLst>
              </p:cNvPr>
              <p:cNvSpPr/>
              <p:nvPr/>
            </p:nvSpPr>
            <p:spPr>
              <a:xfrm>
                <a:off x="9827704" y="6548342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5" name="任意多边形: 形状 11184">
                <a:extLst>
                  <a:ext uri="{FF2B5EF4-FFF2-40B4-BE49-F238E27FC236}">
                    <a16:creationId xmlns:a16="http://schemas.microsoft.com/office/drawing/2014/main" id="{2FF242C2-7081-8195-1922-117D3D3B86AF}"/>
                  </a:ext>
                </a:extLst>
              </p:cNvPr>
              <p:cNvSpPr/>
              <p:nvPr/>
            </p:nvSpPr>
            <p:spPr>
              <a:xfrm>
                <a:off x="8929973" y="6574250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6" name="任意多边形: 形状 11185">
                <a:extLst>
                  <a:ext uri="{FF2B5EF4-FFF2-40B4-BE49-F238E27FC236}">
                    <a16:creationId xmlns:a16="http://schemas.microsoft.com/office/drawing/2014/main" id="{9B73F114-42F6-9BA7-BA0A-D89C29FA6E71}"/>
                  </a:ext>
                </a:extLst>
              </p:cNvPr>
              <p:cNvSpPr/>
              <p:nvPr/>
            </p:nvSpPr>
            <p:spPr>
              <a:xfrm>
                <a:off x="9635394" y="6459950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7" name="任意多边形: 形状 11186">
                <a:extLst>
                  <a:ext uri="{FF2B5EF4-FFF2-40B4-BE49-F238E27FC236}">
                    <a16:creationId xmlns:a16="http://schemas.microsoft.com/office/drawing/2014/main" id="{75D5D3BC-CB02-4299-98CE-ED816F13FDEA}"/>
                  </a:ext>
                </a:extLst>
              </p:cNvPr>
              <p:cNvSpPr/>
              <p:nvPr/>
            </p:nvSpPr>
            <p:spPr>
              <a:xfrm>
                <a:off x="6357556" y="6475952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8" name="任意多边形: 形状 11187">
                <a:extLst>
                  <a:ext uri="{FF2B5EF4-FFF2-40B4-BE49-F238E27FC236}">
                    <a16:creationId xmlns:a16="http://schemas.microsoft.com/office/drawing/2014/main" id="{3D0BF42C-F9E4-BC76-EF08-FD3EE15A2D8D}"/>
                  </a:ext>
                </a:extLst>
              </p:cNvPr>
              <p:cNvSpPr/>
              <p:nvPr/>
            </p:nvSpPr>
            <p:spPr>
              <a:xfrm>
                <a:off x="6853809" y="6475952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9" name="任意多边形: 形状 11188">
                <a:extLst>
                  <a:ext uri="{FF2B5EF4-FFF2-40B4-BE49-F238E27FC236}">
                    <a16:creationId xmlns:a16="http://schemas.microsoft.com/office/drawing/2014/main" id="{786C087A-4067-F58F-3E4C-D853ED8247DB}"/>
                  </a:ext>
                </a:extLst>
              </p:cNvPr>
              <p:cNvSpPr/>
              <p:nvPr/>
            </p:nvSpPr>
            <p:spPr>
              <a:xfrm>
                <a:off x="7110126" y="6516147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0" name="任意多边形: 形状 11189">
                <a:extLst>
                  <a:ext uri="{FF2B5EF4-FFF2-40B4-BE49-F238E27FC236}">
                    <a16:creationId xmlns:a16="http://schemas.microsoft.com/office/drawing/2014/main" id="{72849EC5-0B03-553E-5157-578A857EB374}"/>
                  </a:ext>
                </a:extLst>
              </p:cNvPr>
              <p:cNvSpPr/>
              <p:nvPr/>
            </p:nvSpPr>
            <p:spPr>
              <a:xfrm>
                <a:off x="9337289" y="4302497"/>
                <a:ext cx="455338" cy="263364"/>
              </a:xfrm>
              <a:custGeom>
                <a:avLst/>
                <a:gdLst>
                  <a:gd name="connsiteX0" fmla="*/ 0 w 455338"/>
                  <a:gd name="connsiteY0" fmla="*/ 212882 h 263364"/>
                  <a:gd name="connsiteX1" fmla="*/ 50102 w 455338"/>
                  <a:gd name="connsiteY1" fmla="*/ 162781 h 263364"/>
                  <a:gd name="connsiteX2" fmla="*/ 64485 w 455338"/>
                  <a:gd name="connsiteY2" fmla="*/ 164972 h 263364"/>
                  <a:gd name="connsiteX3" fmla="*/ 63342 w 455338"/>
                  <a:gd name="connsiteY3" fmla="*/ 149541 h 263364"/>
                  <a:gd name="connsiteX4" fmla="*/ 169069 w 455338"/>
                  <a:gd name="connsiteY4" fmla="*/ 43052 h 263364"/>
                  <a:gd name="connsiteX5" fmla="*/ 169450 w 455338"/>
                  <a:gd name="connsiteY5" fmla="*/ 43052 h 263364"/>
                  <a:gd name="connsiteX6" fmla="*/ 188976 w 455338"/>
                  <a:gd name="connsiteY6" fmla="*/ 44957 h 263364"/>
                  <a:gd name="connsiteX7" fmla="*/ 316154 w 455338"/>
                  <a:gd name="connsiteY7" fmla="*/ 13248 h 263364"/>
                  <a:gd name="connsiteX8" fmla="*/ 361093 w 455338"/>
                  <a:gd name="connsiteY8" fmla="*/ 92201 h 263364"/>
                  <a:gd name="connsiteX9" fmla="*/ 362617 w 455338"/>
                  <a:gd name="connsiteY9" fmla="*/ 92201 h 263364"/>
                  <a:gd name="connsiteX10" fmla="*/ 455048 w 455338"/>
                  <a:gd name="connsiteY10" fmla="*/ 170649 h 263364"/>
                  <a:gd name="connsiteX11" fmla="*/ 376600 w 455338"/>
                  <a:gd name="connsiteY11" fmla="*/ 263079 h 263364"/>
                  <a:gd name="connsiteX12" fmla="*/ 362617 w 455338"/>
                  <a:gd name="connsiteY12" fmla="*/ 263079 h 263364"/>
                  <a:gd name="connsiteX13" fmla="*/ 48673 w 455338"/>
                  <a:gd name="connsiteY13" fmla="*/ 263079 h 263364"/>
                  <a:gd name="connsiteX14" fmla="*/ 0 w 455338"/>
                  <a:gd name="connsiteY14" fmla="*/ 212882 h 263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338" h="263364">
                    <a:moveTo>
                      <a:pt x="0" y="212882"/>
                    </a:moveTo>
                    <a:cubicBezTo>
                      <a:pt x="48" y="185231"/>
                      <a:pt x="22451" y="162838"/>
                      <a:pt x="50102" y="162781"/>
                    </a:cubicBezTo>
                    <a:cubicBezTo>
                      <a:pt x="54979" y="162771"/>
                      <a:pt x="59827" y="163505"/>
                      <a:pt x="64485" y="164972"/>
                    </a:cubicBezTo>
                    <a:cubicBezTo>
                      <a:pt x="63770" y="159857"/>
                      <a:pt x="63380" y="154704"/>
                      <a:pt x="63342" y="149541"/>
                    </a:cubicBezTo>
                    <a:cubicBezTo>
                      <a:pt x="63132" y="90943"/>
                      <a:pt x="110471" y="43261"/>
                      <a:pt x="169069" y="43052"/>
                    </a:cubicBezTo>
                    <a:cubicBezTo>
                      <a:pt x="169193" y="43052"/>
                      <a:pt x="169326" y="43052"/>
                      <a:pt x="169450" y="43052"/>
                    </a:cubicBezTo>
                    <a:cubicBezTo>
                      <a:pt x="176003" y="43052"/>
                      <a:pt x="182547" y="43690"/>
                      <a:pt x="188976" y="44957"/>
                    </a:cubicBezTo>
                    <a:cubicBezTo>
                      <a:pt x="215342" y="1084"/>
                      <a:pt x="272273" y="-13108"/>
                      <a:pt x="316154" y="13248"/>
                    </a:cubicBezTo>
                    <a:cubicBezTo>
                      <a:pt x="343891" y="29917"/>
                      <a:pt x="360922" y="59844"/>
                      <a:pt x="361093" y="92201"/>
                    </a:cubicBezTo>
                    <a:lnTo>
                      <a:pt x="362617" y="92201"/>
                    </a:lnTo>
                    <a:cubicBezTo>
                      <a:pt x="409804" y="88343"/>
                      <a:pt x="451190" y="123462"/>
                      <a:pt x="455048" y="170649"/>
                    </a:cubicBezTo>
                    <a:cubicBezTo>
                      <a:pt x="458915" y="217835"/>
                      <a:pt x="423787" y="259212"/>
                      <a:pt x="376600" y="263079"/>
                    </a:cubicBezTo>
                    <a:cubicBezTo>
                      <a:pt x="371952" y="263460"/>
                      <a:pt x="367275" y="263460"/>
                      <a:pt x="362617" y="263079"/>
                    </a:cubicBezTo>
                    <a:lnTo>
                      <a:pt x="48673" y="263079"/>
                    </a:lnTo>
                    <a:cubicBezTo>
                      <a:pt x="21508" y="262355"/>
                      <a:pt x="-114" y="240057"/>
                      <a:pt x="0" y="21288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1" name="任意多边形: 形状 11190">
                <a:extLst>
                  <a:ext uri="{FF2B5EF4-FFF2-40B4-BE49-F238E27FC236}">
                    <a16:creationId xmlns:a16="http://schemas.microsoft.com/office/drawing/2014/main" id="{72C913DD-EE5C-1042-0AEF-CA98D2E1FEB6}"/>
                  </a:ext>
                </a:extLst>
              </p:cNvPr>
              <p:cNvSpPr/>
              <p:nvPr/>
            </p:nvSpPr>
            <p:spPr>
              <a:xfrm>
                <a:off x="6709885" y="4170824"/>
                <a:ext cx="440688" cy="261634"/>
              </a:xfrm>
              <a:custGeom>
                <a:avLst/>
                <a:gdLst>
                  <a:gd name="connsiteX0" fmla="*/ 0 w 440688"/>
                  <a:gd name="connsiteY0" fmla="*/ 211438 h 261634"/>
                  <a:gd name="connsiteX1" fmla="*/ 50102 w 440688"/>
                  <a:gd name="connsiteY1" fmla="*/ 161337 h 261634"/>
                  <a:gd name="connsiteX2" fmla="*/ 64485 w 440688"/>
                  <a:gd name="connsiteY2" fmla="*/ 163432 h 261634"/>
                  <a:gd name="connsiteX3" fmla="*/ 63342 w 440688"/>
                  <a:gd name="connsiteY3" fmla="*/ 148097 h 261634"/>
                  <a:gd name="connsiteX4" fmla="*/ 169450 w 440688"/>
                  <a:gd name="connsiteY4" fmla="*/ 41988 h 261634"/>
                  <a:gd name="connsiteX5" fmla="*/ 188976 w 440688"/>
                  <a:gd name="connsiteY5" fmla="*/ 43893 h 261634"/>
                  <a:gd name="connsiteX6" fmla="*/ 316564 w 440688"/>
                  <a:gd name="connsiteY6" fmla="*/ 13899 h 261634"/>
                  <a:gd name="connsiteX7" fmla="*/ 360426 w 440688"/>
                  <a:gd name="connsiteY7" fmla="*/ 90756 h 261634"/>
                  <a:gd name="connsiteX8" fmla="*/ 361950 w 440688"/>
                  <a:gd name="connsiteY8" fmla="*/ 90756 h 261634"/>
                  <a:gd name="connsiteX9" fmla="*/ 440398 w 440688"/>
                  <a:gd name="connsiteY9" fmla="*/ 183187 h 261634"/>
                  <a:gd name="connsiteX10" fmla="*/ 361950 w 440688"/>
                  <a:gd name="connsiteY10" fmla="*/ 261635 h 261634"/>
                  <a:gd name="connsiteX11" fmla="*/ 48673 w 440688"/>
                  <a:gd name="connsiteY11" fmla="*/ 261635 h 261634"/>
                  <a:gd name="connsiteX12" fmla="*/ 0 w 440688"/>
                  <a:gd name="connsiteY12" fmla="*/ 211438 h 26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0688" h="261634">
                    <a:moveTo>
                      <a:pt x="0" y="211438"/>
                    </a:moveTo>
                    <a:cubicBezTo>
                      <a:pt x="0" y="183768"/>
                      <a:pt x="22432" y="161337"/>
                      <a:pt x="50102" y="161337"/>
                    </a:cubicBezTo>
                    <a:cubicBezTo>
                      <a:pt x="54971" y="161356"/>
                      <a:pt x="59814" y="162060"/>
                      <a:pt x="64485" y="163432"/>
                    </a:cubicBezTo>
                    <a:cubicBezTo>
                      <a:pt x="63715" y="158355"/>
                      <a:pt x="63333" y="153231"/>
                      <a:pt x="63342" y="148097"/>
                    </a:cubicBezTo>
                    <a:cubicBezTo>
                      <a:pt x="63342" y="89499"/>
                      <a:pt x="110852" y="41988"/>
                      <a:pt x="169450" y="41988"/>
                    </a:cubicBezTo>
                    <a:cubicBezTo>
                      <a:pt x="176003" y="41998"/>
                      <a:pt x="182547" y="42636"/>
                      <a:pt x="188976" y="43893"/>
                    </a:cubicBezTo>
                    <a:cubicBezTo>
                      <a:pt x="215923" y="374"/>
                      <a:pt x="273054" y="-13047"/>
                      <a:pt x="316564" y="13899"/>
                    </a:cubicBezTo>
                    <a:cubicBezTo>
                      <a:pt x="343262" y="30434"/>
                      <a:pt x="359769" y="59362"/>
                      <a:pt x="360426" y="90756"/>
                    </a:cubicBezTo>
                    <a:lnTo>
                      <a:pt x="361950" y="90756"/>
                    </a:lnTo>
                    <a:cubicBezTo>
                      <a:pt x="409137" y="94623"/>
                      <a:pt x="444256" y="136000"/>
                      <a:pt x="440398" y="183187"/>
                    </a:cubicBezTo>
                    <a:cubicBezTo>
                      <a:pt x="436969" y="225011"/>
                      <a:pt x="403775" y="258215"/>
                      <a:pt x="361950" y="261635"/>
                    </a:cubicBezTo>
                    <a:lnTo>
                      <a:pt x="48673" y="261635"/>
                    </a:lnTo>
                    <a:cubicBezTo>
                      <a:pt x="21503" y="260911"/>
                      <a:pt x="-113" y="238613"/>
                      <a:pt x="0" y="211438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2" name="任意多边形: 形状 11191">
                <a:extLst>
                  <a:ext uri="{FF2B5EF4-FFF2-40B4-BE49-F238E27FC236}">
                    <a16:creationId xmlns:a16="http://schemas.microsoft.com/office/drawing/2014/main" id="{FC4E72A9-E674-AF9F-64FE-8C7C9E860F72}"/>
                  </a:ext>
                </a:extLst>
              </p:cNvPr>
              <p:cNvSpPr/>
              <p:nvPr/>
            </p:nvSpPr>
            <p:spPr>
              <a:xfrm>
                <a:off x="7053903" y="2959713"/>
                <a:ext cx="720661" cy="309494"/>
              </a:xfrm>
              <a:custGeom>
                <a:avLst/>
                <a:gdLst>
                  <a:gd name="connsiteX0" fmla="*/ 667226 w 720661"/>
                  <a:gd name="connsiteY0" fmla="*/ 202624 h 309494"/>
                  <a:gd name="connsiteX1" fmla="*/ 484537 w 720661"/>
                  <a:gd name="connsiteY1" fmla="*/ 202624 h 309494"/>
                  <a:gd name="connsiteX2" fmla="*/ 485394 w 720661"/>
                  <a:gd name="connsiteY2" fmla="*/ 189289 h 309494"/>
                  <a:gd name="connsiteX3" fmla="*/ 365379 w 720661"/>
                  <a:gd name="connsiteY3" fmla="*/ 69274 h 309494"/>
                  <a:gd name="connsiteX4" fmla="*/ 360997 w 720661"/>
                  <a:gd name="connsiteY4" fmla="*/ 69274 h 309494"/>
                  <a:gd name="connsiteX5" fmla="*/ 224314 w 720661"/>
                  <a:gd name="connsiteY5" fmla="*/ 6696 h 309494"/>
                  <a:gd name="connsiteX6" fmla="*/ 155067 w 720661"/>
                  <a:gd name="connsiteY6" fmla="*/ 106326 h 309494"/>
                  <a:gd name="connsiteX7" fmla="*/ 155067 w 720661"/>
                  <a:gd name="connsiteY7" fmla="*/ 106326 h 309494"/>
                  <a:gd name="connsiteX8" fmla="*/ 58293 w 720661"/>
                  <a:gd name="connsiteY8" fmla="*/ 202624 h 309494"/>
                  <a:gd name="connsiteX9" fmla="*/ 53435 w 720661"/>
                  <a:gd name="connsiteY9" fmla="*/ 202624 h 309494"/>
                  <a:gd name="connsiteX10" fmla="*/ 0 w 720661"/>
                  <a:gd name="connsiteY10" fmla="*/ 256059 h 309494"/>
                  <a:gd name="connsiteX11" fmla="*/ 53435 w 720661"/>
                  <a:gd name="connsiteY11" fmla="*/ 309494 h 309494"/>
                  <a:gd name="connsiteX12" fmla="*/ 667226 w 720661"/>
                  <a:gd name="connsiteY12" fmla="*/ 309494 h 309494"/>
                  <a:gd name="connsiteX13" fmla="*/ 720662 w 720661"/>
                  <a:gd name="connsiteY13" fmla="*/ 256059 h 309494"/>
                  <a:gd name="connsiteX14" fmla="*/ 667226 w 720661"/>
                  <a:gd name="connsiteY14" fmla="*/ 202624 h 30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0661" h="309494">
                    <a:moveTo>
                      <a:pt x="667226" y="202624"/>
                    </a:moveTo>
                    <a:lnTo>
                      <a:pt x="484537" y="202624"/>
                    </a:lnTo>
                    <a:cubicBezTo>
                      <a:pt x="485061" y="198197"/>
                      <a:pt x="485346" y="193745"/>
                      <a:pt x="485394" y="189289"/>
                    </a:cubicBezTo>
                    <a:cubicBezTo>
                      <a:pt x="485232" y="123072"/>
                      <a:pt x="431597" y="69431"/>
                      <a:pt x="365379" y="69274"/>
                    </a:cubicBezTo>
                    <a:lnTo>
                      <a:pt x="360997" y="69274"/>
                    </a:lnTo>
                    <a:cubicBezTo>
                      <a:pt x="340528" y="14249"/>
                      <a:pt x="279340" y="-13768"/>
                      <a:pt x="224314" y="6696"/>
                    </a:cubicBezTo>
                    <a:cubicBezTo>
                      <a:pt x="182680" y="22179"/>
                      <a:pt x="155067" y="61912"/>
                      <a:pt x="155067" y="106326"/>
                    </a:cubicBezTo>
                    <a:lnTo>
                      <a:pt x="155067" y="106326"/>
                    </a:lnTo>
                    <a:cubicBezTo>
                      <a:pt x="102803" y="108668"/>
                      <a:pt x="60893" y="150372"/>
                      <a:pt x="58293" y="202624"/>
                    </a:cubicBezTo>
                    <a:lnTo>
                      <a:pt x="53435" y="202624"/>
                    </a:lnTo>
                    <a:cubicBezTo>
                      <a:pt x="23927" y="202624"/>
                      <a:pt x="0" y="226548"/>
                      <a:pt x="0" y="256059"/>
                    </a:cubicBezTo>
                    <a:cubicBezTo>
                      <a:pt x="0" y="285567"/>
                      <a:pt x="23927" y="309494"/>
                      <a:pt x="53435" y="309494"/>
                    </a:cubicBezTo>
                    <a:lnTo>
                      <a:pt x="667226" y="309494"/>
                    </a:lnTo>
                    <a:cubicBezTo>
                      <a:pt x="696735" y="309494"/>
                      <a:pt x="720662" y="285567"/>
                      <a:pt x="720662" y="256059"/>
                    </a:cubicBezTo>
                    <a:cubicBezTo>
                      <a:pt x="720662" y="226548"/>
                      <a:pt x="696735" y="202624"/>
                      <a:pt x="667226" y="202624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93" name="任意多边形: 形状 11192">
                <a:extLst>
                  <a:ext uri="{FF2B5EF4-FFF2-40B4-BE49-F238E27FC236}">
                    <a16:creationId xmlns:a16="http://schemas.microsoft.com/office/drawing/2014/main" id="{0B5CC572-7F3B-086D-3142-95EE4868ED95}"/>
                  </a:ext>
                </a:extLst>
              </p:cNvPr>
              <p:cNvSpPr/>
              <p:nvPr/>
            </p:nvSpPr>
            <p:spPr>
              <a:xfrm>
                <a:off x="8494619" y="3269207"/>
                <a:ext cx="556236" cy="322593"/>
              </a:xfrm>
              <a:custGeom>
                <a:avLst/>
                <a:gdLst>
                  <a:gd name="connsiteX0" fmla="*/ 473393 w 556236"/>
                  <a:gd name="connsiteY0" fmla="*/ 75897 h 322593"/>
                  <a:gd name="connsiteX1" fmla="*/ 251355 w 556236"/>
                  <a:gd name="connsiteY1" fmla="*/ 24439 h 322593"/>
                  <a:gd name="connsiteX2" fmla="*/ 198501 w 556236"/>
                  <a:gd name="connsiteY2" fmla="*/ 78183 h 322593"/>
                  <a:gd name="connsiteX3" fmla="*/ 175260 w 556236"/>
                  <a:gd name="connsiteY3" fmla="*/ 74944 h 322593"/>
                  <a:gd name="connsiteX4" fmla="*/ 88773 w 556236"/>
                  <a:gd name="connsiteY4" fmla="*/ 161241 h 322593"/>
                  <a:gd name="connsiteX5" fmla="*/ 88773 w 556236"/>
                  <a:gd name="connsiteY5" fmla="*/ 161336 h 322593"/>
                  <a:gd name="connsiteX6" fmla="*/ 88773 w 556236"/>
                  <a:gd name="connsiteY6" fmla="*/ 161336 h 322593"/>
                  <a:gd name="connsiteX7" fmla="*/ 43148 w 556236"/>
                  <a:gd name="connsiteY7" fmla="*/ 161336 h 322593"/>
                  <a:gd name="connsiteX8" fmla="*/ 0 w 556236"/>
                  <a:gd name="connsiteY8" fmla="*/ 204484 h 322593"/>
                  <a:gd name="connsiteX9" fmla="*/ 43148 w 556236"/>
                  <a:gd name="connsiteY9" fmla="*/ 247632 h 322593"/>
                  <a:gd name="connsiteX10" fmla="*/ 200501 w 556236"/>
                  <a:gd name="connsiteY10" fmla="*/ 247632 h 322593"/>
                  <a:gd name="connsiteX11" fmla="*/ 422739 w 556236"/>
                  <a:gd name="connsiteY11" fmla="*/ 297610 h 322593"/>
                  <a:gd name="connsiteX12" fmla="*/ 451866 w 556236"/>
                  <a:gd name="connsiteY12" fmla="*/ 274017 h 322593"/>
                  <a:gd name="connsiteX13" fmla="*/ 460153 w 556236"/>
                  <a:gd name="connsiteY13" fmla="*/ 274017 h 322593"/>
                  <a:gd name="connsiteX14" fmla="*/ 556165 w 556236"/>
                  <a:gd name="connsiteY14" fmla="*/ 170527 h 322593"/>
                  <a:gd name="connsiteX15" fmla="*/ 473393 w 556236"/>
                  <a:gd name="connsiteY15" fmla="*/ 75897 h 32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6236" h="322593">
                    <a:moveTo>
                      <a:pt x="473393" y="75897"/>
                    </a:moveTo>
                    <a:cubicBezTo>
                      <a:pt x="426291" y="374"/>
                      <a:pt x="326879" y="-22664"/>
                      <a:pt x="251355" y="24439"/>
                    </a:cubicBezTo>
                    <a:cubicBezTo>
                      <a:pt x="229743" y="37923"/>
                      <a:pt x="211627" y="56342"/>
                      <a:pt x="198501" y="78183"/>
                    </a:cubicBezTo>
                    <a:cubicBezTo>
                      <a:pt x="190938" y="76030"/>
                      <a:pt x="183118" y="74944"/>
                      <a:pt x="175260" y="74944"/>
                    </a:cubicBezTo>
                    <a:cubicBezTo>
                      <a:pt x="127549" y="74887"/>
                      <a:pt x="88830" y="113530"/>
                      <a:pt x="88773" y="161241"/>
                    </a:cubicBezTo>
                    <a:cubicBezTo>
                      <a:pt x="88773" y="161269"/>
                      <a:pt x="88773" y="161307"/>
                      <a:pt x="88773" y="161336"/>
                    </a:cubicBezTo>
                    <a:lnTo>
                      <a:pt x="88773" y="161336"/>
                    </a:lnTo>
                    <a:lnTo>
                      <a:pt x="43148" y="161336"/>
                    </a:lnTo>
                    <a:cubicBezTo>
                      <a:pt x="19317" y="161336"/>
                      <a:pt x="0" y="180652"/>
                      <a:pt x="0" y="204484"/>
                    </a:cubicBezTo>
                    <a:cubicBezTo>
                      <a:pt x="0" y="228316"/>
                      <a:pt x="19317" y="247632"/>
                      <a:pt x="43148" y="247632"/>
                    </a:cubicBezTo>
                    <a:lnTo>
                      <a:pt x="200501" y="247632"/>
                    </a:lnTo>
                    <a:cubicBezTo>
                      <a:pt x="248069" y="322804"/>
                      <a:pt x="347567" y="345178"/>
                      <a:pt x="422739" y="297610"/>
                    </a:cubicBezTo>
                    <a:cubicBezTo>
                      <a:pt x="433331" y="290904"/>
                      <a:pt x="443103" y="282989"/>
                      <a:pt x="451866" y="274017"/>
                    </a:cubicBezTo>
                    <a:cubicBezTo>
                      <a:pt x="454628" y="274159"/>
                      <a:pt x="457391" y="274159"/>
                      <a:pt x="460153" y="274017"/>
                    </a:cubicBezTo>
                    <a:cubicBezTo>
                      <a:pt x="515246" y="271950"/>
                      <a:pt x="558232" y="225620"/>
                      <a:pt x="556165" y="170527"/>
                    </a:cubicBezTo>
                    <a:cubicBezTo>
                      <a:pt x="554403" y="123388"/>
                      <a:pt x="519875" y="83917"/>
                      <a:pt x="473393" y="7589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4" name="任意多边形: 形状 11193">
                <a:extLst>
                  <a:ext uri="{FF2B5EF4-FFF2-40B4-BE49-F238E27FC236}">
                    <a16:creationId xmlns:a16="http://schemas.microsoft.com/office/drawing/2014/main" id="{4F0E3E4B-3F68-AE7E-2DD4-3996E4F60587}"/>
                  </a:ext>
                </a:extLst>
              </p:cNvPr>
              <p:cNvSpPr/>
              <p:nvPr/>
            </p:nvSpPr>
            <p:spPr>
              <a:xfrm>
                <a:off x="7916513" y="4268446"/>
                <a:ext cx="560069" cy="322604"/>
              </a:xfrm>
              <a:custGeom>
                <a:avLst/>
                <a:gdLst>
                  <a:gd name="connsiteX0" fmla="*/ 473297 w 560069"/>
                  <a:gd name="connsiteY0" fmla="*/ 75906 h 322604"/>
                  <a:gd name="connsiteX1" fmla="*/ 251412 w 560069"/>
                  <a:gd name="connsiteY1" fmla="*/ 24395 h 322604"/>
                  <a:gd name="connsiteX2" fmla="*/ 198501 w 560069"/>
                  <a:gd name="connsiteY2" fmla="*/ 78192 h 322604"/>
                  <a:gd name="connsiteX3" fmla="*/ 92011 w 560069"/>
                  <a:gd name="connsiteY3" fmla="*/ 137819 h 322604"/>
                  <a:gd name="connsiteX4" fmla="*/ 88773 w 560069"/>
                  <a:gd name="connsiteY4" fmla="*/ 161345 h 322604"/>
                  <a:gd name="connsiteX5" fmla="*/ 88773 w 560069"/>
                  <a:gd name="connsiteY5" fmla="*/ 161345 h 322604"/>
                  <a:gd name="connsiteX6" fmla="*/ 43148 w 560069"/>
                  <a:gd name="connsiteY6" fmla="*/ 161345 h 322604"/>
                  <a:gd name="connsiteX7" fmla="*/ 0 w 560069"/>
                  <a:gd name="connsiteY7" fmla="*/ 204494 h 322604"/>
                  <a:gd name="connsiteX8" fmla="*/ 43148 w 560069"/>
                  <a:gd name="connsiteY8" fmla="*/ 247642 h 322604"/>
                  <a:gd name="connsiteX9" fmla="*/ 200501 w 560069"/>
                  <a:gd name="connsiteY9" fmla="*/ 247642 h 322604"/>
                  <a:gd name="connsiteX10" fmla="*/ 422881 w 560069"/>
                  <a:gd name="connsiteY10" fmla="*/ 297582 h 322604"/>
                  <a:gd name="connsiteX11" fmla="*/ 451866 w 560069"/>
                  <a:gd name="connsiteY11" fmla="*/ 274121 h 322604"/>
                  <a:gd name="connsiteX12" fmla="*/ 460153 w 560069"/>
                  <a:gd name="connsiteY12" fmla="*/ 274121 h 322604"/>
                  <a:gd name="connsiteX13" fmla="*/ 560070 w 560069"/>
                  <a:gd name="connsiteY13" fmla="*/ 174395 h 322604"/>
                  <a:gd name="connsiteX14" fmla="*/ 473297 w 560069"/>
                  <a:gd name="connsiteY14" fmla="*/ 75335 h 32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0069" h="322604">
                    <a:moveTo>
                      <a:pt x="473297" y="75906"/>
                    </a:moveTo>
                    <a:cubicBezTo>
                      <a:pt x="426253" y="411"/>
                      <a:pt x="326908" y="-22659"/>
                      <a:pt x="251412" y="24395"/>
                    </a:cubicBezTo>
                    <a:cubicBezTo>
                      <a:pt x="229762" y="37882"/>
                      <a:pt x="211626" y="56323"/>
                      <a:pt x="198501" y="78192"/>
                    </a:cubicBezTo>
                    <a:cubicBezTo>
                      <a:pt x="152629" y="65248"/>
                      <a:pt x="104956" y="91946"/>
                      <a:pt x="92011" y="137819"/>
                    </a:cubicBezTo>
                    <a:cubicBezTo>
                      <a:pt x="89859" y="145467"/>
                      <a:pt x="88763" y="153392"/>
                      <a:pt x="88773" y="161345"/>
                    </a:cubicBezTo>
                    <a:lnTo>
                      <a:pt x="88773" y="161345"/>
                    </a:lnTo>
                    <a:lnTo>
                      <a:pt x="43148" y="161345"/>
                    </a:lnTo>
                    <a:cubicBezTo>
                      <a:pt x="19317" y="161345"/>
                      <a:pt x="0" y="180662"/>
                      <a:pt x="0" y="204494"/>
                    </a:cubicBezTo>
                    <a:cubicBezTo>
                      <a:pt x="0" y="228325"/>
                      <a:pt x="19317" y="247642"/>
                      <a:pt x="43148" y="247642"/>
                    </a:cubicBezTo>
                    <a:lnTo>
                      <a:pt x="200501" y="247642"/>
                    </a:lnTo>
                    <a:cubicBezTo>
                      <a:pt x="248117" y="322842"/>
                      <a:pt x="347682" y="345197"/>
                      <a:pt x="422881" y="297582"/>
                    </a:cubicBezTo>
                    <a:cubicBezTo>
                      <a:pt x="433416" y="290904"/>
                      <a:pt x="443141" y="283037"/>
                      <a:pt x="451866" y="274121"/>
                    </a:cubicBezTo>
                    <a:cubicBezTo>
                      <a:pt x="454628" y="274121"/>
                      <a:pt x="457295" y="274121"/>
                      <a:pt x="460153" y="274121"/>
                    </a:cubicBezTo>
                    <a:cubicBezTo>
                      <a:pt x="515283" y="274169"/>
                      <a:pt x="560013" y="229516"/>
                      <a:pt x="560070" y="174395"/>
                    </a:cubicBezTo>
                    <a:cubicBezTo>
                      <a:pt x="560108" y="124274"/>
                      <a:pt x="522989" y="81888"/>
                      <a:pt x="473297" y="75335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5" name="任意多边形: 形状 11194">
                <a:extLst>
                  <a:ext uri="{FF2B5EF4-FFF2-40B4-BE49-F238E27FC236}">
                    <a16:creationId xmlns:a16="http://schemas.microsoft.com/office/drawing/2014/main" id="{A1292B07-B48B-8AE5-965F-C428007D21CA}"/>
                  </a:ext>
                </a:extLst>
              </p:cNvPr>
              <p:cNvSpPr/>
              <p:nvPr/>
            </p:nvSpPr>
            <p:spPr>
              <a:xfrm>
                <a:off x="6395465" y="4368736"/>
                <a:ext cx="3639216" cy="2024919"/>
              </a:xfrm>
              <a:custGeom>
                <a:avLst/>
                <a:gdLst>
                  <a:gd name="connsiteX0" fmla="*/ 0 w 3639216"/>
                  <a:gd name="connsiteY0" fmla="*/ 2024920 h 2024919"/>
                  <a:gd name="connsiteX1" fmla="*/ 0 w 3639216"/>
                  <a:gd name="connsiteY1" fmla="*/ 1569625 h 2024919"/>
                  <a:gd name="connsiteX2" fmla="*/ 38862 w 3639216"/>
                  <a:gd name="connsiteY2" fmla="*/ 1569625 h 2024919"/>
                  <a:gd name="connsiteX3" fmla="*/ 38862 w 3639216"/>
                  <a:gd name="connsiteY3" fmla="*/ 1352740 h 2024919"/>
                  <a:gd name="connsiteX4" fmla="*/ 95822 w 3639216"/>
                  <a:gd name="connsiteY4" fmla="*/ 1352740 h 2024919"/>
                  <a:gd name="connsiteX5" fmla="*/ 95822 w 3639216"/>
                  <a:gd name="connsiteY5" fmla="*/ 598551 h 2024919"/>
                  <a:gd name="connsiteX6" fmla="*/ 178118 w 3639216"/>
                  <a:gd name="connsiteY6" fmla="*/ 598551 h 2024919"/>
                  <a:gd name="connsiteX7" fmla="*/ 178118 w 3639216"/>
                  <a:gd name="connsiteY7" fmla="*/ 501205 h 2024919"/>
                  <a:gd name="connsiteX8" fmla="*/ 353663 w 3639216"/>
                  <a:gd name="connsiteY8" fmla="*/ 419290 h 2024919"/>
                  <a:gd name="connsiteX9" fmla="*/ 353663 w 3639216"/>
                  <a:gd name="connsiteY9" fmla="*/ 321183 h 2024919"/>
                  <a:gd name="connsiteX10" fmla="*/ 378047 w 3639216"/>
                  <a:gd name="connsiteY10" fmla="*/ 321183 h 2024919"/>
                  <a:gd name="connsiteX11" fmla="*/ 378047 w 3639216"/>
                  <a:gd name="connsiteY11" fmla="*/ 598551 h 2024919"/>
                  <a:gd name="connsiteX12" fmla="*/ 412051 w 3639216"/>
                  <a:gd name="connsiteY12" fmla="*/ 598551 h 2024919"/>
                  <a:gd name="connsiteX13" fmla="*/ 412051 w 3639216"/>
                  <a:gd name="connsiteY13" fmla="*/ 1352740 h 2024919"/>
                  <a:gd name="connsiteX14" fmla="*/ 446151 w 3639216"/>
                  <a:gd name="connsiteY14" fmla="*/ 1352740 h 2024919"/>
                  <a:gd name="connsiteX15" fmla="*/ 446151 w 3639216"/>
                  <a:gd name="connsiteY15" fmla="*/ 956215 h 2024919"/>
                  <a:gd name="connsiteX16" fmla="*/ 538639 w 3639216"/>
                  <a:gd name="connsiteY16" fmla="*/ 956215 h 2024919"/>
                  <a:gd name="connsiteX17" fmla="*/ 538639 w 3639216"/>
                  <a:gd name="connsiteY17" fmla="*/ 751808 h 2024919"/>
                  <a:gd name="connsiteX18" fmla="*/ 564356 w 3639216"/>
                  <a:gd name="connsiteY18" fmla="*/ 751808 h 2024919"/>
                  <a:gd name="connsiteX19" fmla="*/ 564356 w 3639216"/>
                  <a:gd name="connsiteY19" fmla="*/ 1352740 h 2024919"/>
                  <a:gd name="connsiteX20" fmla="*/ 634651 w 3639216"/>
                  <a:gd name="connsiteY20" fmla="*/ 1352740 h 2024919"/>
                  <a:gd name="connsiteX21" fmla="*/ 634651 w 3639216"/>
                  <a:gd name="connsiteY21" fmla="*/ 1124045 h 2024919"/>
                  <a:gd name="connsiteX22" fmla="*/ 680847 w 3639216"/>
                  <a:gd name="connsiteY22" fmla="*/ 1124045 h 2024919"/>
                  <a:gd name="connsiteX23" fmla="*/ 680847 w 3639216"/>
                  <a:gd name="connsiteY23" fmla="*/ 1065657 h 2024919"/>
                  <a:gd name="connsiteX24" fmla="*/ 787908 w 3639216"/>
                  <a:gd name="connsiteY24" fmla="*/ 1065657 h 2024919"/>
                  <a:gd name="connsiteX25" fmla="*/ 787908 w 3639216"/>
                  <a:gd name="connsiteY25" fmla="*/ 866204 h 2024919"/>
                  <a:gd name="connsiteX26" fmla="*/ 846487 w 3639216"/>
                  <a:gd name="connsiteY26" fmla="*/ 866204 h 2024919"/>
                  <a:gd name="connsiteX27" fmla="*/ 846487 w 3639216"/>
                  <a:gd name="connsiteY27" fmla="*/ 725043 h 2024919"/>
                  <a:gd name="connsiteX28" fmla="*/ 918591 w 3639216"/>
                  <a:gd name="connsiteY28" fmla="*/ 725043 h 2024919"/>
                  <a:gd name="connsiteX29" fmla="*/ 918591 w 3639216"/>
                  <a:gd name="connsiteY29" fmla="*/ 519493 h 2024919"/>
                  <a:gd name="connsiteX30" fmla="*/ 944309 w 3639216"/>
                  <a:gd name="connsiteY30" fmla="*/ 519493 h 2024919"/>
                  <a:gd name="connsiteX31" fmla="*/ 944309 w 3639216"/>
                  <a:gd name="connsiteY31" fmla="*/ 725043 h 2024919"/>
                  <a:gd name="connsiteX32" fmla="*/ 1016318 w 3639216"/>
                  <a:gd name="connsiteY32" fmla="*/ 725043 h 2024919"/>
                  <a:gd name="connsiteX33" fmla="*/ 1016318 w 3639216"/>
                  <a:gd name="connsiteY33" fmla="*/ 866204 h 2024919"/>
                  <a:gd name="connsiteX34" fmla="*/ 1074992 w 3639216"/>
                  <a:gd name="connsiteY34" fmla="*/ 866204 h 2024919"/>
                  <a:gd name="connsiteX35" fmla="*/ 1074992 w 3639216"/>
                  <a:gd name="connsiteY35" fmla="*/ 1065657 h 2024919"/>
                  <a:gd name="connsiteX36" fmla="*/ 1182053 w 3639216"/>
                  <a:gd name="connsiteY36" fmla="*/ 1065657 h 2024919"/>
                  <a:gd name="connsiteX37" fmla="*/ 1182053 w 3639216"/>
                  <a:gd name="connsiteY37" fmla="*/ 1124045 h 2024919"/>
                  <a:gd name="connsiteX38" fmla="*/ 1228249 w 3639216"/>
                  <a:gd name="connsiteY38" fmla="*/ 1124045 h 2024919"/>
                  <a:gd name="connsiteX39" fmla="*/ 1228249 w 3639216"/>
                  <a:gd name="connsiteY39" fmla="*/ 1352740 h 2024919"/>
                  <a:gd name="connsiteX40" fmla="*/ 1283113 w 3639216"/>
                  <a:gd name="connsiteY40" fmla="*/ 1352740 h 2024919"/>
                  <a:gd name="connsiteX41" fmla="*/ 1283113 w 3639216"/>
                  <a:gd name="connsiteY41" fmla="*/ 1065657 h 2024919"/>
                  <a:gd name="connsiteX42" fmla="*/ 1390079 w 3639216"/>
                  <a:gd name="connsiteY42" fmla="*/ 1065657 h 2024919"/>
                  <a:gd name="connsiteX43" fmla="*/ 1390079 w 3639216"/>
                  <a:gd name="connsiteY43" fmla="*/ 447675 h 2024919"/>
                  <a:gd name="connsiteX44" fmla="*/ 1424178 w 3639216"/>
                  <a:gd name="connsiteY44" fmla="*/ 447675 h 2024919"/>
                  <a:gd name="connsiteX45" fmla="*/ 1424178 w 3639216"/>
                  <a:gd name="connsiteY45" fmla="*/ 379571 h 2024919"/>
                  <a:gd name="connsiteX46" fmla="*/ 1652873 w 3639216"/>
                  <a:gd name="connsiteY46" fmla="*/ 379571 h 2024919"/>
                  <a:gd name="connsiteX47" fmla="*/ 1652873 w 3639216"/>
                  <a:gd name="connsiteY47" fmla="*/ 447675 h 2024919"/>
                  <a:gd name="connsiteX48" fmla="*/ 1701546 w 3639216"/>
                  <a:gd name="connsiteY48" fmla="*/ 447675 h 2024919"/>
                  <a:gd name="connsiteX49" fmla="*/ 1701546 w 3639216"/>
                  <a:gd name="connsiteY49" fmla="*/ 895350 h 2024919"/>
                  <a:gd name="connsiteX50" fmla="*/ 1896142 w 3639216"/>
                  <a:gd name="connsiteY50" fmla="*/ 895350 h 2024919"/>
                  <a:gd name="connsiteX51" fmla="*/ 1896142 w 3639216"/>
                  <a:gd name="connsiteY51" fmla="*/ 939165 h 2024919"/>
                  <a:gd name="connsiteX52" fmla="*/ 1969199 w 3639216"/>
                  <a:gd name="connsiteY52" fmla="*/ 939165 h 2024919"/>
                  <a:gd name="connsiteX53" fmla="*/ 1969199 w 3639216"/>
                  <a:gd name="connsiteY53" fmla="*/ 973169 h 2024919"/>
                  <a:gd name="connsiteX54" fmla="*/ 1896142 w 3639216"/>
                  <a:gd name="connsiteY54" fmla="*/ 973169 h 2024919"/>
                  <a:gd name="connsiteX55" fmla="*/ 1896142 w 3639216"/>
                  <a:gd name="connsiteY55" fmla="*/ 1148334 h 2024919"/>
                  <a:gd name="connsiteX56" fmla="*/ 2100548 w 3639216"/>
                  <a:gd name="connsiteY56" fmla="*/ 1148334 h 2024919"/>
                  <a:gd name="connsiteX57" fmla="*/ 2100548 w 3639216"/>
                  <a:gd name="connsiteY57" fmla="*/ 564451 h 2024919"/>
                  <a:gd name="connsiteX58" fmla="*/ 2144363 w 3639216"/>
                  <a:gd name="connsiteY58" fmla="*/ 564451 h 2024919"/>
                  <a:gd name="connsiteX59" fmla="*/ 2144363 w 3639216"/>
                  <a:gd name="connsiteY59" fmla="*/ 440436 h 2024919"/>
                  <a:gd name="connsiteX60" fmla="*/ 2239232 w 3639216"/>
                  <a:gd name="connsiteY60" fmla="*/ 440436 h 2024919"/>
                  <a:gd name="connsiteX61" fmla="*/ 2239232 w 3639216"/>
                  <a:gd name="connsiteY61" fmla="*/ 0 h 2024919"/>
                  <a:gd name="connsiteX62" fmla="*/ 2265998 w 3639216"/>
                  <a:gd name="connsiteY62" fmla="*/ 0 h 2024919"/>
                  <a:gd name="connsiteX63" fmla="*/ 2265998 w 3639216"/>
                  <a:gd name="connsiteY63" fmla="*/ 440436 h 2024919"/>
                  <a:gd name="connsiteX64" fmla="*/ 2334101 w 3639216"/>
                  <a:gd name="connsiteY64" fmla="*/ 440436 h 2024919"/>
                  <a:gd name="connsiteX65" fmla="*/ 2334101 w 3639216"/>
                  <a:gd name="connsiteY65" fmla="*/ 564451 h 2024919"/>
                  <a:gd name="connsiteX66" fmla="*/ 2733485 w 3639216"/>
                  <a:gd name="connsiteY66" fmla="*/ 564451 h 2024919"/>
                  <a:gd name="connsiteX67" fmla="*/ 2733485 w 3639216"/>
                  <a:gd name="connsiteY67" fmla="*/ 523589 h 2024919"/>
                  <a:gd name="connsiteX68" fmla="*/ 2757773 w 3639216"/>
                  <a:gd name="connsiteY68" fmla="*/ 523589 h 2024919"/>
                  <a:gd name="connsiteX69" fmla="*/ 2757773 w 3639216"/>
                  <a:gd name="connsiteY69" fmla="*/ 800957 h 2024919"/>
                  <a:gd name="connsiteX70" fmla="*/ 2791873 w 3639216"/>
                  <a:gd name="connsiteY70" fmla="*/ 800957 h 2024919"/>
                  <a:gd name="connsiteX71" fmla="*/ 2791873 w 3639216"/>
                  <a:gd name="connsiteY71" fmla="*/ 805815 h 2024919"/>
                  <a:gd name="connsiteX72" fmla="*/ 2812352 w 3639216"/>
                  <a:gd name="connsiteY72" fmla="*/ 805815 h 2024919"/>
                  <a:gd name="connsiteX73" fmla="*/ 2812352 w 3639216"/>
                  <a:gd name="connsiteY73" fmla="*/ 1083183 h 2024919"/>
                  <a:gd name="connsiteX74" fmla="*/ 2846356 w 3639216"/>
                  <a:gd name="connsiteY74" fmla="*/ 1083183 h 2024919"/>
                  <a:gd name="connsiteX75" fmla="*/ 2846356 w 3639216"/>
                  <a:gd name="connsiteY75" fmla="*/ 1158621 h 2024919"/>
                  <a:gd name="connsiteX76" fmla="*/ 2918365 w 3639216"/>
                  <a:gd name="connsiteY76" fmla="*/ 1158621 h 2024919"/>
                  <a:gd name="connsiteX77" fmla="*/ 2918365 w 3639216"/>
                  <a:gd name="connsiteY77" fmla="*/ 954310 h 2024919"/>
                  <a:gd name="connsiteX78" fmla="*/ 2944178 w 3639216"/>
                  <a:gd name="connsiteY78" fmla="*/ 954310 h 2024919"/>
                  <a:gd name="connsiteX79" fmla="*/ 2944178 w 3639216"/>
                  <a:gd name="connsiteY79" fmla="*/ 1440847 h 2024919"/>
                  <a:gd name="connsiteX80" fmla="*/ 2972943 w 3639216"/>
                  <a:gd name="connsiteY80" fmla="*/ 1440847 h 2024919"/>
                  <a:gd name="connsiteX81" fmla="*/ 2972943 w 3639216"/>
                  <a:gd name="connsiteY81" fmla="*/ 1236440 h 2024919"/>
                  <a:gd name="connsiteX82" fmla="*/ 2998661 w 3639216"/>
                  <a:gd name="connsiteY82" fmla="*/ 1236440 h 2024919"/>
                  <a:gd name="connsiteX83" fmla="*/ 2998661 w 3639216"/>
                  <a:gd name="connsiteY83" fmla="*/ 1555242 h 2024919"/>
                  <a:gd name="connsiteX84" fmla="*/ 3014377 w 3639216"/>
                  <a:gd name="connsiteY84" fmla="*/ 1555242 h 2024919"/>
                  <a:gd name="connsiteX85" fmla="*/ 3014377 w 3639216"/>
                  <a:gd name="connsiteY85" fmla="*/ 1326547 h 2024919"/>
                  <a:gd name="connsiteX86" fmla="*/ 3060573 w 3639216"/>
                  <a:gd name="connsiteY86" fmla="*/ 1326547 h 2024919"/>
                  <a:gd name="connsiteX87" fmla="*/ 3060573 w 3639216"/>
                  <a:gd name="connsiteY87" fmla="*/ 1268158 h 2024919"/>
                  <a:gd name="connsiteX88" fmla="*/ 3167634 w 3639216"/>
                  <a:gd name="connsiteY88" fmla="*/ 1268158 h 2024919"/>
                  <a:gd name="connsiteX89" fmla="*/ 3167634 w 3639216"/>
                  <a:gd name="connsiteY89" fmla="*/ 1068610 h 2024919"/>
                  <a:gd name="connsiteX90" fmla="*/ 3226308 w 3639216"/>
                  <a:gd name="connsiteY90" fmla="*/ 1068610 h 2024919"/>
                  <a:gd name="connsiteX91" fmla="*/ 3226308 w 3639216"/>
                  <a:gd name="connsiteY91" fmla="*/ 927545 h 2024919"/>
                  <a:gd name="connsiteX92" fmla="*/ 3298317 w 3639216"/>
                  <a:gd name="connsiteY92" fmla="*/ 927545 h 2024919"/>
                  <a:gd name="connsiteX93" fmla="*/ 3298317 w 3639216"/>
                  <a:gd name="connsiteY93" fmla="*/ 721900 h 2024919"/>
                  <a:gd name="connsiteX94" fmla="*/ 3324035 w 3639216"/>
                  <a:gd name="connsiteY94" fmla="*/ 721900 h 2024919"/>
                  <a:gd name="connsiteX95" fmla="*/ 3324035 w 3639216"/>
                  <a:gd name="connsiteY95" fmla="*/ 927545 h 2024919"/>
                  <a:gd name="connsiteX96" fmla="*/ 3396139 w 3639216"/>
                  <a:gd name="connsiteY96" fmla="*/ 927545 h 2024919"/>
                  <a:gd name="connsiteX97" fmla="*/ 3396139 w 3639216"/>
                  <a:gd name="connsiteY97" fmla="*/ 1068610 h 2024919"/>
                  <a:gd name="connsiteX98" fmla="*/ 3454718 w 3639216"/>
                  <a:gd name="connsiteY98" fmla="*/ 1068610 h 2024919"/>
                  <a:gd name="connsiteX99" fmla="*/ 3454718 w 3639216"/>
                  <a:gd name="connsiteY99" fmla="*/ 1268158 h 2024919"/>
                  <a:gd name="connsiteX100" fmla="*/ 3561779 w 3639216"/>
                  <a:gd name="connsiteY100" fmla="*/ 1268158 h 2024919"/>
                  <a:gd name="connsiteX101" fmla="*/ 3561779 w 3639216"/>
                  <a:gd name="connsiteY101" fmla="*/ 1326547 h 2024919"/>
                  <a:gd name="connsiteX102" fmla="*/ 3608070 w 3639216"/>
                  <a:gd name="connsiteY102" fmla="*/ 1326547 h 2024919"/>
                  <a:gd name="connsiteX103" fmla="*/ 3608070 w 3639216"/>
                  <a:gd name="connsiteY103" fmla="*/ 1550289 h 2024919"/>
                  <a:gd name="connsiteX104" fmla="*/ 3616357 w 3639216"/>
                  <a:gd name="connsiteY104" fmla="*/ 1550289 h 2024919"/>
                  <a:gd name="connsiteX105" fmla="*/ 3616357 w 3639216"/>
                  <a:gd name="connsiteY105" fmla="*/ 1555242 h 2024919"/>
                  <a:gd name="connsiteX106" fmla="*/ 3639217 w 3639216"/>
                  <a:gd name="connsiteY106" fmla="*/ 1555242 h 2024919"/>
                  <a:gd name="connsiteX107" fmla="*/ 3639217 w 3639216"/>
                  <a:gd name="connsiteY107" fmla="*/ 2024920 h 2024919"/>
                  <a:gd name="connsiteX108" fmla="*/ 0 w 3639216"/>
                  <a:gd name="connsiteY108" fmla="*/ 2024920 h 202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639216" h="2024919">
                    <a:moveTo>
                      <a:pt x="0" y="2024920"/>
                    </a:moveTo>
                    <a:lnTo>
                      <a:pt x="0" y="1569625"/>
                    </a:lnTo>
                    <a:lnTo>
                      <a:pt x="38862" y="1569625"/>
                    </a:lnTo>
                    <a:lnTo>
                      <a:pt x="38862" y="1352740"/>
                    </a:lnTo>
                    <a:lnTo>
                      <a:pt x="95822" y="1352740"/>
                    </a:lnTo>
                    <a:lnTo>
                      <a:pt x="95822" y="598551"/>
                    </a:lnTo>
                    <a:lnTo>
                      <a:pt x="178118" y="598551"/>
                    </a:lnTo>
                    <a:lnTo>
                      <a:pt x="178118" y="501205"/>
                    </a:lnTo>
                    <a:lnTo>
                      <a:pt x="353663" y="419290"/>
                    </a:lnTo>
                    <a:lnTo>
                      <a:pt x="353663" y="321183"/>
                    </a:lnTo>
                    <a:lnTo>
                      <a:pt x="378047" y="321183"/>
                    </a:lnTo>
                    <a:lnTo>
                      <a:pt x="378047" y="598551"/>
                    </a:lnTo>
                    <a:lnTo>
                      <a:pt x="412051" y="598551"/>
                    </a:lnTo>
                    <a:lnTo>
                      <a:pt x="412051" y="1352740"/>
                    </a:lnTo>
                    <a:lnTo>
                      <a:pt x="446151" y="1352740"/>
                    </a:lnTo>
                    <a:lnTo>
                      <a:pt x="446151" y="956215"/>
                    </a:lnTo>
                    <a:lnTo>
                      <a:pt x="538639" y="956215"/>
                    </a:lnTo>
                    <a:lnTo>
                      <a:pt x="538639" y="751808"/>
                    </a:lnTo>
                    <a:lnTo>
                      <a:pt x="564356" y="751808"/>
                    </a:lnTo>
                    <a:lnTo>
                      <a:pt x="564356" y="1352740"/>
                    </a:lnTo>
                    <a:lnTo>
                      <a:pt x="634651" y="1352740"/>
                    </a:lnTo>
                    <a:lnTo>
                      <a:pt x="634651" y="1124045"/>
                    </a:lnTo>
                    <a:lnTo>
                      <a:pt x="680847" y="1124045"/>
                    </a:lnTo>
                    <a:lnTo>
                      <a:pt x="680847" y="1065657"/>
                    </a:lnTo>
                    <a:lnTo>
                      <a:pt x="787908" y="1065657"/>
                    </a:lnTo>
                    <a:lnTo>
                      <a:pt x="787908" y="866204"/>
                    </a:lnTo>
                    <a:lnTo>
                      <a:pt x="846487" y="866204"/>
                    </a:lnTo>
                    <a:lnTo>
                      <a:pt x="846487" y="725043"/>
                    </a:lnTo>
                    <a:lnTo>
                      <a:pt x="918591" y="725043"/>
                    </a:lnTo>
                    <a:lnTo>
                      <a:pt x="918591" y="519493"/>
                    </a:lnTo>
                    <a:lnTo>
                      <a:pt x="944309" y="519493"/>
                    </a:lnTo>
                    <a:lnTo>
                      <a:pt x="944309" y="725043"/>
                    </a:lnTo>
                    <a:lnTo>
                      <a:pt x="1016318" y="725043"/>
                    </a:lnTo>
                    <a:lnTo>
                      <a:pt x="1016318" y="866204"/>
                    </a:lnTo>
                    <a:lnTo>
                      <a:pt x="1074992" y="866204"/>
                    </a:lnTo>
                    <a:lnTo>
                      <a:pt x="1074992" y="1065657"/>
                    </a:lnTo>
                    <a:lnTo>
                      <a:pt x="1182053" y="1065657"/>
                    </a:lnTo>
                    <a:lnTo>
                      <a:pt x="1182053" y="1124045"/>
                    </a:lnTo>
                    <a:lnTo>
                      <a:pt x="1228249" y="1124045"/>
                    </a:lnTo>
                    <a:lnTo>
                      <a:pt x="1228249" y="1352740"/>
                    </a:lnTo>
                    <a:lnTo>
                      <a:pt x="1283113" y="1352740"/>
                    </a:lnTo>
                    <a:lnTo>
                      <a:pt x="1283113" y="1065657"/>
                    </a:lnTo>
                    <a:lnTo>
                      <a:pt x="1390079" y="1065657"/>
                    </a:lnTo>
                    <a:lnTo>
                      <a:pt x="1390079" y="447675"/>
                    </a:lnTo>
                    <a:lnTo>
                      <a:pt x="1424178" y="447675"/>
                    </a:lnTo>
                    <a:lnTo>
                      <a:pt x="1424178" y="379571"/>
                    </a:lnTo>
                    <a:lnTo>
                      <a:pt x="1652873" y="379571"/>
                    </a:lnTo>
                    <a:lnTo>
                      <a:pt x="1652873" y="447675"/>
                    </a:lnTo>
                    <a:lnTo>
                      <a:pt x="1701546" y="447675"/>
                    </a:lnTo>
                    <a:lnTo>
                      <a:pt x="1701546" y="895350"/>
                    </a:lnTo>
                    <a:lnTo>
                      <a:pt x="1896142" y="895350"/>
                    </a:lnTo>
                    <a:lnTo>
                      <a:pt x="1896142" y="939165"/>
                    </a:lnTo>
                    <a:lnTo>
                      <a:pt x="1969199" y="939165"/>
                    </a:lnTo>
                    <a:lnTo>
                      <a:pt x="1969199" y="973169"/>
                    </a:lnTo>
                    <a:lnTo>
                      <a:pt x="1896142" y="973169"/>
                    </a:lnTo>
                    <a:lnTo>
                      <a:pt x="1896142" y="1148334"/>
                    </a:lnTo>
                    <a:lnTo>
                      <a:pt x="2100548" y="1148334"/>
                    </a:lnTo>
                    <a:lnTo>
                      <a:pt x="2100548" y="564451"/>
                    </a:lnTo>
                    <a:lnTo>
                      <a:pt x="2144363" y="564451"/>
                    </a:lnTo>
                    <a:lnTo>
                      <a:pt x="2144363" y="440436"/>
                    </a:lnTo>
                    <a:lnTo>
                      <a:pt x="2239232" y="440436"/>
                    </a:lnTo>
                    <a:lnTo>
                      <a:pt x="2239232" y="0"/>
                    </a:lnTo>
                    <a:lnTo>
                      <a:pt x="2265998" y="0"/>
                    </a:lnTo>
                    <a:lnTo>
                      <a:pt x="2265998" y="440436"/>
                    </a:lnTo>
                    <a:lnTo>
                      <a:pt x="2334101" y="440436"/>
                    </a:lnTo>
                    <a:lnTo>
                      <a:pt x="2334101" y="564451"/>
                    </a:lnTo>
                    <a:lnTo>
                      <a:pt x="2733485" y="564451"/>
                    </a:lnTo>
                    <a:lnTo>
                      <a:pt x="2733485" y="523589"/>
                    </a:lnTo>
                    <a:lnTo>
                      <a:pt x="2757773" y="523589"/>
                    </a:lnTo>
                    <a:lnTo>
                      <a:pt x="2757773" y="800957"/>
                    </a:lnTo>
                    <a:lnTo>
                      <a:pt x="2791873" y="800957"/>
                    </a:lnTo>
                    <a:lnTo>
                      <a:pt x="2791873" y="805815"/>
                    </a:lnTo>
                    <a:lnTo>
                      <a:pt x="2812352" y="805815"/>
                    </a:lnTo>
                    <a:lnTo>
                      <a:pt x="2812352" y="1083183"/>
                    </a:lnTo>
                    <a:lnTo>
                      <a:pt x="2846356" y="1083183"/>
                    </a:lnTo>
                    <a:lnTo>
                      <a:pt x="2846356" y="1158621"/>
                    </a:lnTo>
                    <a:lnTo>
                      <a:pt x="2918365" y="1158621"/>
                    </a:lnTo>
                    <a:lnTo>
                      <a:pt x="2918365" y="954310"/>
                    </a:lnTo>
                    <a:lnTo>
                      <a:pt x="2944178" y="954310"/>
                    </a:lnTo>
                    <a:lnTo>
                      <a:pt x="2944178" y="1440847"/>
                    </a:lnTo>
                    <a:lnTo>
                      <a:pt x="2972943" y="1440847"/>
                    </a:lnTo>
                    <a:lnTo>
                      <a:pt x="2972943" y="1236440"/>
                    </a:lnTo>
                    <a:lnTo>
                      <a:pt x="2998661" y="1236440"/>
                    </a:lnTo>
                    <a:lnTo>
                      <a:pt x="2998661" y="1555242"/>
                    </a:lnTo>
                    <a:lnTo>
                      <a:pt x="3014377" y="1555242"/>
                    </a:lnTo>
                    <a:lnTo>
                      <a:pt x="3014377" y="1326547"/>
                    </a:lnTo>
                    <a:lnTo>
                      <a:pt x="3060573" y="1326547"/>
                    </a:lnTo>
                    <a:lnTo>
                      <a:pt x="3060573" y="1268158"/>
                    </a:lnTo>
                    <a:lnTo>
                      <a:pt x="3167634" y="1268158"/>
                    </a:lnTo>
                    <a:lnTo>
                      <a:pt x="3167634" y="1068610"/>
                    </a:lnTo>
                    <a:lnTo>
                      <a:pt x="3226308" y="1068610"/>
                    </a:lnTo>
                    <a:lnTo>
                      <a:pt x="3226308" y="927545"/>
                    </a:lnTo>
                    <a:lnTo>
                      <a:pt x="3298317" y="927545"/>
                    </a:lnTo>
                    <a:lnTo>
                      <a:pt x="3298317" y="721900"/>
                    </a:lnTo>
                    <a:lnTo>
                      <a:pt x="3324035" y="721900"/>
                    </a:lnTo>
                    <a:lnTo>
                      <a:pt x="3324035" y="927545"/>
                    </a:lnTo>
                    <a:lnTo>
                      <a:pt x="3396139" y="927545"/>
                    </a:lnTo>
                    <a:lnTo>
                      <a:pt x="3396139" y="1068610"/>
                    </a:lnTo>
                    <a:lnTo>
                      <a:pt x="3454718" y="1068610"/>
                    </a:lnTo>
                    <a:lnTo>
                      <a:pt x="3454718" y="1268158"/>
                    </a:lnTo>
                    <a:lnTo>
                      <a:pt x="3561779" y="1268158"/>
                    </a:lnTo>
                    <a:lnTo>
                      <a:pt x="3561779" y="1326547"/>
                    </a:lnTo>
                    <a:lnTo>
                      <a:pt x="3608070" y="1326547"/>
                    </a:lnTo>
                    <a:lnTo>
                      <a:pt x="3608070" y="1550289"/>
                    </a:lnTo>
                    <a:lnTo>
                      <a:pt x="3616357" y="1550289"/>
                    </a:lnTo>
                    <a:lnTo>
                      <a:pt x="3616357" y="1555242"/>
                    </a:lnTo>
                    <a:lnTo>
                      <a:pt x="3639217" y="1555242"/>
                    </a:lnTo>
                    <a:lnTo>
                      <a:pt x="3639217" y="2024920"/>
                    </a:lnTo>
                    <a:lnTo>
                      <a:pt x="0" y="202492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6" name="任意多边形: 形状 11195">
                <a:extLst>
                  <a:ext uri="{FF2B5EF4-FFF2-40B4-BE49-F238E27FC236}">
                    <a16:creationId xmlns:a16="http://schemas.microsoft.com/office/drawing/2014/main" id="{E4E61B19-0E17-246C-7386-0DC222FCCDB9}"/>
                  </a:ext>
                </a:extLst>
              </p:cNvPr>
              <p:cNvSpPr/>
              <p:nvPr/>
            </p:nvSpPr>
            <p:spPr>
              <a:xfrm>
                <a:off x="887853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7" name="任意多边形: 形状 11196">
                <a:extLst>
                  <a:ext uri="{FF2B5EF4-FFF2-40B4-BE49-F238E27FC236}">
                    <a16:creationId xmlns:a16="http://schemas.microsoft.com/office/drawing/2014/main" id="{F4601A8E-E72D-30AB-7C57-96D6B851EBE0}"/>
                  </a:ext>
                </a:extLst>
              </p:cNvPr>
              <p:cNvSpPr/>
              <p:nvPr/>
            </p:nvSpPr>
            <p:spPr>
              <a:xfrm>
                <a:off x="887853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8" name="任意多边形: 形状 11197">
                <a:extLst>
                  <a:ext uri="{FF2B5EF4-FFF2-40B4-BE49-F238E27FC236}">
                    <a16:creationId xmlns:a16="http://schemas.microsoft.com/office/drawing/2014/main" id="{0184BD98-94FC-77FF-A941-52DA9DC87C6A}"/>
                  </a:ext>
                </a:extLst>
              </p:cNvPr>
              <p:cNvSpPr/>
              <p:nvPr/>
            </p:nvSpPr>
            <p:spPr>
              <a:xfrm>
                <a:off x="887853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9" name="任意多边形: 形状 11198">
                <a:extLst>
                  <a:ext uri="{FF2B5EF4-FFF2-40B4-BE49-F238E27FC236}">
                    <a16:creationId xmlns:a16="http://schemas.microsoft.com/office/drawing/2014/main" id="{C672B597-698E-4D0C-7F84-BBA6C87CF6DA}"/>
                  </a:ext>
                </a:extLst>
              </p:cNvPr>
              <p:cNvSpPr/>
              <p:nvPr/>
            </p:nvSpPr>
            <p:spPr>
              <a:xfrm>
                <a:off x="887853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0" name="任意多边形: 形状 11199">
                <a:extLst>
                  <a:ext uri="{FF2B5EF4-FFF2-40B4-BE49-F238E27FC236}">
                    <a16:creationId xmlns:a16="http://schemas.microsoft.com/office/drawing/2014/main" id="{EB950CE0-DD0B-E0AC-4C95-4451BCA379E4}"/>
                  </a:ext>
                </a:extLst>
              </p:cNvPr>
              <p:cNvSpPr/>
              <p:nvPr/>
            </p:nvSpPr>
            <p:spPr>
              <a:xfrm>
                <a:off x="887853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1" name="任意多边形: 形状 11200">
                <a:extLst>
                  <a:ext uri="{FF2B5EF4-FFF2-40B4-BE49-F238E27FC236}">
                    <a16:creationId xmlns:a16="http://schemas.microsoft.com/office/drawing/2014/main" id="{3F0C9F9E-2A56-6F74-2A04-E7501772AAE6}"/>
                  </a:ext>
                </a:extLst>
              </p:cNvPr>
              <p:cNvSpPr/>
              <p:nvPr/>
            </p:nvSpPr>
            <p:spPr>
              <a:xfrm>
                <a:off x="887853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2" name="任意多边形: 形状 11201">
                <a:extLst>
                  <a:ext uri="{FF2B5EF4-FFF2-40B4-BE49-F238E27FC236}">
                    <a16:creationId xmlns:a16="http://schemas.microsoft.com/office/drawing/2014/main" id="{C582D378-DB22-5459-0FF2-4B8A0B7AB0B9}"/>
                  </a:ext>
                </a:extLst>
              </p:cNvPr>
              <p:cNvSpPr/>
              <p:nvPr/>
            </p:nvSpPr>
            <p:spPr>
              <a:xfrm>
                <a:off x="887853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3" name="任意多边形: 形状 11202">
                <a:extLst>
                  <a:ext uri="{FF2B5EF4-FFF2-40B4-BE49-F238E27FC236}">
                    <a16:creationId xmlns:a16="http://schemas.microsoft.com/office/drawing/2014/main" id="{D1ED5629-4055-3B1E-A1E2-47FA218F81C7}"/>
                  </a:ext>
                </a:extLst>
              </p:cNvPr>
              <p:cNvSpPr/>
              <p:nvPr/>
            </p:nvSpPr>
            <p:spPr>
              <a:xfrm>
                <a:off x="88347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4" name="任意多边形: 形状 11203">
                <a:extLst>
                  <a:ext uri="{FF2B5EF4-FFF2-40B4-BE49-F238E27FC236}">
                    <a16:creationId xmlns:a16="http://schemas.microsoft.com/office/drawing/2014/main" id="{91DDEA4C-582E-C6CC-D71A-1E4EB642C18E}"/>
                  </a:ext>
                </a:extLst>
              </p:cNvPr>
              <p:cNvSpPr/>
              <p:nvPr/>
            </p:nvSpPr>
            <p:spPr>
              <a:xfrm>
                <a:off x="88347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5" name="任意多边形: 形状 11204">
                <a:extLst>
                  <a:ext uri="{FF2B5EF4-FFF2-40B4-BE49-F238E27FC236}">
                    <a16:creationId xmlns:a16="http://schemas.microsoft.com/office/drawing/2014/main" id="{D7606064-79A9-E3F3-F8C3-4B7CED0F0628}"/>
                  </a:ext>
                </a:extLst>
              </p:cNvPr>
              <p:cNvSpPr/>
              <p:nvPr/>
            </p:nvSpPr>
            <p:spPr>
              <a:xfrm>
                <a:off x="88347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6" name="任意多边形: 形状 11205">
                <a:extLst>
                  <a:ext uri="{FF2B5EF4-FFF2-40B4-BE49-F238E27FC236}">
                    <a16:creationId xmlns:a16="http://schemas.microsoft.com/office/drawing/2014/main" id="{7BF46268-12F5-7BB5-083B-A08DCFEFFB31}"/>
                  </a:ext>
                </a:extLst>
              </p:cNvPr>
              <p:cNvSpPr/>
              <p:nvPr/>
            </p:nvSpPr>
            <p:spPr>
              <a:xfrm>
                <a:off x="88347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7" name="任意多边形: 形状 11206">
                <a:extLst>
                  <a:ext uri="{FF2B5EF4-FFF2-40B4-BE49-F238E27FC236}">
                    <a16:creationId xmlns:a16="http://schemas.microsoft.com/office/drawing/2014/main" id="{F6C7973F-D614-F729-E6CD-1E262C9BE9D6}"/>
                  </a:ext>
                </a:extLst>
              </p:cNvPr>
              <p:cNvSpPr/>
              <p:nvPr/>
            </p:nvSpPr>
            <p:spPr>
              <a:xfrm>
                <a:off x="88347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8" name="任意多边形: 形状 11207">
                <a:extLst>
                  <a:ext uri="{FF2B5EF4-FFF2-40B4-BE49-F238E27FC236}">
                    <a16:creationId xmlns:a16="http://schemas.microsoft.com/office/drawing/2014/main" id="{ACD7DCF5-A54E-7423-346A-F7979AAA47BC}"/>
                  </a:ext>
                </a:extLst>
              </p:cNvPr>
              <p:cNvSpPr/>
              <p:nvPr/>
            </p:nvSpPr>
            <p:spPr>
              <a:xfrm>
                <a:off x="883472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9" name="任意多边形: 形状 11208">
                <a:extLst>
                  <a:ext uri="{FF2B5EF4-FFF2-40B4-BE49-F238E27FC236}">
                    <a16:creationId xmlns:a16="http://schemas.microsoft.com/office/drawing/2014/main" id="{721911B5-ECD7-04EC-5A82-9C3BC670C7E1}"/>
                  </a:ext>
                </a:extLst>
              </p:cNvPr>
              <p:cNvSpPr/>
              <p:nvPr/>
            </p:nvSpPr>
            <p:spPr>
              <a:xfrm>
                <a:off x="883472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0" name="任意多边形: 形状 11209">
                <a:extLst>
                  <a:ext uri="{FF2B5EF4-FFF2-40B4-BE49-F238E27FC236}">
                    <a16:creationId xmlns:a16="http://schemas.microsoft.com/office/drawing/2014/main" id="{E4879085-F9EB-C152-6A25-1D70CEE421D5}"/>
                  </a:ext>
                </a:extLst>
              </p:cNvPr>
              <p:cNvSpPr/>
              <p:nvPr/>
            </p:nvSpPr>
            <p:spPr>
              <a:xfrm>
                <a:off x="87909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1" name="任意多边形: 形状 11210">
                <a:extLst>
                  <a:ext uri="{FF2B5EF4-FFF2-40B4-BE49-F238E27FC236}">
                    <a16:creationId xmlns:a16="http://schemas.microsoft.com/office/drawing/2014/main" id="{7970EBD6-E701-D7F3-3B52-EB97327D649D}"/>
                  </a:ext>
                </a:extLst>
              </p:cNvPr>
              <p:cNvSpPr/>
              <p:nvPr/>
            </p:nvSpPr>
            <p:spPr>
              <a:xfrm>
                <a:off x="87909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2" name="任意多边形: 形状 11211">
                <a:extLst>
                  <a:ext uri="{FF2B5EF4-FFF2-40B4-BE49-F238E27FC236}">
                    <a16:creationId xmlns:a16="http://schemas.microsoft.com/office/drawing/2014/main" id="{AF988121-C348-380C-99D8-6D8D440BA9C6}"/>
                  </a:ext>
                </a:extLst>
              </p:cNvPr>
              <p:cNvSpPr/>
              <p:nvPr/>
            </p:nvSpPr>
            <p:spPr>
              <a:xfrm>
                <a:off x="87909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3" name="任意多边形: 形状 11212">
                <a:extLst>
                  <a:ext uri="{FF2B5EF4-FFF2-40B4-BE49-F238E27FC236}">
                    <a16:creationId xmlns:a16="http://schemas.microsoft.com/office/drawing/2014/main" id="{B1551D74-477A-F370-BC07-263266BD0DE4}"/>
                  </a:ext>
                </a:extLst>
              </p:cNvPr>
              <p:cNvSpPr/>
              <p:nvPr/>
            </p:nvSpPr>
            <p:spPr>
              <a:xfrm>
                <a:off x="87909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4" name="任意多边形: 形状 11213">
                <a:extLst>
                  <a:ext uri="{FF2B5EF4-FFF2-40B4-BE49-F238E27FC236}">
                    <a16:creationId xmlns:a16="http://schemas.microsoft.com/office/drawing/2014/main" id="{253BA196-696F-E01C-64D0-3223813B7E84}"/>
                  </a:ext>
                </a:extLst>
              </p:cNvPr>
              <p:cNvSpPr/>
              <p:nvPr/>
            </p:nvSpPr>
            <p:spPr>
              <a:xfrm>
                <a:off x="87909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5" name="任意多边形: 形状 11214">
                <a:extLst>
                  <a:ext uri="{FF2B5EF4-FFF2-40B4-BE49-F238E27FC236}">
                    <a16:creationId xmlns:a16="http://schemas.microsoft.com/office/drawing/2014/main" id="{5EC25D30-2572-EDEE-5F29-706F4716B7D4}"/>
                  </a:ext>
                </a:extLst>
              </p:cNvPr>
              <p:cNvSpPr/>
              <p:nvPr/>
            </p:nvSpPr>
            <p:spPr>
              <a:xfrm>
                <a:off x="87909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6" name="任意多边形: 形状 11215">
                <a:extLst>
                  <a:ext uri="{FF2B5EF4-FFF2-40B4-BE49-F238E27FC236}">
                    <a16:creationId xmlns:a16="http://schemas.microsoft.com/office/drawing/2014/main" id="{22297394-558C-7B46-75E9-8A2851ED7AA9}"/>
                  </a:ext>
                </a:extLst>
              </p:cNvPr>
              <p:cNvSpPr/>
              <p:nvPr/>
            </p:nvSpPr>
            <p:spPr>
              <a:xfrm>
                <a:off x="87909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7" name="任意多边形: 形状 11216">
                <a:extLst>
                  <a:ext uri="{FF2B5EF4-FFF2-40B4-BE49-F238E27FC236}">
                    <a16:creationId xmlns:a16="http://schemas.microsoft.com/office/drawing/2014/main" id="{89464AB4-4ADF-6DEB-E3F3-442E0F909D2F}"/>
                  </a:ext>
                </a:extLst>
              </p:cNvPr>
              <p:cNvSpPr/>
              <p:nvPr/>
            </p:nvSpPr>
            <p:spPr>
              <a:xfrm>
                <a:off x="87909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8" name="任意多边形: 形状 11217">
                <a:extLst>
                  <a:ext uri="{FF2B5EF4-FFF2-40B4-BE49-F238E27FC236}">
                    <a16:creationId xmlns:a16="http://schemas.microsoft.com/office/drawing/2014/main" id="{FE1FDA16-D2D3-86F3-BD42-099D1F032B9C}"/>
                  </a:ext>
                </a:extLst>
              </p:cNvPr>
              <p:cNvSpPr/>
              <p:nvPr/>
            </p:nvSpPr>
            <p:spPr>
              <a:xfrm>
                <a:off x="87909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9" name="任意多边形: 形状 11218">
                <a:extLst>
                  <a:ext uri="{FF2B5EF4-FFF2-40B4-BE49-F238E27FC236}">
                    <a16:creationId xmlns:a16="http://schemas.microsoft.com/office/drawing/2014/main" id="{255F6988-F213-9DE4-F97A-33FF80E4B8B2}"/>
                  </a:ext>
                </a:extLst>
              </p:cNvPr>
              <p:cNvSpPr/>
              <p:nvPr/>
            </p:nvSpPr>
            <p:spPr>
              <a:xfrm>
                <a:off x="87909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0" name="任意多边形: 形状 11219">
                <a:extLst>
                  <a:ext uri="{FF2B5EF4-FFF2-40B4-BE49-F238E27FC236}">
                    <a16:creationId xmlns:a16="http://schemas.microsoft.com/office/drawing/2014/main" id="{6B42F7D5-17F3-8CBC-201C-B9F623B3273B}"/>
                  </a:ext>
                </a:extLst>
              </p:cNvPr>
              <p:cNvSpPr/>
              <p:nvPr/>
            </p:nvSpPr>
            <p:spPr>
              <a:xfrm>
                <a:off x="879090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1" name="任意多边形: 形状 11220">
                <a:extLst>
                  <a:ext uri="{FF2B5EF4-FFF2-40B4-BE49-F238E27FC236}">
                    <a16:creationId xmlns:a16="http://schemas.microsoft.com/office/drawing/2014/main" id="{CD3404B3-40A3-859C-079D-ED2DE53F85F3}"/>
                  </a:ext>
                </a:extLst>
              </p:cNvPr>
              <p:cNvSpPr/>
              <p:nvPr/>
            </p:nvSpPr>
            <p:spPr>
              <a:xfrm>
                <a:off x="874718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2" name="任意多边形: 形状 11221">
                <a:extLst>
                  <a:ext uri="{FF2B5EF4-FFF2-40B4-BE49-F238E27FC236}">
                    <a16:creationId xmlns:a16="http://schemas.microsoft.com/office/drawing/2014/main" id="{C80B1B5D-3BE5-6D42-E568-3CE5F4BD4234}"/>
                  </a:ext>
                </a:extLst>
              </p:cNvPr>
              <p:cNvSpPr/>
              <p:nvPr/>
            </p:nvSpPr>
            <p:spPr>
              <a:xfrm>
                <a:off x="874718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3" name="任意多边形: 形状 11222">
                <a:extLst>
                  <a:ext uri="{FF2B5EF4-FFF2-40B4-BE49-F238E27FC236}">
                    <a16:creationId xmlns:a16="http://schemas.microsoft.com/office/drawing/2014/main" id="{C47E315C-638B-AED7-2C8C-77D9078FE6BA}"/>
                  </a:ext>
                </a:extLst>
              </p:cNvPr>
              <p:cNvSpPr/>
              <p:nvPr/>
            </p:nvSpPr>
            <p:spPr>
              <a:xfrm>
                <a:off x="874718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4" name="任意多边形: 形状 11223">
                <a:extLst>
                  <a:ext uri="{FF2B5EF4-FFF2-40B4-BE49-F238E27FC236}">
                    <a16:creationId xmlns:a16="http://schemas.microsoft.com/office/drawing/2014/main" id="{E263B5FC-C540-83CD-F3FF-72D5AE81AF65}"/>
                  </a:ext>
                </a:extLst>
              </p:cNvPr>
              <p:cNvSpPr/>
              <p:nvPr/>
            </p:nvSpPr>
            <p:spPr>
              <a:xfrm>
                <a:off x="874718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5" name="任意多边形: 形状 11224">
                <a:extLst>
                  <a:ext uri="{FF2B5EF4-FFF2-40B4-BE49-F238E27FC236}">
                    <a16:creationId xmlns:a16="http://schemas.microsoft.com/office/drawing/2014/main" id="{27033D4F-3BC5-8789-391A-2DE093485E37}"/>
                  </a:ext>
                </a:extLst>
              </p:cNvPr>
              <p:cNvSpPr/>
              <p:nvPr/>
            </p:nvSpPr>
            <p:spPr>
              <a:xfrm>
                <a:off x="874718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6" name="任意多边形: 形状 11225">
                <a:extLst>
                  <a:ext uri="{FF2B5EF4-FFF2-40B4-BE49-F238E27FC236}">
                    <a16:creationId xmlns:a16="http://schemas.microsoft.com/office/drawing/2014/main" id="{86293578-EA9E-4A6D-A01A-74BDAC7615CF}"/>
                  </a:ext>
                </a:extLst>
              </p:cNvPr>
              <p:cNvSpPr/>
              <p:nvPr/>
            </p:nvSpPr>
            <p:spPr>
              <a:xfrm>
                <a:off x="874718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7" name="任意多边形: 形状 11226">
                <a:extLst>
                  <a:ext uri="{FF2B5EF4-FFF2-40B4-BE49-F238E27FC236}">
                    <a16:creationId xmlns:a16="http://schemas.microsoft.com/office/drawing/2014/main" id="{E97D39E4-5AF1-87E3-52B8-219CA4D5D58B}"/>
                  </a:ext>
                </a:extLst>
              </p:cNvPr>
              <p:cNvSpPr/>
              <p:nvPr/>
            </p:nvSpPr>
            <p:spPr>
              <a:xfrm>
                <a:off x="874718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8" name="任意多边形: 形状 11227">
                <a:extLst>
                  <a:ext uri="{FF2B5EF4-FFF2-40B4-BE49-F238E27FC236}">
                    <a16:creationId xmlns:a16="http://schemas.microsoft.com/office/drawing/2014/main" id="{E7150360-5BCA-A2A8-0D4A-49F2F9AE52E7}"/>
                  </a:ext>
                </a:extLst>
              </p:cNvPr>
              <p:cNvSpPr/>
              <p:nvPr/>
            </p:nvSpPr>
            <p:spPr>
              <a:xfrm>
                <a:off x="87471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9" name="任意多边形: 形状 11228">
                <a:extLst>
                  <a:ext uri="{FF2B5EF4-FFF2-40B4-BE49-F238E27FC236}">
                    <a16:creationId xmlns:a16="http://schemas.microsoft.com/office/drawing/2014/main" id="{B489C4E0-B5F9-E8E1-C943-4A0244F013C8}"/>
                  </a:ext>
                </a:extLst>
              </p:cNvPr>
              <p:cNvSpPr/>
              <p:nvPr/>
            </p:nvSpPr>
            <p:spPr>
              <a:xfrm>
                <a:off x="870337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0" name="任意多边形: 形状 11229">
                <a:extLst>
                  <a:ext uri="{FF2B5EF4-FFF2-40B4-BE49-F238E27FC236}">
                    <a16:creationId xmlns:a16="http://schemas.microsoft.com/office/drawing/2014/main" id="{C11C951A-BC6A-BCFB-F4AF-1E492FF487BA}"/>
                  </a:ext>
                </a:extLst>
              </p:cNvPr>
              <p:cNvSpPr/>
              <p:nvPr/>
            </p:nvSpPr>
            <p:spPr>
              <a:xfrm>
                <a:off x="870337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1" name="任意多边形: 形状 11230">
                <a:extLst>
                  <a:ext uri="{FF2B5EF4-FFF2-40B4-BE49-F238E27FC236}">
                    <a16:creationId xmlns:a16="http://schemas.microsoft.com/office/drawing/2014/main" id="{D435BE41-C693-E84F-87C2-A37B5F160FCB}"/>
                  </a:ext>
                </a:extLst>
              </p:cNvPr>
              <p:cNvSpPr/>
              <p:nvPr/>
            </p:nvSpPr>
            <p:spPr>
              <a:xfrm>
                <a:off x="870337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2" name="任意多边形: 形状 11231">
                <a:extLst>
                  <a:ext uri="{FF2B5EF4-FFF2-40B4-BE49-F238E27FC236}">
                    <a16:creationId xmlns:a16="http://schemas.microsoft.com/office/drawing/2014/main" id="{B38ECFEB-F2CE-1A86-E79B-AAB96DD34C89}"/>
                  </a:ext>
                </a:extLst>
              </p:cNvPr>
              <p:cNvSpPr/>
              <p:nvPr/>
            </p:nvSpPr>
            <p:spPr>
              <a:xfrm>
                <a:off x="870337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3" name="任意多边形: 形状 11232">
                <a:extLst>
                  <a:ext uri="{FF2B5EF4-FFF2-40B4-BE49-F238E27FC236}">
                    <a16:creationId xmlns:a16="http://schemas.microsoft.com/office/drawing/2014/main" id="{B622B7F0-B20D-6196-B6E9-5A65F76BD2C4}"/>
                  </a:ext>
                </a:extLst>
              </p:cNvPr>
              <p:cNvSpPr/>
              <p:nvPr/>
            </p:nvSpPr>
            <p:spPr>
              <a:xfrm>
                <a:off x="870337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4" name="任意多边形: 形状 11233">
                <a:extLst>
                  <a:ext uri="{FF2B5EF4-FFF2-40B4-BE49-F238E27FC236}">
                    <a16:creationId xmlns:a16="http://schemas.microsoft.com/office/drawing/2014/main" id="{49AFB9A2-EB6F-B1A1-D254-D40E2550DE1C}"/>
                  </a:ext>
                </a:extLst>
              </p:cNvPr>
              <p:cNvSpPr/>
              <p:nvPr/>
            </p:nvSpPr>
            <p:spPr>
              <a:xfrm>
                <a:off x="870337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5" name="任意多边形: 形状 11234">
                <a:extLst>
                  <a:ext uri="{FF2B5EF4-FFF2-40B4-BE49-F238E27FC236}">
                    <a16:creationId xmlns:a16="http://schemas.microsoft.com/office/drawing/2014/main" id="{F69900E7-EC32-8846-13E6-22ED5F39E045}"/>
                  </a:ext>
                </a:extLst>
              </p:cNvPr>
              <p:cNvSpPr/>
              <p:nvPr/>
            </p:nvSpPr>
            <p:spPr>
              <a:xfrm>
                <a:off x="870337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6" name="任意多边形: 形状 11235">
                <a:extLst>
                  <a:ext uri="{FF2B5EF4-FFF2-40B4-BE49-F238E27FC236}">
                    <a16:creationId xmlns:a16="http://schemas.microsoft.com/office/drawing/2014/main" id="{B5C4876D-195A-FAD2-4244-52061BEFCE53}"/>
                  </a:ext>
                </a:extLst>
              </p:cNvPr>
              <p:cNvSpPr/>
              <p:nvPr/>
            </p:nvSpPr>
            <p:spPr>
              <a:xfrm>
                <a:off x="870337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7" name="任意多边形: 形状 11236">
                <a:extLst>
                  <a:ext uri="{FF2B5EF4-FFF2-40B4-BE49-F238E27FC236}">
                    <a16:creationId xmlns:a16="http://schemas.microsoft.com/office/drawing/2014/main" id="{ACE67D02-6207-7731-E67A-E39BF7D5E413}"/>
                  </a:ext>
                </a:extLst>
              </p:cNvPr>
              <p:cNvSpPr/>
              <p:nvPr/>
            </p:nvSpPr>
            <p:spPr>
              <a:xfrm>
                <a:off x="87033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8" name="任意多边形: 形状 11237">
                <a:extLst>
                  <a:ext uri="{FF2B5EF4-FFF2-40B4-BE49-F238E27FC236}">
                    <a16:creationId xmlns:a16="http://schemas.microsoft.com/office/drawing/2014/main" id="{2FC4A2D1-AC24-CB5F-AF92-A987A97065A9}"/>
                  </a:ext>
                </a:extLst>
              </p:cNvPr>
              <p:cNvSpPr/>
              <p:nvPr/>
            </p:nvSpPr>
            <p:spPr>
              <a:xfrm>
                <a:off x="87033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9" name="任意多边形: 形状 11238">
                <a:extLst>
                  <a:ext uri="{FF2B5EF4-FFF2-40B4-BE49-F238E27FC236}">
                    <a16:creationId xmlns:a16="http://schemas.microsoft.com/office/drawing/2014/main" id="{C56DD3D5-3886-50FE-5C52-4141F43C6917}"/>
                  </a:ext>
                </a:extLst>
              </p:cNvPr>
              <p:cNvSpPr/>
              <p:nvPr/>
            </p:nvSpPr>
            <p:spPr>
              <a:xfrm>
                <a:off x="87033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0" name="任意多边形: 形状 11239">
                <a:extLst>
                  <a:ext uri="{FF2B5EF4-FFF2-40B4-BE49-F238E27FC236}">
                    <a16:creationId xmlns:a16="http://schemas.microsoft.com/office/drawing/2014/main" id="{EB4668B2-9DCC-3DAE-4596-742833B806C2}"/>
                  </a:ext>
                </a:extLst>
              </p:cNvPr>
              <p:cNvSpPr/>
              <p:nvPr/>
            </p:nvSpPr>
            <p:spPr>
              <a:xfrm>
                <a:off x="87033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1" name="任意多边形: 形状 11240">
                <a:extLst>
                  <a:ext uri="{FF2B5EF4-FFF2-40B4-BE49-F238E27FC236}">
                    <a16:creationId xmlns:a16="http://schemas.microsoft.com/office/drawing/2014/main" id="{A445B9AF-80F2-0FB7-6FDE-11B1F8D19BD2}"/>
                  </a:ext>
                </a:extLst>
              </p:cNvPr>
              <p:cNvSpPr/>
              <p:nvPr/>
            </p:nvSpPr>
            <p:spPr>
              <a:xfrm>
                <a:off x="87033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2" name="任意多边形: 形状 11241">
                <a:extLst>
                  <a:ext uri="{FF2B5EF4-FFF2-40B4-BE49-F238E27FC236}">
                    <a16:creationId xmlns:a16="http://schemas.microsoft.com/office/drawing/2014/main" id="{174F1513-EFCB-43CB-8651-1662E04074AC}"/>
                  </a:ext>
                </a:extLst>
              </p:cNvPr>
              <p:cNvSpPr/>
              <p:nvPr/>
            </p:nvSpPr>
            <p:spPr>
              <a:xfrm>
                <a:off x="865955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3" name="任意多边形: 形状 11242">
                <a:extLst>
                  <a:ext uri="{FF2B5EF4-FFF2-40B4-BE49-F238E27FC236}">
                    <a16:creationId xmlns:a16="http://schemas.microsoft.com/office/drawing/2014/main" id="{FD5A65A5-AD7F-5098-92AB-B8E977922900}"/>
                  </a:ext>
                </a:extLst>
              </p:cNvPr>
              <p:cNvSpPr/>
              <p:nvPr/>
            </p:nvSpPr>
            <p:spPr>
              <a:xfrm>
                <a:off x="865955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4" name="任意多边形: 形状 11243">
                <a:extLst>
                  <a:ext uri="{FF2B5EF4-FFF2-40B4-BE49-F238E27FC236}">
                    <a16:creationId xmlns:a16="http://schemas.microsoft.com/office/drawing/2014/main" id="{EA7BD93E-B181-1128-9C54-165D6B641B8C}"/>
                  </a:ext>
                </a:extLst>
              </p:cNvPr>
              <p:cNvSpPr/>
              <p:nvPr/>
            </p:nvSpPr>
            <p:spPr>
              <a:xfrm>
                <a:off x="865955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5" name="任意多边形: 形状 11244">
                <a:extLst>
                  <a:ext uri="{FF2B5EF4-FFF2-40B4-BE49-F238E27FC236}">
                    <a16:creationId xmlns:a16="http://schemas.microsoft.com/office/drawing/2014/main" id="{EBF276FD-A146-752B-2171-058AE671AF3F}"/>
                  </a:ext>
                </a:extLst>
              </p:cNvPr>
              <p:cNvSpPr/>
              <p:nvPr/>
            </p:nvSpPr>
            <p:spPr>
              <a:xfrm>
                <a:off x="865955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6" name="任意多边形: 形状 11245">
                <a:extLst>
                  <a:ext uri="{FF2B5EF4-FFF2-40B4-BE49-F238E27FC236}">
                    <a16:creationId xmlns:a16="http://schemas.microsoft.com/office/drawing/2014/main" id="{C62337DD-A607-F787-86EC-0500259AC09D}"/>
                  </a:ext>
                </a:extLst>
              </p:cNvPr>
              <p:cNvSpPr/>
              <p:nvPr/>
            </p:nvSpPr>
            <p:spPr>
              <a:xfrm>
                <a:off x="865955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7" name="任意多边形: 形状 11246">
                <a:extLst>
                  <a:ext uri="{FF2B5EF4-FFF2-40B4-BE49-F238E27FC236}">
                    <a16:creationId xmlns:a16="http://schemas.microsoft.com/office/drawing/2014/main" id="{9C28B983-08AC-D048-DE51-12B4D586F013}"/>
                  </a:ext>
                </a:extLst>
              </p:cNvPr>
              <p:cNvSpPr/>
              <p:nvPr/>
            </p:nvSpPr>
            <p:spPr>
              <a:xfrm>
                <a:off x="865955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8" name="任意多边形: 形状 11247">
                <a:extLst>
                  <a:ext uri="{FF2B5EF4-FFF2-40B4-BE49-F238E27FC236}">
                    <a16:creationId xmlns:a16="http://schemas.microsoft.com/office/drawing/2014/main" id="{198EBDD3-7990-FF01-3585-781611155AA8}"/>
                  </a:ext>
                </a:extLst>
              </p:cNvPr>
              <p:cNvSpPr/>
              <p:nvPr/>
            </p:nvSpPr>
            <p:spPr>
              <a:xfrm>
                <a:off x="865955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9" name="任意多边形: 形状 11248">
                <a:extLst>
                  <a:ext uri="{FF2B5EF4-FFF2-40B4-BE49-F238E27FC236}">
                    <a16:creationId xmlns:a16="http://schemas.microsoft.com/office/drawing/2014/main" id="{18892536-BB19-3FB1-E273-0387442625FA}"/>
                  </a:ext>
                </a:extLst>
              </p:cNvPr>
              <p:cNvSpPr/>
              <p:nvPr/>
            </p:nvSpPr>
            <p:spPr>
              <a:xfrm>
                <a:off x="865955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0" name="任意多边形: 形状 11249">
                <a:extLst>
                  <a:ext uri="{FF2B5EF4-FFF2-40B4-BE49-F238E27FC236}">
                    <a16:creationId xmlns:a16="http://schemas.microsoft.com/office/drawing/2014/main" id="{CE6B3937-41F5-27DD-F75B-84E5078AC4D5}"/>
                  </a:ext>
                </a:extLst>
              </p:cNvPr>
              <p:cNvSpPr/>
              <p:nvPr/>
            </p:nvSpPr>
            <p:spPr>
              <a:xfrm>
                <a:off x="86595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1" name="任意多边形: 形状 11250">
                <a:extLst>
                  <a:ext uri="{FF2B5EF4-FFF2-40B4-BE49-F238E27FC236}">
                    <a16:creationId xmlns:a16="http://schemas.microsoft.com/office/drawing/2014/main" id="{33409200-AAED-9CC8-BE80-EBF21DB5D992}"/>
                  </a:ext>
                </a:extLst>
              </p:cNvPr>
              <p:cNvSpPr/>
              <p:nvPr/>
            </p:nvSpPr>
            <p:spPr>
              <a:xfrm>
                <a:off x="86595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2" name="任意多边形: 形状 11251">
                <a:extLst>
                  <a:ext uri="{FF2B5EF4-FFF2-40B4-BE49-F238E27FC236}">
                    <a16:creationId xmlns:a16="http://schemas.microsoft.com/office/drawing/2014/main" id="{A230EFA0-1A28-D096-45BA-C17309479319}"/>
                  </a:ext>
                </a:extLst>
              </p:cNvPr>
              <p:cNvSpPr/>
              <p:nvPr/>
            </p:nvSpPr>
            <p:spPr>
              <a:xfrm>
                <a:off x="86595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3" name="任意多边形: 形状 11252">
                <a:extLst>
                  <a:ext uri="{FF2B5EF4-FFF2-40B4-BE49-F238E27FC236}">
                    <a16:creationId xmlns:a16="http://schemas.microsoft.com/office/drawing/2014/main" id="{21F20C62-C1E4-3353-8EC2-FA4B8A493D65}"/>
                  </a:ext>
                </a:extLst>
              </p:cNvPr>
              <p:cNvSpPr/>
              <p:nvPr/>
            </p:nvSpPr>
            <p:spPr>
              <a:xfrm>
                <a:off x="86595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4" name="任意多边形: 形状 11253">
                <a:extLst>
                  <a:ext uri="{FF2B5EF4-FFF2-40B4-BE49-F238E27FC236}">
                    <a16:creationId xmlns:a16="http://schemas.microsoft.com/office/drawing/2014/main" id="{6777BDE4-19A5-318D-673D-14EFD925930A}"/>
                  </a:ext>
                </a:extLst>
              </p:cNvPr>
              <p:cNvSpPr/>
              <p:nvPr/>
            </p:nvSpPr>
            <p:spPr>
              <a:xfrm>
                <a:off x="86595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5" name="任意多边形: 形状 11254">
                <a:extLst>
                  <a:ext uri="{FF2B5EF4-FFF2-40B4-BE49-F238E27FC236}">
                    <a16:creationId xmlns:a16="http://schemas.microsoft.com/office/drawing/2014/main" id="{27FE5F00-F945-32AA-EB64-16C3144D33D9}"/>
                  </a:ext>
                </a:extLst>
              </p:cNvPr>
              <p:cNvSpPr/>
              <p:nvPr/>
            </p:nvSpPr>
            <p:spPr>
              <a:xfrm>
                <a:off x="86595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6" name="任意多边形: 形状 11255">
                <a:extLst>
                  <a:ext uri="{FF2B5EF4-FFF2-40B4-BE49-F238E27FC236}">
                    <a16:creationId xmlns:a16="http://schemas.microsoft.com/office/drawing/2014/main" id="{7B63D489-C878-1203-5CCA-D28016585A30}"/>
                  </a:ext>
                </a:extLst>
              </p:cNvPr>
              <p:cNvSpPr/>
              <p:nvPr/>
            </p:nvSpPr>
            <p:spPr>
              <a:xfrm>
                <a:off x="86595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7" name="任意多边形: 形状 11256">
                <a:extLst>
                  <a:ext uri="{FF2B5EF4-FFF2-40B4-BE49-F238E27FC236}">
                    <a16:creationId xmlns:a16="http://schemas.microsoft.com/office/drawing/2014/main" id="{DB08462F-1234-C7A8-20FD-95D43B602234}"/>
                  </a:ext>
                </a:extLst>
              </p:cNvPr>
              <p:cNvSpPr/>
              <p:nvPr/>
            </p:nvSpPr>
            <p:spPr>
              <a:xfrm>
                <a:off x="86595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8" name="任意多边形: 形状 11257">
                <a:extLst>
                  <a:ext uri="{FF2B5EF4-FFF2-40B4-BE49-F238E27FC236}">
                    <a16:creationId xmlns:a16="http://schemas.microsoft.com/office/drawing/2014/main" id="{4B58EBC5-4438-E0B5-8D13-FD5D225E8FD3}"/>
                  </a:ext>
                </a:extLst>
              </p:cNvPr>
              <p:cNvSpPr/>
              <p:nvPr/>
            </p:nvSpPr>
            <p:spPr>
              <a:xfrm>
                <a:off x="861574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9" name="任意多边形: 形状 11258">
                <a:extLst>
                  <a:ext uri="{FF2B5EF4-FFF2-40B4-BE49-F238E27FC236}">
                    <a16:creationId xmlns:a16="http://schemas.microsoft.com/office/drawing/2014/main" id="{2D3A022C-2ABC-7ABA-BE69-E181FA753D62}"/>
                  </a:ext>
                </a:extLst>
              </p:cNvPr>
              <p:cNvSpPr/>
              <p:nvPr/>
            </p:nvSpPr>
            <p:spPr>
              <a:xfrm>
                <a:off x="861574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0" name="任意多边形: 形状 11259">
                <a:extLst>
                  <a:ext uri="{FF2B5EF4-FFF2-40B4-BE49-F238E27FC236}">
                    <a16:creationId xmlns:a16="http://schemas.microsoft.com/office/drawing/2014/main" id="{89A650AA-0419-9C29-BB0E-9D26C795456D}"/>
                  </a:ext>
                </a:extLst>
              </p:cNvPr>
              <p:cNvSpPr/>
              <p:nvPr/>
            </p:nvSpPr>
            <p:spPr>
              <a:xfrm>
                <a:off x="861574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1" name="任意多边形: 形状 11260">
                <a:extLst>
                  <a:ext uri="{FF2B5EF4-FFF2-40B4-BE49-F238E27FC236}">
                    <a16:creationId xmlns:a16="http://schemas.microsoft.com/office/drawing/2014/main" id="{BE003A26-8B9D-7100-1CB2-1E02E583549D}"/>
                  </a:ext>
                </a:extLst>
              </p:cNvPr>
              <p:cNvSpPr/>
              <p:nvPr/>
            </p:nvSpPr>
            <p:spPr>
              <a:xfrm>
                <a:off x="861574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2" name="任意多边形: 形状 11261">
                <a:extLst>
                  <a:ext uri="{FF2B5EF4-FFF2-40B4-BE49-F238E27FC236}">
                    <a16:creationId xmlns:a16="http://schemas.microsoft.com/office/drawing/2014/main" id="{6B97CF14-50ED-4C90-612C-6F37AFB1D0AB}"/>
                  </a:ext>
                </a:extLst>
              </p:cNvPr>
              <p:cNvSpPr/>
              <p:nvPr/>
            </p:nvSpPr>
            <p:spPr>
              <a:xfrm>
                <a:off x="861574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3" name="任意多边形: 形状 11262">
                <a:extLst>
                  <a:ext uri="{FF2B5EF4-FFF2-40B4-BE49-F238E27FC236}">
                    <a16:creationId xmlns:a16="http://schemas.microsoft.com/office/drawing/2014/main" id="{43B8FDAC-AE2F-9118-5A41-0A9338084905}"/>
                  </a:ext>
                </a:extLst>
              </p:cNvPr>
              <p:cNvSpPr/>
              <p:nvPr/>
            </p:nvSpPr>
            <p:spPr>
              <a:xfrm>
                <a:off x="861574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4" name="任意多边形: 形状 11263">
                <a:extLst>
                  <a:ext uri="{FF2B5EF4-FFF2-40B4-BE49-F238E27FC236}">
                    <a16:creationId xmlns:a16="http://schemas.microsoft.com/office/drawing/2014/main" id="{DC7DB51A-D5CE-EB43-F786-B7A4C38959C0}"/>
                  </a:ext>
                </a:extLst>
              </p:cNvPr>
              <p:cNvSpPr/>
              <p:nvPr/>
            </p:nvSpPr>
            <p:spPr>
              <a:xfrm>
                <a:off x="861574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5" name="任意多边形: 形状 11264">
                <a:extLst>
                  <a:ext uri="{FF2B5EF4-FFF2-40B4-BE49-F238E27FC236}">
                    <a16:creationId xmlns:a16="http://schemas.microsoft.com/office/drawing/2014/main" id="{5B8A39D5-44C5-6011-ACE1-BC6CF7B6DD08}"/>
                  </a:ext>
                </a:extLst>
              </p:cNvPr>
              <p:cNvSpPr/>
              <p:nvPr/>
            </p:nvSpPr>
            <p:spPr>
              <a:xfrm>
                <a:off x="861574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6" name="任意多边形: 形状 11265">
                <a:extLst>
                  <a:ext uri="{FF2B5EF4-FFF2-40B4-BE49-F238E27FC236}">
                    <a16:creationId xmlns:a16="http://schemas.microsoft.com/office/drawing/2014/main" id="{C5D4F538-9D78-1B27-F38F-CC427FEFACF6}"/>
                  </a:ext>
                </a:extLst>
              </p:cNvPr>
              <p:cNvSpPr/>
              <p:nvPr/>
            </p:nvSpPr>
            <p:spPr>
              <a:xfrm>
                <a:off x="861574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7" name="任意多边形: 形状 11266">
                <a:extLst>
                  <a:ext uri="{FF2B5EF4-FFF2-40B4-BE49-F238E27FC236}">
                    <a16:creationId xmlns:a16="http://schemas.microsoft.com/office/drawing/2014/main" id="{D2D18F01-D5C9-F091-7A53-B8EA4D5F6364}"/>
                  </a:ext>
                </a:extLst>
              </p:cNvPr>
              <p:cNvSpPr/>
              <p:nvPr/>
            </p:nvSpPr>
            <p:spPr>
              <a:xfrm>
                <a:off x="861574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8" name="任意多边形: 形状 11267">
                <a:extLst>
                  <a:ext uri="{FF2B5EF4-FFF2-40B4-BE49-F238E27FC236}">
                    <a16:creationId xmlns:a16="http://schemas.microsoft.com/office/drawing/2014/main" id="{1204F5CB-2FF2-AB10-153C-B0C42FCB9342}"/>
                  </a:ext>
                </a:extLst>
              </p:cNvPr>
              <p:cNvSpPr/>
              <p:nvPr/>
            </p:nvSpPr>
            <p:spPr>
              <a:xfrm>
                <a:off x="861574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9" name="任意多边形: 形状 11268">
                <a:extLst>
                  <a:ext uri="{FF2B5EF4-FFF2-40B4-BE49-F238E27FC236}">
                    <a16:creationId xmlns:a16="http://schemas.microsoft.com/office/drawing/2014/main" id="{A4585052-DAF8-3285-2643-D282B4F10E7C}"/>
                  </a:ext>
                </a:extLst>
              </p:cNvPr>
              <p:cNvSpPr/>
              <p:nvPr/>
            </p:nvSpPr>
            <p:spPr>
              <a:xfrm>
                <a:off x="861574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0" name="任意多边形: 形状 11269">
                <a:extLst>
                  <a:ext uri="{FF2B5EF4-FFF2-40B4-BE49-F238E27FC236}">
                    <a16:creationId xmlns:a16="http://schemas.microsoft.com/office/drawing/2014/main" id="{36886CB3-C843-F9D1-710F-C6A5CE1F78CA}"/>
                  </a:ext>
                </a:extLst>
              </p:cNvPr>
              <p:cNvSpPr/>
              <p:nvPr/>
            </p:nvSpPr>
            <p:spPr>
              <a:xfrm>
                <a:off x="861574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1" name="任意多边形: 形状 11270">
                <a:extLst>
                  <a:ext uri="{FF2B5EF4-FFF2-40B4-BE49-F238E27FC236}">
                    <a16:creationId xmlns:a16="http://schemas.microsoft.com/office/drawing/2014/main" id="{2DA906DE-51B9-9F30-7981-2D4E052EE826}"/>
                  </a:ext>
                </a:extLst>
              </p:cNvPr>
              <p:cNvSpPr/>
              <p:nvPr/>
            </p:nvSpPr>
            <p:spPr>
              <a:xfrm>
                <a:off x="861574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2" name="任意多边形: 形状 11271">
                <a:extLst>
                  <a:ext uri="{FF2B5EF4-FFF2-40B4-BE49-F238E27FC236}">
                    <a16:creationId xmlns:a16="http://schemas.microsoft.com/office/drawing/2014/main" id="{0BA5E101-0710-D5D0-A9C2-EB6077C94CB7}"/>
                  </a:ext>
                </a:extLst>
              </p:cNvPr>
              <p:cNvSpPr/>
              <p:nvPr/>
            </p:nvSpPr>
            <p:spPr>
              <a:xfrm>
                <a:off x="861574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3" name="任意多边形: 形状 11272">
                <a:extLst>
                  <a:ext uri="{FF2B5EF4-FFF2-40B4-BE49-F238E27FC236}">
                    <a16:creationId xmlns:a16="http://schemas.microsoft.com/office/drawing/2014/main" id="{2C45236B-0850-C00A-47D5-0DD448656B53}"/>
                  </a:ext>
                </a:extLst>
              </p:cNvPr>
              <p:cNvSpPr/>
              <p:nvPr/>
            </p:nvSpPr>
            <p:spPr>
              <a:xfrm>
                <a:off x="861574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4" name="任意多边形: 形状 11273">
                <a:extLst>
                  <a:ext uri="{FF2B5EF4-FFF2-40B4-BE49-F238E27FC236}">
                    <a16:creationId xmlns:a16="http://schemas.microsoft.com/office/drawing/2014/main" id="{4092883E-B26F-BB86-5420-6C7C028456E2}"/>
                  </a:ext>
                </a:extLst>
              </p:cNvPr>
              <p:cNvSpPr/>
              <p:nvPr/>
            </p:nvSpPr>
            <p:spPr>
              <a:xfrm>
                <a:off x="861574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5" name="任意多边形: 形状 11274">
                <a:extLst>
                  <a:ext uri="{FF2B5EF4-FFF2-40B4-BE49-F238E27FC236}">
                    <a16:creationId xmlns:a16="http://schemas.microsoft.com/office/drawing/2014/main" id="{3D0C48BB-5228-3133-BD49-6048BA1E3503}"/>
                  </a:ext>
                </a:extLst>
              </p:cNvPr>
              <p:cNvSpPr/>
              <p:nvPr/>
            </p:nvSpPr>
            <p:spPr>
              <a:xfrm>
                <a:off x="861574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6" name="任意多边形: 形状 11275">
                <a:extLst>
                  <a:ext uri="{FF2B5EF4-FFF2-40B4-BE49-F238E27FC236}">
                    <a16:creationId xmlns:a16="http://schemas.microsoft.com/office/drawing/2014/main" id="{DDE3E857-B71D-E8B8-A1C8-3ECA6D2B29E3}"/>
                  </a:ext>
                </a:extLst>
              </p:cNvPr>
              <p:cNvSpPr/>
              <p:nvPr/>
            </p:nvSpPr>
            <p:spPr>
              <a:xfrm>
                <a:off x="857202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7" name="任意多边形: 形状 11276">
                <a:extLst>
                  <a:ext uri="{FF2B5EF4-FFF2-40B4-BE49-F238E27FC236}">
                    <a16:creationId xmlns:a16="http://schemas.microsoft.com/office/drawing/2014/main" id="{E292AA87-3117-1F6B-48DE-06126F7730F0}"/>
                  </a:ext>
                </a:extLst>
              </p:cNvPr>
              <p:cNvSpPr/>
              <p:nvPr/>
            </p:nvSpPr>
            <p:spPr>
              <a:xfrm>
                <a:off x="857202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8" name="任意多边形: 形状 11277">
                <a:extLst>
                  <a:ext uri="{FF2B5EF4-FFF2-40B4-BE49-F238E27FC236}">
                    <a16:creationId xmlns:a16="http://schemas.microsoft.com/office/drawing/2014/main" id="{052871FE-1AA5-5E6F-DA58-9B75145F5864}"/>
                  </a:ext>
                </a:extLst>
              </p:cNvPr>
              <p:cNvSpPr/>
              <p:nvPr/>
            </p:nvSpPr>
            <p:spPr>
              <a:xfrm>
                <a:off x="857202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9" name="任意多边形: 形状 11278">
                <a:extLst>
                  <a:ext uri="{FF2B5EF4-FFF2-40B4-BE49-F238E27FC236}">
                    <a16:creationId xmlns:a16="http://schemas.microsoft.com/office/drawing/2014/main" id="{D6B21784-94F8-EB79-14FC-9F51B1B75E1C}"/>
                  </a:ext>
                </a:extLst>
              </p:cNvPr>
              <p:cNvSpPr/>
              <p:nvPr/>
            </p:nvSpPr>
            <p:spPr>
              <a:xfrm>
                <a:off x="857202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0" name="任意多边形: 形状 11279">
                <a:extLst>
                  <a:ext uri="{FF2B5EF4-FFF2-40B4-BE49-F238E27FC236}">
                    <a16:creationId xmlns:a16="http://schemas.microsoft.com/office/drawing/2014/main" id="{3C2A2ED2-887C-2CF7-B463-6128BB6390E1}"/>
                  </a:ext>
                </a:extLst>
              </p:cNvPr>
              <p:cNvSpPr/>
              <p:nvPr/>
            </p:nvSpPr>
            <p:spPr>
              <a:xfrm>
                <a:off x="85720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1" name="任意多边形: 形状 11280">
                <a:extLst>
                  <a:ext uri="{FF2B5EF4-FFF2-40B4-BE49-F238E27FC236}">
                    <a16:creationId xmlns:a16="http://schemas.microsoft.com/office/drawing/2014/main" id="{7251EDA2-18A7-EA98-D14A-4AC0A306A442}"/>
                  </a:ext>
                </a:extLst>
              </p:cNvPr>
              <p:cNvSpPr/>
              <p:nvPr/>
            </p:nvSpPr>
            <p:spPr>
              <a:xfrm>
                <a:off x="85720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2" name="任意多边形: 形状 11281">
                <a:extLst>
                  <a:ext uri="{FF2B5EF4-FFF2-40B4-BE49-F238E27FC236}">
                    <a16:creationId xmlns:a16="http://schemas.microsoft.com/office/drawing/2014/main" id="{5647ECE5-D76D-3FCA-3F6B-B89F71D30E14}"/>
                  </a:ext>
                </a:extLst>
              </p:cNvPr>
              <p:cNvSpPr/>
              <p:nvPr/>
            </p:nvSpPr>
            <p:spPr>
              <a:xfrm>
                <a:off x="85720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3" name="任意多边形: 形状 11282">
                <a:extLst>
                  <a:ext uri="{FF2B5EF4-FFF2-40B4-BE49-F238E27FC236}">
                    <a16:creationId xmlns:a16="http://schemas.microsoft.com/office/drawing/2014/main" id="{1388212B-9DB7-CA19-B3C4-59CDC0484292}"/>
                  </a:ext>
                </a:extLst>
              </p:cNvPr>
              <p:cNvSpPr/>
              <p:nvPr/>
            </p:nvSpPr>
            <p:spPr>
              <a:xfrm>
                <a:off x="85720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4" name="任意多边形: 形状 11283">
                <a:extLst>
                  <a:ext uri="{FF2B5EF4-FFF2-40B4-BE49-F238E27FC236}">
                    <a16:creationId xmlns:a16="http://schemas.microsoft.com/office/drawing/2014/main" id="{0267D50E-4DDF-C9FC-54C1-3731C4F0EB59}"/>
                  </a:ext>
                </a:extLst>
              </p:cNvPr>
              <p:cNvSpPr/>
              <p:nvPr/>
            </p:nvSpPr>
            <p:spPr>
              <a:xfrm>
                <a:off x="85720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5" name="任意多边形: 形状 11284">
                <a:extLst>
                  <a:ext uri="{FF2B5EF4-FFF2-40B4-BE49-F238E27FC236}">
                    <a16:creationId xmlns:a16="http://schemas.microsoft.com/office/drawing/2014/main" id="{D17EC348-E11A-8675-4ADF-4D2929040913}"/>
                  </a:ext>
                </a:extLst>
              </p:cNvPr>
              <p:cNvSpPr/>
              <p:nvPr/>
            </p:nvSpPr>
            <p:spPr>
              <a:xfrm>
                <a:off x="857202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6" name="任意多边形: 形状 11285">
                <a:extLst>
                  <a:ext uri="{FF2B5EF4-FFF2-40B4-BE49-F238E27FC236}">
                    <a16:creationId xmlns:a16="http://schemas.microsoft.com/office/drawing/2014/main" id="{CB1A336D-6139-8492-BFA3-F3944BB9A218}"/>
                  </a:ext>
                </a:extLst>
              </p:cNvPr>
              <p:cNvSpPr/>
              <p:nvPr/>
            </p:nvSpPr>
            <p:spPr>
              <a:xfrm>
                <a:off x="857202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7" name="任意多边形: 形状 11286">
                <a:extLst>
                  <a:ext uri="{FF2B5EF4-FFF2-40B4-BE49-F238E27FC236}">
                    <a16:creationId xmlns:a16="http://schemas.microsoft.com/office/drawing/2014/main" id="{FEB2F3A3-1BD7-6D07-7120-DEB1507650D9}"/>
                  </a:ext>
                </a:extLst>
              </p:cNvPr>
              <p:cNvSpPr/>
              <p:nvPr/>
            </p:nvSpPr>
            <p:spPr>
              <a:xfrm>
                <a:off x="857202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8" name="任意多边形: 形状 11287">
                <a:extLst>
                  <a:ext uri="{FF2B5EF4-FFF2-40B4-BE49-F238E27FC236}">
                    <a16:creationId xmlns:a16="http://schemas.microsoft.com/office/drawing/2014/main" id="{CB742E1C-646E-1639-66C3-F66E0D7E633F}"/>
                  </a:ext>
                </a:extLst>
              </p:cNvPr>
              <p:cNvSpPr/>
              <p:nvPr/>
            </p:nvSpPr>
            <p:spPr>
              <a:xfrm>
                <a:off x="857202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9" name="任意多边形: 形状 11288">
                <a:extLst>
                  <a:ext uri="{FF2B5EF4-FFF2-40B4-BE49-F238E27FC236}">
                    <a16:creationId xmlns:a16="http://schemas.microsoft.com/office/drawing/2014/main" id="{C9A2C9E7-EFFA-F299-872C-77C3E61E0784}"/>
                  </a:ext>
                </a:extLst>
              </p:cNvPr>
              <p:cNvSpPr/>
              <p:nvPr/>
            </p:nvSpPr>
            <p:spPr>
              <a:xfrm>
                <a:off x="857202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0" name="任意多边形: 形状 11289">
                <a:extLst>
                  <a:ext uri="{FF2B5EF4-FFF2-40B4-BE49-F238E27FC236}">
                    <a16:creationId xmlns:a16="http://schemas.microsoft.com/office/drawing/2014/main" id="{00550BEC-7C61-D600-E5C3-035FB31FC39C}"/>
                  </a:ext>
                </a:extLst>
              </p:cNvPr>
              <p:cNvSpPr/>
              <p:nvPr/>
            </p:nvSpPr>
            <p:spPr>
              <a:xfrm>
                <a:off x="85282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1" name="任意多边形: 形状 11290">
                <a:extLst>
                  <a:ext uri="{FF2B5EF4-FFF2-40B4-BE49-F238E27FC236}">
                    <a16:creationId xmlns:a16="http://schemas.microsoft.com/office/drawing/2014/main" id="{7BD556C1-2393-FC28-3B1A-1AB3F53292AC}"/>
                  </a:ext>
                </a:extLst>
              </p:cNvPr>
              <p:cNvSpPr/>
              <p:nvPr/>
            </p:nvSpPr>
            <p:spPr>
              <a:xfrm>
                <a:off x="85282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2" name="任意多边形: 形状 11291">
                <a:extLst>
                  <a:ext uri="{FF2B5EF4-FFF2-40B4-BE49-F238E27FC236}">
                    <a16:creationId xmlns:a16="http://schemas.microsoft.com/office/drawing/2014/main" id="{AEA79166-5373-B974-A339-01352CF96176}"/>
                  </a:ext>
                </a:extLst>
              </p:cNvPr>
              <p:cNvSpPr/>
              <p:nvPr/>
            </p:nvSpPr>
            <p:spPr>
              <a:xfrm>
                <a:off x="85282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3" name="任意多边形: 形状 11292">
                <a:extLst>
                  <a:ext uri="{FF2B5EF4-FFF2-40B4-BE49-F238E27FC236}">
                    <a16:creationId xmlns:a16="http://schemas.microsoft.com/office/drawing/2014/main" id="{0F08ACE5-9BEE-775F-57B6-D1453E43DFB7}"/>
                  </a:ext>
                </a:extLst>
              </p:cNvPr>
              <p:cNvSpPr/>
              <p:nvPr/>
            </p:nvSpPr>
            <p:spPr>
              <a:xfrm>
                <a:off x="85282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4" name="任意多边形: 形状 11293">
                <a:extLst>
                  <a:ext uri="{FF2B5EF4-FFF2-40B4-BE49-F238E27FC236}">
                    <a16:creationId xmlns:a16="http://schemas.microsoft.com/office/drawing/2014/main" id="{5B089EFE-6B3E-66D9-3065-0F0CE47B7D72}"/>
                  </a:ext>
                </a:extLst>
              </p:cNvPr>
              <p:cNvSpPr/>
              <p:nvPr/>
            </p:nvSpPr>
            <p:spPr>
              <a:xfrm>
                <a:off x="85282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5" name="任意多边形: 形状 11294">
                <a:extLst>
                  <a:ext uri="{FF2B5EF4-FFF2-40B4-BE49-F238E27FC236}">
                    <a16:creationId xmlns:a16="http://schemas.microsoft.com/office/drawing/2014/main" id="{FF021F0C-22D8-FD5A-6FE4-F07A7A999008}"/>
                  </a:ext>
                </a:extLst>
              </p:cNvPr>
              <p:cNvSpPr/>
              <p:nvPr/>
            </p:nvSpPr>
            <p:spPr>
              <a:xfrm>
                <a:off x="85282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6" name="任意多边形: 形状 11295">
                <a:extLst>
                  <a:ext uri="{FF2B5EF4-FFF2-40B4-BE49-F238E27FC236}">
                    <a16:creationId xmlns:a16="http://schemas.microsoft.com/office/drawing/2014/main" id="{1A2BA87F-EABC-50DF-5748-B3EC448B24A1}"/>
                  </a:ext>
                </a:extLst>
              </p:cNvPr>
              <p:cNvSpPr/>
              <p:nvPr/>
            </p:nvSpPr>
            <p:spPr>
              <a:xfrm>
                <a:off x="85282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7" name="任意多边形: 形状 11296">
                <a:extLst>
                  <a:ext uri="{FF2B5EF4-FFF2-40B4-BE49-F238E27FC236}">
                    <a16:creationId xmlns:a16="http://schemas.microsoft.com/office/drawing/2014/main" id="{CB995057-2665-AFB4-BD58-182EF29C566F}"/>
                  </a:ext>
                </a:extLst>
              </p:cNvPr>
              <p:cNvSpPr/>
              <p:nvPr/>
            </p:nvSpPr>
            <p:spPr>
              <a:xfrm>
                <a:off x="85282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8" name="任意多边形: 形状 11297">
                <a:extLst>
                  <a:ext uri="{FF2B5EF4-FFF2-40B4-BE49-F238E27FC236}">
                    <a16:creationId xmlns:a16="http://schemas.microsoft.com/office/drawing/2014/main" id="{92291C5D-C737-BFA6-CAF1-45DBF2CB7A5C}"/>
                  </a:ext>
                </a:extLst>
              </p:cNvPr>
              <p:cNvSpPr/>
              <p:nvPr/>
            </p:nvSpPr>
            <p:spPr>
              <a:xfrm>
                <a:off x="85282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9" name="任意多边形: 形状 11298">
                <a:extLst>
                  <a:ext uri="{FF2B5EF4-FFF2-40B4-BE49-F238E27FC236}">
                    <a16:creationId xmlns:a16="http://schemas.microsoft.com/office/drawing/2014/main" id="{012A80C0-C1AC-337C-2677-F1FCC9F73C9A}"/>
                  </a:ext>
                </a:extLst>
              </p:cNvPr>
              <p:cNvSpPr/>
              <p:nvPr/>
            </p:nvSpPr>
            <p:spPr>
              <a:xfrm>
                <a:off x="85282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0" name="任意多边形: 形状 11299">
                <a:extLst>
                  <a:ext uri="{FF2B5EF4-FFF2-40B4-BE49-F238E27FC236}">
                    <a16:creationId xmlns:a16="http://schemas.microsoft.com/office/drawing/2014/main" id="{6A430FBA-BDF6-11E2-93D3-9F5E342A2ADD}"/>
                  </a:ext>
                </a:extLst>
              </p:cNvPr>
              <p:cNvSpPr/>
              <p:nvPr/>
            </p:nvSpPr>
            <p:spPr>
              <a:xfrm>
                <a:off x="852820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1" name="任意多边形: 形状 11300">
                <a:extLst>
                  <a:ext uri="{FF2B5EF4-FFF2-40B4-BE49-F238E27FC236}">
                    <a16:creationId xmlns:a16="http://schemas.microsoft.com/office/drawing/2014/main" id="{0BA9C340-FEE6-9ADC-C164-B797C67DDE7F}"/>
                  </a:ext>
                </a:extLst>
              </p:cNvPr>
              <p:cNvSpPr/>
              <p:nvPr/>
            </p:nvSpPr>
            <p:spPr>
              <a:xfrm>
                <a:off x="852820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2" name="任意多边形: 形状 11301">
                <a:extLst>
                  <a:ext uri="{FF2B5EF4-FFF2-40B4-BE49-F238E27FC236}">
                    <a16:creationId xmlns:a16="http://schemas.microsoft.com/office/drawing/2014/main" id="{7EC9C9FC-3FE9-58FB-46C0-0A894203DEDF}"/>
                  </a:ext>
                </a:extLst>
              </p:cNvPr>
              <p:cNvSpPr/>
              <p:nvPr/>
            </p:nvSpPr>
            <p:spPr>
              <a:xfrm>
                <a:off x="852820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3" name="任意多边形: 形状 11302">
                <a:extLst>
                  <a:ext uri="{FF2B5EF4-FFF2-40B4-BE49-F238E27FC236}">
                    <a16:creationId xmlns:a16="http://schemas.microsoft.com/office/drawing/2014/main" id="{9EDAA5C4-D8D5-6801-BB00-DC7196B02E09}"/>
                  </a:ext>
                </a:extLst>
              </p:cNvPr>
              <p:cNvSpPr/>
              <p:nvPr/>
            </p:nvSpPr>
            <p:spPr>
              <a:xfrm>
                <a:off x="803509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4" name="任意多边形: 形状 11303">
                <a:extLst>
                  <a:ext uri="{FF2B5EF4-FFF2-40B4-BE49-F238E27FC236}">
                    <a16:creationId xmlns:a16="http://schemas.microsoft.com/office/drawing/2014/main" id="{A5BE2222-55E2-F44D-0608-48EB7CAC22A7}"/>
                  </a:ext>
                </a:extLst>
              </p:cNvPr>
              <p:cNvSpPr/>
              <p:nvPr/>
            </p:nvSpPr>
            <p:spPr>
              <a:xfrm>
                <a:off x="803509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5" name="任意多边形: 形状 11304">
                <a:extLst>
                  <a:ext uri="{FF2B5EF4-FFF2-40B4-BE49-F238E27FC236}">
                    <a16:creationId xmlns:a16="http://schemas.microsoft.com/office/drawing/2014/main" id="{F2943ED0-753F-7EE8-5DFD-BF2A39634C37}"/>
                  </a:ext>
                </a:extLst>
              </p:cNvPr>
              <p:cNvSpPr/>
              <p:nvPr/>
            </p:nvSpPr>
            <p:spPr>
              <a:xfrm>
                <a:off x="803509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6" name="任意多边形: 形状 11305">
                <a:extLst>
                  <a:ext uri="{FF2B5EF4-FFF2-40B4-BE49-F238E27FC236}">
                    <a16:creationId xmlns:a16="http://schemas.microsoft.com/office/drawing/2014/main" id="{D7B17441-89F6-BC58-4985-51A1E359F904}"/>
                  </a:ext>
                </a:extLst>
              </p:cNvPr>
              <p:cNvSpPr/>
              <p:nvPr/>
            </p:nvSpPr>
            <p:spPr>
              <a:xfrm>
                <a:off x="803509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7" name="任意多边形: 形状 11306">
                <a:extLst>
                  <a:ext uri="{FF2B5EF4-FFF2-40B4-BE49-F238E27FC236}">
                    <a16:creationId xmlns:a16="http://schemas.microsoft.com/office/drawing/2014/main" id="{7399F300-1309-32C8-85C9-9ED21778BF19}"/>
                  </a:ext>
                </a:extLst>
              </p:cNvPr>
              <p:cNvSpPr/>
              <p:nvPr/>
            </p:nvSpPr>
            <p:spPr>
              <a:xfrm>
                <a:off x="803509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8" name="任意多边形: 形状 11307">
                <a:extLst>
                  <a:ext uri="{FF2B5EF4-FFF2-40B4-BE49-F238E27FC236}">
                    <a16:creationId xmlns:a16="http://schemas.microsoft.com/office/drawing/2014/main" id="{4F2369F5-B8E4-3E77-E645-059A95FF5B91}"/>
                  </a:ext>
                </a:extLst>
              </p:cNvPr>
              <p:cNvSpPr/>
              <p:nvPr/>
            </p:nvSpPr>
            <p:spPr>
              <a:xfrm>
                <a:off x="803509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9" name="任意多边形: 形状 11308">
                <a:extLst>
                  <a:ext uri="{FF2B5EF4-FFF2-40B4-BE49-F238E27FC236}">
                    <a16:creationId xmlns:a16="http://schemas.microsoft.com/office/drawing/2014/main" id="{B4E14C77-5124-5D9B-8DDC-FADE66E01DDD}"/>
                  </a:ext>
                </a:extLst>
              </p:cNvPr>
              <p:cNvSpPr/>
              <p:nvPr/>
            </p:nvSpPr>
            <p:spPr>
              <a:xfrm>
                <a:off x="8035099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0" name="任意多边形: 形状 11309">
                <a:extLst>
                  <a:ext uri="{FF2B5EF4-FFF2-40B4-BE49-F238E27FC236}">
                    <a16:creationId xmlns:a16="http://schemas.microsoft.com/office/drawing/2014/main" id="{B34673C5-E6B4-85D8-E1C6-2E248749BA97}"/>
                  </a:ext>
                </a:extLst>
              </p:cNvPr>
              <p:cNvSpPr/>
              <p:nvPr/>
            </p:nvSpPr>
            <p:spPr>
              <a:xfrm>
                <a:off x="803509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1" name="任意多边形: 形状 11310">
                <a:extLst>
                  <a:ext uri="{FF2B5EF4-FFF2-40B4-BE49-F238E27FC236}">
                    <a16:creationId xmlns:a16="http://schemas.microsoft.com/office/drawing/2014/main" id="{49AC30BD-9A5B-CAFC-D2CD-76ED42D4A8F9}"/>
                  </a:ext>
                </a:extLst>
              </p:cNvPr>
              <p:cNvSpPr/>
              <p:nvPr/>
            </p:nvSpPr>
            <p:spPr>
              <a:xfrm>
                <a:off x="8035099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2" name="任意多边形: 形状 11311">
                <a:extLst>
                  <a:ext uri="{FF2B5EF4-FFF2-40B4-BE49-F238E27FC236}">
                    <a16:creationId xmlns:a16="http://schemas.microsoft.com/office/drawing/2014/main" id="{FCABB52A-7FA5-6B2A-C1F0-40FFF5161854}"/>
                  </a:ext>
                </a:extLst>
              </p:cNvPr>
              <p:cNvSpPr/>
              <p:nvPr/>
            </p:nvSpPr>
            <p:spPr>
              <a:xfrm>
                <a:off x="803509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3" name="任意多边形: 形状 11312">
                <a:extLst>
                  <a:ext uri="{FF2B5EF4-FFF2-40B4-BE49-F238E27FC236}">
                    <a16:creationId xmlns:a16="http://schemas.microsoft.com/office/drawing/2014/main" id="{2A44125A-D888-60BF-E2F2-C78F19C12570}"/>
                  </a:ext>
                </a:extLst>
              </p:cNvPr>
              <p:cNvSpPr/>
              <p:nvPr/>
            </p:nvSpPr>
            <p:spPr>
              <a:xfrm>
                <a:off x="799128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4" name="任意多边形: 形状 11313">
                <a:extLst>
                  <a:ext uri="{FF2B5EF4-FFF2-40B4-BE49-F238E27FC236}">
                    <a16:creationId xmlns:a16="http://schemas.microsoft.com/office/drawing/2014/main" id="{15F9E808-762B-1D16-14AD-CAE07022025A}"/>
                  </a:ext>
                </a:extLst>
              </p:cNvPr>
              <p:cNvSpPr/>
              <p:nvPr/>
            </p:nvSpPr>
            <p:spPr>
              <a:xfrm>
                <a:off x="799128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5" name="任意多边形: 形状 11314">
                <a:extLst>
                  <a:ext uri="{FF2B5EF4-FFF2-40B4-BE49-F238E27FC236}">
                    <a16:creationId xmlns:a16="http://schemas.microsoft.com/office/drawing/2014/main" id="{EDD3D456-7240-8A5B-13E0-207BDF0E651F}"/>
                  </a:ext>
                </a:extLst>
              </p:cNvPr>
              <p:cNvSpPr/>
              <p:nvPr/>
            </p:nvSpPr>
            <p:spPr>
              <a:xfrm>
                <a:off x="799128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6" name="任意多边形: 形状 11315">
                <a:extLst>
                  <a:ext uri="{FF2B5EF4-FFF2-40B4-BE49-F238E27FC236}">
                    <a16:creationId xmlns:a16="http://schemas.microsoft.com/office/drawing/2014/main" id="{C5A30DEB-AFEE-F522-6A8A-8D3E938637C2}"/>
                  </a:ext>
                </a:extLst>
              </p:cNvPr>
              <p:cNvSpPr/>
              <p:nvPr/>
            </p:nvSpPr>
            <p:spPr>
              <a:xfrm>
                <a:off x="799128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7" name="任意多边形: 形状 11316">
                <a:extLst>
                  <a:ext uri="{FF2B5EF4-FFF2-40B4-BE49-F238E27FC236}">
                    <a16:creationId xmlns:a16="http://schemas.microsoft.com/office/drawing/2014/main" id="{5AEE0DF2-C84D-EADF-C598-A9085B75DE1D}"/>
                  </a:ext>
                </a:extLst>
              </p:cNvPr>
              <p:cNvSpPr/>
              <p:nvPr/>
            </p:nvSpPr>
            <p:spPr>
              <a:xfrm>
                <a:off x="799128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8" name="任意多边形: 形状 11317">
                <a:extLst>
                  <a:ext uri="{FF2B5EF4-FFF2-40B4-BE49-F238E27FC236}">
                    <a16:creationId xmlns:a16="http://schemas.microsoft.com/office/drawing/2014/main" id="{6833A2C0-D182-883F-20FC-AD75E6098B2A}"/>
                  </a:ext>
                </a:extLst>
              </p:cNvPr>
              <p:cNvSpPr/>
              <p:nvPr/>
            </p:nvSpPr>
            <p:spPr>
              <a:xfrm>
                <a:off x="799128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9" name="任意多边形: 形状 11318">
                <a:extLst>
                  <a:ext uri="{FF2B5EF4-FFF2-40B4-BE49-F238E27FC236}">
                    <a16:creationId xmlns:a16="http://schemas.microsoft.com/office/drawing/2014/main" id="{D10DDCC0-0021-CC2C-551B-4FE4B7D669E9}"/>
                  </a:ext>
                </a:extLst>
              </p:cNvPr>
              <p:cNvSpPr/>
              <p:nvPr/>
            </p:nvSpPr>
            <p:spPr>
              <a:xfrm>
                <a:off x="799128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0" name="任意多边形: 形状 11319">
                <a:extLst>
                  <a:ext uri="{FF2B5EF4-FFF2-40B4-BE49-F238E27FC236}">
                    <a16:creationId xmlns:a16="http://schemas.microsoft.com/office/drawing/2014/main" id="{1E71179F-AE40-07EF-CF32-1B14D248A61F}"/>
                  </a:ext>
                </a:extLst>
              </p:cNvPr>
              <p:cNvSpPr/>
              <p:nvPr/>
            </p:nvSpPr>
            <p:spPr>
              <a:xfrm>
                <a:off x="799128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1" name="任意多边形: 形状 11320">
                <a:extLst>
                  <a:ext uri="{FF2B5EF4-FFF2-40B4-BE49-F238E27FC236}">
                    <a16:creationId xmlns:a16="http://schemas.microsoft.com/office/drawing/2014/main" id="{AE55E6F4-9AAE-8B16-8D0E-89467FE8A1A3}"/>
                  </a:ext>
                </a:extLst>
              </p:cNvPr>
              <p:cNvSpPr/>
              <p:nvPr/>
            </p:nvSpPr>
            <p:spPr>
              <a:xfrm>
                <a:off x="7991284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2" name="任意多边形: 形状 11321">
                <a:extLst>
                  <a:ext uri="{FF2B5EF4-FFF2-40B4-BE49-F238E27FC236}">
                    <a16:creationId xmlns:a16="http://schemas.microsoft.com/office/drawing/2014/main" id="{26E68D10-C40F-1E2C-00B1-A4A361BFFBCC}"/>
                  </a:ext>
                </a:extLst>
              </p:cNvPr>
              <p:cNvSpPr/>
              <p:nvPr/>
            </p:nvSpPr>
            <p:spPr>
              <a:xfrm>
                <a:off x="794756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3" name="任意多边形: 形状 11322">
                <a:extLst>
                  <a:ext uri="{FF2B5EF4-FFF2-40B4-BE49-F238E27FC236}">
                    <a16:creationId xmlns:a16="http://schemas.microsoft.com/office/drawing/2014/main" id="{96928537-4DD9-1E22-CA6D-A86A9D175B9F}"/>
                  </a:ext>
                </a:extLst>
              </p:cNvPr>
              <p:cNvSpPr/>
              <p:nvPr/>
            </p:nvSpPr>
            <p:spPr>
              <a:xfrm>
                <a:off x="794756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4" name="任意多边形: 形状 11323">
                <a:extLst>
                  <a:ext uri="{FF2B5EF4-FFF2-40B4-BE49-F238E27FC236}">
                    <a16:creationId xmlns:a16="http://schemas.microsoft.com/office/drawing/2014/main" id="{F3786F81-1A34-CBF0-8DAA-49D47A793519}"/>
                  </a:ext>
                </a:extLst>
              </p:cNvPr>
              <p:cNvSpPr/>
              <p:nvPr/>
            </p:nvSpPr>
            <p:spPr>
              <a:xfrm>
                <a:off x="794756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5" name="任意多边形: 形状 11324">
                <a:extLst>
                  <a:ext uri="{FF2B5EF4-FFF2-40B4-BE49-F238E27FC236}">
                    <a16:creationId xmlns:a16="http://schemas.microsoft.com/office/drawing/2014/main" id="{42F6BF9E-35FF-F193-7416-398806A4020E}"/>
                  </a:ext>
                </a:extLst>
              </p:cNvPr>
              <p:cNvSpPr/>
              <p:nvPr/>
            </p:nvSpPr>
            <p:spPr>
              <a:xfrm>
                <a:off x="794756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6" name="任意多边形: 形状 11325">
                <a:extLst>
                  <a:ext uri="{FF2B5EF4-FFF2-40B4-BE49-F238E27FC236}">
                    <a16:creationId xmlns:a16="http://schemas.microsoft.com/office/drawing/2014/main" id="{B38200FC-4F1D-154A-E8CC-9BD7B7B205FB}"/>
                  </a:ext>
                </a:extLst>
              </p:cNvPr>
              <p:cNvSpPr/>
              <p:nvPr/>
            </p:nvSpPr>
            <p:spPr>
              <a:xfrm>
                <a:off x="794756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7" name="任意多边形: 形状 11326">
                <a:extLst>
                  <a:ext uri="{FF2B5EF4-FFF2-40B4-BE49-F238E27FC236}">
                    <a16:creationId xmlns:a16="http://schemas.microsoft.com/office/drawing/2014/main" id="{939DD6E3-9277-A514-554D-0F871715A14E}"/>
                  </a:ext>
                </a:extLst>
              </p:cNvPr>
              <p:cNvSpPr/>
              <p:nvPr/>
            </p:nvSpPr>
            <p:spPr>
              <a:xfrm>
                <a:off x="794756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8" name="任意多边形: 形状 11327">
                <a:extLst>
                  <a:ext uri="{FF2B5EF4-FFF2-40B4-BE49-F238E27FC236}">
                    <a16:creationId xmlns:a16="http://schemas.microsoft.com/office/drawing/2014/main" id="{8D52A546-F38D-935C-31D3-8586D7802798}"/>
                  </a:ext>
                </a:extLst>
              </p:cNvPr>
              <p:cNvSpPr/>
              <p:nvPr/>
            </p:nvSpPr>
            <p:spPr>
              <a:xfrm>
                <a:off x="794756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9" name="任意多边形: 形状 11328">
                <a:extLst>
                  <a:ext uri="{FF2B5EF4-FFF2-40B4-BE49-F238E27FC236}">
                    <a16:creationId xmlns:a16="http://schemas.microsoft.com/office/drawing/2014/main" id="{FB0F7BD0-3B17-0644-E56E-A624AD913DE2}"/>
                  </a:ext>
                </a:extLst>
              </p:cNvPr>
              <p:cNvSpPr/>
              <p:nvPr/>
            </p:nvSpPr>
            <p:spPr>
              <a:xfrm>
                <a:off x="794756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0" name="任意多边形: 形状 11329">
                <a:extLst>
                  <a:ext uri="{FF2B5EF4-FFF2-40B4-BE49-F238E27FC236}">
                    <a16:creationId xmlns:a16="http://schemas.microsoft.com/office/drawing/2014/main" id="{4E0B386C-218F-86EC-58EC-5D0A4D6AD2D1}"/>
                  </a:ext>
                </a:extLst>
              </p:cNvPr>
              <p:cNvSpPr/>
              <p:nvPr/>
            </p:nvSpPr>
            <p:spPr>
              <a:xfrm>
                <a:off x="790374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1" name="任意多边形: 形状 11330">
                <a:extLst>
                  <a:ext uri="{FF2B5EF4-FFF2-40B4-BE49-F238E27FC236}">
                    <a16:creationId xmlns:a16="http://schemas.microsoft.com/office/drawing/2014/main" id="{8B925A92-9C66-1DA1-1F42-C031F0E64553}"/>
                  </a:ext>
                </a:extLst>
              </p:cNvPr>
              <p:cNvSpPr/>
              <p:nvPr/>
            </p:nvSpPr>
            <p:spPr>
              <a:xfrm>
                <a:off x="790374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2" name="任意多边形: 形状 11331">
                <a:extLst>
                  <a:ext uri="{FF2B5EF4-FFF2-40B4-BE49-F238E27FC236}">
                    <a16:creationId xmlns:a16="http://schemas.microsoft.com/office/drawing/2014/main" id="{06CD7829-1409-0017-1918-DF2F894BC3E1}"/>
                  </a:ext>
                </a:extLst>
              </p:cNvPr>
              <p:cNvSpPr/>
              <p:nvPr/>
            </p:nvSpPr>
            <p:spPr>
              <a:xfrm>
                <a:off x="790374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3" name="任意多边形: 形状 11332">
                <a:extLst>
                  <a:ext uri="{FF2B5EF4-FFF2-40B4-BE49-F238E27FC236}">
                    <a16:creationId xmlns:a16="http://schemas.microsoft.com/office/drawing/2014/main" id="{E3F23167-4307-8945-457F-062AE6B020FD}"/>
                  </a:ext>
                </a:extLst>
              </p:cNvPr>
              <p:cNvSpPr/>
              <p:nvPr/>
            </p:nvSpPr>
            <p:spPr>
              <a:xfrm>
                <a:off x="790374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4" name="任意多边形: 形状 11333">
                <a:extLst>
                  <a:ext uri="{FF2B5EF4-FFF2-40B4-BE49-F238E27FC236}">
                    <a16:creationId xmlns:a16="http://schemas.microsoft.com/office/drawing/2014/main" id="{5B03E593-294A-12F5-0312-E74C2E305657}"/>
                  </a:ext>
                </a:extLst>
              </p:cNvPr>
              <p:cNvSpPr/>
              <p:nvPr/>
            </p:nvSpPr>
            <p:spPr>
              <a:xfrm>
                <a:off x="790374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5" name="任意多边形: 形状 11334">
                <a:extLst>
                  <a:ext uri="{FF2B5EF4-FFF2-40B4-BE49-F238E27FC236}">
                    <a16:creationId xmlns:a16="http://schemas.microsoft.com/office/drawing/2014/main" id="{622913F7-488A-FF5E-B5B8-5A6EE6C73A46}"/>
                  </a:ext>
                </a:extLst>
              </p:cNvPr>
              <p:cNvSpPr/>
              <p:nvPr/>
            </p:nvSpPr>
            <p:spPr>
              <a:xfrm>
                <a:off x="790374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6" name="任意多边形: 形状 11335">
                <a:extLst>
                  <a:ext uri="{FF2B5EF4-FFF2-40B4-BE49-F238E27FC236}">
                    <a16:creationId xmlns:a16="http://schemas.microsoft.com/office/drawing/2014/main" id="{68DE2725-B569-690D-6D1C-D2045402F4B3}"/>
                  </a:ext>
                </a:extLst>
              </p:cNvPr>
              <p:cNvSpPr/>
              <p:nvPr/>
            </p:nvSpPr>
            <p:spPr>
              <a:xfrm>
                <a:off x="790374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7" name="任意多边形: 形状 11336">
                <a:extLst>
                  <a:ext uri="{FF2B5EF4-FFF2-40B4-BE49-F238E27FC236}">
                    <a16:creationId xmlns:a16="http://schemas.microsoft.com/office/drawing/2014/main" id="{C63635A7-0C20-29DC-4C52-B0883EFD0B3A}"/>
                  </a:ext>
                </a:extLst>
              </p:cNvPr>
              <p:cNvSpPr/>
              <p:nvPr/>
            </p:nvSpPr>
            <p:spPr>
              <a:xfrm>
                <a:off x="7903749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8" name="任意多边形: 形状 11337">
                <a:extLst>
                  <a:ext uri="{FF2B5EF4-FFF2-40B4-BE49-F238E27FC236}">
                    <a16:creationId xmlns:a16="http://schemas.microsoft.com/office/drawing/2014/main" id="{75205182-C368-4788-FF1A-ADFE9ADF31A1}"/>
                  </a:ext>
                </a:extLst>
              </p:cNvPr>
              <p:cNvSpPr/>
              <p:nvPr/>
            </p:nvSpPr>
            <p:spPr>
              <a:xfrm>
                <a:off x="790374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9" name="任意多边形: 形状 11338">
                <a:extLst>
                  <a:ext uri="{FF2B5EF4-FFF2-40B4-BE49-F238E27FC236}">
                    <a16:creationId xmlns:a16="http://schemas.microsoft.com/office/drawing/2014/main" id="{D3222728-7971-FA12-88AE-70945EF909CC}"/>
                  </a:ext>
                </a:extLst>
              </p:cNvPr>
              <p:cNvSpPr/>
              <p:nvPr/>
            </p:nvSpPr>
            <p:spPr>
              <a:xfrm>
                <a:off x="7903749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0" name="任意多边形: 形状 11339">
                <a:extLst>
                  <a:ext uri="{FF2B5EF4-FFF2-40B4-BE49-F238E27FC236}">
                    <a16:creationId xmlns:a16="http://schemas.microsoft.com/office/drawing/2014/main" id="{6EA97620-3A1C-BFE0-8DE1-3C81589587C8}"/>
                  </a:ext>
                </a:extLst>
              </p:cNvPr>
              <p:cNvSpPr/>
              <p:nvPr/>
            </p:nvSpPr>
            <p:spPr>
              <a:xfrm>
                <a:off x="7903749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1" name="任意多边形: 形状 11340">
                <a:extLst>
                  <a:ext uri="{FF2B5EF4-FFF2-40B4-BE49-F238E27FC236}">
                    <a16:creationId xmlns:a16="http://schemas.microsoft.com/office/drawing/2014/main" id="{BBCCC683-4791-B805-95A1-57AA5A647E8C}"/>
                  </a:ext>
                </a:extLst>
              </p:cNvPr>
              <p:cNvSpPr/>
              <p:nvPr/>
            </p:nvSpPr>
            <p:spPr>
              <a:xfrm>
                <a:off x="7903749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2" name="任意多边形: 形状 11341">
                <a:extLst>
                  <a:ext uri="{FF2B5EF4-FFF2-40B4-BE49-F238E27FC236}">
                    <a16:creationId xmlns:a16="http://schemas.microsoft.com/office/drawing/2014/main" id="{7937CE51-52B0-06AB-9E0A-3E0912D163F6}"/>
                  </a:ext>
                </a:extLst>
              </p:cNvPr>
              <p:cNvSpPr/>
              <p:nvPr/>
            </p:nvSpPr>
            <p:spPr>
              <a:xfrm>
                <a:off x="7903749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3" name="任意多边形: 形状 11342">
                <a:extLst>
                  <a:ext uri="{FF2B5EF4-FFF2-40B4-BE49-F238E27FC236}">
                    <a16:creationId xmlns:a16="http://schemas.microsoft.com/office/drawing/2014/main" id="{7B1B8A18-7F18-7474-DCB7-29D92B60E258}"/>
                  </a:ext>
                </a:extLst>
              </p:cNvPr>
              <p:cNvSpPr/>
              <p:nvPr/>
            </p:nvSpPr>
            <p:spPr>
              <a:xfrm>
                <a:off x="7903749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4" name="任意多边形: 形状 11343">
                <a:extLst>
                  <a:ext uri="{FF2B5EF4-FFF2-40B4-BE49-F238E27FC236}">
                    <a16:creationId xmlns:a16="http://schemas.microsoft.com/office/drawing/2014/main" id="{078DBDCE-CFF8-5050-0C5D-3D33F6E7F64C}"/>
                  </a:ext>
                </a:extLst>
              </p:cNvPr>
              <p:cNvSpPr/>
              <p:nvPr/>
            </p:nvSpPr>
            <p:spPr>
              <a:xfrm>
                <a:off x="7903749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5" name="任意多边形: 形状 11344">
                <a:extLst>
                  <a:ext uri="{FF2B5EF4-FFF2-40B4-BE49-F238E27FC236}">
                    <a16:creationId xmlns:a16="http://schemas.microsoft.com/office/drawing/2014/main" id="{93D895D8-AB26-4D6C-C008-E91550279D92}"/>
                  </a:ext>
                </a:extLst>
              </p:cNvPr>
              <p:cNvSpPr/>
              <p:nvPr/>
            </p:nvSpPr>
            <p:spPr>
              <a:xfrm>
                <a:off x="7859934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6" name="任意多边形: 形状 11345">
                <a:extLst>
                  <a:ext uri="{FF2B5EF4-FFF2-40B4-BE49-F238E27FC236}">
                    <a16:creationId xmlns:a16="http://schemas.microsoft.com/office/drawing/2014/main" id="{D7D7217C-62AE-A518-8528-708A415763B8}"/>
                  </a:ext>
                </a:extLst>
              </p:cNvPr>
              <p:cNvSpPr/>
              <p:nvPr/>
            </p:nvSpPr>
            <p:spPr>
              <a:xfrm>
                <a:off x="7859934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7" name="任意多边形: 形状 11346">
                <a:extLst>
                  <a:ext uri="{FF2B5EF4-FFF2-40B4-BE49-F238E27FC236}">
                    <a16:creationId xmlns:a16="http://schemas.microsoft.com/office/drawing/2014/main" id="{4B5BF95F-CDB9-08E9-B7BF-F317D975A8BA}"/>
                  </a:ext>
                </a:extLst>
              </p:cNvPr>
              <p:cNvSpPr/>
              <p:nvPr/>
            </p:nvSpPr>
            <p:spPr>
              <a:xfrm>
                <a:off x="7859934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8" name="任意多边形: 形状 11347">
                <a:extLst>
                  <a:ext uri="{FF2B5EF4-FFF2-40B4-BE49-F238E27FC236}">
                    <a16:creationId xmlns:a16="http://schemas.microsoft.com/office/drawing/2014/main" id="{6D382021-0647-9691-1B87-9EF7BA2F1AE8}"/>
                  </a:ext>
                </a:extLst>
              </p:cNvPr>
              <p:cNvSpPr/>
              <p:nvPr/>
            </p:nvSpPr>
            <p:spPr>
              <a:xfrm>
                <a:off x="7859934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9" name="任意多边形: 形状 11348">
                <a:extLst>
                  <a:ext uri="{FF2B5EF4-FFF2-40B4-BE49-F238E27FC236}">
                    <a16:creationId xmlns:a16="http://schemas.microsoft.com/office/drawing/2014/main" id="{F74759C7-CB72-383E-7752-49D87F43FD88}"/>
                  </a:ext>
                </a:extLst>
              </p:cNvPr>
              <p:cNvSpPr/>
              <p:nvPr/>
            </p:nvSpPr>
            <p:spPr>
              <a:xfrm>
                <a:off x="7859934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0" name="任意多边形: 形状 11349">
                <a:extLst>
                  <a:ext uri="{FF2B5EF4-FFF2-40B4-BE49-F238E27FC236}">
                    <a16:creationId xmlns:a16="http://schemas.microsoft.com/office/drawing/2014/main" id="{1783A6D5-11A0-AB15-3A67-49F01B4494FB}"/>
                  </a:ext>
                </a:extLst>
              </p:cNvPr>
              <p:cNvSpPr/>
              <p:nvPr/>
            </p:nvSpPr>
            <p:spPr>
              <a:xfrm>
                <a:off x="7859934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1" name="任意多边形: 形状 11350">
                <a:extLst>
                  <a:ext uri="{FF2B5EF4-FFF2-40B4-BE49-F238E27FC236}">
                    <a16:creationId xmlns:a16="http://schemas.microsoft.com/office/drawing/2014/main" id="{DA97C4FB-7F22-DE1D-C26F-0F054559C5F4}"/>
                  </a:ext>
                </a:extLst>
              </p:cNvPr>
              <p:cNvSpPr/>
              <p:nvPr/>
            </p:nvSpPr>
            <p:spPr>
              <a:xfrm>
                <a:off x="7859934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2" name="任意多边形: 形状 11351">
                <a:extLst>
                  <a:ext uri="{FF2B5EF4-FFF2-40B4-BE49-F238E27FC236}">
                    <a16:creationId xmlns:a16="http://schemas.microsoft.com/office/drawing/2014/main" id="{1554F9E3-F289-B55F-CC2C-75C19E481E51}"/>
                  </a:ext>
                </a:extLst>
              </p:cNvPr>
              <p:cNvSpPr/>
              <p:nvPr/>
            </p:nvSpPr>
            <p:spPr>
              <a:xfrm>
                <a:off x="7859934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3" name="任意多边形: 形状 11352">
                <a:extLst>
                  <a:ext uri="{FF2B5EF4-FFF2-40B4-BE49-F238E27FC236}">
                    <a16:creationId xmlns:a16="http://schemas.microsoft.com/office/drawing/2014/main" id="{B4BB9BB1-0C8B-35E1-F1F8-F676E1C9F24A}"/>
                  </a:ext>
                </a:extLst>
              </p:cNvPr>
              <p:cNvSpPr/>
              <p:nvPr/>
            </p:nvSpPr>
            <p:spPr>
              <a:xfrm>
                <a:off x="7859934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4" name="任意多边形: 形状 11353">
                <a:extLst>
                  <a:ext uri="{FF2B5EF4-FFF2-40B4-BE49-F238E27FC236}">
                    <a16:creationId xmlns:a16="http://schemas.microsoft.com/office/drawing/2014/main" id="{F41C8DD9-4DF9-57F8-C08A-68499A7000FE}"/>
                  </a:ext>
                </a:extLst>
              </p:cNvPr>
              <p:cNvSpPr/>
              <p:nvPr/>
            </p:nvSpPr>
            <p:spPr>
              <a:xfrm>
                <a:off x="7859934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5" name="任意多边形: 形状 11354">
                <a:extLst>
                  <a:ext uri="{FF2B5EF4-FFF2-40B4-BE49-F238E27FC236}">
                    <a16:creationId xmlns:a16="http://schemas.microsoft.com/office/drawing/2014/main" id="{0069D921-CDA7-B236-4FAF-C5220EA3A167}"/>
                  </a:ext>
                </a:extLst>
              </p:cNvPr>
              <p:cNvSpPr/>
              <p:nvPr/>
            </p:nvSpPr>
            <p:spPr>
              <a:xfrm>
                <a:off x="7859934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6" name="任意多边形: 形状 11355">
                <a:extLst>
                  <a:ext uri="{FF2B5EF4-FFF2-40B4-BE49-F238E27FC236}">
                    <a16:creationId xmlns:a16="http://schemas.microsoft.com/office/drawing/2014/main" id="{2465AE49-5DA4-8C1F-3A5D-14271BB08A70}"/>
                  </a:ext>
                </a:extLst>
              </p:cNvPr>
              <p:cNvSpPr/>
              <p:nvPr/>
            </p:nvSpPr>
            <p:spPr>
              <a:xfrm>
                <a:off x="7859934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7" name="任意多边形: 形状 11356">
                <a:extLst>
                  <a:ext uri="{FF2B5EF4-FFF2-40B4-BE49-F238E27FC236}">
                    <a16:creationId xmlns:a16="http://schemas.microsoft.com/office/drawing/2014/main" id="{3A6D85B8-4D4B-C989-50ED-9F640E3C97B9}"/>
                  </a:ext>
                </a:extLst>
              </p:cNvPr>
              <p:cNvSpPr/>
              <p:nvPr/>
            </p:nvSpPr>
            <p:spPr>
              <a:xfrm>
                <a:off x="7859934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8" name="任意多边形: 形状 11357">
                <a:extLst>
                  <a:ext uri="{FF2B5EF4-FFF2-40B4-BE49-F238E27FC236}">
                    <a16:creationId xmlns:a16="http://schemas.microsoft.com/office/drawing/2014/main" id="{42A165EE-B598-89EE-22C1-B114DC12BAA9}"/>
                  </a:ext>
                </a:extLst>
              </p:cNvPr>
              <p:cNvSpPr/>
              <p:nvPr/>
            </p:nvSpPr>
            <p:spPr>
              <a:xfrm>
                <a:off x="7859934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9" name="任意多边形: 形状 11358">
                <a:extLst>
                  <a:ext uri="{FF2B5EF4-FFF2-40B4-BE49-F238E27FC236}">
                    <a16:creationId xmlns:a16="http://schemas.microsoft.com/office/drawing/2014/main" id="{761BA573-24D3-CFB8-120F-A555F0805467}"/>
                  </a:ext>
                </a:extLst>
              </p:cNvPr>
              <p:cNvSpPr/>
              <p:nvPr/>
            </p:nvSpPr>
            <p:spPr>
              <a:xfrm>
                <a:off x="7859934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0" name="任意多边形: 形状 11359">
                <a:extLst>
                  <a:ext uri="{FF2B5EF4-FFF2-40B4-BE49-F238E27FC236}">
                    <a16:creationId xmlns:a16="http://schemas.microsoft.com/office/drawing/2014/main" id="{CF3474EF-BE25-D6AB-1DF2-A40D16D1F25A}"/>
                  </a:ext>
                </a:extLst>
              </p:cNvPr>
              <p:cNvSpPr/>
              <p:nvPr/>
            </p:nvSpPr>
            <p:spPr>
              <a:xfrm>
                <a:off x="7859934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1" name="任意多边形: 形状 11360">
                <a:extLst>
                  <a:ext uri="{FF2B5EF4-FFF2-40B4-BE49-F238E27FC236}">
                    <a16:creationId xmlns:a16="http://schemas.microsoft.com/office/drawing/2014/main" id="{299A9C74-EE5E-E304-EE5E-4284ED154F06}"/>
                  </a:ext>
                </a:extLst>
              </p:cNvPr>
              <p:cNvSpPr/>
              <p:nvPr/>
            </p:nvSpPr>
            <p:spPr>
              <a:xfrm>
                <a:off x="7859934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2" name="任意多边形: 形状 11361">
                <a:extLst>
                  <a:ext uri="{FF2B5EF4-FFF2-40B4-BE49-F238E27FC236}">
                    <a16:creationId xmlns:a16="http://schemas.microsoft.com/office/drawing/2014/main" id="{5FB7900C-FDBF-7AF0-B1AC-65B8E8BE6689}"/>
                  </a:ext>
                </a:extLst>
              </p:cNvPr>
              <p:cNvSpPr/>
              <p:nvPr/>
            </p:nvSpPr>
            <p:spPr>
              <a:xfrm>
                <a:off x="7859934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3" name="任意多边形: 形状 11362">
                <a:extLst>
                  <a:ext uri="{FF2B5EF4-FFF2-40B4-BE49-F238E27FC236}">
                    <a16:creationId xmlns:a16="http://schemas.microsoft.com/office/drawing/2014/main" id="{CEE5646E-DB1D-A527-4B75-AD23FA185314}"/>
                  </a:ext>
                </a:extLst>
              </p:cNvPr>
              <p:cNvSpPr/>
              <p:nvPr/>
            </p:nvSpPr>
            <p:spPr>
              <a:xfrm>
                <a:off x="7816119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4" name="任意多边形: 形状 11363">
                <a:extLst>
                  <a:ext uri="{FF2B5EF4-FFF2-40B4-BE49-F238E27FC236}">
                    <a16:creationId xmlns:a16="http://schemas.microsoft.com/office/drawing/2014/main" id="{D8951489-C659-79B9-DF6C-9F1304A1D4C0}"/>
                  </a:ext>
                </a:extLst>
              </p:cNvPr>
              <p:cNvSpPr/>
              <p:nvPr/>
            </p:nvSpPr>
            <p:spPr>
              <a:xfrm>
                <a:off x="7816119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5" name="任意多边形: 形状 11364">
                <a:extLst>
                  <a:ext uri="{FF2B5EF4-FFF2-40B4-BE49-F238E27FC236}">
                    <a16:creationId xmlns:a16="http://schemas.microsoft.com/office/drawing/2014/main" id="{84050917-1E9C-47FF-46A9-6CF20AD52877}"/>
                  </a:ext>
                </a:extLst>
              </p:cNvPr>
              <p:cNvSpPr/>
              <p:nvPr/>
            </p:nvSpPr>
            <p:spPr>
              <a:xfrm>
                <a:off x="7816119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6" name="任意多边形: 形状 11365">
                <a:extLst>
                  <a:ext uri="{FF2B5EF4-FFF2-40B4-BE49-F238E27FC236}">
                    <a16:creationId xmlns:a16="http://schemas.microsoft.com/office/drawing/2014/main" id="{D6C0A0EB-BCB6-3861-0C3D-0ADD7D65F4E0}"/>
                  </a:ext>
                </a:extLst>
              </p:cNvPr>
              <p:cNvSpPr/>
              <p:nvPr/>
            </p:nvSpPr>
            <p:spPr>
              <a:xfrm>
                <a:off x="7816119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7" name="任意多边形: 形状 11366">
                <a:extLst>
                  <a:ext uri="{FF2B5EF4-FFF2-40B4-BE49-F238E27FC236}">
                    <a16:creationId xmlns:a16="http://schemas.microsoft.com/office/drawing/2014/main" id="{16CE4AC6-E006-94DF-9442-35295E678579}"/>
                  </a:ext>
                </a:extLst>
              </p:cNvPr>
              <p:cNvSpPr/>
              <p:nvPr/>
            </p:nvSpPr>
            <p:spPr>
              <a:xfrm>
                <a:off x="7816119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8" name="任意多边形: 形状 11367">
                <a:extLst>
                  <a:ext uri="{FF2B5EF4-FFF2-40B4-BE49-F238E27FC236}">
                    <a16:creationId xmlns:a16="http://schemas.microsoft.com/office/drawing/2014/main" id="{38DE9A36-C01B-4532-165C-07E549662738}"/>
                  </a:ext>
                </a:extLst>
              </p:cNvPr>
              <p:cNvSpPr/>
              <p:nvPr/>
            </p:nvSpPr>
            <p:spPr>
              <a:xfrm>
                <a:off x="7816119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9" name="任意多边形: 形状 11368">
                <a:extLst>
                  <a:ext uri="{FF2B5EF4-FFF2-40B4-BE49-F238E27FC236}">
                    <a16:creationId xmlns:a16="http://schemas.microsoft.com/office/drawing/2014/main" id="{52EFF19A-6894-0D58-64BA-4DCFFD84CAC2}"/>
                  </a:ext>
                </a:extLst>
              </p:cNvPr>
              <p:cNvSpPr/>
              <p:nvPr/>
            </p:nvSpPr>
            <p:spPr>
              <a:xfrm>
                <a:off x="7816119" y="521027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0" name="任意多边形: 形状 11369">
                <a:extLst>
                  <a:ext uri="{FF2B5EF4-FFF2-40B4-BE49-F238E27FC236}">
                    <a16:creationId xmlns:a16="http://schemas.microsoft.com/office/drawing/2014/main" id="{B15C5832-2F19-9136-0210-7EDCFEE35959}"/>
                  </a:ext>
                </a:extLst>
              </p:cNvPr>
              <p:cNvSpPr/>
              <p:nvPr/>
            </p:nvSpPr>
            <p:spPr>
              <a:xfrm>
                <a:off x="7816119" y="525646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1" name="任意多边形: 形状 11370">
                <a:extLst>
                  <a:ext uri="{FF2B5EF4-FFF2-40B4-BE49-F238E27FC236}">
                    <a16:creationId xmlns:a16="http://schemas.microsoft.com/office/drawing/2014/main" id="{D15013BF-19EC-D3AF-D6B6-52F62AB2B0FD}"/>
                  </a:ext>
                </a:extLst>
              </p:cNvPr>
              <p:cNvSpPr/>
              <p:nvPr/>
            </p:nvSpPr>
            <p:spPr>
              <a:xfrm>
                <a:off x="7816119" y="53027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2" name="任意多边形: 形状 11371">
                <a:extLst>
                  <a:ext uri="{FF2B5EF4-FFF2-40B4-BE49-F238E27FC236}">
                    <a16:creationId xmlns:a16="http://schemas.microsoft.com/office/drawing/2014/main" id="{565AB34C-A570-2A2D-8C12-AD5ED94633D5}"/>
                  </a:ext>
                </a:extLst>
              </p:cNvPr>
              <p:cNvSpPr/>
              <p:nvPr/>
            </p:nvSpPr>
            <p:spPr>
              <a:xfrm>
                <a:off x="7816119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3" name="任意多边形: 形状 11372">
                <a:extLst>
                  <a:ext uri="{FF2B5EF4-FFF2-40B4-BE49-F238E27FC236}">
                    <a16:creationId xmlns:a16="http://schemas.microsoft.com/office/drawing/2014/main" id="{C45D4F88-FF26-B243-CA61-C1970E4D9207}"/>
                  </a:ext>
                </a:extLst>
              </p:cNvPr>
              <p:cNvSpPr/>
              <p:nvPr/>
            </p:nvSpPr>
            <p:spPr>
              <a:xfrm>
                <a:off x="7816119" y="5487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4" name="任意多边形: 形状 11373">
                <a:extLst>
                  <a:ext uri="{FF2B5EF4-FFF2-40B4-BE49-F238E27FC236}">
                    <a16:creationId xmlns:a16="http://schemas.microsoft.com/office/drawing/2014/main" id="{4A5D9A95-31A0-B2B0-1F2C-477319775A94}"/>
                  </a:ext>
                </a:extLst>
              </p:cNvPr>
              <p:cNvSpPr/>
              <p:nvPr/>
            </p:nvSpPr>
            <p:spPr>
              <a:xfrm>
                <a:off x="7816119" y="553383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5" name="任意多边形: 形状 11374">
                <a:extLst>
                  <a:ext uri="{FF2B5EF4-FFF2-40B4-BE49-F238E27FC236}">
                    <a16:creationId xmlns:a16="http://schemas.microsoft.com/office/drawing/2014/main" id="{C51E78A7-2021-B00A-7881-FFED78388721}"/>
                  </a:ext>
                </a:extLst>
              </p:cNvPr>
              <p:cNvSpPr/>
              <p:nvPr/>
            </p:nvSpPr>
            <p:spPr>
              <a:xfrm>
                <a:off x="7816119" y="55801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6" name="任意多边形: 形状 11375">
                <a:extLst>
                  <a:ext uri="{FF2B5EF4-FFF2-40B4-BE49-F238E27FC236}">
                    <a16:creationId xmlns:a16="http://schemas.microsoft.com/office/drawing/2014/main" id="{559B96A8-7D66-CD50-1AB2-986FABC09B99}"/>
                  </a:ext>
                </a:extLst>
              </p:cNvPr>
              <p:cNvSpPr/>
              <p:nvPr/>
            </p:nvSpPr>
            <p:spPr>
              <a:xfrm>
                <a:off x="7816119" y="5626322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7" name="任意多边形: 形状 11376">
                <a:extLst>
                  <a:ext uri="{FF2B5EF4-FFF2-40B4-BE49-F238E27FC236}">
                    <a16:creationId xmlns:a16="http://schemas.microsoft.com/office/drawing/2014/main" id="{503B8DEE-F324-4D6A-4536-861CDB699CA0}"/>
                  </a:ext>
                </a:extLst>
              </p:cNvPr>
              <p:cNvSpPr/>
              <p:nvPr/>
            </p:nvSpPr>
            <p:spPr>
              <a:xfrm>
                <a:off x="7816119" y="567251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8" name="任意多边形: 形状 11377">
                <a:extLst>
                  <a:ext uri="{FF2B5EF4-FFF2-40B4-BE49-F238E27FC236}">
                    <a16:creationId xmlns:a16="http://schemas.microsoft.com/office/drawing/2014/main" id="{CA262B07-050F-7438-8B1B-0DA76B05C157}"/>
                  </a:ext>
                </a:extLst>
              </p:cNvPr>
              <p:cNvSpPr/>
              <p:nvPr/>
            </p:nvSpPr>
            <p:spPr>
              <a:xfrm>
                <a:off x="7816119" y="57650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9" name="任意多边形: 形状 11378">
                <a:extLst>
                  <a:ext uri="{FF2B5EF4-FFF2-40B4-BE49-F238E27FC236}">
                    <a16:creationId xmlns:a16="http://schemas.microsoft.com/office/drawing/2014/main" id="{863CD838-4C22-EE2B-0558-708136A22C98}"/>
                  </a:ext>
                </a:extLst>
              </p:cNvPr>
              <p:cNvSpPr/>
              <p:nvPr/>
            </p:nvSpPr>
            <p:spPr>
              <a:xfrm>
                <a:off x="7816119" y="58112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0" name="任意多边形: 形状 11379">
                <a:extLst>
                  <a:ext uri="{FF2B5EF4-FFF2-40B4-BE49-F238E27FC236}">
                    <a16:creationId xmlns:a16="http://schemas.microsoft.com/office/drawing/2014/main" id="{04779EC3-E5E8-8E3B-7E07-479E0FA903BC}"/>
                  </a:ext>
                </a:extLst>
              </p:cNvPr>
              <p:cNvSpPr/>
              <p:nvPr/>
            </p:nvSpPr>
            <p:spPr>
              <a:xfrm>
                <a:off x="7418736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1" name="任意多边形: 形状 11380">
                <a:extLst>
                  <a:ext uri="{FF2B5EF4-FFF2-40B4-BE49-F238E27FC236}">
                    <a16:creationId xmlns:a16="http://schemas.microsoft.com/office/drawing/2014/main" id="{68B8F86C-5F00-5803-D96D-8ACE036C1A0A}"/>
                  </a:ext>
                </a:extLst>
              </p:cNvPr>
              <p:cNvSpPr/>
              <p:nvPr/>
            </p:nvSpPr>
            <p:spPr>
              <a:xfrm>
                <a:off x="7418736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2" name="任意多边形: 形状 11381">
                <a:extLst>
                  <a:ext uri="{FF2B5EF4-FFF2-40B4-BE49-F238E27FC236}">
                    <a16:creationId xmlns:a16="http://schemas.microsoft.com/office/drawing/2014/main" id="{799B3360-59A4-3E87-ED1C-D2B325BC21FE}"/>
                  </a:ext>
                </a:extLst>
              </p:cNvPr>
              <p:cNvSpPr/>
              <p:nvPr/>
            </p:nvSpPr>
            <p:spPr>
              <a:xfrm>
                <a:off x="741873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3" name="任意多边形: 形状 11382">
                <a:extLst>
                  <a:ext uri="{FF2B5EF4-FFF2-40B4-BE49-F238E27FC236}">
                    <a16:creationId xmlns:a16="http://schemas.microsoft.com/office/drawing/2014/main" id="{E91F8A33-75A6-A724-47AB-A2913D08E920}"/>
                  </a:ext>
                </a:extLst>
              </p:cNvPr>
              <p:cNvSpPr/>
              <p:nvPr/>
            </p:nvSpPr>
            <p:spPr>
              <a:xfrm>
                <a:off x="741873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4" name="任意多边形: 形状 11383">
                <a:extLst>
                  <a:ext uri="{FF2B5EF4-FFF2-40B4-BE49-F238E27FC236}">
                    <a16:creationId xmlns:a16="http://schemas.microsoft.com/office/drawing/2014/main" id="{CD656CB2-DA5A-3604-50E0-26AAB623F344}"/>
                  </a:ext>
                </a:extLst>
              </p:cNvPr>
              <p:cNvSpPr/>
              <p:nvPr/>
            </p:nvSpPr>
            <p:spPr>
              <a:xfrm>
                <a:off x="741873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5" name="任意多边形: 形状 11384">
                <a:extLst>
                  <a:ext uri="{FF2B5EF4-FFF2-40B4-BE49-F238E27FC236}">
                    <a16:creationId xmlns:a16="http://schemas.microsoft.com/office/drawing/2014/main" id="{21B24242-DB02-2A80-8E37-C2A6B34A78EA}"/>
                  </a:ext>
                </a:extLst>
              </p:cNvPr>
              <p:cNvSpPr/>
              <p:nvPr/>
            </p:nvSpPr>
            <p:spPr>
              <a:xfrm>
                <a:off x="741873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6" name="任意多边形: 形状 11385">
                <a:extLst>
                  <a:ext uri="{FF2B5EF4-FFF2-40B4-BE49-F238E27FC236}">
                    <a16:creationId xmlns:a16="http://schemas.microsoft.com/office/drawing/2014/main" id="{8FF2820E-1841-B58C-6B86-97E2A8F5D8AC}"/>
                  </a:ext>
                </a:extLst>
              </p:cNvPr>
              <p:cNvSpPr/>
              <p:nvPr/>
            </p:nvSpPr>
            <p:spPr>
              <a:xfrm>
                <a:off x="741873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7" name="任意多边形: 形状 11386">
                <a:extLst>
                  <a:ext uri="{FF2B5EF4-FFF2-40B4-BE49-F238E27FC236}">
                    <a16:creationId xmlns:a16="http://schemas.microsoft.com/office/drawing/2014/main" id="{039C6872-C29E-95E1-A0C9-55C58235E054}"/>
                  </a:ext>
                </a:extLst>
              </p:cNvPr>
              <p:cNvSpPr/>
              <p:nvPr/>
            </p:nvSpPr>
            <p:spPr>
              <a:xfrm>
                <a:off x="741873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8" name="任意多边形: 形状 11387">
                <a:extLst>
                  <a:ext uri="{FF2B5EF4-FFF2-40B4-BE49-F238E27FC236}">
                    <a16:creationId xmlns:a16="http://schemas.microsoft.com/office/drawing/2014/main" id="{35F63DC1-B82A-EDBC-B2E4-4DE8623CB472}"/>
                  </a:ext>
                </a:extLst>
              </p:cNvPr>
              <p:cNvSpPr/>
              <p:nvPr/>
            </p:nvSpPr>
            <p:spPr>
              <a:xfrm>
                <a:off x="741873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9" name="任意多边形: 形状 11388">
                <a:extLst>
                  <a:ext uri="{FF2B5EF4-FFF2-40B4-BE49-F238E27FC236}">
                    <a16:creationId xmlns:a16="http://schemas.microsoft.com/office/drawing/2014/main" id="{E115648E-B3AD-B084-1922-0B0BBE1CE89D}"/>
                  </a:ext>
                </a:extLst>
              </p:cNvPr>
              <p:cNvSpPr/>
              <p:nvPr/>
            </p:nvSpPr>
            <p:spPr>
              <a:xfrm>
                <a:off x="741873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0" name="任意多边形: 形状 11389">
                <a:extLst>
                  <a:ext uri="{FF2B5EF4-FFF2-40B4-BE49-F238E27FC236}">
                    <a16:creationId xmlns:a16="http://schemas.microsoft.com/office/drawing/2014/main" id="{2A2BE9F0-72C6-7F1B-5263-A6FAA9568968}"/>
                  </a:ext>
                </a:extLst>
              </p:cNvPr>
              <p:cNvSpPr/>
              <p:nvPr/>
            </p:nvSpPr>
            <p:spPr>
              <a:xfrm>
                <a:off x="737501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1" name="任意多边形: 形状 11390">
                <a:extLst>
                  <a:ext uri="{FF2B5EF4-FFF2-40B4-BE49-F238E27FC236}">
                    <a16:creationId xmlns:a16="http://schemas.microsoft.com/office/drawing/2014/main" id="{FC2862C5-3D8C-BEFA-4E39-5E393DC06F57}"/>
                  </a:ext>
                </a:extLst>
              </p:cNvPr>
              <p:cNvSpPr/>
              <p:nvPr/>
            </p:nvSpPr>
            <p:spPr>
              <a:xfrm>
                <a:off x="737501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2" name="任意多边形: 形状 11391">
                <a:extLst>
                  <a:ext uri="{FF2B5EF4-FFF2-40B4-BE49-F238E27FC236}">
                    <a16:creationId xmlns:a16="http://schemas.microsoft.com/office/drawing/2014/main" id="{1FA9F845-20D1-C869-91FF-EC900B9B2961}"/>
                  </a:ext>
                </a:extLst>
              </p:cNvPr>
              <p:cNvSpPr/>
              <p:nvPr/>
            </p:nvSpPr>
            <p:spPr>
              <a:xfrm>
                <a:off x="737501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3" name="任意多边形: 形状 11392">
                <a:extLst>
                  <a:ext uri="{FF2B5EF4-FFF2-40B4-BE49-F238E27FC236}">
                    <a16:creationId xmlns:a16="http://schemas.microsoft.com/office/drawing/2014/main" id="{441CFEDC-C71F-32CA-5516-8A00902E7BEE}"/>
                  </a:ext>
                </a:extLst>
              </p:cNvPr>
              <p:cNvSpPr/>
              <p:nvPr/>
            </p:nvSpPr>
            <p:spPr>
              <a:xfrm>
                <a:off x="737501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4" name="任意多边形: 形状 11393">
                <a:extLst>
                  <a:ext uri="{FF2B5EF4-FFF2-40B4-BE49-F238E27FC236}">
                    <a16:creationId xmlns:a16="http://schemas.microsoft.com/office/drawing/2014/main" id="{ECF3E3F8-768C-DCFA-E9FB-2FCF415864B2}"/>
                  </a:ext>
                </a:extLst>
              </p:cNvPr>
              <p:cNvSpPr/>
              <p:nvPr/>
            </p:nvSpPr>
            <p:spPr>
              <a:xfrm>
                <a:off x="737501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5" name="任意多边形: 形状 11394">
                <a:extLst>
                  <a:ext uri="{FF2B5EF4-FFF2-40B4-BE49-F238E27FC236}">
                    <a16:creationId xmlns:a16="http://schemas.microsoft.com/office/drawing/2014/main" id="{BC3BDD6F-370D-5800-AB81-BB83FF855AB6}"/>
                  </a:ext>
                </a:extLst>
              </p:cNvPr>
              <p:cNvSpPr/>
              <p:nvPr/>
            </p:nvSpPr>
            <p:spPr>
              <a:xfrm>
                <a:off x="737501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6" name="任意多边形: 形状 11395">
                <a:extLst>
                  <a:ext uri="{FF2B5EF4-FFF2-40B4-BE49-F238E27FC236}">
                    <a16:creationId xmlns:a16="http://schemas.microsoft.com/office/drawing/2014/main" id="{79AF0410-D119-DCA0-0CF7-3DBDAB15C4E6}"/>
                  </a:ext>
                </a:extLst>
              </p:cNvPr>
              <p:cNvSpPr/>
              <p:nvPr/>
            </p:nvSpPr>
            <p:spPr>
              <a:xfrm>
                <a:off x="737501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7" name="任意多边形: 形状 11396">
                <a:extLst>
                  <a:ext uri="{FF2B5EF4-FFF2-40B4-BE49-F238E27FC236}">
                    <a16:creationId xmlns:a16="http://schemas.microsoft.com/office/drawing/2014/main" id="{6C0267B1-39A5-B866-EF5C-3478EDF68A10}"/>
                  </a:ext>
                </a:extLst>
              </p:cNvPr>
              <p:cNvSpPr/>
              <p:nvPr/>
            </p:nvSpPr>
            <p:spPr>
              <a:xfrm>
                <a:off x="733120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8" name="任意多边形: 形状 11397">
                <a:extLst>
                  <a:ext uri="{FF2B5EF4-FFF2-40B4-BE49-F238E27FC236}">
                    <a16:creationId xmlns:a16="http://schemas.microsoft.com/office/drawing/2014/main" id="{108A26D0-B52F-7A96-8698-DA1DF087ADD1}"/>
                  </a:ext>
                </a:extLst>
              </p:cNvPr>
              <p:cNvSpPr/>
              <p:nvPr/>
            </p:nvSpPr>
            <p:spPr>
              <a:xfrm>
                <a:off x="733120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9" name="任意多边形: 形状 11398">
                <a:extLst>
                  <a:ext uri="{FF2B5EF4-FFF2-40B4-BE49-F238E27FC236}">
                    <a16:creationId xmlns:a16="http://schemas.microsoft.com/office/drawing/2014/main" id="{192EC9F2-F829-A89A-EDBD-1C3ABC9EB454}"/>
                  </a:ext>
                </a:extLst>
              </p:cNvPr>
              <p:cNvSpPr/>
              <p:nvPr/>
            </p:nvSpPr>
            <p:spPr>
              <a:xfrm>
                <a:off x="733120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0" name="任意多边形: 形状 11399">
                <a:extLst>
                  <a:ext uri="{FF2B5EF4-FFF2-40B4-BE49-F238E27FC236}">
                    <a16:creationId xmlns:a16="http://schemas.microsoft.com/office/drawing/2014/main" id="{3028C948-79C2-774C-C8E9-A441BAF0285E}"/>
                  </a:ext>
                </a:extLst>
              </p:cNvPr>
              <p:cNvSpPr/>
              <p:nvPr/>
            </p:nvSpPr>
            <p:spPr>
              <a:xfrm>
                <a:off x="733120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1" name="任意多边形: 形状 11400">
                <a:extLst>
                  <a:ext uri="{FF2B5EF4-FFF2-40B4-BE49-F238E27FC236}">
                    <a16:creationId xmlns:a16="http://schemas.microsoft.com/office/drawing/2014/main" id="{13E3065F-B218-5A01-2A6B-04C6948729A6}"/>
                  </a:ext>
                </a:extLst>
              </p:cNvPr>
              <p:cNvSpPr/>
              <p:nvPr/>
            </p:nvSpPr>
            <p:spPr>
              <a:xfrm>
                <a:off x="733120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2" name="任意多边形: 形状 11401">
                <a:extLst>
                  <a:ext uri="{FF2B5EF4-FFF2-40B4-BE49-F238E27FC236}">
                    <a16:creationId xmlns:a16="http://schemas.microsoft.com/office/drawing/2014/main" id="{384B9497-45D3-F25C-EDA3-6FCC5E3DF23C}"/>
                  </a:ext>
                </a:extLst>
              </p:cNvPr>
              <p:cNvSpPr/>
              <p:nvPr/>
            </p:nvSpPr>
            <p:spPr>
              <a:xfrm>
                <a:off x="733120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3" name="任意多边形: 形状 11402">
                <a:extLst>
                  <a:ext uri="{FF2B5EF4-FFF2-40B4-BE49-F238E27FC236}">
                    <a16:creationId xmlns:a16="http://schemas.microsoft.com/office/drawing/2014/main" id="{FA1BC7DB-95CE-D16A-1914-B467791F084A}"/>
                  </a:ext>
                </a:extLst>
              </p:cNvPr>
              <p:cNvSpPr/>
              <p:nvPr/>
            </p:nvSpPr>
            <p:spPr>
              <a:xfrm>
                <a:off x="733120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4" name="任意多边形: 形状 11403">
                <a:extLst>
                  <a:ext uri="{FF2B5EF4-FFF2-40B4-BE49-F238E27FC236}">
                    <a16:creationId xmlns:a16="http://schemas.microsoft.com/office/drawing/2014/main" id="{806B57E6-EE80-1FC2-1D83-6EC15F059325}"/>
                  </a:ext>
                </a:extLst>
              </p:cNvPr>
              <p:cNvSpPr/>
              <p:nvPr/>
            </p:nvSpPr>
            <p:spPr>
              <a:xfrm>
                <a:off x="728738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5" name="任意多边形: 形状 11404">
                <a:extLst>
                  <a:ext uri="{FF2B5EF4-FFF2-40B4-BE49-F238E27FC236}">
                    <a16:creationId xmlns:a16="http://schemas.microsoft.com/office/drawing/2014/main" id="{71008DAD-96E8-A022-E4C5-D140EAB1FDF6}"/>
                  </a:ext>
                </a:extLst>
              </p:cNvPr>
              <p:cNvSpPr/>
              <p:nvPr/>
            </p:nvSpPr>
            <p:spPr>
              <a:xfrm>
                <a:off x="728738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6" name="任意多边形: 形状 11405">
                <a:extLst>
                  <a:ext uri="{FF2B5EF4-FFF2-40B4-BE49-F238E27FC236}">
                    <a16:creationId xmlns:a16="http://schemas.microsoft.com/office/drawing/2014/main" id="{9E86B0B4-9A19-6F6D-37EF-D7C13D402B76}"/>
                  </a:ext>
                </a:extLst>
              </p:cNvPr>
              <p:cNvSpPr/>
              <p:nvPr/>
            </p:nvSpPr>
            <p:spPr>
              <a:xfrm>
                <a:off x="728738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7" name="任意多边形: 形状 11406">
                <a:extLst>
                  <a:ext uri="{FF2B5EF4-FFF2-40B4-BE49-F238E27FC236}">
                    <a16:creationId xmlns:a16="http://schemas.microsoft.com/office/drawing/2014/main" id="{7681461F-B1C6-79CE-487F-DECFF17452BA}"/>
                  </a:ext>
                </a:extLst>
              </p:cNvPr>
              <p:cNvSpPr/>
              <p:nvPr/>
            </p:nvSpPr>
            <p:spPr>
              <a:xfrm>
                <a:off x="728738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8" name="任意多边形: 形状 11407">
                <a:extLst>
                  <a:ext uri="{FF2B5EF4-FFF2-40B4-BE49-F238E27FC236}">
                    <a16:creationId xmlns:a16="http://schemas.microsoft.com/office/drawing/2014/main" id="{771F9178-0BC1-5AD8-236F-5F01DFEC365B}"/>
                  </a:ext>
                </a:extLst>
              </p:cNvPr>
              <p:cNvSpPr/>
              <p:nvPr/>
            </p:nvSpPr>
            <p:spPr>
              <a:xfrm>
                <a:off x="728738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9" name="任意多边形: 形状 11408">
                <a:extLst>
                  <a:ext uri="{FF2B5EF4-FFF2-40B4-BE49-F238E27FC236}">
                    <a16:creationId xmlns:a16="http://schemas.microsoft.com/office/drawing/2014/main" id="{06D0C70B-7BF5-2403-7D1A-9CFFC41F53AC}"/>
                  </a:ext>
                </a:extLst>
              </p:cNvPr>
              <p:cNvSpPr/>
              <p:nvPr/>
            </p:nvSpPr>
            <p:spPr>
              <a:xfrm>
                <a:off x="728738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0" name="任意多边形: 形状 11409">
                <a:extLst>
                  <a:ext uri="{FF2B5EF4-FFF2-40B4-BE49-F238E27FC236}">
                    <a16:creationId xmlns:a16="http://schemas.microsoft.com/office/drawing/2014/main" id="{7C532F56-DC1A-75AC-31DA-833241A52673}"/>
                  </a:ext>
                </a:extLst>
              </p:cNvPr>
              <p:cNvSpPr/>
              <p:nvPr/>
            </p:nvSpPr>
            <p:spPr>
              <a:xfrm>
                <a:off x="728738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1" name="任意多边形: 形状 11410">
                <a:extLst>
                  <a:ext uri="{FF2B5EF4-FFF2-40B4-BE49-F238E27FC236}">
                    <a16:creationId xmlns:a16="http://schemas.microsoft.com/office/drawing/2014/main" id="{C23B986C-6BC3-7EB7-BBAB-990D29272DED}"/>
                  </a:ext>
                </a:extLst>
              </p:cNvPr>
              <p:cNvSpPr/>
              <p:nvPr/>
            </p:nvSpPr>
            <p:spPr>
              <a:xfrm>
                <a:off x="7287387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2" name="任意多边形: 形状 11411">
                <a:extLst>
                  <a:ext uri="{FF2B5EF4-FFF2-40B4-BE49-F238E27FC236}">
                    <a16:creationId xmlns:a16="http://schemas.microsoft.com/office/drawing/2014/main" id="{A7A796AE-7D5B-9A31-E0B6-822300749A0B}"/>
                  </a:ext>
                </a:extLst>
              </p:cNvPr>
              <p:cNvSpPr/>
              <p:nvPr/>
            </p:nvSpPr>
            <p:spPr>
              <a:xfrm>
                <a:off x="7287387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3" name="任意多边形: 形状 11412">
                <a:extLst>
                  <a:ext uri="{FF2B5EF4-FFF2-40B4-BE49-F238E27FC236}">
                    <a16:creationId xmlns:a16="http://schemas.microsoft.com/office/drawing/2014/main" id="{B5BC394C-8FDC-C12B-794A-D9FBA96CBD13}"/>
                  </a:ext>
                </a:extLst>
              </p:cNvPr>
              <p:cNvSpPr/>
              <p:nvPr/>
            </p:nvSpPr>
            <p:spPr>
              <a:xfrm>
                <a:off x="7287387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4" name="任意多边形: 形状 11413">
                <a:extLst>
                  <a:ext uri="{FF2B5EF4-FFF2-40B4-BE49-F238E27FC236}">
                    <a16:creationId xmlns:a16="http://schemas.microsoft.com/office/drawing/2014/main" id="{25F81A3A-65BB-E8EC-FB24-D5D249FE1089}"/>
                  </a:ext>
                </a:extLst>
              </p:cNvPr>
              <p:cNvSpPr/>
              <p:nvPr/>
            </p:nvSpPr>
            <p:spPr>
              <a:xfrm>
                <a:off x="7287387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5" name="任意多边形: 形状 11414">
                <a:extLst>
                  <a:ext uri="{FF2B5EF4-FFF2-40B4-BE49-F238E27FC236}">
                    <a16:creationId xmlns:a16="http://schemas.microsoft.com/office/drawing/2014/main" id="{024BECF8-632C-4342-CAFF-844F034C0D12}"/>
                  </a:ext>
                </a:extLst>
              </p:cNvPr>
              <p:cNvSpPr/>
              <p:nvPr/>
            </p:nvSpPr>
            <p:spPr>
              <a:xfrm>
                <a:off x="724357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6" name="任意多边形: 形状 11415">
                <a:extLst>
                  <a:ext uri="{FF2B5EF4-FFF2-40B4-BE49-F238E27FC236}">
                    <a16:creationId xmlns:a16="http://schemas.microsoft.com/office/drawing/2014/main" id="{ADE8B0A4-76E8-217C-89CB-F81CE603F520}"/>
                  </a:ext>
                </a:extLst>
              </p:cNvPr>
              <p:cNvSpPr/>
              <p:nvPr/>
            </p:nvSpPr>
            <p:spPr>
              <a:xfrm>
                <a:off x="724357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7" name="任意多边形: 形状 11416">
                <a:extLst>
                  <a:ext uri="{FF2B5EF4-FFF2-40B4-BE49-F238E27FC236}">
                    <a16:creationId xmlns:a16="http://schemas.microsoft.com/office/drawing/2014/main" id="{25A11A91-0414-3F5A-56AE-B6856D8F014B}"/>
                  </a:ext>
                </a:extLst>
              </p:cNvPr>
              <p:cNvSpPr/>
              <p:nvPr/>
            </p:nvSpPr>
            <p:spPr>
              <a:xfrm>
                <a:off x="724357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8" name="任意多边形: 形状 11417">
                <a:extLst>
                  <a:ext uri="{FF2B5EF4-FFF2-40B4-BE49-F238E27FC236}">
                    <a16:creationId xmlns:a16="http://schemas.microsoft.com/office/drawing/2014/main" id="{BFD33627-9B6B-FEB3-43AC-853A18F52E5F}"/>
                  </a:ext>
                </a:extLst>
              </p:cNvPr>
              <p:cNvSpPr/>
              <p:nvPr/>
            </p:nvSpPr>
            <p:spPr>
              <a:xfrm>
                <a:off x="724357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9" name="任意多边形: 形状 11418">
                <a:extLst>
                  <a:ext uri="{FF2B5EF4-FFF2-40B4-BE49-F238E27FC236}">
                    <a16:creationId xmlns:a16="http://schemas.microsoft.com/office/drawing/2014/main" id="{193DAFD1-6592-5E40-2165-FF44E8E3DEDA}"/>
                  </a:ext>
                </a:extLst>
              </p:cNvPr>
              <p:cNvSpPr/>
              <p:nvPr/>
            </p:nvSpPr>
            <p:spPr>
              <a:xfrm>
                <a:off x="724357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0" name="任意多边形: 形状 11419">
                <a:extLst>
                  <a:ext uri="{FF2B5EF4-FFF2-40B4-BE49-F238E27FC236}">
                    <a16:creationId xmlns:a16="http://schemas.microsoft.com/office/drawing/2014/main" id="{A06CB1A8-895A-7E0B-C7FF-43AAB327D9E1}"/>
                  </a:ext>
                </a:extLst>
              </p:cNvPr>
              <p:cNvSpPr/>
              <p:nvPr/>
            </p:nvSpPr>
            <p:spPr>
              <a:xfrm>
                <a:off x="724357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1" name="任意多边形: 形状 11420">
                <a:extLst>
                  <a:ext uri="{FF2B5EF4-FFF2-40B4-BE49-F238E27FC236}">
                    <a16:creationId xmlns:a16="http://schemas.microsoft.com/office/drawing/2014/main" id="{EA7627A1-5AE3-5219-3BF2-CCE778075D09}"/>
                  </a:ext>
                </a:extLst>
              </p:cNvPr>
              <p:cNvSpPr/>
              <p:nvPr/>
            </p:nvSpPr>
            <p:spPr>
              <a:xfrm>
                <a:off x="724357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2" name="任意多边形: 形状 11421">
                <a:extLst>
                  <a:ext uri="{FF2B5EF4-FFF2-40B4-BE49-F238E27FC236}">
                    <a16:creationId xmlns:a16="http://schemas.microsoft.com/office/drawing/2014/main" id="{6EE303B5-A84F-D30C-EC75-70B359B61D0A}"/>
                  </a:ext>
                </a:extLst>
              </p:cNvPr>
              <p:cNvSpPr/>
              <p:nvPr/>
            </p:nvSpPr>
            <p:spPr>
              <a:xfrm>
                <a:off x="724357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3" name="任意多边形: 形状 11422">
                <a:extLst>
                  <a:ext uri="{FF2B5EF4-FFF2-40B4-BE49-F238E27FC236}">
                    <a16:creationId xmlns:a16="http://schemas.microsoft.com/office/drawing/2014/main" id="{929FC1A0-D31B-6DE6-F185-B8BA1FD1BED6}"/>
                  </a:ext>
                </a:extLst>
              </p:cNvPr>
              <p:cNvSpPr/>
              <p:nvPr/>
            </p:nvSpPr>
            <p:spPr>
              <a:xfrm>
                <a:off x="724357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4" name="任意多边形: 形状 11423">
                <a:extLst>
                  <a:ext uri="{FF2B5EF4-FFF2-40B4-BE49-F238E27FC236}">
                    <a16:creationId xmlns:a16="http://schemas.microsoft.com/office/drawing/2014/main" id="{6D3296C2-4F0B-09B1-2BF7-792AEED097E9}"/>
                  </a:ext>
                </a:extLst>
              </p:cNvPr>
              <p:cNvSpPr/>
              <p:nvPr/>
            </p:nvSpPr>
            <p:spPr>
              <a:xfrm>
                <a:off x="724357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5" name="任意多边形: 形状 11424">
                <a:extLst>
                  <a:ext uri="{FF2B5EF4-FFF2-40B4-BE49-F238E27FC236}">
                    <a16:creationId xmlns:a16="http://schemas.microsoft.com/office/drawing/2014/main" id="{4347348B-1600-0543-FDB1-9DBB09347701}"/>
                  </a:ext>
                </a:extLst>
              </p:cNvPr>
              <p:cNvSpPr/>
              <p:nvPr/>
            </p:nvSpPr>
            <p:spPr>
              <a:xfrm>
                <a:off x="724357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6" name="任意多边形: 形状 11425">
                <a:extLst>
                  <a:ext uri="{FF2B5EF4-FFF2-40B4-BE49-F238E27FC236}">
                    <a16:creationId xmlns:a16="http://schemas.microsoft.com/office/drawing/2014/main" id="{88B5ADAD-0A94-14FE-8147-CE90461E2B69}"/>
                  </a:ext>
                </a:extLst>
              </p:cNvPr>
              <p:cNvSpPr/>
              <p:nvPr/>
            </p:nvSpPr>
            <p:spPr>
              <a:xfrm>
                <a:off x="724357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7" name="任意多边形: 形状 11426">
                <a:extLst>
                  <a:ext uri="{FF2B5EF4-FFF2-40B4-BE49-F238E27FC236}">
                    <a16:creationId xmlns:a16="http://schemas.microsoft.com/office/drawing/2014/main" id="{E6C43A9A-44DB-988D-55EC-3C0D77BFFAC1}"/>
                  </a:ext>
                </a:extLst>
              </p:cNvPr>
              <p:cNvSpPr/>
              <p:nvPr/>
            </p:nvSpPr>
            <p:spPr>
              <a:xfrm>
                <a:off x="724357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8" name="任意多边形: 形状 11427">
                <a:extLst>
                  <a:ext uri="{FF2B5EF4-FFF2-40B4-BE49-F238E27FC236}">
                    <a16:creationId xmlns:a16="http://schemas.microsoft.com/office/drawing/2014/main" id="{20368400-C9CF-51AC-4CAB-F2153B8F8C36}"/>
                  </a:ext>
                </a:extLst>
              </p:cNvPr>
              <p:cNvSpPr/>
              <p:nvPr/>
            </p:nvSpPr>
            <p:spPr>
              <a:xfrm>
                <a:off x="724357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9" name="任意多边形: 形状 11428">
                <a:extLst>
                  <a:ext uri="{FF2B5EF4-FFF2-40B4-BE49-F238E27FC236}">
                    <a16:creationId xmlns:a16="http://schemas.microsoft.com/office/drawing/2014/main" id="{8C5BD9AF-3DF7-F908-F9CA-8B29AE0FC5B1}"/>
                  </a:ext>
                </a:extLst>
              </p:cNvPr>
              <p:cNvSpPr/>
              <p:nvPr/>
            </p:nvSpPr>
            <p:spPr>
              <a:xfrm>
                <a:off x="719985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0" name="任意多边形: 形状 11429">
                <a:extLst>
                  <a:ext uri="{FF2B5EF4-FFF2-40B4-BE49-F238E27FC236}">
                    <a16:creationId xmlns:a16="http://schemas.microsoft.com/office/drawing/2014/main" id="{8CD56358-B66C-1A35-37CE-5A9F80165AF4}"/>
                  </a:ext>
                </a:extLst>
              </p:cNvPr>
              <p:cNvSpPr/>
              <p:nvPr/>
            </p:nvSpPr>
            <p:spPr>
              <a:xfrm>
                <a:off x="719985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1" name="任意多边形: 形状 11430">
                <a:extLst>
                  <a:ext uri="{FF2B5EF4-FFF2-40B4-BE49-F238E27FC236}">
                    <a16:creationId xmlns:a16="http://schemas.microsoft.com/office/drawing/2014/main" id="{AD44E2D4-793E-FD50-8737-4863ED6DE0B6}"/>
                  </a:ext>
                </a:extLst>
              </p:cNvPr>
              <p:cNvSpPr/>
              <p:nvPr/>
            </p:nvSpPr>
            <p:spPr>
              <a:xfrm>
                <a:off x="719985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2" name="任意多边形: 形状 11431">
                <a:extLst>
                  <a:ext uri="{FF2B5EF4-FFF2-40B4-BE49-F238E27FC236}">
                    <a16:creationId xmlns:a16="http://schemas.microsoft.com/office/drawing/2014/main" id="{E5310603-22D4-81F5-6507-4AD8C783BF48}"/>
                  </a:ext>
                </a:extLst>
              </p:cNvPr>
              <p:cNvSpPr/>
              <p:nvPr/>
            </p:nvSpPr>
            <p:spPr>
              <a:xfrm>
                <a:off x="719985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3" name="任意多边形: 形状 11432">
                <a:extLst>
                  <a:ext uri="{FF2B5EF4-FFF2-40B4-BE49-F238E27FC236}">
                    <a16:creationId xmlns:a16="http://schemas.microsoft.com/office/drawing/2014/main" id="{59E6F0BB-4444-40F8-3391-690871689F53}"/>
                  </a:ext>
                </a:extLst>
              </p:cNvPr>
              <p:cNvSpPr/>
              <p:nvPr/>
            </p:nvSpPr>
            <p:spPr>
              <a:xfrm>
                <a:off x="719985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4" name="任意多边形: 形状 11433">
                <a:extLst>
                  <a:ext uri="{FF2B5EF4-FFF2-40B4-BE49-F238E27FC236}">
                    <a16:creationId xmlns:a16="http://schemas.microsoft.com/office/drawing/2014/main" id="{E052C6E4-6632-BCE3-F02B-0FF59FAAC958}"/>
                  </a:ext>
                </a:extLst>
              </p:cNvPr>
              <p:cNvSpPr/>
              <p:nvPr/>
            </p:nvSpPr>
            <p:spPr>
              <a:xfrm>
                <a:off x="719985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5" name="任意多边形: 形状 11434">
                <a:extLst>
                  <a:ext uri="{FF2B5EF4-FFF2-40B4-BE49-F238E27FC236}">
                    <a16:creationId xmlns:a16="http://schemas.microsoft.com/office/drawing/2014/main" id="{ABF7BEA5-3A38-6072-088F-334864AB9FA7}"/>
                  </a:ext>
                </a:extLst>
              </p:cNvPr>
              <p:cNvSpPr/>
              <p:nvPr/>
            </p:nvSpPr>
            <p:spPr>
              <a:xfrm>
                <a:off x="719985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6" name="任意多边形: 形状 11435">
                <a:extLst>
                  <a:ext uri="{FF2B5EF4-FFF2-40B4-BE49-F238E27FC236}">
                    <a16:creationId xmlns:a16="http://schemas.microsoft.com/office/drawing/2014/main" id="{025F6284-05E8-A90E-B772-B4EA4B080495}"/>
                  </a:ext>
                </a:extLst>
              </p:cNvPr>
              <p:cNvSpPr/>
              <p:nvPr/>
            </p:nvSpPr>
            <p:spPr>
              <a:xfrm>
                <a:off x="719985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7" name="任意多边形: 形状 11436">
                <a:extLst>
                  <a:ext uri="{FF2B5EF4-FFF2-40B4-BE49-F238E27FC236}">
                    <a16:creationId xmlns:a16="http://schemas.microsoft.com/office/drawing/2014/main" id="{04C793AF-A537-51F9-88B2-DDE337F76CBD}"/>
                  </a:ext>
                </a:extLst>
              </p:cNvPr>
              <p:cNvSpPr/>
              <p:nvPr/>
            </p:nvSpPr>
            <p:spPr>
              <a:xfrm>
                <a:off x="719985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8" name="任意多边形: 形状 11437">
                <a:extLst>
                  <a:ext uri="{FF2B5EF4-FFF2-40B4-BE49-F238E27FC236}">
                    <a16:creationId xmlns:a16="http://schemas.microsoft.com/office/drawing/2014/main" id="{9536113F-873A-E0EB-E43B-3FF2286E8E9F}"/>
                  </a:ext>
                </a:extLst>
              </p:cNvPr>
              <p:cNvSpPr/>
              <p:nvPr/>
            </p:nvSpPr>
            <p:spPr>
              <a:xfrm>
                <a:off x="719985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9" name="任意多边形: 形状 11438">
                <a:extLst>
                  <a:ext uri="{FF2B5EF4-FFF2-40B4-BE49-F238E27FC236}">
                    <a16:creationId xmlns:a16="http://schemas.microsoft.com/office/drawing/2014/main" id="{741446F7-8BCB-9AAB-3909-236949FA7119}"/>
                  </a:ext>
                </a:extLst>
              </p:cNvPr>
              <p:cNvSpPr/>
              <p:nvPr/>
            </p:nvSpPr>
            <p:spPr>
              <a:xfrm>
                <a:off x="719985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0" name="任意多边形: 形状 11439">
                <a:extLst>
                  <a:ext uri="{FF2B5EF4-FFF2-40B4-BE49-F238E27FC236}">
                    <a16:creationId xmlns:a16="http://schemas.microsoft.com/office/drawing/2014/main" id="{0156A394-C975-59B2-B6AF-25C9ADF10131}"/>
                  </a:ext>
                </a:extLst>
              </p:cNvPr>
              <p:cNvSpPr/>
              <p:nvPr/>
            </p:nvSpPr>
            <p:spPr>
              <a:xfrm>
                <a:off x="719985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1" name="任意多边形: 形状 11440">
                <a:extLst>
                  <a:ext uri="{FF2B5EF4-FFF2-40B4-BE49-F238E27FC236}">
                    <a16:creationId xmlns:a16="http://schemas.microsoft.com/office/drawing/2014/main" id="{4AF5C749-CC36-9488-2912-7ACAC9C7E87B}"/>
                  </a:ext>
                </a:extLst>
              </p:cNvPr>
              <p:cNvSpPr/>
              <p:nvPr/>
            </p:nvSpPr>
            <p:spPr>
              <a:xfrm>
                <a:off x="7199852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2" name="任意多边形: 形状 11441">
                <a:extLst>
                  <a:ext uri="{FF2B5EF4-FFF2-40B4-BE49-F238E27FC236}">
                    <a16:creationId xmlns:a16="http://schemas.microsoft.com/office/drawing/2014/main" id="{35236293-B83B-7498-B73A-84EAFD26343F}"/>
                  </a:ext>
                </a:extLst>
              </p:cNvPr>
              <p:cNvSpPr/>
              <p:nvPr/>
            </p:nvSpPr>
            <p:spPr>
              <a:xfrm>
                <a:off x="6740842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3" name="任意多边形: 形状 11442">
                <a:extLst>
                  <a:ext uri="{FF2B5EF4-FFF2-40B4-BE49-F238E27FC236}">
                    <a16:creationId xmlns:a16="http://schemas.microsoft.com/office/drawing/2014/main" id="{65311BD9-467F-04A0-120C-31C05925EA50}"/>
                  </a:ext>
                </a:extLst>
              </p:cNvPr>
              <p:cNvSpPr/>
              <p:nvPr/>
            </p:nvSpPr>
            <p:spPr>
              <a:xfrm>
                <a:off x="6740842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4" name="任意多边形: 形状 11443">
                <a:extLst>
                  <a:ext uri="{FF2B5EF4-FFF2-40B4-BE49-F238E27FC236}">
                    <a16:creationId xmlns:a16="http://schemas.microsoft.com/office/drawing/2014/main" id="{130563FE-E23F-BC2F-550B-1178CF60EF35}"/>
                  </a:ext>
                </a:extLst>
              </p:cNvPr>
              <p:cNvSpPr/>
              <p:nvPr/>
            </p:nvSpPr>
            <p:spPr>
              <a:xfrm>
                <a:off x="6740842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5" name="任意多边形: 形状 11444">
                <a:extLst>
                  <a:ext uri="{FF2B5EF4-FFF2-40B4-BE49-F238E27FC236}">
                    <a16:creationId xmlns:a16="http://schemas.microsoft.com/office/drawing/2014/main" id="{52125E7B-DDD5-1C4A-D3C8-653DA10FF2C6}"/>
                  </a:ext>
                </a:extLst>
              </p:cNvPr>
              <p:cNvSpPr/>
              <p:nvPr/>
            </p:nvSpPr>
            <p:spPr>
              <a:xfrm>
                <a:off x="6740842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6" name="任意多边形: 形状 11445">
                <a:extLst>
                  <a:ext uri="{FF2B5EF4-FFF2-40B4-BE49-F238E27FC236}">
                    <a16:creationId xmlns:a16="http://schemas.microsoft.com/office/drawing/2014/main" id="{83069A38-BEDF-B939-8194-F3CBC0C87A6C}"/>
                  </a:ext>
                </a:extLst>
              </p:cNvPr>
              <p:cNvSpPr/>
              <p:nvPr/>
            </p:nvSpPr>
            <p:spPr>
              <a:xfrm>
                <a:off x="6740842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7" name="任意多边形: 形状 11446">
                <a:extLst>
                  <a:ext uri="{FF2B5EF4-FFF2-40B4-BE49-F238E27FC236}">
                    <a16:creationId xmlns:a16="http://schemas.microsoft.com/office/drawing/2014/main" id="{2D8DC7B7-9A8B-F328-331D-AFB7E04F433D}"/>
                  </a:ext>
                </a:extLst>
              </p:cNvPr>
              <p:cNvSpPr/>
              <p:nvPr/>
            </p:nvSpPr>
            <p:spPr>
              <a:xfrm>
                <a:off x="6740842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8" name="任意多边形: 形状 11447">
                <a:extLst>
                  <a:ext uri="{FF2B5EF4-FFF2-40B4-BE49-F238E27FC236}">
                    <a16:creationId xmlns:a16="http://schemas.microsoft.com/office/drawing/2014/main" id="{7F54BAF4-B1BC-C139-28DC-F72A66BD83EC}"/>
                  </a:ext>
                </a:extLst>
              </p:cNvPr>
              <p:cNvSpPr/>
              <p:nvPr/>
            </p:nvSpPr>
            <p:spPr>
              <a:xfrm>
                <a:off x="6740842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9" name="任意多边形: 形状 11448">
                <a:extLst>
                  <a:ext uri="{FF2B5EF4-FFF2-40B4-BE49-F238E27FC236}">
                    <a16:creationId xmlns:a16="http://schemas.microsoft.com/office/drawing/2014/main" id="{9EDC1238-F582-8026-2EC1-14286DE13C72}"/>
                  </a:ext>
                </a:extLst>
              </p:cNvPr>
              <p:cNvSpPr/>
              <p:nvPr/>
            </p:nvSpPr>
            <p:spPr>
              <a:xfrm>
                <a:off x="6740842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0" name="任意多边形: 形状 11449">
                <a:extLst>
                  <a:ext uri="{FF2B5EF4-FFF2-40B4-BE49-F238E27FC236}">
                    <a16:creationId xmlns:a16="http://schemas.microsoft.com/office/drawing/2014/main" id="{2437FB16-7250-2950-13D4-4CE9FDD6FDFD}"/>
                  </a:ext>
                </a:extLst>
              </p:cNvPr>
              <p:cNvSpPr/>
              <p:nvPr/>
            </p:nvSpPr>
            <p:spPr>
              <a:xfrm>
                <a:off x="6740842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1" name="任意多边形: 形状 11450">
                <a:extLst>
                  <a:ext uri="{FF2B5EF4-FFF2-40B4-BE49-F238E27FC236}">
                    <a16:creationId xmlns:a16="http://schemas.microsoft.com/office/drawing/2014/main" id="{48344F35-04CB-7E67-35C5-36E203387FFD}"/>
                  </a:ext>
                </a:extLst>
              </p:cNvPr>
              <p:cNvSpPr/>
              <p:nvPr/>
            </p:nvSpPr>
            <p:spPr>
              <a:xfrm>
                <a:off x="6740842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2" name="任意多边形: 形状 11451">
                <a:extLst>
                  <a:ext uri="{FF2B5EF4-FFF2-40B4-BE49-F238E27FC236}">
                    <a16:creationId xmlns:a16="http://schemas.microsoft.com/office/drawing/2014/main" id="{6B9B8097-4F8C-0BE4-3273-61BA35C7ECD4}"/>
                  </a:ext>
                </a:extLst>
              </p:cNvPr>
              <p:cNvSpPr/>
              <p:nvPr/>
            </p:nvSpPr>
            <p:spPr>
              <a:xfrm>
                <a:off x="6740842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3" name="任意多边形: 形状 11452">
                <a:extLst>
                  <a:ext uri="{FF2B5EF4-FFF2-40B4-BE49-F238E27FC236}">
                    <a16:creationId xmlns:a16="http://schemas.microsoft.com/office/drawing/2014/main" id="{3EC224D3-99DE-C684-8C7E-C45968968A86}"/>
                  </a:ext>
                </a:extLst>
              </p:cNvPr>
              <p:cNvSpPr/>
              <p:nvPr/>
            </p:nvSpPr>
            <p:spPr>
              <a:xfrm>
                <a:off x="6740842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4" name="任意多边形: 形状 11453">
                <a:extLst>
                  <a:ext uri="{FF2B5EF4-FFF2-40B4-BE49-F238E27FC236}">
                    <a16:creationId xmlns:a16="http://schemas.microsoft.com/office/drawing/2014/main" id="{44AA23C3-6861-51E0-0514-B0988560A565}"/>
                  </a:ext>
                </a:extLst>
              </p:cNvPr>
              <p:cNvSpPr/>
              <p:nvPr/>
            </p:nvSpPr>
            <p:spPr>
              <a:xfrm>
                <a:off x="6740842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5" name="任意多边形: 形状 11454">
                <a:extLst>
                  <a:ext uri="{FF2B5EF4-FFF2-40B4-BE49-F238E27FC236}">
                    <a16:creationId xmlns:a16="http://schemas.microsoft.com/office/drawing/2014/main" id="{FF2AB46E-40C5-C756-033F-08CE967347DB}"/>
                  </a:ext>
                </a:extLst>
              </p:cNvPr>
              <p:cNvSpPr/>
              <p:nvPr/>
            </p:nvSpPr>
            <p:spPr>
              <a:xfrm>
                <a:off x="6740842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6" name="任意多边形: 形状 11455">
                <a:extLst>
                  <a:ext uri="{FF2B5EF4-FFF2-40B4-BE49-F238E27FC236}">
                    <a16:creationId xmlns:a16="http://schemas.microsoft.com/office/drawing/2014/main" id="{D8307E95-14A6-BE5C-938B-6CF0ECFB7C71}"/>
                  </a:ext>
                </a:extLst>
              </p:cNvPr>
              <p:cNvSpPr/>
              <p:nvPr/>
            </p:nvSpPr>
            <p:spPr>
              <a:xfrm>
                <a:off x="6740842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7" name="任意多边形: 形状 11456">
                <a:extLst>
                  <a:ext uri="{FF2B5EF4-FFF2-40B4-BE49-F238E27FC236}">
                    <a16:creationId xmlns:a16="http://schemas.microsoft.com/office/drawing/2014/main" id="{5BD9CFE9-6C7E-702B-C7DD-5749C34C204B}"/>
                  </a:ext>
                </a:extLst>
              </p:cNvPr>
              <p:cNvSpPr/>
              <p:nvPr/>
            </p:nvSpPr>
            <p:spPr>
              <a:xfrm>
                <a:off x="6740842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8" name="任意多边形: 形状 11457">
                <a:extLst>
                  <a:ext uri="{FF2B5EF4-FFF2-40B4-BE49-F238E27FC236}">
                    <a16:creationId xmlns:a16="http://schemas.microsoft.com/office/drawing/2014/main" id="{9A09DA89-05FE-1B40-4052-15085523A5EE}"/>
                  </a:ext>
                </a:extLst>
              </p:cNvPr>
              <p:cNvSpPr/>
              <p:nvPr/>
            </p:nvSpPr>
            <p:spPr>
              <a:xfrm>
                <a:off x="6740842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9" name="任意多边形: 形状 11458">
                <a:extLst>
                  <a:ext uri="{FF2B5EF4-FFF2-40B4-BE49-F238E27FC236}">
                    <a16:creationId xmlns:a16="http://schemas.microsoft.com/office/drawing/2014/main" id="{EADE9263-E755-28E1-470F-DEA198692C03}"/>
                  </a:ext>
                </a:extLst>
              </p:cNvPr>
              <p:cNvSpPr/>
              <p:nvPr/>
            </p:nvSpPr>
            <p:spPr>
              <a:xfrm>
                <a:off x="6740842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0" name="任意多边形: 形状 11459">
                <a:extLst>
                  <a:ext uri="{FF2B5EF4-FFF2-40B4-BE49-F238E27FC236}">
                    <a16:creationId xmlns:a16="http://schemas.microsoft.com/office/drawing/2014/main" id="{0B6DA630-FA1A-4DD4-45C1-EB87D31E9769}"/>
                  </a:ext>
                </a:extLst>
              </p:cNvPr>
              <p:cNvSpPr/>
              <p:nvPr/>
            </p:nvSpPr>
            <p:spPr>
              <a:xfrm>
                <a:off x="6740842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1" name="任意多边形: 形状 11460">
                <a:extLst>
                  <a:ext uri="{FF2B5EF4-FFF2-40B4-BE49-F238E27FC236}">
                    <a16:creationId xmlns:a16="http://schemas.microsoft.com/office/drawing/2014/main" id="{F400594E-E21B-D58E-B55A-2FD86A2318B8}"/>
                  </a:ext>
                </a:extLst>
              </p:cNvPr>
              <p:cNvSpPr/>
              <p:nvPr/>
            </p:nvSpPr>
            <p:spPr>
              <a:xfrm>
                <a:off x="6740842" y="587121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2" name="任意多边形: 形状 11461">
                <a:extLst>
                  <a:ext uri="{FF2B5EF4-FFF2-40B4-BE49-F238E27FC236}">
                    <a16:creationId xmlns:a16="http://schemas.microsoft.com/office/drawing/2014/main" id="{C577144D-65F4-7C03-FF3E-4BDF04E279CD}"/>
                  </a:ext>
                </a:extLst>
              </p:cNvPr>
              <p:cNvSpPr/>
              <p:nvPr/>
            </p:nvSpPr>
            <p:spPr>
              <a:xfrm>
                <a:off x="6740842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3" name="任意多边形: 形状 11462">
                <a:extLst>
                  <a:ext uri="{FF2B5EF4-FFF2-40B4-BE49-F238E27FC236}">
                    <a16:creationId xmlns:a16="http://schemas.microsoft.com/office/drawing/2014/main" id="{AA357846-DE50-DAE1-2A12-1E83CAF8922E}"/>
                  </a:ext>
                </a:extLst>
              </p:cNvPr>
              <p:cNvSpPr/>
              <p:nvPr/>
            </p:nvSpPr>
            <p:spPr>
              <a:xfrm>
                <a:off x="6740842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4" name="任意多边形: 形状 11463">
                <a:extLst>
                  <a:ext uri="{FF2B5EF4-FFF2-40B4-BE49-F238E27FC236}">
                    <a16:creationId xmlns:a16="http://schemas.microsoft.com/office/drawing/2014/main" id="{F61B45F6-75C6-3437-6584-76C3834CD9DE}"/>
                  </a:ext>
                </a:extLst>
              </p:cNvPr>
              <p:cNvSpPr/>
              <p:nvPr/>
            </p:nvSpPr>
            <p:spPr>
              <a:xfrm>
                <a:off x="6740842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5" name="任意多边形: 形状 11464">
                <a:extLst>
                  <a:ext uri="{FF2B5EF4-FFF2-40B4-BE49-F238E27FC236}">
                    <a16:creationId xmlns:a16="http://schemas.microsoft.com/office/drawing/2014/main" id="{7E36F8D5-4093-6259-FA71-13B0082FA061}"/>
                  </a:ext>
                </a:extLst>
              </p:cNvPr>
              <p:cNvSpPr/>
              <p:nvPr/>
            </p:nvSpPr>
            <p:spPr>
              <a:xfrm>
                <a:off x="669702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6" name="任意多边形: 形状 11465">
                <a:extLst>
                  <a:ext uri="{FF2B5EF4-FFF2-40B4-BE49-F238E27FC236}">
                    <a16:creationId xmlns:a16="http://schemas.microsoft.com/office/drawing/2014/main" id="{A692AF75-D2C0-8252-BECB-8B768485B774}"/>
                  </a:ext>
                </a:extLst>
              </p:cNvPr>
              <p:cNvSpPr/>
              <p:nvPr/>
            </p:nvSpPr>
            <p:spPr>
              <a:xfrm>
                <a:off x="669702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7" name="任意多边形: 形状 11466">
                <a:extLst>
                  <a:ext uri="{FF2B5EF4-FFF2-40B4-BE49-F238E27FC236}">
                    <a16:creationId xmlns:a16="http://schemas.microsoft.com/office/drawing/2014/main" id="{FB41A89E-87D7-FF05-6A8D-11085E0C7560}"/>
                  </a:ext>
                </a:extLst>
              </p:cNvPr>
              <p:cNvSpPr/>
              <p:nvPr/>
            </p:nvSpPr>
            <p:spPr>
              <a:xfrm>
                <a:off x="669702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8" name="任意多边形: 形状 11467">
                <a:extLst>
                  <a:ext uri="{FF2B5EF4-FFF2-40B4-BE49-F238E27FC236}">
                    <a16:creationId xmlns:a16="http://schemas.microsoft.com/office/drawing/2014/main" id="{64E9441F-9EC5-C645-1629-A5E11448B364}"/>
                  </a:ext>
                </a:extLst>
              </p:cNvPr>
              <p:cNvSpPr/>
              <p:nvPr/>
            </p:nvSpPr>
            <p:spPr>
              <a:xfrm>
                <a:off x="669702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9" name="任意多边形: 形状 11468">
                <a:extLst>
                  <a:ext uri="{FF2B5EF4-FFF2-40B4-BE49-F238E27FC236}">
                    <a16:creationId xmlns:a16="http://schemas.microsoft.com/office/drawing/2014/main" id="{A0FCF3E5-C21E-9FF3-4EEF-2A85A6F0C3D2}"/>
                  </a:ext>
                </a:extLst>
              </p:cNvPr>
              <p:cNvSpPr/>
              <p:nvPr/>
            </p:nvSpPr>
            <p:spPr>
              <a:xfrm>
                <a:off x="669702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0" name="任意多边形: 形状 11469">
                <a:extLst>
                  <a:ext uri="{FF2B5EF4-FFF2-40B4-BE49-F238E27FC236}">
                    <a16:creationId xmlns:a16="http://schemas.microsoft.com/office/drawing/2014/main" id="{3E21C679-81C3-CC3A-5F69-F6BDE2356D6A}"/>
                  </a:ext>
                </a:extLst>
              </p:cNvPr>
              <p:cNvSpPr/>
              <p:nvPr/>
            </p:nvSpPr>
            <p:spPr>
              <a:xfrm>
                <a:off x="669702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1" name="任意多边形: 形状 11470">
                <a:extLst>
                  <a:ext uri="{FF2B5EF4-FFF2-40B4-BE49-F238E27FC236}">
                    <a16:creationId xmlns:a16="http://schemas.microsoft.com/office/drawing/2014/main" id="{0C2E3259-1E85-31FF-8AB2-09665826E63E}"/>
                  </a:ext>
                </a:extLst>
              </p:cNvPr>
              <p:cNvSpPr/>
              <p:nvPr/>
            </p:nvSpPr>
            <p:spPr>
              <a:xfrm>
                <a:off x="669702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2" name="任意多边形: 形状 11471">
                <a:extLst>
                  <a:ext uri="{FF2B5EF4-FFF2-40B4-BE49-F238E27FC236}">
                    <a16:creationId xmlns:a16="http://schemas.microsoft.com/office/drawing/2014/main" id="{5A142C66-558D-5D68-DB9F-EF8DAE793765}"/>
                  </a:ext>
                </a:extLst>
              </p:cNvPr>
              <p:cNvSpPr/>
              <p:nvPr/>
            </p:nvSpPr>
            <p:spPr>
              <a:xfrm>
                <a:off x="669702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3" name="任意多边形: 形状 11472">
                <a:extLst>
                  <a:ext uri="{FF2B5EF4-FFF2-40B4-BE49-F238E27FC236}">
                    <a16:creationId xmlns:a16="http://schemas.microsoft.com/office/drawing/2014/main" id="{0568C52E-BD38-A6F9-0A4D-9E146D60F40E}"/>
                  </a:ext>
                </a:extLst>
              </p:cNvPr>
              <p:cNvSpPr/>
              <p:nvPr/>
            </p:nvSpPr>
            <p:spPr>
              <a:xfrm>
                <a:off x="669702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4" name="任意多边形: 形状 11473">
                <a:extLst>
                  <a:ext uri="{FF2B5EF4-FFF2-40B4-BE49-F238E27FC236}">
                    <a16:creationId xmlns:a16="http://schemas.microsoft.com/office/drawing/2014/main" id="{D2D42A42-4808-BDCC-7CAE-37B49FD7D01D}"/>
                  </a:ext>
                </a:extLst>
              </p:cNvPr>
              <p:cNvSpPr/>
              <p:nvPr/>
            </p:nvSpPr>
            <p:spPr>
              <a:xfrm>
                <a:off x="669702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5" name="任意多边形: 形状 11474">
                <a:extLst>
                  <a:ext uri="{FF2B5EF4-FFF2-40B4-BE49-F238E27FC236}">
                    <a16:creationId xmlns:a16="http://schemas.microsoft.com/office/drawing/2014/main" id="{EA5C970A-A60D-B1B3-9C22-9B5701387B9A}"/>
                  </a:ext>
                </a:extLst>
              </p:cNvPr>
              <p:cNvSpPr/>
              <p:nvPr/>
            </p:nvSpPr>
            <p:spPr>
              <a:xfrm>
                <a:off x="669702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6" name="任意多边形: 形状 11475">
                <a:extLst>
                  <a:ext uri="{FF2B5EF4-FFF2-40B4-BE49-F238E27FC236}">
                    <a16:creationId xmlns:a16="http://schemas.microsoft.com/office/drawing/2014/main" id="{BABF37C2-C9A3-C43E-C8A0-3A61230B4BCF}"/>
                  </a:ext>
                </a:extLst>
              </p:cNvPr>
              <p:cNvSpPr/>
              <p:nvPr/>
            </p:nvSpPr>
            <p:spPr>
              <a:xfrm>
                <a:off x="669702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7" name="任意多边形: 形状 11476">
                <a:extLst>
                  <a:ext uri="{FF2B5EF4-FFF2-40B4-BE49-F238E27FC236}">
                    <a16:creationId xmlns:a16="http://schemas.microsoft.com/office/drawing/2014/main" id="{B2DC21C3-85FF-2674-613A-86A5D63BBC78}"/>
                  </a:ext>
                </a:extLst>
              </p:cNvPr>
              <p:cNvSpPr/>
              <p:nvPr/>
            </p:nvSpPr>
            <p:spPr>
              <a:xfrm>
                <a:off x="669702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8" name="任意多边形: 形状 11477">
                <a:extLst>
                  <a:ext uri="{FF2B5EF4-FFF2-40B4-BE49-F238E27FC236}">
                    <a16:creationId xmlns:a16="http://schemas.microsoft.com/office/drawing/2014/main" id="{CEE47C88-39CA-8BF5-B7A6-458B62DA52DE}"/>
                  </a:ext>
                </a:extLst>
              </p:cNvPr>
              <p:cNvSpPr/>
              <p:nvPr/>
            </p:nvSpPr>
            <p:spPr>
              <a:xfrm>
                <a:off x="669702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9" name="任意多边形: 形状 11478">
                <a:extLst>
                  <a:ext uri="{FF2B5EF4-FFF2-40B4-BE49-F238E27FC236}">
                    <a16:creationId xmlns:a16="http://schemas.microsoft.com/office/drawing/2014/main" id="{36E01EEA-4542-817F-0E2C-E9FEDC21B0D5}"/>
                  </a:ext>
                </a:extLst>
              </p:cNvPr>
              <p:cNvSpPr/>
              <p:nvPr/>
            </p:nvSpPr>
            <p:spPr>
              <a:xfrm>
                <a:off x="669702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0" name="任意多边形: 形状 11479">
                <a:extLst>
                  <a:ext uri="{FF2B5EF4-FFF2-40B4-BE49-F238E27FC236}">
                    <a16:creationId xmlns:a16="http://schemas.microsoft.com/office/drawing/2014/main" id="{F896F68F-E7C6-C4D2-3475-05E6B6994438}"/>
                  </a:ext>
                </a:extLst>
              </p:cNvPr>
              <p:cNvSpPr/>
              <p:nvPr/>
            </p:nvSpPr>
            <p:spPr>
              <a:xfrm>
                <a:off x="6697027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1" name="任意多边形: 形状 11480">
                <a:extLst>
                  <a:ext uri="{FF2B5EF4-FFF2-40B4-BE49-F238E27FC236}">
                    <a16:creationId xmlns:a16="http://schemas.microsoft.com/office/drawing/2014/main" id="{907C8B80-E2C6-AD2B-68A0-B88FB498A984}"/>
                  </a:ext>
                </a:extLst>
              </p:cNvPr>
              <p:cNvSpPr/>
              <p:nvPr/>
            </p:nvSpPr>
            <p:spPr>
              <a:xfrm>
                <a:off x="6697027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2" name="任意多边形: 形状 11481">
                <a:extLst>
                  <a:ext uri="{FF2B5EF4-FFF2-40B4-BE49-F238E27FC236}">
                    <a16:creationId xmlns:a16="http://schemas.microsoft.com/office/drawing/2014/main" id="{8D7A58CE-3F94-546A-6510-F03EB9552BD4}"/>
                  </a:ext>
                </a:extLst>
              </p:cNvPr>
              <p:cNvSpPr/>
              <p:nvPr/>
            </p:nvSpPr>
            <p:spPr>
              <a:xfrm>
                <a:off x="6697027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3" name="任意多边形: 形状 11482">
                <a:extLst>
                  <a:ext uri="{FF2B5EF4-FFF2-40B4-BE49-F238E27FC236}">
                    <a16:creationId xmlns:a16="http://schemas.microsoft.com/office/drawing/2014/main" id="{B495958A-B17E-A314-5D23-016285ADE69D}"/>
                  </a:ext>
                </a:extLst>
              </p:cNvPr>
              <p:cNvSpPr/>
              <p:nvPr/>
            </p:nvSpPr>
            <p:spPr>
              <a:xfrm>
                <a:off x="6697027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4" name="任意多边形: 形状 11483">
                <a:extLst>
                  <a:ext uri="{FF2B5EF4-FFF2-40B4-BE49-F238E27FC236}">
                    <a16:creationId xmlns:a16="http://schemas.microsoft.com/office/drawing/2014/main" id="{47CC9BB0-B9CF-1236-5A14-257CB5094DE6}"/>
                  </a:ext>
                </a:extLst>
              </p:cNvPr>
              <p:cNvSpPr/>
              <p:nvPr/>
            </p:nvSpPr>
            <p:spPr>
              <a:xfrm>
                <a:off x="665321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5" name="任意多边形: 形状 11484">
                <a:extLst>
                  <a:ext uri="{FF2B5EF4-FFF2-40B4-BE49-F238E27FC236}">
                    <a16:creationId xmlns:a16="http://schemas.microsoft.com/office/drawing/2014/main" id="{2568D6A4-3AF7-2ADB-9260-E3FA4435BD52}"/>
                  </a:ext>
                </a:extLst>
              </p:cNvPr>
              <p:cNvSpPr/>
              <p:nvPr/>
            </p:nvSpPr>
            <p:spPr>
              <a:xfrm>
                <a:off x="665321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6" name="任意多边形: 形状 11485">
                <a:extLst>
                  <a:ext uri="{FF2B5EF4-FFF2-40B4-BE49-F238E27FC236}">
                    <a16:creationId xmlns:a16="http://schemas.microsoft.com/office/drawing/2014/main" id="{EBD68015-D1F6-97CE-E1C7-3377EEEE50D3}"/>
                  </a:ext>
                </a:extLst>
              </p:cNvPr>
              <p:cNvSpPr/>
              <p:nvPr/>
            </p:nvSpPr>
            <p:spPr>
              <a:xfrm>
                <a:off x="665321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7" name="任意多边形: 形状 11486">
                <a:extLst>
                  <a:ext uri="{FF2B5EF4-FFF2-40B4-BE49-F238E27FC236}">
                    <a16:creationId xmlns:a16="http://schemas.microsoft.com/office/drawing/2014/main" id="{5F31B137-32A4-976D-8D1C-DABBB89D1448}"/>
                  </a:ext>
                </a:extLst>
              </p:cNvPr>
              <p:cNvSpPr/>
              <p:nvPr/>
            </p:nvSpPr>
            <p:spPr>
              <a:xfrm>
                <a:off x="665321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8" name="任意多边形: 形状 11487">
                <a:extLst>
                  <a:ext uri="{FF2B5EF4-FFF2-40B4-BE49-F238E27FC236}">
                    <a16:creationId xmlns:a16="http://schemas.microsoft.com/office/drawing/2014/main" id="{62EA800A-4DA9-B730-C453-3E75C8B877A1}"/>
                  </a:ext>
                </a:extLst>
              </p:cNvPr>
              <p:cNvSpPr/>
              <p:nvPr/>
            </p:nvSpPr>
            <p:spPr>
              <a:xfrm>
                <a:off x="665321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9" name="任意多边形: 形状 11488">
                <a:extLst>
                  <a:ext uri="{FF2B5EF4-FFF2-40B4-BE49-F238E27FC236}">
                    <a16:creationId xmlns:a16="http://schemas.microsoft.com/office/drawing/2014/main" id="{1B72FAC7-6D27-BAF3-6964-27C13B09B39C}"/>
                  </a:ext>
                </a:extLst>
              </p:cNvPr>
              <p:cNvSpPr/>
              <p:nvPr/>
            </p:nvSpPr>
            <p:spPr>
              <a:xfrm>
                <a:off x="665321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0" name="任意多边形: 形状 11489">
                <a:extLst>
                  <a:ext uri="{FF2B5EF4-FFF2-40B4-BE49-F238E27FC236}">
                    <a16:creationId xmlns:a16="http://schemas.microsoft.com/office/drawing/2014/main" id="{FDD42EB5-C0F0-4476-624C-3EE870F86164}"/>
                  </a:ext>
                </a:extLst>
              </p:cNvPr>
              <p:cNvSpPr/>
              <p:nvPr/>
            </p:nvSpPr>
            <p:spPr>
              <a:xfrm>
                <a:off x="665321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1" name="任意多边形: 形状 11490">
                <a:extLst>
                  <a:ext uri="{FF2B5EF4-FFF2-40B4-BE49-F238E27FC236}">
                    <a16:creationId xmlns:a16="http://schemas.microsoft.com/office/drawing/2014/main" id="{FE71FAEF-1F3E-FB60-54B3-CE3F2326D977}"/>
                  </a:ext>
                </a:extLst>
              </p:cNvPr>
              <p:cNvSpPr/>
              <p:nvPr/>
            </p:nvSpPr>
            <p:spPr>
              <a:xfrm>
                <a:off x="665321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2" name="任意多边形: 形状 11491">
                <a:extLst>
                  <a:ext uri="{FF2B5EF4-FFF2-40B4-BE49-F238E27FC236}">
                    <a16:creationId xmlns:a16="http://schemas.microsoft.com/office/drawing/2014/main" id="{6174835A-730E-49B2-C76A-0561540A64F4}"/>
                  </a:ext>
                </a:extLst>
              </p:cNvPr>
              <p:cNvSpPr/>
              <p:nvPr/>
            </p:nvSpPr>
            <p:spPr>
              <a:xfrm>
                <a:off x="665321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3" name="任意多边形: 形状 11492">
                <a:extLst>
                  <a:ext uri="{FF2B5EF4-FFF2-40B4-BE49-F238E27FC236}">
                    <a16:creationId xmlns:a16="http://schemas.microsoft.com/office/drawing/2014/main" id="{EC704F20-C7C9-63A5-5DF8-CDEB03252B0A}"/>
                  </a:ext>
                </a:extLst>
              </p:cNvPr>
              <p:cNvSpPr/>
              <p:nvPr/>
            </p:nvSpPr>
            <p:spPr>
              <a:xfrm>
                <a:off x="665321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4" name="任意多边形: 形状 11493">
                <a:extLst>
                  <a:ext uri="{FF2B5EF4-FFF2-40B4-BE49-F238E27FC236}">
                    <a16:creationId xmlns:a16="http://schemas.microsoft.com/office/drawing/2014/main" id="{83AF7532-EFB2-5291-F685-41F50855F1C1}"/>
                  </a:ext>
                </a:extLst>
              </p:cNvPr>
              <p:cNvSpPr/>
              <p:nvPr/>
            </p:nvSpPr>
            <p:spPr>
              <a:xfrm>
                <a:off x="665321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5" name="任意多边形: 形状 11494">
                <a:extLst>
                  <a:ext uri="{FF2B5EF4-FFF2-40B4-BE49-F238E27FC236}">
                    <a16:creationId xmlns:a16="http://schemas.microsoft.com/office/drawing/2014/main" id="{7FCEDD6D-8F86-AFBF-6308-8360BE360D3E}"/>
                  </a:ext>
                </a:extLst>
              </p:cNvPr>
              <p:cNvSpPr/>
              <p:nvPr/>
            </p:nvSpPr>
            <p:spPr>
              <a:xfrm>
                <a:off x="665321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6" name="任意多边形: 形状 11495">
                <a:extLst>
                  <a:ext uri="{FF2B5EF4-FFF2-40B4-BE49-F238E27FC236}">
                    <a16:creationId xmlns:a16="http://schemas.microsoft.com/office/drawing/2014/main" id="{2A590921-3621-8333-0362-F0A1F3D14D66}"/>
                  </a:ext>
                </a:extLst>
              </p:cNvPr>
              <p:cNvSpPr/>
              <p:nvPr/>
            </p:nvSpPr>
            <p:spPr>
              <a:xfrm>
                <a:off x="665321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7" name="任意多边形: 形状 11496">
                <a:extLst>
                  <a:ext uri="{FF2B5EF4-FFF2-40B4-BE49-F238E27FC236}">
                    <a16:creationId xmlns:a16="http://schemas.microsoft.com/office/drawing/2014/main" id="{22E3F571-3D2C-F1C4-9402-6842A0A1FD35}"/>
                  </a:ext>
                </a:extLst>
              </p:cNvPr>
              <p:cNvSpPr/>
              <p:nvPr/>
            </p:nvSpPr>
            <p:spPr>
              <a:xfrm>
                <a:off x="665321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8" name="任意多边形: 形状 11497">
                <a:extLst>
                  <a:ext uri="{FF2B5EF4-FFF2-40B4-BE49-F238E27FC236}">
                    <a16:creationId xmlns:a16="http://schemas.microsoft.com/office/drawing/2014/main" id="{0DBD5046-A857-F3E8-B65A-5EDB7A367549}"/>
                  </a:ext>
                </a:extLst>
              </p:cNvPr>
              <p:cNvSpPr/>
              <p:nvPr/>
            </p:nvSpPr>
            <p:spPr>
              <a:xfrm>
                <a:off x="665321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9" name="任意多边形: 形状 11498">
                <a:extLst>
                  <a:ext uri="{FF2B5EF4-FFF2-40B4-BE49-F238E27FC236}">
                    <a16:creationId xmlns:a16="http://schemas.microsoft.com/office/drawing/2014/main" id="{10038E90-84D2-75FA-3DB4-42AF56CC061D}"/>
                  </a:ext>
                </a:extLst>
              </p:cNvPr>
              <p:cNvSpPr/>
              <p:nvPr/>
            </p:nvSpPr>
            <p:spPr>
              <a:xfrm>
                <a:off x="665321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0" name="任意多边形: 形状 11499">
                <a:extLst>
                  <a:ext uri="{FF2B5EF4-FFF2-40B4-BE49-F238E27FC236}">
                    <a16:creationId xmlns:a16="http://schemas.microsoft.com/office/drawing/2014/main" id="{F593D6C1-1629-C69F-FA20-6D8303F1EA89}"/>
                  </a:ext>
                </a:extLst>
              </p:cNvPr>
              <p:cNvSpPr/>
              <p:nvPr/>
            </p:nvSpPr>
            <p:spPr>
              <a:xfrm>
                <a:off x="665321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1" name="任意多边形: 形状 11500">
                <a:extLst>
                  <a:ext uri="{FF2B5EF4-FFF2-40B4-BE49-F238E27FC236}">
                    <a16:creationId xmlns:a16="http://schemas.microsoft.com/office/drawing/2014/main" id="{9DC022E5-F680-2E98-2BF1-83723F37DD68}"/>
                  </a:ext>
                </a:extLst>
              </p:cNvPr>
              <p:cNvSpPr/>
              <p:nvPr/>
            </p:nvSpPr>
            <p:spPr>
              <a:xfrm>
                <a:off x="665321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2" name="任意多边形: 形状 11501">
                <a:extLst>
                  <a:ext uri="{FF2B5EF4-FFF2-40B4-BE49-F238E27FC236}">
                    <a16:creationId xmlns:a16="http://schemas.microsoft.com/office/drawing/2014/main" id="{32AD977D-B33D-BB8B-67E7-7CCE4AF9DD3A}"/>
                  </a:ext>
                </a:extLst>
              </p:cNvPr>
              <p:cNvSpPr/>
              <p:nvPr/>
            </p:nvSpPr>
            <p:spPr>
              <a:xfrm>
                <a:off x="6653212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3" name="任意多边形: 形状 11502">
                <a:extLst>
                  <a:ext uri="{FF2B5EF4-FFF2-40B4-BE49-F238E27FC236}">
                    <a16:creationId xmlns:a16="http://schemas.microsoft.com/office/drawing/2014/main" id="{073A8200-F72D-075F-025E-5EAFAA38E998}"/>
                  </a:ext>
                </a:extLst>
              </p:cNvPr>
              <p:cNvSpPr/>
              <p:nvPr/>
            </p:nvSpPr>
            <p:spPr>
              <a:xfrm>
                <a:off x="660939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4" name="任意多边形: 形状 11503">
                <a:extLst>
                  <a:ext uri="{FF2B5EF4-FFF2-40B4-BE49-F238E27FC236}">
                    <a16:creationId xmlns:a16="http://schemas.microsoft.com/office/drawing/2014/main" id="{1979299F-77D2-49C3-56C8-01F5905F88E6}"/>
                  </a:ext>
                </a:extLst>
              </p:cNvPr>
              <p:cNvSpPr/>
              <p:nvPr/>
            </p:nvSpPr>
            <p:spPr>
              <a:xfrm>
                <a:off x="660939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5" name="任意多边形: 形状 11504">
                <a:extLst>
                  <a:ext uri="{FF2B5EF4-FFF2-40B4-BE49-F238E27FC236}">
                    <a16:creationId xmlns:a16="http://schemas.microsoft.com/office/drawing/2014/main" id="{5060BA2B-3668-41B4-8439-E38192B99353}"/>
                  </a:ext>
                </a:extLst>
              </p:cNvPr>
              <p:cNvSpPr/>
              <p:nvPr/>
            </p:nvSpPr>
            <p:spPr>
              <a:xfrm>
                <a:off x="660939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6" name="任意多边形: 形状 11505">
                <a:extLst>
                  <a:ext uri="{FF2B5EF4-FFF2-40B4-BE49-F238E27FC236}">
                    <a16:creationId xmlns:a16="http://schemas.microsoft.com/office/drawing/2014/main" id="{315DBAAF-4817-E046-E97F-DD374DC4B5BC}"/>
                  </a:ext>
                </a:extLst>
              </p:cNvPr>
              <p:cNvSpPr/>
              <p:nvPr/>
            </p:nvSpPr>
            <p:spPr>
              <a:xfrm>
                <a:off x="660939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7" name="任意多边形: 形状 11506">
                <a:extLst>
                  <a:ext uri="{FF2B5EF4-FFF2-40B4-BE49-F238E27FC236}">
                    <a16:creationId xmlns:a16="http://schemas.microsoft.com/office/drawing/2014/main" id="{C64F5945-E81E-06DC-909E-0993FB5A451A}"/>
                  </a:ext>
                </a:extLst>
              </p:cNvPr>
              <p:cNvSpPr/>
              <p:nvPr/>
            </p:nvSpPr>
            <p:spPr>
              <a:xfrm>
                <a:off x="660939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8" name="任意多边形: 形状 11507">
                <a:extLst>
                  <a:ext uri="{FF2B5EF4-FFF2-40B4-BE49-F238E27FC236}">
                    <a16:creationId xmlns:a16="http://schemas.microsoft.com/office/drawing/2014/main" id="{E8632360-CCA0-1C25-3FEC-EEEE361302A1}"/>
                  </a:ext>
                </a:extLst>
              </p:cNvPr>
              <p:cNvSpPr/>
              <p:nvPr/>
            </p:nvSpPr>
            <p:spPr>
              <a:xfrm>
                <a:off x="660939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9" name="任意多边形: 形状 11508">
                <a:extLst>
                  <a:ext uri="{FF2B5EF4-FFF2-40B4-BE49-F238E27FC236}">
                    <a16:creationId xmlns:a16="http://schemas.microsoft.com/office/drawing/2014/main" id="{D5C9C061-2E82-3BBA-85C4-A3E03A6F5CD0}"/>
                  </a:ext>
                </a:extLst>
              </p:cNvPr>
              <p:cNvSpPr/>
              <p:nvPr/>
            </p:nvSpPr>
            <p:spPr>
              <a:xfrm>
                <a:off x="660939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0" name="任意多边形: 形状 11509">
                <a:extLst>
                  <a:ext uri="{FF2B5EF4-FFF2-40B4-BE49-F238E27FC236}">
                    <a16:creationId xmlns:a16="http://schemas.microsoft.com/office/drawing/2014/main" id="{28163D78-A104-B02E-6D92-6B69792E12EC}"/>
                  </a:ext>
                </a:extLst>
              </p:cNvPr>
              <p:cNvSpPr/>
              <p:nvPr/>
            </p:nvSpPr>
            <p:spPr>
              <a:xfrm>
                <a:off x="660939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1" name="任意多边形: 形状 11510">
                <a:extLst>
                  <a:ext uri="{FF2B5EF4-FFF2-40B4-BE49-F238E27FC236}">
                    <a16:creationId xmlns:a16="http://schemas.microsoft.com/office/drawing/2014/main" id="{90C85B23-9647-29E9-EC1D-C5437B4E9146}"/>
                  </a:ext>
                </a:extLst>
              </p:cNvPr>
              <p:cNvSpPr/>
              <p:nvPr/>
            </p:nvSpPr>
            <p:spPr>
              <a:xfrm>
                <a:off x="660939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2" name="任意多边形: 形状 11511">
                <a:extLst>
                  <a:ext uri="{FF2B5EF4-FFF2-40B4-BE49-F238E27FC236}">
                    <a16:creationId xmlns:a16="http://schemas.microsoft.com/office/drawing/2014/main" id="{BBE22D5C-07A9-981F-90DA-313006E2C402}"/>
                  </a:ext>
                </a:extLst>
              </p:cNvPr>
              <p:cNvSpPr/>
              <p:nvPr/>
            </p:nvSpPr>
            <p:spPr>
              <a:xfrm>
                <a:off x="660939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3" name="任意多边形: 形状 11512">
                <a:extLst>
                  <a:ext uri="{FF2B5EF4-FFF2-40B4-BE49-F238E27FC236}">
                    <a16:creationId xmlns:a16="http://schemas.microsoft.com/office/drawing/2014/main" id="{678172BF-ECAA-703B-A4CC-1582F06FC560}"/>
                  </a:ext>
                </a:extLst>
              </p:cNvPr>
              <p:cNvSpPr/>
              <p:nvPr/>
            </p:nvSpPr>
            <p:spPr>
              <a:xfrm>
                <a:off x="660939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4" name="任意多边形: 形状 11513">
                <a:extLst>
                  <a:ext uri="{FF2B5EF4-FFF2-40B4-BE49-F238E27FC236}">
                    <a16:creationId xmlns:a16="http://schemas.microsoft.com/office/drawing/2014/main" id="{85D2A589-C0C3-BC85-A925-4D24164921C5}"/>
                  </a:ext>
                </a:extLst>
              </p:cNvPr>
              <p:cNvSpPr/>
              <p:nvPr/>
            </p:nvSpPr>
            <p:spPr>
              <a:xfrm>
                <a:off x="660939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5" name="任意多边形: 形状 11514">
                <a:extLst>
                  <a:ext uri="{FF2B5EF4-FFF2-40B4-BE49-F238E27FC236}">
                    <a16:creationId xmlns:a16="http://schemas.microsoft.com/office/drawing/2014/main" id="{CA7E9B63-9AC6-B857-50B7-F43D04A880C9}"/>
                  </a:ext>
                </a:extLst>
              </p:cNvPr>
              <p:cNvSpPr/>
              <p:nvPr/>
            </p:nvSpPr>
            <p:spPr>
              <a:xfrm>
                <a:off x="660939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6" name="任意多边形: 形状 11515">
                <a:extLst>
                  <a:ext uri="{FF2B5EF4-FFF2-40B4-BE49-F238E27FC236}">
                    <a16:creationId xmlns:a16="http://schemas.microsoft.com/office/drawing/2014/main" id="{F529BB38-888F-CB98-2E24-09E096A31881}"/>
                  </a:ext>
                </a:extLst>
              </p:cNvPr>
              <p:cNvSpPr/>
              <p:nvPr/>
            </p:nvSpPr>
            <p:spPr>
              <a:xfrm>
                <a:off x="660939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7" name="任意多边形: 形状 11516">
                <a:extLst>
                  <a:ext uri="{FF2B5EF4-FFF2-40B4-BE49-F238E27FC236}">
                    <a16:creationId xmlns:a16="http://schemas.microsoft.com/office/drawing/2014/main" id="{D1570C6C-C734-F30E-5B1B-C502E27CAD3B}"/>
                  </a:ext>
                </a:extLst>
              </p:cNvPr>
              <p:cNvSpPr/>
              <p:nvPr/>
            </p:nvSpPr>
            <p:spPr>
              <a:xfrm>
                <a:off x="660939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8" name="任意多边形: 形状 11517">
                <a:extLst>
                  <a:ext uri="{FF2B5EF4-FFF2-40B4-BE49-F238E27FC236}">
                    <a16:creationId xmlns:a16="http://schemas.microsoft.com/office/drawing/2014/main" id="{29B14B72-62E8-5C83-1300-9A981AE9F72F}"/>
                  </a:ext>
                </a:extLst>
              </p:cNvPr>
              <p:cNvSpPr/>
              <p:nvPr/>
            </p:nvSpPr>
            <p:spPr>
              <a:xfrm>
                <a:off x="656567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9" name="任意多边形: 形状 11518">
                <a:extLst>
                  <a:ext uri="{FF2B5EF4-FFF2-40B4-BE49-F238E27FC236}">
                    <a16:creationId xmlns:a16="http://schemas.microsoft.com/office/drawing/2014/main" id="{DF091B31-9C12-246B-5891-1A0FC47158BB}"/>
                  </a:ext>
                </a:extLst>
              </p:cNvPr>
              <p:cNvSpPr/>
              <p:nvPr/>
            </p:nvSpPr>
            <p:spPr>
              <a:xfrm>
                <a:off x="656567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0" name="任意多边形: 形状 11519">
                <a:extLst>
                  <a:ext uri="{FF2B5EF4-FFF2-40B4-BE49-F238E27FC236}">
                    <a16:creationId xmlns:a16="http://schemas.microsoft.com/office/drawing/2014/main" id="{B754927F-C93C-40C8-CE4F-5778E1811D88}"/>
                  </a:ext>
                </a:extLst>
              </p:cNvPr>
              <p:cNvSpPr/>
              <p:nvPr/>
            </p:nvSpPr>
            <p:spPr>
              <a:xfrm>
                <a:off x="656567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1" name="任意多边形: 形状 11520">
                <a:extLst>
                  <a:ext uri="{FF2B5EF4-FFF2-40B4-BE49-F238E27FC236}">
                    <a16:creationId xmlns:a16="http://schemas.microsoft.com/office/drawing/2014/main" id="{81592FBF-3797-F40F-EF95-100A3E6D515F}"/>
                  </a:ext>
                </a:extLst>
              </p:cNvPr>
              <p:cNvSpPr/>
              <p:nvPr/>
            </p:nvSpPr>
            <p:spPr>
              <a:xfrm>
                <a:off x="656567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2" name="任意多边形: 形状 11521">
                <a:extLst>
                  <a:ext uri="{FF2B5EF4-FFF2-40B4-BE49-F238E27FC236}">
                    <a16:creationId xmlns:a16="http://schemas.microsoft.com/office/drawing/2014/main" id="{6A497A50-5875-7523-1591-090251694A23}"/>
                  </a:ext>
                </a:extLst>
              </p:cNvPr>
              <p:cNvSpPr/>
              <p:nvPr/>
            </p:nvSpPr>
            <p:spPr>
              <a:xfrm>
                <a:off x="656567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3" name="任意多边形: 形状 11522">
                <a:extLst>
                  <a:ext uri="{FF2B5EF4-FFF2-40B4-BE49-F238E27FC236}">
                    <a16:creationId xmlns:a16="http://schemas.microsoft.com/office/drawing/2014/main" id="{3A2C532A-B2F8-7B1E-B6A8-7CA70FEF5A84}"/>
                  </a:ext>
                </a:extLst>
              </p:cNvPr>
              <p:cNvSpPr/>
              <p:nvPr/>
            </p:nvSpPr>
            <p:spPr>
              <a:xfrm>
                <a:off x="656567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4" name="任意多边形: 形状 11523">
                <a:extLst>
                  <a:ext uri="{FF2B5EF4-FFF2-40B4-BE49-F238E27FC236}">
                    <a16:creationId xmlns:a16="http://schemas.microsoft.com/office/drawing/2014/main" id="{16DE7B35-24E2-6CA2-EEE9-EBE2001DC02B}"/>
                  </a:ext>
                </a:extLst>
              </p:cNvPr>
              <p:cNvSpPr/>
              <p:nvPr/>
            </p:nvSpPr>
            <p:spPr>
              <a:xfrm>
                <a:off x="656567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5" name="任意多边形: 形状 11524">
                <a:extLst>
                  <a:ext uri="{FF2B5EF4-FFF2-40B4-BE49-F238E27FC236}">
                    <a16:creationId xmlns:a16="http://schemas.microsoft.com/office/drawing/2014/main" id="{A526DC35-E1AB-F792-AD3E-BF5DBD8D3AE0}"/>
                  </a:ext>
                </a:extLst>
              </p:cNvPr>
              <p:cNvSpPr/>
              <p:nvPr/>
            </p:nvSpPr>
            <p:spPr>
              <a:xfrm>
                <a:off x="656567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6" name="任意多边形: 形状 11525">
                <a:extLst>
                  <a:ext uri="{FF2B5EF4-FFF2-40B4-BE49-F238E27FC236}">
                    <a16:creationId xmlns:a16="http://schemas.microsoft.com/office/drawing/2014/main" id="{BFE2CDD7-ECF2-2207-0AE2-4A402A48B13B}"/>
                  </a:ext>
                </a:extLst>
              </p:cNvPr>
              <p:cNvSpPr/>
              <p:nvPr/>
            </p:nvSpPr>
            <p:spPr>
              <a:xfrm>
                <a:off x="656567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7" name="任意多边形: 形状 11526">
                <a:extLst>
                  <a:ext uri="{FF2B5EF4-FFF2-40B4-BE49-F238E27FC236}">
                    <a16:creationId xmlns:a16="http://schemas.microsoft.com/office/drawing/2014/main" id="{56472755-19E9-0CEE-A61A-DDC8A6860E0D}"/>
                  </a:ext>
                </a:extLst>
              </p:cNvPr>
              <p:cNvSpPr/>
              <p:nvPr/>
            </p:nvSpPr>
            <p:spPr>
              <a:xfrm>
                <a:off x="656567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8" name="任意多边形: 形状 11527">
                <a:extLst>
                  <a:ext uri="{FF2B5EF4-FFF2-40B4-BE49-F238E27FC236}">
                    <a16:creationId xmlns:a16="http://schemas.microsoft.com/office/drawing/2014/main" id="{954A7CE7-85F2-0F7E-68CD-4DC1812CA27D}"/>
                  </a:ext>
                </a:extLst>
              </p:cNvPr>
              <p:cNvSpPr/>
              <p:nvPr/>
            </p:nvSpPr>
            <p:spPr>
              <a:xfrm>
                <a:off x="656567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9" name="任意多边形: 形状 11528">
                <a:extLst>
                  <a:ext uri="{FF2B5EF4-FFF2-40B4-BE49-F238E27FC236}">
                    <a16:creationId xmlns:a16="http://schemas.microsoft.com/office/drawing/2014/main" id="{8E83B1C8-8869-E643-85D5-8C2A60D463B0}"/>
                  </a:ext>
                </a:extLst>
              </p:cNvPr>
              <p:cNvSpPr/>
              <p:nvPr/>
            </p:nvSpPr>
            <p:spPr>
              <a:xfrm>
                <a:off x="656567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0" name="任意多边形: 形状 11529">
                <a:extLst>
                  <a:ext uri="{FF2B5EF4-FFF2-40B4-BE49-F238E27FC236}">
                    <a16:creationId xmlns:a16="http://schemas.microsoft.com/office/drawing/2014/main" id="{ED32E2F4-45C6-8826-91F9-B2C63E3DF2C8}"/>
                  </a:ext>
                </a:extLst>
              </p:cNvPr>
              <p:cNvSpPr/>
              <p:nvPr/>
            </p:nvSpPr>
            <p:spPr>
              <a:xfrm>
                <a:off x="656567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1" name="任意多边形: 形状 11530">
                <a:extLst>
                  <a:ext uri="{FF2B5EF4-FFF2-40B4-BE49-F238E27FC236}">
                    <a16:creationId xmlns:a16="http://schemas.microsoft.com/office/drawing/2014/main" id="{8C143511-D687-11FB-60B5-FE3F9337C2C4}"/>
                  </a:ext>
                </a:extLst>
              </p:cNvPr>
              <p:cNvSpPr/>
              <p:nvPr/>
            </p:nvSpPr>
            <p:spPr>
              <a:xfrm>
                <a:off x="652186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2" name="任意多边形: 形状 11531">
                <a:extLst>
                  <a:ext uri="{FF2B5EF4-FFF2-40B4-BE49-F238E27FC236}">
                    <a16:creationId xmlns:a16="http://schemas.microsoft.com/office/drawing/2014/main" id="{5D4D37D0-AF37-3E97-3BBC-A014301D60C5}"/>
                  </a:ext>
                </a:extLst>
              </p:cNvPr>
              <p:cNvSpPr/>
              <p:nvPr/>
            </p:nvSpPr>
            <p:spPr>
              <a:xfrm>
                <a:off x="652186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3" name="任意多边形: 形状 11532">
                <a:extLst>
                  <a:ext uri="{FF2B5EF4-FFF2-40B4-BE49-F238E27FC236}">
                    <a16:creationId xmlns:a16="http://schemas.microsoft.com/office/drawing/2014/main" id="{2D307F2A-52EF-CFE9-EACB-D0A4C778E335}"/>
                  </a:ext>
                </a:extLst>
              </p:cNvPr>
              <p:cNvSpPr/>
              <p:nvPr/>
            </p:nvSpPr>
            <p:spPr>
              <a:xfrm>
                <a:off x="652186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4" name="任意多边形: 形状 11533">
                <a:extLst>
                  <a:ext uri="{FF2B5EF4-FFF2-40B4-BE49-F238E27FC236}">
                    <a16:creationId xmlns:a16="http://schemas.microsoft.com/office/drawing/2014/main" id="{159076F0-67D9-39BE-AAED-9E2001AF5A47}"/>
                  </a:ext>
                </a:extLst>
              </p:cNvPr>
              <p:cNvSpPr/>
              <p:nvPr/>
            </p:nvSpPr>
            <p:spPr>
              <a:xfrm>
                <a:off x="652186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5" name="任意多边形: 形状 11534">
                <a:extLst>
                  <a:ext uri="{FF2B5EF4-FFF2-40B4-BE49-F238E27FC236}">
                    <a16:creationId xmlns:a16="http://schemas.microsoft.com/office/drawing/2014/main" id="{6CADCC81-6C21-915E-5170-51C4706025E5}"/>
                  </a:ext>
                </a:extLst>
              </p:cNvPr>
              <p:cNvSpPr/>
              <p:nvPr/>
            </p:nvSpPr>
            <p:spPr>
              <a:xfrm>
                <a:off x="652186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6" name="任意多边形: 形状 11535">
                <a:extLst>
                  <a:ext uri="{FF2B5EF4-FFF2-40B4-BE49-F238E27FC236}">
                    <a16:creationId xmlns:a16="http://schemas.microsoft.com/office/drawing/2014/main" id="{B60E0E34-CDAD-13A8-496B-E20E6DA219CB}"/>
                  </a:ext>
                </a:extLst>
              </p:cNvPr>
              <p:cNvSpPr/>
              <p:nvPr/>
            </p:nvSpPr>
            <p:spPr>
              <a:xfrm>
                <a:off x="652186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7" name="任意多边形: 形状 11536">
                <a:extLst>
                  <a:ext uri="{FF2B5EF4-FFF2-40B4-BE49-F238E27FC236}">
                    <a16:creationId xmlns:a16="http://schemas.microsoft.com/office/drawing/2014/main" id="{48748EAC-FF54-08EE-9A32-ED703147D421}"/>
                  </a:ext>
                </a:extLst>
              </p:cNvPr>
              <p:cNvSpPr/>
              <p:nvPr/>
            </p:nvSpPr>
            <p:spPr>
              <a:xfrm>
                <a:off x="652186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8" name="任意多边形: 形状 11537">
                <a:extLst>
                  <a:ext uri="{FF2B5EF4-FFF2-40B4-BE49-F238E27FC236}">
                    <a16:creationId xmlns:a16="http://schemas.microsoft.com/office/drawing/2014/main" id="{3C64777F-D427-D60C-5B80-C0D898D18046}"/>
                  </a:ext>
                </a:extLst>
              </p:cNvPr>
              <p:cNvSpPr/>
              <p:nvPr/>
            </p:nvSpPr>
            <p:spPr>
              <a:xfrm>
                <a:off x="652186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9" name="任意多边形: 形状 11538">
                <a:extLst>
                  <a:ext uri="{FF2B5EF4-FFF2-40B4-BE49-F238E27FC236}">
                    <a16:creationId xmlns:a16="http://schemas.microsoft.com/office/drawing/2014/main" id="{5AAB5ABD-3CE1-151E-CF7B-87163B8681C2}"/>
                  </a:ext>
                </a:extLst>
              </p:cNvPr>
              <p:cNvSpPr/>
              <p:nvPr/>
            </p:nvSpPr>
            <p:spPr>
              <a:xfrm>
                <a:off x="652186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0" name="任意多边形: 形状 11539">
                <a:extLst>
                  <a:ext uri="{FF2B5EF4-FFF2-40B4-BE49-F238E27FC236}">
                    <a16:creationId xmlns:a16="http://schemas.microsoft.com/office/drawing/2014/main" id="{23A21D40-B927-DF88-6914-9FDDBF799368}"/>
                  </a:ext>
                </a:extLst>
              </p:cNvPr>
              <p:cNvSpPr/>
              <p:nvPr/>
            </p:nvSpPr>
            <p:spPr>
              <a:xfrm>
                <a:off x="652186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1" name="任意多边形: 形状 11540">
                <a:extLst>
                  <a:ext uri="{FF2B5EF4-FFF2-40B4-BE49-F238E27FC236}">
                    <a16:creationId xmlns:a16="http://schemas.microsoft.com/office/drawing/2014/main" id="{CF83DE32-D2E5-971A-9B9F-161C94458375}"/>
                  </a:ext>
                </a:extLst>
              </p:cNvPr>
              <p:cNvSpPr/>
              <p:nvPr/>
            </p:nvSpPr>
            <p:spPr>
              <a:xfrm>
                <a:off x="652186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2" name="任意多边形: 形状 11541">
                <a:extLst>
                  <a:ext uri="{FF2B5EF4-FFF2-40B4-BE49-F238E27FC236}">
                    <a16:creationId xmlns:a16="http://schemas.microsoft.com/office/drawing/2014/main" id="{3B5A6671-CCC6-3E08-50CE-3E3B3FB0A5E9}"/>
                  </a:ext>
                </a:extLst>
              </p:cNvPr>
              <p:cNvSpPr/>
              <p:nvPr/>
            </p:nvSpPr>
            <p:spPr>
              <a:xfrm>
                <a:off x="652186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3" name="任意多边形: 形状 11542">
                <a:extLst>
                  <a:ext uri="{FF2B5EF4-FFF2-40B4-BE49-F238E27FC236}">
                    <a16:creationId xmlns:a16="http://schemas.microsoft.com/office/drawing/2014/main" id="{634B836D-63FB-C6B4-3695-F92E58095E1B}"/>
                  </a:ext>
                </a:extLst>
              </p:cNvPr>
              <p:cNvSpPr/>
              <p:nvPr/>
            </p:nvSpPr>
            <p:spPr>
              <a:xfrm>
                <a:off x="973978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4" name="任意多边形: 形状 11543">
                <a:extLst>
                  <a:ext uri="{FF2B5EF4-FFF2-40B4-BE49-F238E27FC236}">
                    <a16:creationId xmlns:a16="http://schemas.microsoft.com/office/drawing/2014/main" id="{623DB2C2-69B3-F226-3460-05089AE35D2F}"/>
                  </a:ext>
                </a:extLst>
              </p:cNvPr>
              <p:cNvSpPr/>
              <p:nvPr/>
            </p:nvSpPr>
            <p:spPr>
              <a:xfrm>
                <a:off x="973978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5" name="任意多边形: 形状 11544">
                <a:extLst>
                  <a:ext uri="{FF2B5EF4-FFF2-40B4-BE49-F238E27FC236}">
                    <a16:creationId xmlns:a16="http://schemas.microsoft.com/office/drawing/2014/main" id="{FED4F998-0B8C-9AA8-DCC7-07AB225F99B3}"/>
                  </a:ext>
                </a:extLst>
              </p:cNvPr>
              <p:cNvSpPr/>
              <p:nvPr/>
            </p:nvSpPr>
            <p:spPr>
              <a:xfrm>
                <a:off x="973978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6" name="任意多边形: 形状 11545">
                <a:extLst>
                  <a:ext uri="{FF2B5EF4-FFF2-40B4-BE49-F238E27FC236}">
                    <a16:creationId xmlns:a16="http://schemas.microsoft.com/office/drawing/2014/main" id="{689EDA12-C013-C795-1637-918CB8357873}"/>
                  </a:ext>
                </a:extLst>
              </p:cNvPr>
              <p:cNvSpPr/>
              <p:nvPr/>
            </p:nvSpPr>
            <p:spPr>
              <a:xfrm>
                <a:off x="973978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7" name="任意多边形: 形状 11546">
                <a:extLst>
                  <a:ext uri="{FF2B5EF4-FFF2-40B4-BE49-F238E27FC236}">
                    <a16:creationId xmlns:a16="http://schemas.microsoft.com/office/drawing/2014/main" id="{2345641A-68BA-8508-B37F-9F04EE63DBEF}"/>
                  </a:ext>
                </a:extLst>
              </p:cNvPr>
              <p:cNvSpPr/>
              <p:nvPr/>
            </p:nvSpPr>
            <p:spPr>
              <a:xfrm>
                <a:off x="973978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8" name="任意多边形: 形状 11547">
                <a:extLst>
                  <a:ext uri="{FF2B5EF4-FFF2-40B4-BE49-F238E27FC236}">
                    <a16:creationId xmlns:a16="http://schemas.microsoft.com/office/drawing/2014/main" id="{11D4D023-B1A6-B61B-633D-8EBBE618530D}"/>
                  </a:ext>
                </a:extLst>
              </p:cNvPr>
              <p:cNvSpPr/>
              <p:nvPr/>
            </p:nvSpPr>
            <p:spPr>
              <a:xfrm>
                <a:off x="973978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9" name="任意多边形: 形状 11548">
                <a:extLst>
                  <a:ext uri="{FF2B5EF4-FFF2-40B4-BE49-F238E27FC236}">
                    <a16:creationId xmlns:a16="http://schemas.microsoft.com/office/drawing/2014/main" id="{8A6A4537-70D5-CDF5-281E-1E4EEE2DCF71}"/>
                  </a:ext>
                </a:extLst>
              </p:cNvPr>
              <p:cNvSpPr/>
              <p:nvPr/>
            </p:nvSpPr>
            <p:spPr>
              <a:xfrm>
                <a:off x="973978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0" name="任意多边形: 形状 11549">
                <a:extLst>
                  <a:ext uri="{FF2B5EF4-FFF2-40B4-BE49-F238E27FC236}">
                    <a16:creationId xmlns:a16="http://schemas.microsoft.com/office/drawing/2014/main" id="{354E467A-40C1-3E19-FBA6-5E027BD0A4B3}"/>
                  </a:ext>
                </a:extLst>
              </p:cNvPr>
              <p:cNvSpPr/>
              <p:nvPr/>
            </p:nvSpPr>
            <p:spPr>
              <a:xfrm>
                <a:off x="97397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1" name="任意多边形: 形状 11550">
                <a:extLst>
                  <a:ext uri="{FF2B5EF4-FFF2-40B4-BE49-F238E27FC236}">
                    <a16:creationId xmlns:a16="http://schemas.microsoft.com/office/drawing/2014/main" id="{B86283A3-9CAF-578B-2501-4C495E240D8F}"/>
                  </a:ext>
                </a:extLst>
              </p:cNvPr>
              <p:cNvSpPr/>
              <p:nvPr/>
            </p:nvSpPr>
            <p:spPr>
              <a:xfrm>
                <a:off x="973978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2" name="任意多边形: 形状 11551">
                <a:extLst>
                  <a:ext uri="{FF2B5EF4-FFF2-40B4-BE49-F238E27FC236}">
                    <a16:creationId xmlns:a16="http://schemas.microsoft.com/office/drawing/2014/main" id="{2239979A-E4A8-1155-4272-4FF763D6490D}"/>
                  </a:ext>
                </a:extLst>
              </p:cNvPr>
              <p:cNvSpPr/>
              <p:nvPr/>
            </p:nvSpPr>
            <p:spPr>
              <a:xfrm>
                <a:off x="973978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3" name="任意多边形: 形状 11552">
                <a:extLst>
                  <a:ext uri="{FF2B5EF4-FFF2-40B4-BE49-F238E27FC236}">
                    <a16:creationId xmlns:a16="http://schemas.microsoft.com/office/drawing/2014/main" id="{CC56C26C-71FA-CAC5-98CD-858186298908}"/>
                  </a:ext>
                </a:extLst>
              </p:cNvPr>
              <p:cNvSpPr/>
              <p:nvPr/>
            </p:nvSpPr>
            <p:spPr>
              <a:xfrm>
                <a:off x="973978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4" name="任意多边形: 形状 11553">
                <a:extLst>
                  <a:ext uri="{FF2B5EF4-FFF2-40B4-BE49-F238E27FC236}">
                    <a16:creationId xmlns:a16="http://schemas.microsoft.com/office/drawing/2014/main" id="{2CC5D79B-0629-DD39-7116-A6943AD054DD}"/>
                  </a:ext>
                </a:extLst>
              </p:cNvPr>
              <p:cNvSpPr/>
              <p:nvPr/>
            </p:nvSpPr>
            <p:spPr>
              <a:xfrm>
                <a:off x="973978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5" name="任意多边形: 形状 11554">
                <a:extLst>
                  <a:ext uri="{FF2B5EF4-FFF2-40B4-BE49-F238E27FC236}">
                    <a16:creationId xmlns:a16="http://schemas.microsoft.com/office/drawing/2014/main" id="{2245888E-9A2B-4C49-3446-85ABF965C60E}"/>
                  </a:ext>
                </a:extLst>
              </p:cNvPr>
              <p:cNvSpPr/>
              <p:nvPr/>
            </p:nvSpPr>
            <p:spPr>
              <a:xfrm>
                <a:off x="973978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6" name="任意多边形: 形状 11555">
                <a:extLst>
                  <a:ext uri="{FF2B5EF4-FFF2-40B4-BE49-F238E27FC236}">
                    <a16:creationId xmlns:a16="http://schemas.microsoft.com/office/drawing/2014/main" id="{0ABEA372-A2D4-9D74-00BE-D93A14B24CA0}"/>
                  </a:ext>
                </a:extLst>
              </p:cNvPr>
              <p:cNvSpPr/>
              <p:nvPr/>
            </p:nvSpPr>
            <p:spPr>
              <a:xfrm>
                <a:off x="973978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7" name="任意多边形: 形状 11556">
                <a:extLst>
                  <a:ext uri="{FF2B5EF4-FFF2-40B4-BE49-F238E27FC236}">
                    <a16:creationId xmlns:a16="http://schemas.microsoft.com/office/drawing/2014/main" id="{7A8FFC5F-D091-9267-4702-BF211BE58207}"/>
                  </a:ext>
                </a:extLst>
              </p:cNvPr>
              <p:cNvSpPr/>
              <p:nvPr/>
            </p:nvSpPr>
            <p:spPr>
              <a:xfrm>
                <a:off x="973978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8" name="任意多边形: 形状 11557">
                <a:extLst>
                  <a:ext uri="{FF2B5EF4-FFF2-40B4-BE49-F238E27FC236}">
                    <a16:creationId xmlns:a16="http://schemas.microsoft.com/office/drawing/2014/main" id="{2EDD60FC-AF4C-4E34-B3D0-2C8EA4767E7B}"/>
                  </a:ext>
                </a:extLst>
              </p:cNvPr>
              <p:cNvSpPr/>
              <p:nvPr/>
            </p:nvSpPr>
            <p:spPr>
              <a:xfrm>
                <a:off x="973978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9" name="任意多边形: 形状 11558">
                <a:extLst>
                  <a:ext uri="{FF2B5EF4-FFF2-40B4-BE49-F238E27FC236}">
                    <a16:creationId xmlns:a16="http://schemas.microsoft.com/office/drawing/2014/main" id="{CE9AAE63-7F7C-1866-1449-2705BC527AB2}"/>
                  </a:ext>
                </a:extLst>
              </p:cNvPr>
              <p:cNvSpPr/>
              <p:nvPr/>
            </p:nvSpPr>
            <p:spPr>
              <a:xfrm>
                <a:off x="973978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0" name="任意多边形: 形状 11559">
                <a:extLst>
                  <a:ext uri="{FF2B5EF4-FFF2-40B4-BE49-F238E27FC236}">
                    <a16:creationId xmlns:a16="http://schemas.microsoft.com/office/drawing/2014/main" id="{4A739AAB-CFEC-855B-E77C-09AC362578BA}"/>
                  </a:ext>
                </a:extLst>
              </p:cNvPr>
              <p:cNvSpPr/>
              <p:nvPr/>
            </p:nvSpPr>
            <p:spPr>
              <a:xfrm>
                <a:off x="973978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1" name="任意多边形: 形状 11560">
                <a:extLst>
                  <a:ext uri="{FF2B5EF4-FFF2-40B4-BE49-F238E27FC236}">
                    <a16:creationId xmlns:a16="http://schemas.microsoft.com/office/drawing/2014/main" id="{76D5A931-ABA6-99F2-EC07-D060E481877D}"/>
                  </a:ext>
                </a:extLst>
              </p:cNvPr>
              <p:cNvSpPr/>
              <p:nvPr/>
            </p:nvSpPr>
            <p:spPr>
              <a:xfrm>
                <a:off x="9739788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2" name="任意多边形: 形状 11561">
                <a:extLst>
                  <a:ext uri="{FF2B5EF4-FFF2-40B4-BE49-F238E27FC236}">
                    <a16:creationId xmlns:a16="http://schemas.microsoft.com/office/drawing/2014/main" id="{391490EE-EA07-EF65-87F0-9423E15E1D71}"/>
                  </a:ext>
                </a:extLst>
              </p:cNvPr>
              <p:cNvSpPr/>
              <p:nvPr/>
            </p:nvSpPr>
            <p:spPr>
              <a:xfrm>
                <a:off x="9739788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3" name="任意多边形: 形状 11562">
                <a:extLst>
                  <a:ext uri="{FF2B5EF4-FFF2-40B4-BE49-F238E27FC236}">
                    <a16:creationId xmlns:a16="http://schemas.microsoft.com/office/drawing/2014/main" id="{B2654270-A750-32E2-C5A0-C5FCD12C6BBD}"/>
                  </a:ext>
                </a:extLst>
              </p:cNvPr>
              <p:cNvSpPr/>
              <p:nvPr/>
            </p:nvSpPr>
            <p:spPr>
              <a:xfrm>
                <a:off x="969597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4" name="任意多边形: 形状 11563">
                <a:extLst>
                  <a:ext uri="{FF2B5EF4-FFF2-40B4-BE49-F238E27FC236}">
                    <a16:creationId xmlns:a16="http://schemas.microsoft.com/office/drawing/2014/main" id="{9139B67E-9FF3-5622-D578-788D81258399}"/>
                  </a:ext>
                </a:extLst>
              </p:cNvPr>
              <p:cNvSpPr/>
              <p:nvPr/>
            </p:nvSpPr>
            <p:spPr>
              <a:xfrm>
                <a:off x="969597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5" name="任意多边形: 形状 11564">
                <a:extLst>
                  <a:ext uri="{FF2B5EF4-FFF2-40B4-BE49-F238E27FC236}">
                    <a16:creationId xmlns:a16="http://schemas.microsoft.com/office/drawing/2014/main" id="{ACA73218-1045-A5D1-B277-A0830B1E1F29}"/>
                  </a:ext>
                </a:extLst>
              </p:cNvPr>
              <p:cNvSpPr/>
              <p:nvPr/>
            </p:nvSpPr>
            <p:spPr>
              <a:xfrm>
                <a:off x="969597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6" name="任意多边形: 形状 11565">
                <a:extLst>
                  <a:ext uri="{FF2B5EF4-FFF2-40B4-BE49-F238E27FC236}">
                    <a16:creationId xmlns:a16="http://schemas.microsoft.com/office/drawing/2014/main" id="{31215BB4-43F2-9D4F-1CF5-65721C467710}"/>
                  </a:ext>
                </a:extLst>
              </p:cNvPr>
              <p:cNvSpPr/>
              <p:nvPr/>
            </p:nvSpPr>
            <p:spPr>
              <a:xfrm>
                <a:off x="969597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7" name="任意多边形: 形状 11566">
                <a:extLst>
                  <a:ext uri="{FF2B5EF4-FFF2-40B4-BE49-F238E27FC236}">
                    <a16:creationId xmlns:a16="http://schemas.microsoft.com/office/drawing/2014/main" id="{E0D63B8A-7559-CBB8-7B2B-B407D7BA885A}"/>
                  </a:ext>
                </a:extLst>
              </p:cNvPr>
              <p:cNvSpPr/>
              <p:nvPr/>
            </p:nvSpPr>
            <p:spPr>
              <a:xfrm>
                <a:off x="969597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8" name="任意多边形: 形状 11567">
                <a:extLst>
                  <a:ext uri="{FF2B5EF4-FFF2-40B4-BE49-F238E27FC236}">
                    <a16:creationId xmlns:a16="http://schemas.microsoft.com/office/drawing/2014/main" id="{ABADC135-5451-7EF2-74E2-6D129255FE05}"/>
                  </a:ext>
                </a:extLst>
              </p:cNvPr>
              <p:cNvSpPr/>
              <p:nvPr/>
            </p:nvSpPr>
            <p:spPr>
              <a:xfrm>
                <a:off x="96959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9" name="任意多边形: 形状 11568">
                <a:extLst>
                  <a:ext uri="{FF2B5EF4-FFF2-40B4-BE49-F238E27FC236}">
                    <a16:creationId xmlns:a16="http://schemas.microsoft.com/office/drawing/2014/main" id="{4E565883-E4C2-B54F-984A-48864A227A49}"/>
                  </a:ext>
                </a:extLst>
              </p:cNvPr>
              <p:cNvSpPr/>
              <p:nvPr/>
            </p:nvSpPr>
            <p:spPr>
              <a:xfrm>
                <a:off x="96959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0" name="任意多边形: 形状 11569">
                <a:extLst>
                  <a:ext uri="{FF2B5EF4-FFF2-40B4-BE49-F238E27FC236}">
                    <a16:creationId xmlns:a16="http://schemas.microsoft.com/office/drawing/2014/main" id="{64CDE816-6444-6664-8AA5-7218A74CC10E}"/>
                  </a:ext>
                </a:extLst>
              </p:cNvPr>
              <p:cNvSpPr/>
              <p:nvPr/>
            </p:nvSpPr>
            <p:spPr>
              <a:xfrm>
                <a:off x="96959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1" name="任意多边形: 形状 11570">
                <a:extLst>
                  <a:ext uri="{FF2B5EF4-FFF2-40B4-BE49-F238E27FC236}">
                    <a16:creationId xmlns:a16="http://schemas.microsoft.com/office/drawing/2014/main" id="{B4D46FD9-FF90-2B16-7C85-B55E04DADE3A}"/>
                  </a:ext>
                </a:extLst>
              </p:cNvPr>
              <p:cNvSpPr/>
              <p:nvPr/>
            </p:nvSpPr>
            <p:spPr>
              <a:xfrm>
                <a:off x="96959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2" name="任意多边形: 形状 11571">
                <a:extLst>
                  <a:ext uri="{FF2B5EF4-FFF2-40B4-BE49-F238E27FC236}">
                    <a16:creationId xmlns:a16="http://schemas.microsoft.com/office/drawing/2014/main" id="{D1EC6A87-4023-2C4B-D893-C4C6E9A4CE92}"/>
                  </a:ext>
                </a:extLst>
              </p:cNvPr>
              <p:cNvSpPr/>
              <p:nvPr/>
            </p:nvSpPr>
            <p:spPr>
              <a:xfrm>
                <a:off x="969597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3" name="任意多边形: 形状 11572">
                <a:extLst>
                  <a:ext uri="{FF2B5EF4-FFF2-40B4-BE49-F238E27FC236}">
                    <a16:creationId xmlns:a16="http://schemas.microsoft.com/office/drawing/2014/main" id="{14C700FA-8E67-3BA3-5F62-14DA6CE01654}"/>
                  </a:ext>
                </a:extLst>
              </p:cNvPr>
              <p:cNvSpPr/>
              <p:nvPr/>
            </p:nvSpPr>
            <p:spPr>
              <a:xfrm>
                <a:off x="9695973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4" name="任意多边形: 形状 11573">
                <a:extLst>
                  <a:ext uri="{FF2B5EF4-FFF2-40B4-BE49-F238E27FC236}">
                    <a16:creationId xmlns:a16="http://schemas.microsoft.com/office/drawing/2014/main" id="{88EA953D-886F-E640-D968-A89D68836331}"/>
                  </a:ext>
                </a:extLst>
              </p:cNvPr>
              <p:cNvSpPr/>
              <p:nvPr/>
            </p:nvSpPr>
            <p:spPr>
              <a:xfrm>
                <a:off x="9695973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5" name="任意多边形: 形状 11574">
                <a:extLst>
                  <a:ext uri="{FF2B5EF4-FFF2-40B4-BE49-F238E27FC236}">
                    <a16:creationId xmlns:a16="http://schemas.microsoft.com/office/drawing/2014/main" id="{2F8E5D05-CA82-B657-E6DA-82995F0DC176}"/>
                  </a:ext>
                </a:extLst>
              </p:cNvPr>
              <p:cNvSpPr/>
              <p:nvPr/>
            </p:nvSpPr>
            <p:spPr>
              <a:xfrm>
                <a:off x="96959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6" name="任意多边形: 形状 11575">
                <a:extLst>
                  <a:ext uri="{FF2B5EF4-FFF2-40B4-BE49-F238E27FC236}">
                    <a16:creationId xmlns:a16="http://schemas.microsoft.com/office/drawing/2014/main" id="{55B7FDFA-2546-342E-FD2F-3FC037ED35C5}"/>
                  </a:ext>
                </a:extLst>
              </p:cNvPr>
              <p:cNvSpPr/>
              <p:nvPr/>
            </p:nvSpPr>
            <p:spPr>
              <a:xfrm>
                <a:off x="9695973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7" name="任意多边形: 形状 11576">
                <a:extLst>
                  <a:ext uri="{FF2B5EF4-FFF2-40B4-BE49-F238E27FC236}">
                    <a16:creationId xmlns:a16="http://schemas.microsoft.com/office/drawing/2014/main" id="{7F08E50C-C112-4D5A-7581-64903DAE059C}"/>
                  </a:ext>
                </a:extLst>
              </p:cNvPr>
              <p:cNvSpPr/>
              <p:nvPr/>
            </p:nvSpPr>
            <p:spPr>
              <a:xfrm>
                <a:off x="9695973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8" name="任意多边形: 形状 11577">
                <a:extLst>
                  <a:ext uri="{FF2B5EF4-FFF2-40B4-BE49-F238E27FC236}">
                    <a16:creationId xmlns:a16="http://schemas.microsoft.com/office/drawing/2014/main" id="{5FF37BE8-36C9-EC74-10A0-27CC22DE3874}"/>
                  </a:ext>
                </a:extLst>
              </p:cNvPr>
              <p:cNvSpPr/>
              <p:nvPr/>
            </p:nvSpPr>
            <p:spPr>
              <a:xfrm>
                <a:off x="9695973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9" name="任意多边形: 形状 11578">
                <a:extLst>
                  <a:ext uri="{FF2B5EF4-FFF2-40B4-BE49-F238E27FC236}">
                    <a16:creationId xmlns:a16="http://schemas.microsoft.com/office/drawing/2014/main" id="{0C91DBF6-5C63-0E02-7D00-00FA78BC2D83}"/>
                  </a:ext>
                </a:extLst>
              </p:cNvPr>
              <p:cNvSpPr/>
              <p:nvPr/>
            </p:nvSpPr>
            <p:spPr>
              <a:xfrm>
                <a:off x="9695973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0" name="任意多边形: 形状 11579">
                <a:extLst>
                  <a:ext uri="{FF2B5EF4-FFF2-40B4-BE49-F238E27FC236}">
                    <a16:creationId xmlns:a16="http://schemas.microsoft.com/office/drawing/2014/main" id="{6B9F9B5F-66F2-05EB-249D-999EE72D4874}"/>
                  </a:ext>
                </a:extLst>
              </p:cNvPr>
              <p:cNvSpPr/>
              <p:nvPr/>
            </p:nvSpPr>
            <p:spPr>
              <a:xfrm>
                <a:off x="9695973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1" name="任意多边形: 形状 11580">
                <a:extLst>
                  <a:ext uri="{FF2B5EF4-FFF2-40B4-BE49-F238E27FC236}">
                    <a16:creationId xmlns:a16="http://schemas.microsoft.com/office/drawing/2014/main" id="{43607EA5-CE5D-93F4-5C56-F59DEFB91440}"/>
                  </a:ext>
                </a:extLst>
              </p:cNvPr>
              <p:cNvSpPr/>
              <p:nvPr/>
            </p:nvSpPr>
            <p:spPr>
              <a:xfrm>
                <a:off x="96521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2" name="任意多边形: 形状 11581">
                <a:extLst>
                  <a:ext uri="{FF2B5EF4-FFF2-40B4-BE49-F238E27FC236}">
                    <a16:creationId xmlns:a16="http://schemas.microsoft.com/office/drawing/2014/main" id="{F5183165-76B2-9978-8C3F-DAF2ADA7F221}"/>
                  </a:ext>
                </a:extLst>
              </p:cNvPr>
              <p:cNvSpPr/>
              <p:nvPr/>
            </p:nvSpPr>
            <p:spPr>
              <a:xfrm>
                <a:off x="96521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3" name="任意多边形: 形状 11582">
                <a:extLst>
                  <a:ext uri="{FF2B5EF4-FFF2-40B4-BE49-F238E27FC236}">
                    <a16:creationId xmlns:a16="http://schemas.microsoft.com/office/drawing/2014/main" id="{7D9C2C7F-E081-0774-6D31-1E37F6C3C9D8}"/>
                  </a:ext>
                </a:extLst>
              </p:cNvPr>
              <p:cNvSpPr/>
              <p:nvPr/>
            </p:nvSpPr>
            <p:spPr>
              <a:xfrm>
                <a:off x="965215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4" name="任意多边形: 形状 11583">
                <a:extLst>
                  <a:ext uri="{FF2B5EF4-FFF2-40B4-BE49-F238E27FC236}">
                    <a16:creationId xmlns:a16="http://schemas.microsoft.com/office/drawing/2014/main" id="{3FB6263B-10A2-E21B-B94C-30C13A037C2F}"/>
                  </a:ext>
                </a:extLst>
              </p:cNvPr>
              <p:cNvSpPr/>
              <p:nvPr/>
            </p:nvSpPr>
            <p:spPr>
              <a:xfrm>
                <a:off x="965215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5" name="任意多边形: 形状 11584">
                <a:extLst>
                  <a:ext uri="{FF2B5EF4-FFF2-40B4-BE49-F238E27FC236}">
                    <a16:creationId xmlns:a16="http://schemas.microsoft.com/office/drawing/2014/main" id="{69ADD236-C357-F681-953E-384DCB046AC4}"/>
                  </a:ext>
                </a:extLst>
              </p:cNvPr>
              <p:cNvSpPr/>
              <p:nvPr/>
            </p:nvSpPr>
            <p:spPr>
              <a:xfrm>
                <a:off x="96521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6" name="任意多边形: 形状 11585">
                <a:extLst>
                  <a:ext uri="{FF2B5EF4-FFF2-40B4-BE49-F238E27FC236}">
                    <a16:creationId xmlns:a16="http://schemas.microsoft.com/office/drawing/2014/main" id="{6F691E04-F86A-3DED-E087-B7712A56272F}"/>
                  </a:ext>
                </a:extLst>
              </p:cNvPr>
              <p:cNvSpPr/>
              <p:nvPr/>
            </p:nvSpPr>
            <p:spPr>
              <a:xfrm>
                <a:off x="96521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7" name="任意多边形: 形状 11586">
                <a:extLst>
                  <a:ext uri="{FF2B5EF4-FFF2-40B4-BE49-F238E27FC236}">
                    <a16:creationId xmlns:a16="http://schemas.microsoft.com/office/drawing/2014/main" id="{D32596A8-B52D-4020-DCEF-85D3E74CDD71}"/>
                  </a:ext>
                </a:extLst>
              </p:cNvPr>
              <p:cNvSpPr/>
              <p:nvPr/>
            </p:nvSpPr>
            <p:spPr>
              <a:xfrm>
                <a:off x="96521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8" name="任意多边形: 形状 11587">
                <a:extLst>
                  <a:ext uri="{FF2B5EF4-FFF2-40B4-BE49-F238E27FC236}">
                    <a16:creationId xmlns:a16="http://schemas.microsoft.com/office/drawing/2014/main" id="{69C12D80-AD0A-E23F-0443-F5FFEB33E06A}"/>
                  </a:ext>
                </a:extLst>
              </p:cNvPr>
              <p:cNvSpPr/>
              <p:nvPr/>
            </p:nvSpPr>
            <p:spPr>
              <a:xfrm>
                <a:off x="96521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9" name="任意多边形: 形状 11588">
                <a:extLst>
                  <a:ext uri="{FF2B5EF4-FFF2-40B4-BE49-F238E27FC236}">
                    <a16:creationId xmlns:a16="http://schemas.microsoft.com/office/drawing/2014/main" id="{908B310D-46DB-6E64-5180-250E2212D551}"/>
                  </a:ext>
                </a:extLst>
              </p:cNvPr>
              <p:cNvSpPr/>
              <p:nvPr/>
            </p:nvSpPr>
            <p:spPr>
              <a:xfrm>
                <a:off x="96521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0" name="任意多边形: 形状 11589">
                <a:extLst>
                  <a:ext uri="{FF2B5EF4-FFF2-40B4-BE49-F238E27FC236}">
                    <a16:creationId xmlns:a16="http://schemas.microsoft.com/office/drawing/2014/main" id="{1596E82B-6357-D84C-D72B-A53C5B3D9055}"/>
                  </a:ext>
                </a:extLst>
              </p:cNvPr>
              <p:cNvSpPr/>
              <p:nvPr/>
            </p:nvSpPr>
            <p:spPr>
              <a:xfrm>
                <a:off x="965215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1" name="任意多边形: 形状 11590">
                <a:extLst>
                  <a:ext uri="{FF2B5EF4-FFF2-40B4-BE49-F238E27FC236}">
                    <a16:creationId xmlns:a16="http://schemas.microsoft.com/office/drawing/2014/main" id="{C6ED54E3-B390-DEEF-FA3C-1D6517CAC3BC}"/>
                  </a:ext>
                </a:extLst>
              </p:cNvPr>
              <p:cNvSpPr/>
              <p:nvPr/>
            </p:nvSpPr>
            <p:spPr>
              <a:xfrm>
                <a:off x="965215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2" name="任意多边形: 形状 11591">
                <a:extLst>
                  <a:ext uri="{FF2B5EF4-FFF2-40B4-BE49-F238E27FC236}">
                    <a16:creationId xmlns:a16="http://schemas.microsoft.com/office/drawing/2014/main" id="{B2820B21-6185-8105-133E-F22CB0731305}"/>
                  </a:ext>
                </a:extLst>
              </p:cNvPr>
              <p:cNvSpPr/>
              <p:nvPr/>
            </p:nvSpPr>
            <p:spPr>
              <a:xfrm>
                <a:off x="965215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3" name="任意多边形: 形状 11592">
                <a:extLst>
                  <a:ext uri="{FF2B5EF4-FFF2-40B4-BE49-F238E27FC236}">
                    <a16:creationId xmlns:a16="http://schemas.microsoft.com/office/drawing/2014/main" id="{29A12E42-5BDD-E92E-5102-D0A4EA10B92B}"/>
                  </a:ext>
                </a:extLst>
              </p:cNvPr>
              <p:cNvSpPr/>
              <p:nvPr/>
            </p:nvSpPr>
            <p:spPr>
              <a:xfrm>
                <a:off x="96521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4" name="任意多边形: 形状 11593">
                <a:extLst>
                  <a:ext uri="{FF2B5EF4-FFF2-40B4-BE49-F238E27FC236}">
                    <a16:creationId xmlns:a16="http://schemas.microsoft.com/office/drawing/2014/main" id="{8BB8C122-BD9B-4FFE-5E0C-EE18DFE624FB}"/>
                  </a:ext>
                </a:extLst>
              </p:cNvPr>
              <p:cNvSpPr/>
              <p:nvPr/>
            </p:nvSpPr>
            <p:spPr>
              <a:xfrm>
                <a:off x="965215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5" name="任意多边形: 形状 11594">
                <a:extLst>
                  <a:ext uri="{FF2B5EF4-FFF2-40B4-BE49-F238E27FC236}">
                    <a16:creationId xmlns:a16="http://schemas.microsoft.com/office/drawing/2014/main" id="{F9B1297D-6F46-216C-C19B-E606B3A121EF}"/>
                  </a:ext>
                </a:extLst>
              </p:cNvPr>
              <p:cNvSpPr/>
              <p:nvPr/>
            </p:nvSpPr>
            <p:spPr>
              <a:xfrm>
                <a:off x="965215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6" name="任意多边形: 形状 11595">
                <a:extLst>
                  <a:ext uri="{FF2B5EF4-FFF2-40B4-BE49-F238E27FC236}">
                    <a16:creationId xmlns:a16="http://schemas.microsoft.com/office/drawing/2014/main" id="{245B84C6-1FD4-17DC-A4E4-3F2ED1BCBA74}"/>
                  </a:ext>
                </a:extLst>
              </p:cNvPr>
              <p:cNvSpPr/>
              <p:nvPr/>
            </p:nvSpPr>
            <p:spPr>
              <a:xfrm>
                <a:off x="965215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7" name="任意多边形: 形状 11596">
                <a:extLst>
                  <a:ext uri="{FF2B5EF4-FFF2-40B4-BE49-F238E27FC236}">
                    <a16:creationId xmlns:a16="http://schemas.microsoft.com/office/drawing/2014/main" id="{E9B993D4-38B1-34F7-C015-E13595FE2F8E}"/>
                  </a:ext>
                </a:extLst>
              </p:cNvPr>
              <p:cNvSpPr/>
              <p:nvPr/>
            </p:nvSpPr>
            <p:spPr>
              <a:xfrm>
                <a:off x="965215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8" name="任意多边形: 形状 11597">
                <a:extLst>
                  <a:ext uri="{FF2B5EF4-FFF2-40B4-BE49-F238E27FC236}">
                    <a16:creationId xmlns:a16="http://schemas.microsoft.com/office/drawing/2014/main" id="{DE19A953-7BF8-35EB-4252-EBEB555483F3}"/>
                  </a:ext>
                </a:extLst>
              </p:cNvPr>
              <p:cNvSpPr/>
              <p:nvPr/>
            </p:nvSpPr>
            <p:spPr>
              <a:xfrm>
                <a:off x="965215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9" name="任意多边形: 形状 11598">
                <a:extLst>
                  <a:ext uri="{FF2B5EF4-FFF2-40B4-BE49-F238E27FC236}">
                    <a16:creationId xmlns:a16="http://schemas.microsoft.com/office/drawing/2014/main" id="{11CEEA0A-77BE-68B3-6E79-51D7B3D252C8}"/>
                  </a:ext>
                </a:extLst>
              </p:cNvPr>
              <p:cNvSpPr/>
              <p:nvPr/>
            </p:nvSpPr>
            <p:spPr>
              <a:xfrm>
                <a:off x="990361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0" name="任意多边形: 形状 11599">
                <a:extLst>
                  <a:ext uri="{FF2B5EF4-FFF2-40B4-BE49-F238E27FC236}">
                    <a16:creationId xmlns:a16="http://schemas.microsoft.com/office/drawing/2014/main" id="{9B236E07-3662-9107-9FFF-57526033510A}"/>
                  </a:ext>
                </a:extLst>
              </p:cNvPr>
              <p:cNvSpPr/>
              <p:nvPr/>
            </p:nvSpPr>
            <p:spPr>
              <a:xfrm>
                <a:off x="990361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1" name="任意多边形: 形状 11600">
                <a:extLst>
                  <a:ext uri="{FF2B5EF4-FFF2-40B4-BE49-F238E27FC236}">
                    <a16:creationId xmlns:a16="http://schemas.microsoft.com/office/drawing/2014/main" id="{AEB3DAC3-898E-5947-174D-92DA0D654784}"/>
                  </a:ext>
                </a:extLst>
              </p:cNvPr>
              <p:cNvSpPr/>
              <p:nvPr/>
            </p:nvSpPr>
            <p:spPr>
              <a:xfrm>
                <a:off x="990361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2" name="任意多边形: 形状 11601">
                <a:extLst>
                  <a:ext uri="{FF2B5EF4-FFF2-40B4-BE49-F238E27FC236}">
                    <a16:creationId xmlns:a16="http://schemas.microsoft.com/office/drawing/2014/main" id="{33574515-03E4-F588-9924-4546E11526C5}"/>
                  </a:ext>
                </a:extLst>
              </p:cNvPr>
              <p:cNvSpPr/>
              <p:nvPr/>
            </p:nvSpPr>
            <p:spPr>
              <a:xfrm>
                <a:off x="990361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3" name="任意多边形: 形状 11602">
                <a:extLst>
                  <a:ext uri="{FF2B5EF4-FFF2-40B4-BE49-F238E27FC236}">
                    <a16:creationId xmlns:a16="http://schemas.microsoft.com/office/drawing/2014/main" id="{B02FCE7F-7822-1380-5291-4FC130943DFB}"/>
                  </a:ext>
                </a:extLst>
              </p:cNvPr>
              <p:cNvSpPr/>
              <p:nvPr/>
            </p:nvSpPr>
            <p:spPr>
              <a:xfrm>
                <a:off x="990361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4" name="任意多边形: 形状 11603">
                <a:extLst>
                  <a:ext uri="{FF2B5EF4-FFF2-40B4-BE49-F238E27FC236}">
                    <a16:creationId xmlns:a16="http://schemas.microsoft.com/office/drawing/2014/main" id="{652C5690-E116-4E6D-DEF5-546274E5AB57}"/>
                  </a:ext>
                </a:extLst>
              </p:cNvPr>
              <p:cNvSpPr/>
              <p:nvPr/>
            </p:nvSpPr>
            <p:spPr>
              <a:xfrm>
                <a:off x="990361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5" name="任意多边形: 形状 11604">
                <a:extLst>
                  <a:ext uri="{FF2B5EF4-FFF2-40B4-BE49-F238E27FC236}">
                    <a16:creationId xmlns:a16="http://schemas.microsoft.com/office/drawing/2014/main" id="{4F3EC3B7-A387-982C-8DB9-FD0B2AB0B3D5}"/>
                  </a:ext>
                </a:extLst>
              </p:cNvPr>
              <p:cNvSpPr/>
              <p:nvPr/>
            </p:nvSpPr>
            <p:spPr>
              <a:xfrm>
                <a:off x="990361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6" name="任意多边形: 形状 11605">
                <a:extLst>
                  <a:ext uri="{FF2B5EF4-FFF2-40B4-BE49-F238E27FC236}">
                    <a16:creationId xmlns:a16="http://schemas.microsoft.com/office/drawing/2014/main" id="{CC237F5D-7E30-AE0C-8BE8-1339C934F002}"/>
                  </a:ext>
                </a:extLst>
              </p:cNvPr>
              <p:cNvSpPr/>
              <p:nvPr/>
            </p:nvSpPr>
            <p:spPr>
              <a:xfrm>
                <a:off x="990361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7" name="任意多边形: 形状 11606">
                <a:extLst>
                  <a:ext uri="{FF2B5EF4-FFF2-40B4-BE49-F238E27FC236}">
                    <a16:creationId xmlns:a16="http://schemas.microsoft.com/office/drawing/2014/main" id="{FDCB003C-61D0-0F95-A472-3232F617D7A7}"/>
                  </a:ext>
                </a:extLst>
              </p:cNvPr>
              <p:cNvSpPr/>
              <p:nvPr/>
            </p:nvSpPr>
            <p:spPr>
              <a:xfrm>
                <a:off x="990361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8" name="任意多边形: 形状 11607">
                <a:extLst>
                  <a:ext uri="{FF2B5EF4-FFF2-40B4-BE49-F238E27FC236}">
                    <a16:creationId xmlns:a16="http://schemas.microsoft.com/office/drawing/2014/main" id="{36E4367D-98A8-5C2C-7299-1E49266F7A96}"/>
                  </a:ext>
                </a:extLst>
              </p:cNvPr>
              <p:cNvSpPr/>
              <p:nvPr/>
            </p:nvSpPr>
            <p:spPr>
              <a:xfrm>
                <a:off x="990361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9" name="任意多边形: 形状 11608">
                <a:extLst>
                  <a:ext uri="{FF2B5EF4-FFF2-40B4-BE49-F238E27FC236}">
                    <a16:creationId xmlns:a16="http://schemas.microsoft.com/office/drawing/2014/main" id="{6F003E13-2EAA-8E10-7FE8-6A2A8599B159}"/>
                  </a:ext>
                </a:extLst>
              </p:cNvPr>
              <p:cNvSpPr/>
              <p:nvPr/>
            </p:nvSpPr>
            <p:spPr>
              <a:xfrm>
                <a:off x="990361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0" name="任意多边形: 形状 11609">
                <a:extLst>
                  <a:ext uri="{FF2B5EF4-FFF2-40B4-BE49-F238E27FC236}">
                    <a16:creationId xmlns:a16="http://schemas.microsoft.com/office/drawing/2014/main" id="{9F4BEE98-01AC-CA25-9B35-376A6FCA81C2}"/>
                  </a:ext>
                </a:extLst>
              </p:cNvPr>
              <p:cNvSpPr/>
              <p:nvPr/>
            </p:nvSpPr>
            <p:spPr>
              <a:xfrm>
                <a:off x="990361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1" name="任意多边形: 形状 11610">
                <a:extLst>
                  <a:ext uri="{FF2B5EF4-FFF2-40B4-BE49-F238E27FC236}">
                    <a16:creationId xmlns:a16="http://schemas.microsoft.com/office/drawing/2014/main" id="{E69C01FF-38C7-360A-3C9E-B5658905397B}"/>
                  </a:ext>
                </a:extLst>
              </p:cNvPr>
              <p:cNvSpPr/>
              <p:nvPr/>
            </p:nvSpPr>
            <p:spPr>
              <a:xfrm>
                <a:off x="990361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2" name="任意多边形: 形状 11611">
                <a:extLst>
                  <a:ext uri="{FF2B5EF4-FFF2-40B4-BE49-F238E27FC236}">
                    <a16:creationId xmlns:a16="http://schemas.microsoft.com/office/drawing/2014/main" id="{86757165-C759-CAC2-95A2-AD11A28EDBF6}"/>
                  </a:ext>
                </a:extLst>
              </p:cNvPr>
              <p:cNvSpPr/>
              <p:nvPr/>
            </p:nvSpPr>
            <p:spPr>
              <a:xfrm>
                <a:off x="9859803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3" name="任意多边形: 形状 11612">
                <a:extLst>
                  <a:ext uri="{FF2B5EF4-FFF2-40B4-BE49-F238E27FC236}">
                    <a16:creationId xmlns:a16="http://schemas.microsoft.com/office/drawing/2014/main" id="{803A1D62-2464-38A9-667E-3E8FF4AFF05C}"/>
                  </a:ext>
                </a:extLst>
              </p:cNvPr>
              <p:cNvSpPr/>
              <p:nvPr/>
            </p:nvSpPr>
            <p:spPr>
              <a:xfrm>
                <a:off x="9859803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4" name="任意多边形: 形状 11613">
                <a:extLst>
                  <a:ext uri="{FF2B5EF4-FFF2-40B4-BE49-F238E27FC236}">
                    <a16:creationId xmlns:a16="http://schemas.microsoft.com/office/drawing/2014/main" id="{1CC1885F-04BF-584C-47FC-811AEF7FB812}"/>
                  </a:ext>
                </a:extLst>
              </p:cNvPr>
              <p:cNvSpPr/>
              <p:nvPr/>
            </p:nvSpPr>
            <p:spPr>
              <a:xfrm>
                <a:off x="9859803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5" name="任意多边形: 形状 11614">
                <a:extLst>
                  <a:ext uri="{FF2B5EF4-FFF2-40B4-BE49-F238E27FC236}">
                    <a16:creationId xmlns:a16="http://schemas.microsoft.com/office/drawing/2014/main" id="{63CA0552-613C-F83A-AD8C-AD75897B1EE2}"/>
                  </a:ext>
                </a:extLst>
              </p:cNvPr>
              <p:cNvSpPr/>
              <p:nvPr/>
            </p:nvSpPr>
            <p:spPr>
              <a:xfrm>
                <a:off x="9859803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6" name="任意多边形: 形状 11615">
                <a:extLst>
                  <a:ext uri="{FF2B5EF4-FFF2-40B4-BE49-F238E27FC236}">
                    <a16:creationId xmlns:a16="http://schemas.microsoft.com/office/drawing/2014/main" id="{EB7EBB8A-8E98-C018-B90B-EB9769769E28}"/>
                  </a:ext>
                </a:extLst>
              </p:cNvPr>
              <p:cNvSpPr/>
              <p:nvPr/>
            </p:nvSpPr>
            <p:spPr>
              <a:xfrm>
                <a:off x="9859803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7" name="任意多边形: 形状 11616">
                <a:extLst>
                  <a:ext uri="{FF2B5EF4-FFF2-40B4-BE49-F238E27FC236}">
                    <a16:creationId xmlns:a16="http://schemas.microsoft.com/office/drawing/2014/main" id="{9597FDE7-F589-311E-6457-0A9B7DA70167}"/>
                  </a:ext>
                </a:extLst>
              </p:cNvPr>
              <p:cNvSpPr/>
              <p:nvPr/>
            </p:nvSpPr>
            <p:spPr>
              <a:xfrm>
                <a:off x="9859803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8" name="任意多边形: 形状 11617">
                <a:extLst>
                  <a:ext uri="{FF2B5EF4-FFF2-40B4-BE49-F238E27FC236}">
                    <a16:creationId xmlns:a16="http://schemas.microsoft.com/office/drawing/2014/main" id="{C19D234F-76CE-9D46-358B-7EB32C4DB256}"/>
                  </a:ext>
                </a:extLst>
              </p:cNvPr>
              <p:cNvSpPr/>
              <p:nvPr/>
            </p:nvSpPr>
            <p:spPr>
              <a:xfrm>
                <a:off x="9859803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9" name="任意多边形: 形状 11618">
                <a:extLst>
                  <a:ext uri="{FF2B5EF4-FFF2-40B4-BE49-F238E27FC236}">
                    <a16:creationId xmlns:a16="http://schemas.microsoft.com/office/drawing/2014/main" id="{557F4B59-1C8E-4D0C-0B96-CD480D098E63}"/>
                  </a:ext>
                </a:extLst>
              </p:cNvPr>
              <p:cNvSpPr/>
              <p:nvPr/>
            </p:nvSpPr>
            <p:spPr>
              <a:xfrm>
                <a:off x="9859803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0" name="任意多边形: 形状 11619">
                <a:extLst>
                  <a:ext uri="{FF2B5EF4-FFF2-40B4-BE49-F238E27FC236}">
                    <a16:creationId xmlns:a16="http://schemas.microsoft.com/office/drawing/2014/main" id="{0BF5D605-9A0C-1997-2855-29B04CC9F1F8}"/>
                  </a:ext>
                </a:extLst>
              </p:cNvPr>
              <p:cNvSpPr/>
              <p:nvPr/>
            </p:nvSpPr>
            <p:spPr>
              <a:xfrm>
                <a:off x="9859803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1" name="任意多边形: 形状 11620">
                <a:extLst>
                  <a:ext uri="{FF2B5EF4-FFF2-40B4-BE49-F238E27FC236}">
                    <a16:creationId xmlns:a16="http://schemas.microsoft.com/office/drawing/2014/main" id="{B155CFAF-D67E-BD75-D344-C69BC0693DC4}"/>
                  </a:ext>
                </a:extLst>
              </p:cNvPr>
              <p:cNvSpPr/>
              <p:nvPr/>
            </p:nvSpPr>
            <p:spPr>
              <a:xfrm>
                <a:off x="9859803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2" name="任意多边形: 形状 11621">
                <a:extLst>
                  <a:ext uri="{FF2B5EF4-FFF2-40B4-BE49-F238E27FC236}">
                    <a16:creationId xmlns:a16="http://schemas.microsoft.com/office/drawing/2014/main" id="{382196A7-F9B0-E1B1-95C1-4E85F5E7ECEA}"/>
                  </a:ext>
                </a:extLst>
              </p:cNvPr>
              <p:cNvSpPr/>
              <p:nvPr/>
            </p:nvSpPr>
            <p:spPr>
              <a:xfrm>
                <a:off x="9859803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3" name="任意多边形: 形状 11622">
                <a:extLst>
                  <a:ext uri="{FF2B5EF4-FFF2-40B4-BE49-F238E27FC236}">
                    <a16:creationId xmlns:a16="http://schemas.microsoft.com/office/drawing/2014/main" id="{FDCC0536-B4A4-A597-8A5D-7EE910B37C17}"/>
                  </a:ext>
                </a:extLst>
              </p:cNvPr>
              <p:cNvSpPr/>
              <p:nvPr/>
            </p:nvSpPr>
            <p:spPr>
              <a:xfrm>
                <a:off x="9859803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4" name="任意多边形: 形状 11623">
                <a:extLst>
                  <a:ext uri="{FF2B5EF4-FFF2-40B4-BE49-F238E27FC236}">
                    <a16:creationId xmlns:a16="http://schemas.microsoft.com/office/drawing/2014/main" id="{47EC747A-A4CD-C1FA-5DBD-4BB5ABDAA5E0}"/>
                  </a:ext>
                </a:extLst>
              </p:cNvPr>
              <p:cNvSpPr/>
              <p:nvPr/>
            </p:nvSpPr>
            <p:spPr>
              <a:xfrm>
                <a:off x="9859803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5" name="任意多边形: 形状 11624">
                <a:extLst>
                  <a:ext uri="{FF2B5EF4-FFF2-40B4-BE49-F238E27FC236}">
                    <a16:creationId xmlns:a16="http://schemas.microsoft.com/office/drawing/2014/main" id="{B5060A4D-6463-28AF-99CF-06659F6E8267}"/>
                  </a:ext>
                </a:extLst>
              </p:cNvPr>
              <p:cNvSpPr/>
              <p:nvPr/>
            </p:nvSpPr>
            <p:spPr>
              <a:xfrm>
                <a:off x="981598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6" name="任意多边形: 形状 11625">
                <a:extLst>
                  <a:ext uri="{FF2B5EF4-FFF2-40B4-BE49-F238E27FC236}">
                    <a16:creationId xmlns:a16="http://schemas.microsoft.com/office/drawing/2014/main" id="{976DEC62-BA95-1352-7E02-111F4F40C05F}"/>
                  </a:ext>
                </a:extLst>
              </p:cNvPr>
              <p:cNvSpPr/>
              <p:nvPr/>
            </p:nvSpPr>
            <p:spPr>
              <a:xfrm>
                <a:off x="981598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7" name="任意多边形: 形状 11626">
                <a:extLst>
                  <a:ext uri="{FF2B5EF4-FFF2-40B4-BE49-F238E27FC236}">
                    <a16:creationId xmlns:a16="http://schemas.microsoft.com/office/drawing/2014/main" id="{7490AFE8-CDEB-E932-8516-C1A064DCC37B}"/>
                  </a:ext>
                </a:extLst>
              </p:cNvPr>
              <p:cNvSpPr/>
              <p:nvPr/>
            </p:nvSpPr>
            <p:spPr>
              <a:xfrm>
                <a:off x="981598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8" name="任意多边形: 形状 11627">
                <a:extLst>
                  <a:ext uri="{FF2B5EF4-FFF2-40B4-BE49-F238E27FC236}">
                    <a16:creationId xmlns:a16="http://schemas.microsoft.com/office/drawing/2014/main" id="{8266F85E-95E4-6AC3-6A4A-3FF098CB854B}"/>
                  </a:ext>
                </a:extLst>
              </p:cNvPr>
              <p:cNvSpPr/>
              <p:nvPr/>
            </p:nvSpPr>
            <p:spPr>
              <a:xfrm>
                <a:off x="981598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9" name="任意多边形: 形状 11628">
                <a:extLst>
                  <a:ext uri="{FF2B5EF4-FFF2-40B4-BE49-F238E27FC236}">
                    <a16:creationId xmlns:a16="http://schemas.microsoft.com/office/drawing/2014/main" id="{3430A113-E7D5-998F-5E2A-9B75260F5A3A}"/>
                  </a:ext>
                </a:extLst>
              </p:cNvPr>
              <p:cNvSpPr/>
              <p:nvPr/>
            </p:nvSpPr>
            <p:spPr>
              <a:xfrm>
                <a:off x="981598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0" name="任意多边形: 形状 11629">
                <a:extLst>
                  <a:ext uri="{FF2B5EF4-FFF2-40B4-BE49-F238E27FC236}">
                    <a16:creationId xmlns:a16="http://schemas.microsoft.com/office/drawing/2014/main" id="{C6F8B32E-82F1-BE4A-B23B-86F5F5D91DBE}"/>
                  </a:ext>
                </a:extLst>
              </p:cNvPr>
              <p:cNvSpPr/>
              <p:nvPr/>
            </p:nvSpPr>
            <p:spPr>
              <a:xfrm>
                <a:off x="981598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1" name="任意多边形: 形状 11630">
                <a:extLst>
                  <a:ext uri="{FF2B5EF4-FFF2-40B4-BE49-F238E27FC236}">
                    <a16:creationId xmlns:a16="http://schemas.microsoft.com/office/drawing/2014/main" id="{7AC84299-043D-6564-6F3F-A3AB4EC3DC7B}"/>
                  </a:ext>
                </a:extLst>
              </p:cNvPr>
              <p:cNvSpPr/>
              <p:nvPr/>
            </p:nvSpPr>
            <p:spPr>
              <a:xfrm>
                <a:off x="981598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2" name="任意多边形: 形状 11631">
                <a:extLst>
                  <a:ext uri="{FF2B5EF4-FFF2-40B4-BE49-F238E27FC236}">
                    <a16:creationId xmlns:a16="http://schemas.microsoft.com/office/drawing/2014/main" id="{31179A9F-DD76-CEFC-44D2-33413FAF99CD}"/>
                  </a:ext>
                </a:extLst>
              </p:cNvPr>
              <p:cNvSpPr/>
              <p:nvPr/>
            </p:nvSpPr>
            <p:spPr>
              <a:xfrm>
                <a:off x="981598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3" name="任意多边形: 形状 11632">
                <a:extLst>
                  <a:ext uri="{FF2B5EF4-FFF2-40B4-BE49-F238E27FC236}">
                    <a16:creationId xmlns:a16="http://schemas.microsoft.com/office/drawing/2014/main" id="{9D9BDEB6-0B2C-5F87-BC14-1D663DD7196A}"/>
                  </a:ext>
                </a:extLst>
              </p:cNvPr>
              <p:cNvSpPr/>
              <p:nvPr/>
            </p:nvSpPr>
            <p:spPr>
              <a:xfrm>
                <a:off x="981598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4" name="任意多边形: 形状 11633">
                <a:extLst>
                  <a:ext uri="{FF2B5EF4-FFF2-40B4-BE49-F238E27FC236}">
                    <a16:creationId xmlns:a16="http://schemas.microsoft.com/office/drawing/2014/main" id="{02FC3FFC-21D5-BD49-16AE-4A04CD3C6CEC}"/>
                  </a:ext>
                </a:extLst>
              </p:cNvPr>
              <p:cNvSpPr/>
              <p:nvPr/>
            </p:nvSpPr>
            <p:spPr>
              <a:xfrm>
                <a:off x="981598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5" name="任意多边形: 形状 11634">
                <a:extLst>
                  <a:ext uri="{FF2B5EF4-FFF2-40B4-BE49-F238E27FC236}">
                    <a16:creationId xmlns:a16="http://schemas.microsoft.com/office/drawing/2014/main" id="{12857211-EBA8-E137-B55C-C451E997F43C}"/>
                  </a:ext>
                </a:extLst>
              </p:cNvPr>
              <p:cNvSpPr/>
              <p:nvPr/>
            </p:nvSpPr>
            <p:spPr>
              <a:xfrm>
                <a:off x="981598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6" name="任意多边形: 形状 11635">
                <a:extLst>
                  <a:ext uri="{FF2B5EF4-FFF2-40B4-BE49-F238E27FC236}">
                    <a16:creationId xmlns:a16="http://schemas.microsoft.com/office/drawing/2014/main" id="{EBF119B9-E5B4-71DC-6A5A-19834BF9AD37}"/>
                  </a:ext>
                </a:extLst>
              </p:cNvPr>
              <p:cNvSpPr/>
              <p:nvPr/>
            </p:nvSpPr>
            <p:spPr>
              <a:xfrm>
                <a:off x="981598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7" name="任意多边形: 形状 11636">
                <a:extLst>
                  <a:ext uri="{FF2B5EF4-FFF2-40B4-BE49-F238E27FC236}">
                    <a16:creationId xmlns:a16="http://schemas.microsoft.com/office/drawing/2014/main" id="{00373ED8-0ADD-B1AD-FEB4-93042B492FD2}"/>
                  </a:ext>
                </a:extLst>
              </p:cNvPr>
              <p:cNvSpPr/>
              <p:nvPr/>
            </p:nvSpPr>
            <p:spPr>
              <a:xfrm>
                <a:off x="981598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8" name="任意多边形: 形状 11637">
                <a:extLst>
                  <a:ext uri="{FF2B5EF4-FFF2-40B4-BE49-F238E27FC236}">
                    <a16:creationId xmlns:a16="http://schemas.microsoft.com/office/drawing/2014/main" id="{5718DD28-3E66-5D43-B217-7E71A1859780}"/>
                  </a:ext>
                </a:extLst>
              </p:cNvPr>
              <p:cNvSpPr/>
              <p:nvPr/>
            </p:nvSpPr>
            <p:spPr>
              <a:xfrm>
                <a:off x="9815988" y="6268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9" name="任意多边形: 形状 11638">
                <a:extLst>
                  <a:ext uri="{FF2B5EF4-FFF2-40B4-BE49-F238E27FC236}">
                    <a16:creationId xmlns:a16="http://schemas.microsoft.com/office/drawing/2014/main" id="{222C5326-B43D-E677-675B-A0FA144A61D3}"/>
                  </a:ext>
                </a:extLst>
              </p:cNvPr>
              <p:cNvSpPr/>
              <p:nvPr/>
            </p:nvSpPr>
            <p:spPr>
              <a:xfrm>
                <a:off x="9572720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0" name="任意多边形: 形状 11639">
                <a:extLst>
                  <a:ext uri="{FF2B5EF4-FFF2-40B4-BE49-F238E27FC236}">
                    <a16:creationId xmlns:a16="http://schemas.microsoft.com/office/drawing/2014/main" id="{7464D1FB-45E7-B2D6-499E-545ED0CD93CD}"/>
                  </a:ext>
                </a:extLst>
              </p:cNvPr>
              <p:cNvSpPr/>
              <p:nvPr/>
            </p:nvSpPr>
            <p:spPr>
              <a:xfrm>
                <a:off x="9572720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1" name="任意多边形: 形状 11640">
                <a:extLst>
                  <a:ext uri="{FF2B5EF4-FFF2-40B4-BE49-F238E27FC236}">
                    <a16:creationId xmlns:a16="http://schemas.microsoft.com/office/drawing/2014/main" id="{D7E950D2-B0DF-3C45-688D-8AA51BC9D1EC}"/>
                  </a:ext>
                </a:extLst>
              </p:cNvPr>
              <p:cNvSpPr/>
              <p:nvPr/>
            </p:nvSpPr>
            <p:spPr>
              <a:xfrm>
                <a:off x="9572720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2" name="任意多边形: 形状 11641">
                <a:extLst>
                  <a:ext uri="{FF2B5EF4-FFF2-40B4-BE49-F238E27FC236}">
                    <a16:creationId xmlns:a16="http://schemas.microsoft.com/office/drawing/2014/main" id="{4D358330-3809-F4CE-7A38-F3693D99ECBC}"/>
                  </a:ext>
                </a:extLst>
              </p:cNvPr>
              <p:cNvSpPr/>
              <p:nvPr/>
            </p:nvSpPr>
            <p:spPr>
              <a:xfrm>
                <a:off x="9572720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3" name="任意多边形: 形状 11642">
                <a:extLst>
                  <a:ext uri="{FF2B5EF4-FFF2-40B4-BE49-F238E27FC236}">
                    <a16:creationId xmlns:a16="http://schemas.microsoft.com/office/drawing/2014/main" id="{E3CFF45E-7DB2-7EA2-59E6-921C8A1E69A5}"/>
                  </a:ext>
                </a:extLst>
              </p:cNvPr>
              <p:cNvSpPr/>
              <p:nvPr/>
            </p:nvSpPr>
            <p:spPr>
              <a:xfrm>
                <a:off x="9572720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4" name="任意多边形: 形状 11643">
                <a:extLst>
                  <a:ext uri="{FF2B5EF4-FFF2-40B4-BE49-F238E27FC236}">
                    <a16:creationId xmlns:a16="http://schemas.microsoft.com/office/drawing/2014/main" id="{6069D652-F3BC-F749-E28F-BFCF04EE8B27}"/>
                  </a:ext>
                </a:extLst>
              </p:cNvPr>
              <p:cNvSpPr/>
              <p:nvPr/>
            </p:nvSpPr>
            <p:spPr>
              <a:xfrm>
                <a:off x="9572720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5" name="任意多边形: 形状 11644">
                <a:extLst>
                  <a:ext uri="{FF2B5EF4-FFF2-40B4-BE49-F238E27FC236}">
                    <a16:creationId xmlns:a16="http://schemas.microsoft.com/office/drawing/2014/main" id="{258A1605-69F3-18E9-29DD-8A6AA00C38CA}"/>
                  </a:ext>
                </a:extLst>
              </p:cNvPr>
              <p:cNvSpPr/>
              <p:nvPr/>
            </p:nvSpPr>
            <p:spPr>
              <a:xfrm>
                <a:off x="9572720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6" name="任意多边形: 形状 11645">
                <a:extLst>
                  <a:ext uri="{FF2B5EF4-FFF2-40B4-BE49-F238E27FC236}">
                    <a16:creationId xmlns:a16="http://schemas.microsoft.com/office/drawing/2014/main" id="{8118EBF7-262C-8A00-542C-0EB05357EDAC}"/>
                  </a:ext>
                </a:extLst>
              </p:cNvPr>
              <p:cNvSpPr/>
              <p:nvPr/>
            </p:nvSpPr>
            <p:spPr>
              <a:xfrm>
                <a:off x="9572720" y="6005036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7" name="任意多边形: 形状 11646">
                <a:extLst>
                  <a:ext uri="{FF2B5EF4-FFF2-40B4-BE49-F238E27FC236}">
                    <a16:creationId xmlns:a16="http://schemas.microsoft.com/office/drawing/2014/main" id="{052AE93B-2F2A-3E2F-DE79-D2E8A5F0F8C6}"/>
                  </a:ext>
                </a:extLst>
              </p:cNvPr>
              <p:cNvSpPr/>
              <p:nvPr/>
            </p:nvSpPr>
            <p:spPr>
              <a:xfrm>
                <a:off x="9572720" y="60512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8" name="任意多边形: 形状 11647">
                <a:extLst>
                  <a:ext uri="{FF2B5EF4-FFF2-40B4-BE49-F238E27FC236}">
                    <a16:creationId xmlns:a16="http://schemas.microsoft.com/office/drawing/2014/main" id="{CB441008-2F54-BD46-E952-265110B37758}"/>
                  </a:ext>
                </a:extLst>
              </p:cNvPr>
              <p:cNvSpPr/>
              <p:nvPr/>
            </p:nvSpPr>
            <p:spPr>
              <a:xfrm>
                <a:off x="9572720" y="6097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9" name="任意多边形: 形状 11648">
                <a:extLst>
                  <a:ext uri="{FF2B5EF4-FFF2-40B4-BE49-F238E27FC236}">
                    <a16:creationId xmlns:a16="http://schemas.microsoft.com/office/drawing/2014/main" id="{4516C45B-699A-FE24-7DD1-6AF0BC673FAA}"/>
                  </a:ext>
                </a:extLst>
              </p:cNvPr>
              <p:cNvSpPr/>
              <p:nvPr/>
            </p:nvSpPr>
            <p:spPr>
              <a:xfrm>
                <a:off x="9572720" y="623620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0" name="任意多边形: 形状 11649">
                <a:extLst>
                  <a:ext uri="{FF2B5EF4-FFF2-40B4-BE49-F238E27FC236}">
                    <a16:creationId xmlns:a16="http://schemas.microsoft.com/office/drawing/2014/main" id="{42C120C2-773B-07B8-3A72-33850586BDFB}"/>
                  </a:ext>
                </a:extLst>
              </p:cNvPr>
              <p:cNvSpPr/>
              <p:nvPr/>
            </p:nvSpPr>
            <p:spPr>
              <a:xfrm>
                <a:off x="952890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1" name="任意多边形: 形状 11650">
                <a:extLst>
                  <a:ext uri="{FF2B5EF4-FFF2-40B4-BE49-F238E27FC236}">
                    <a16:creationId xmlns:a16="http://schemas.microsoft.com/office/drawing/2014/main" id="{D349D93B-4527-C6F1-FC75-991BD491F6BC}"/>
                  </a:ext>
                </a:extLst>
              </p:cNvPr>
              <p:cNvSpPr/>
              <p:nvPr/>
            </p:nvSpPr>
            <p:spPr>
              <a:xfrm>
                <a:off x="952890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2" name="任意多边形: 形状 11651">
                <a:extLst>
                  <a:ext uri="{FF2B5EF4-FFF2-40B4-BE49-F238E27FC236}">
                    <a16:creationId xmlns:a16="http://schemas.microsoft.com/office/drawing/2014/main" id="{2F863E54-F67E-8064-0794-473E6457735C}"/>
                  </a:ext>
                </a:extLst>
              </p:cNvPr>
              <p:cNvSpPr/>
              <p:nvPr/>
            </p:nvSpPr>
            <p:spPr>
              <a:xfrm>
                <a:off x="952890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3" name="任意多边形: 形状 11652">
                <a:extLst>
                  <a:ext uri="{FF2B5EF4-FFF2-40B4-BE49-F238E27FC236}">
                    <a16:creationId xmlns:a16="http://schemas.microsoft.com/office/drawing/2014/main" id="{8FA4B452-EE16-3ED2-BBA3-D9D9C1370505}"/>
                  </a:ext>
                </a:extLst>
              </p:cNvPr>
              <p:cNvSpPr/>
              <p:nvPr/>
            </p:nvSpPr>
            <p:spPr>
              <a:xfrm>
                <a:off x="952890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4" name="任意多边形: 形状 11653">
                <a:extLst>
                  <a:ext uri="{FF2B5EF4-FFF2-40B4-BE49-F238E27FC236}">
                    <a16:creationId xmlns:a16="http://schemas.microsoft.com/office/drawing/2014/main" id="{C1266FFF-2250-6286-97BC-9DB352E0C3E6}"/>
                  </a:ext>
                </a:extLst>
              </p:cNvPr>
              <p:cNvSpPr/>
              <p:nvPr/>
            </p:nvSpPr>
            <p:spPr>
              <a:xfrm>
                <a:off x="952890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5" name="任意多边形: 形状 11654">
                <a:extLst>
                  <a:ext uri="{FF2B5EF4-FFF2-40B4-BE49-F238E27FC236}">
                    <a16:creationId xmlns:a16="http://schemas.microsoft.com/office/drawing/2014/main" id="{EEA237D7-989F-833D-825F-1850748B2820}"/>
                  </a:ext>
                </a:extLst>
              </p:cNvPr>
              <p:cNvSpPr/>
              <p:nvPr/>
            </p:nvSpPr>
            <p:spPr>
              <a:xfrm>
                <a:off x="952890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6" name="任意多边形: 形状 11655">
                <a:extLst>
                  <a:ext uri="{FF2B5EF4-FFF2-40B4-BE49-F238E27FC236}">
                    <a16:creationId xmlns:a16="http://schemas.microsoft.com/office/drawing/2014/main" id="{AA953135-4964-A225-7378-CC649F7785AF}"/>
                  </a:ext>
                </a:extLst>
              </p:cNvPr>
              <p:cNvSpPr/>
              <p:nvPr/>
            </p:nvSpPr>
            <p:spPr>
              <a:xfrm>
                <a:off x="952890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7" name="任意多边形: 形状 11656">
                <a:extLst>
                  <a:ext uri="{FF2B5EF4-FFF2-40B4-BE49-F238E27FC236}">
                    <a16:creationId xmlns:a16="http://schemas.microsoft.com/office/drawing/2014/main" id="{3B978C82-EAE6-1AD8-50D1-0E6480294D3D}"/>
                  </a:ext>
                </a:extLst>
              </p:cNvPr>
              <p:cNvSpPr/>
              <p:nvPr/>
            </p:nvSpPr>
            <p:spPr>
              <a:xfrm>
                <a:off x="952890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8" name="任意多边形: 形状 11657">
                <a:extLst>
                  <a:ext uri="{FF2B5EF4-FFF2-40B4-BE49-F238E27FC236}">
                    <a16:creationId xmlns:a16="http://schemas.microsoft.com/office/drawing/2014/main" id="{C8D0D405-BEA9-3494-F822-BDBF2D8E3D84}"/>
                  </a:ext>
                </a:extLst>
              </p:cNvPr>
              <p:cNvSpPr/>
              <p:nvPr/>
            </p:nvSpPr>
            <p:spPr>
              <a:xfrm>
                <a:off x="9528905" y="605123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9" name="任意多边形: 形状 11658">
                <a:extLst>
                  <a:ext uri="{FF2B5EF4-FFF2-40B4-BE49-F238E27FC236}">
                    <a16:creationId xmlns:a16="http://schemas.microsoft.com/office/drawing/2014/main" id="{4F53816F-A97C-5CE9-6CDC-1F939336076F}"/>
                  </a:ext>
                </a:extLst>
              </p:cNvPr>
              <p:cNvSpPr/>
              <p:nvPr/>
            </p:nvSpPr>
            <p:spPr>
              <a:xfrm>
                <a:off x="952890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0" name="任意多边形: 形状 11659">
                <a:extLst>
                  <a:ext uri="{FF2B5EF4-FFF2-40B4-BE49-F238E27FC236}">
                    <a16:creationId xmlns:a16="http://schemas.microsoft.com/office/drawing/2014/main" id="{14313A21-459F-1237-CBF4-0FBCDEB73F32}"/>
                  </a:ext>
                </a:extLst>
              </p:cNvPr>
              <p:cNvSpPr/>
              <p:nvPr/>
            </p:nvSpPr>
            <p:spPr>
              <a:xfrm>
                <a:off x="952890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1" name="任意多边形: 形状 11660">
                <a:extLst>
                  <a:ext uri="{FF2B5EF4-FFF2-40B4-BE49-F238E27FC236}">
                    <a16:creationId xmlns:a16="http://schemas.microsoft.com/office/drawing/2014/main" id="{B940BC50-A650-EA3C-1EAD-A217E58EFAB6}"/>
                  </a:ext>
                </a:extLst>
              </p:cNvPr>
              <p:cNvSpPr/>
              <p:nvPr/>
            </p:nvSpPr>
            <p:spPr>
              <a:xfrm>
                <a:off x="948518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2" name="任意多边形: 形状 11661">
                <a:extLst>
                  <a:ext uri="{FF2B5EF4-FFF2-40B4-BE49-F238E27FC236}">
                    <a16:creationId xmlns:a16="http://schemas.microsoft.com/office/drawing/2014/main" id="{D28D30AC-74D0-ACE3-C7D4-C3E2CD767FE8}"/>
                  </a:ext>
                </a:extLst>
              </p:cNvPr>
              <p:cNvSpPr/>
              <p:nvPr/>
            </p:nvSpPr>
            <p:spPr>
              <a:xfrm>
                <a:off x="948518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3" name="任意多边形: 形状 11662">
                <a:extLst>
                  <a:ext uri="{FF2B5EF4-FFF2-40B4-BE49-F238E27FC236}">
                    <a16:creationId xmlns:a16="http://schemas.microsoft.com/office/drawing/2014/main" id="{0B715E0D-25E2-EFF1-5A5E-597C7A292077}"/>
                  </a:ext>
                </a:extLst>
              </p:cNvPr>
              <p:cNvSpPr/>
              <p:nvPr/>
            </p:nvSpPr>
            <p:spPr>
              <a:xfrm>
                <a:off x="948518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4" name="任意多边形: 形状 11663">
                <a:extLst>
                  <a:ext uri="{FF2B5EF4-FFF2-40B4-BE49-F238E27FC236}">
                    <a16:creationId xmlns:a16="http://schemas.microsoft.com/office/drawing/2014/main" id="{6CA72C8E-4C0E-2C6F-22C9-1B999365F2C4}"/>
                  </a:ext>
                </a:extLst>
              </p:cNvPr>
              <p:cNvSpPr/>
              <p:nvPr/>
            </p:nvSpPr>
            <p:spPr>
              <a:xfrm>
                <a:off x="948518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5" name="任意多边形: 形状 11664">
                <a:extLst>
                  <a:ext uri="{FF2B5EF4-FFF2-40B4-BE49-F238E27FC236}">
                    <a16:creationId xmlns:a16="http://schemas.microsoft.com/office/drawing/2014/main" id="{91358E43-4DB1-BCA9-EB51-5D9D06FA5118}"/>
                  </a:ext>
                </a:extLst>
              </p:cNvPr>
              <p:cNvSpPr/>
              <p:nvPr/>
            </p:nvSpPr>
            <p:spPr>
              <a:xfrm>
                <a:off x="948518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6" name="任意多边形: 形状 11665">
                <a:extLst>
                  <a:ext uri="{FF2B5EF4-FFF2-40B4-BE49-F238E27FC236}">
                    <a16:creationId xmlns:a16="http://schemas.microsoft.com/office/drawing/2014/main" id="{4ADFAE13-C56A-0672-3FBB-EA236E7F1EB2}"/>
                  </a:ext>
                </a:extLst>
              </p:cNvPr>
              <p:cNvSpPr/>
              <p:nvPr/>
            </p:nvSpPr>
            <p:spPr>
              <a:xfrm>
                <a:off x="948518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7" name="任意多边形: 形状 11666">
                <a:extLst>
                  <a:ext uri="{FF2B5EF4-FFF2-40B4-BE49-F238E27FC236}">
                    <a16:creationId xmlns:a16="http://schemas.microsoft.com/office/drawing/2014/main" id="{5E8968F4-9187-D642-CE6E-E4752DDF80BB}"/>
                  </a:ext>
                </a:extLst>
              </p:cNvPr>
              <p:cNvSpPr/>
              <p:nvPr/>
            </p:nvSpPr>
            <p:spPr>
              <a:xfrm>
                <a:off x="948518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8" name="任意多边形: 形状 11667">
                <a:extLst>
                  <a:ext uri="{FF2B5EF4-FFF2-40B4-BE49-F238E27FC236}">
                    <a16:creationId xmlns:a16="http://schemas.microsoft.com/office/drawing/2014/main" id="{909AEAA8-37A2-1D95-696E-86DAEFCA37C0}"/>
                  </a:ext>
                </a:extLst>
              </p:cNvPr>
              <p:cNvSpPr/>
              <p:nvPr/>
            </p:nvSpPr>
            <p:spPr>
              <a:xfrm>
                <a:off x="948518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9" name="任意多边形: 形状 11668">
                <a:extLst>
                  <a:ext uri="{FF2B5EF4-FFF2-40B4-BE49-F238E27FC236}">
                    <a16:creationId xmlns:a16="http://schemas.microsoft.com/office/drawing/2014/main" id="{F1EE3887-9970-0339-3D15-F9EE5FA3BABE}"/>
                  </a:ext>
                </a:extLst>
              </p:cNvPr>
              <p:cNvSpPr/>
              <p:nvPr/>
            </p:nvSpPr>
            <p:spPr>
              <a:xfrm>
                <a:off x="9485185" y="614372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0" name="任意多边形: 形状 11669">
                <a:extLst>
                  <a:ext uri="{FF2B5EF4-FFF2-40B4-BE49-F238E27FC236}">
                    <a16:creationId xmlns:a16="http://schemas.microsoft.com/office/drawing/2014/main" id="{9FF4C4FE-2F7A-BE0D-9175-0A575A036481}"/>
                  </a:ext>
                </a:extLst>
              </p:cNvPr>
              <p:cNvSpPr/>
              <p:nvPr/>
            </p:nvSpPr>
            <p:spPr>
              <a:xfrm>
                <a:off x="948518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1" name="任意多边形: 形状 11670">
                <a:extLst>
                  <a:ext uri="{FF2B5EF4-FFF2-40B4-BE49-F238E27FC236}">
                    <a16:creationId xmlns:a16="http://schemas.microsoft.com/office/drawing/2014/main" id="{67664F5F-D373-3A2F-B979-4B1D747F3D6A}"/>
                  </a:ext>
                </a:extLst>
              </p:cNvPr>
              <p:cNvSpPr/>
              <p:nvPr/>
            </p:nvSpPr>
            <p:spPr>
              <a:xfrm>
                <a:off x="948518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2" name="任意多边形: 形状 11671">
                <a:extLst>
                  <a:ext uri="{FF2B5EF4-FFF2-40B4-BE49-F238E27FC236}">
                    <a16:creationId xmlns:a16="http://schemas.microsoft.com/office/drawing/2014/main" id="{4872F5C6-A657-264C-B6F9-86CF2A70BF28}"/>
                  </a:ext>
                </a:extLst>
              </p:cNvPr>
              <p:cNvSpPr/>
              <p:nvPr/>
            </p:nvSpPr>
            <p:spPr>
              <a:xfrm>
                <a:off x="9077991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3" name="任意多边形: 形状 11672">
                <a:extLst>
                  <a:ext uri="{FF2B5EF4-FFF2-40B4-BE49-F238E27FC236}">
                    <a16:creationId xmlns:a16="http://schemas.microsoft.com/office/drawing/2014/main" id="{004D9166-E6E7-2BFB-CBF7-A9836D2FDB86}"/>
                  </a:ext>
                </a:extLst>
              </p:cNvPr>
              <p:cNvSpPr/>
              <p:nvPr/>
            </p:nvSpPr>
            <p:spPr>
              <a:xfrm>
                <a:off x="9077991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4" name="任意多边形: 形状 11673">
                <a:extLst>
                  <a:ext uri="{FF2B5EF4-FFF2-40B4-BE49-F238E27FC236}">
                    <a16:creationId xmlns:a16="http://schemas.microsoft.com/office/drawing/2014/main" id="{9A34748C-9C76-28CE-0FC2-20767CDA20D2}"/>
                  </a:ext>
                </a:extLst>
              </p:cNvPr>
              <p:cNvSpPr/>
              <p:nvPr/>
            </p:nvSpPr>
            <p:spPr>
              <a:xfrm>
                <a:off x="9077991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5" name="任意多边形: 形状 11674">
                <a:extLst>
                  <a:ext uri="{FF2B5EF4-FFF2-40B4-BE49-F238E27FC236}">
                    <a16:creationId xmlns:a16="http://schemas.microsoft.com/office/drawing/2014/main" id="{A8A0C342-47D8-3DCD-9C75-02C51C51C326}"/>
                  </a:ext>
                </a:extLst>
              </p:cNvPr>
              <p:cNvSpPr/>
              <p:nvPr/>
            </p:nvSpPr>
            <p:spPr>
              <a:xfrm>
                <a:off x="9077991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6" name="任意多边形: 形状 11675">
                <a:extLst>
                  <a:ext uri="{FF2B5EF4-FFF2-40B4-BE49-F238E27FC236}">
                    <a16:creationId xmlns:a16="http://schemas.microsoft.com/office/drawing/2014/main" id="{E1C080AD-8CAA-75B9-037D-E7234F5920CE}"/>
                  </a:ext>
                </a:extLst>
              </p:cNvPr>
              <p:cNvSpPr/>
              <p:nvPr/>
            </p:nvSpPr>
            <p:spPr>
              <a:xfrm>
                <a:off x="9077991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7" name="任意多边形: 形状 11676">
                <a:extLst>
                  <a:ext uri="{FF2B5EF4-FFF2-40B4-BE49-F238E27FC236}">
                    <a16:creationId xmlns:a16="http://schemas.microsoft.com/office/drawing/2014/main" id="{3D16D957-E59C-3F91-DABB-8ED86077A279}"/>
                  </a:ext>
                </a:extLst>
              </p:cNvPr>
              <p:cNvSpPr/>
              <p:nvPr/>
            </p:nvSpPr>
            <p:spPr>
              <a:xfrm>
                <a:off x="9077991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8" name="任意多边形: 形状 11677">
                <a:extLst>
                  <a:ext uri="{FF2B5EF4-FFF2-40B4-BE49-F238E27FC236}">
                    <a16:creationId xmlns:a16="http://schemas.microsoft.com/office/drawing/2014/main" id="{EB95B7C2-3EFC-A3C5-B771-9BD43DDDEDAA}"/>
                  </a:ext>
                </a:extLst>
              </p:cNvPr>
              <p:cNvSpPr/>
              <p:nvPr/>
            </p:nvSpPr>
            <p:spPr>
              <a:xfrm>
                <a:off x="9077991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9" name="任意多边形: 形状 11678">
                <a:extLst>
                  <a:ext uri="{FF2B5EF4-FFF2-40B4-BE49-F238E27FC236}">
                    <a16:creationId xmlns:a16="http://schemas.microsoft.com/office/drawing/2014/main" id="{4E609E31-99B6-AB1B-154A-77C54110ADDF}"/>
                  </a:ext>
                </a:extLst>
              </p:cNvPr>
              <p:cNvSpPr/>
              <p:nvPr/>
            </p:nvSpPr>
            <p:spPr>
              <a:xfrm>
                <a:off x="9077991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0" name="任意多边形: 形状 11679">
                <a:extLst>
                  <a:ext uri="{FF2B5EF4-FFF2-40B4-BE49-F238E27FC236}">
                    <a16:creationId xmlns:a16="http://schemas.microsoft.com/office/drawing/2014/main" id="{8034B921-2F5F-5C09-1E3B-A6833994586C}"/>
                  </a:ext>
                </a:extLst>
              </p:cNvPr>
              <p:cNvSpPr/>
              <p:nvPr/>
            </p:nvSpPr>
            <p:spPr>
              <a:xfrm>
                <a:off x="9077991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1" name="任意多边形: 形状 11680">
                <a:extLst>
                  <a:ext uri="{FF2B5EF4-FFF2-40B4-BE49-F238E27FC236}">
                    <a16:creationId xmlns:a16="http://schemas.microsoft.com/office/drawing/2014/main" id="{C52A747E-8D78-C1B7-C71D-1BDBC803B294}"/>
                  </a:ext>
                </a:extLst>
              </p:cNvPr>
              <p:cNvSpPr/>
              <p:nvPr/>
            </p:nvSpPr>
            <p:spPr>
              <a:xfrm>
                <a:off x="9077991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2" name="任意多边形: 形状 11681">
                <a:extLst>
                  <a:ext uri="{FF2B5EF4-FFF2-40B4-BE49-F238E27FC236}">
                    <a16:creationId xmlns:a16="http://schemas.microsoft.com/office/drawing/2014/main" id="{E1FEF5C9-E182-4160-EA16-80C06D5D0053}"/>
                  </a:ext>
                </a:extLst>
              </p:cNvPr>
              <p:cNvSpPr/>
              <p:nvPr/>
            </p:nvSpPr>
            <p:spPr>
              <a:xfrm>
                <a:off x="9077991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3" name="任意多边形: 形状 11682">
                <a:extLst>
                  <a:ext uri="{FF2B5EF4-FFF2-40B4-BE49-F238E27FC236}">
                    <a16:creationId xmlns:a16="http://schemas.microsoft.com/office/drawing/2014/main" id="{1C615CA7-A2D7-7454-9A96-76B15F331C71}"/>
                  </a:ext>
                </a:extLst>
              </p:cNvPr>
              <p:cNvSpPr/>
              <p:nvPr/>
            </p:nvSpPr>
            <p:spPr>
              <a:xfrm>
                <a:off x="9077991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4" name="任意多边形: 形状 11683">
                <a:extLst>
                  <a:ext uri="{FF2B5EF4-FFF2-40B4-BE49-F238E27FC236}">
                    <a16:creationId xmlns:a16="http://schemas.microsoft.com/office/drawing/2014/main" id="{583A2E9F-AEC4-59CD-5D8F-92D1908F7909}"/>
                  </a:ext>
                </a:extLst>
              </p:cNvPr>
              <p:cNvSpPr/>
              <p:nvPr/>
            </p:nvSpPr>
            <p:spPr>
              <a:xfrm>
                <a:off x="9077991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5" name="任意多边形: 形状 11684">
                <a:extLst>
                  <a:ext uri="{FF2B5EF4-FFF2-40B4-BE49-F238E27FC236}">
                    <a16:creationId xmlns:a16="http://schemas.microsoft.com/office/drawing/2014/main" id="{30CFBE4E-7F61-620B-BD18-6035AA3A5905}"/>
                  </a:ext>
                </a:extLst>
              </p:cNvPr>
              <p:cNvSpPr/>
              <p:nvPr/>
            </p:nvSpPr>
            <p:spPr>
              <a:xfrm>
                <a:off x="9077991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6" name="任意多边形: 形状 11685">
                <a:extLst>
                  <a:ext uri="{FF2B5EF4-FFF2-40B4-BE49-F238E27FC236}">
                    <a16:creationId xmlns:a16="http://schemas.microsoft.com/office/drawing/2014/main" id="{B85504D4-7784-2BFE-2B81-42F7690B3A76}"/>
                  </a:ext>
                </a:extLst>
              </p:cNvPr>
              <p:cNvSpPr/>
              <p:nvPr/>
            </p:nvSpPr>
            <p:spPr>
              <a:xfrm>
                <a:off x="9077991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7" name="任意多边形: 形状 11686">
                <a:extLst>
                  <a:ext uri="{FF2B5EF4-FFF2-40B4-BE49-F238E27FC236}">
                    <a16:creationId xmlns:a16="http://schemas.microsoft.com/office/drawing/2014/main" id="{CBC3D3B5-EB43-7614-8DE5-0A7585D1EB38}"/>
                  </a:ext>
                </a:extLst>
              </p:cNvPr>
              <p:cNvSpPr/>
              <p:nvPr/>
            </p:nvSpPr>
            <p:spPr>
              <a:xfrm>
                <a:off x="9077991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8" name="任意多边形: 形状 11687">
                <a:extLst>
                  <a:ext uri="{FF2B5EF4-FFF2-40B4-BE49-F238E27FC236}">
                    <a16:creationId xmlns:a16="http://schemas.microsoft.com/office/drawing/2014/main" id="{1328CD39-AFAD-A740-DCE9-04A2D7373A96}"/>
                  </a:ext>
                </a:extLst>
              </p:cNvPr>
              <p:cNvSpPr/>
              <p:nvPr/>
            </p:nvSpPr>
            <p:spPr>
              <a:xfrm>
                <a:off x="9077991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9" name="任意多边形: 形状 11688">
                <a:extLst>
                  <a:ext uri="{FF2B5EF4-FFF2-40B4-BE49-F238E27FC236}">
                    <a16:creationId xmlns:a16="http://schemas.microsoft.com/office/drawing/2014/main" id="{B111C87C-68FB-F945-5E98-08266C0DA19D}"/>
                  </a:ext>
                </a:extLst>
              </p:cNvPr>
              <p:cNvSpPr/>
              <p:nvPr/>
            </p:nvSpPr>
            <p:spPr>
              <a:xfrm>
                <a:off x="9077991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0" name="任意多边形: 形状 11689">
                <a:extLst>
                  <a:ext uri="{FF2B5EF4-FFF2-40B4-BE49-F238E27FC236}">
                    <a16:creationId xmlns:a16="http://schemas.microsoft.com/office/drawing/2014/main" id="{C454E35A-5975-1EAF-563E-729A20047B9E}"/>
                  </a:ext>
                </a:extLst>
              </p:cNvPr>
              <p:cNvSpPr/>
              <p:nvPr/>
            </p:nvSpPr>
            <p:spPr>
              <a:xfrm>
                <a:off x="9077991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1" name="任意多边形: 形状 11690">
                <a:extLst>
                  <a:ext uri="{FF2B5EF4-FFF2-40B4-BE49-F238E27FC236}">
                    <a16:creationId xmlns:a16="http://schemas.microsoft.com/office/drawing/2014/main" id="{5064B7BF-FEF5-6F45-7FC0-8B4E29866599}"/>
                  </a:ext>
                </a:extLst>
              </p:cNvPr>
              <p:cNvSpPr/>
              <p:nvPr/>
            </p:nvSpPr>
            <p:spPr>
              <a:xfrm>
                <a:off x="9077991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2" name="任意多边形: 形状 11691">
                <a:extLst>
                  <a:ext uri="{FF2B5EF4-FFF2-40B4-BE49-F238E27FC236}">
                    <a16:creationId xmlns:a16="http://schemas.microsoft.com/office/drawing/2014/main" id="{4116B757-63A0-707E-139F-BB10D4F67BE6}"/>
                  </a:ext>
                </a:extLst>
              </p:cNvPr>
              <p:cNvSpPr/>
              <p:nvPr/>
            </p:nvSpPr>
            <p:spPr>
              <a:xfrm>
                <a:off x="9077991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3" name="任意多边形: 形状 11692">
                <a:extLst>
                  <a:ext uri="{FF2B5EF4-FFF2-40B4-BE49-F238E27FC236}">
                    <a16:creationId xmlns:a16="http://schemas.microsoft.com/office/drawing/2014/main" id="{998D53F6-DD0C-2D06-9829-21CCB2AE7315}"/>
                  </a:ext>
                </a:extLst>
              </p:cNvPr>
              <p:cNvSpPr/>
              <p:nvPr/>
            </p:nvSpPr>
            <p:spPr>
              <a:xfrm>
                <a:off x="9077991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4" name="任意多边形: 形状 11693">
                <a:extLst>
                  <a:ext uri="{FF2B5EF4-FFF2-40B4-BE49-F238E27FC236}">
                    <a16:creationId xmlns:a16="http://schemas.microsoft.com/office/drawing/2014/main" id="{0C58FECB-157E-6513-7818-BACE17519058}"/>
                  </a:ext>
                </a:extLst>
              </p:cNvPr>
              <p:cNvSpPr/>
              <p:nvPr/>
            </p:nvSpPr>
            <p:spPr>
              <a:xfrm>
                <a:off x="9034272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5" name="任意多边形: 形状 11694">
                <a:extLst>
                  <a:ext uri="{FF2B5EF4-FFF2-40B4-BE49-F238E27FC236}">
                    <a16:creationId xmlns:a16="http://schemas.microsoft.com/office/drawing/2014/main" id="{6DF56843-6B21-1F55-CB43-543FDFFE2F7E}"/>
                  </a:ext>
                </a:extLst>
              </p:cNvPr>
              <p:cNvSpPr/>
              <p:nvPr/>
            </p:nvSpPr>
            <p:spPr>
              <a:xfrm>
                <a:off x="9034272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6" name="任意多边形: 形状 11695">
                <a:extLst>
                  <a:ext uri="{FF2B5EF4-FFF2-40B4-BE49-F238E27FC236}">
                    <a16:creationId xmlns:a16="http://schemas.microsoft.com/office/drawing/2014/main" id="{226C0F1F-12D3-392B-F713-17052E63964B}"/>
                  </a:ext>
                </a:extLst>
              </p:cNvPr>
              <p:cNvSpPr/>
              <p:nvPr/>
            </p:nvSpPr>
            <p:spPr>
              <a:xfrm>
                <a:off x="9034272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7" name="任意多边形: 形状 11696">
                <a:extLst>
                  <a:ext uri="{FF2B5EF4-FFF2-40B4-BE49-F238E27FC236}">
                    <a16:creationId xmlns:a16="http://schemas.microsoft.com/office/drawing/2014/main" id="{018B9FCC-EE11-081D-7B6E-BD47B7BA8466}"/>
                  </a:ext>
                </a:extLst>
              </p:cNvPr>
              <p:cNvSpPr/>
              <p:nvPr/>
            </p:nvSpPr>
            <p:spPr>
              <a:xfrm>
                <a:off x="9034272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8" name="任意多边形: 形状 11697">
                <a:extLst>
                  <a:ext uri="{FF2B5EF4-FFF2-40B4-BE49-F238E27FC236}">
                    <a16:creationId xmlns:a16="http://schemas.microsoft.com/office/drawing/2014/main" id="{40B87829-B23B-AB3A-B350-2786E7699120}"/>
                  </a:ext>
                </a:extLst>
              </p:cNvPr>
              <p:cNvSpPr/>
              <p:nvPr/>
            </p:nvSpPr>
            <p:spPr>
              <a:xfrm>
                <a:off x="9034272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9" name="任意多边形: 形状 11698">
                <a:extLst>
                  <a:ext uri="{FF2B5EF4-FFF2-40B4-BE49-F238E27FC236}">
                    <a16:creationId xmlns:a16="http://schemas.microsoft.com/office/drawing/2014/main" id="{B2515045-4939-30BA-5653-0E893F89EBE1}"/>
                  </a:ext>
                </a:extLst>
              </p:cNvPr>
              <p:cNvSpPr/>
              <p:nvPr/>
            </p:nvSpPr>
            <p:spPr>
              <a:xfrm>
                <a:off x="9034272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0" name="任意多边形: 形状 11699">
                <a:extLst>
                  <a:ext uri="{FF2B5EF4-FFF2-40B4-BE49-F238E27FC236}">
                    <a16:creationId xmlns:a16="http://schemas.microsoft.com/office/drawing/2014/main" id="{C56D1714-03E4-4A46-E81D-93DDF6B96C52}"/>
                  </a:ext>
                </a:extLst>
              </p:cNvPr>
              <p:cNvSpPr/>
              <p:nvPr/>
            </p:nvSpPr>
            <p:spPr>
              <a:xfrm>
                <a:off x="9034272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1" name="任意多边形: 形状 11700">
                <a:extLst>
                  <a:ext uri="{FF2B5EF4-FFF2-40B4-BE49-F238E27FC236}">
                    <a16:creationId xmlns:a16="http://schemas.microsoft.com/office/drawing/2014/main" id="{AA593394-4112-68C1-5E9F-16E99ABD299E}"/>
                  </a:ext>
                </a:extLst>
              </p:cNvPr>
              <p:cNvSpPr/>
              <p:nvPr/>
            </p:nvSpPr>
            <p:spPr>
              <a:xfrm>
                <a:off x="903427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2" name="任意多边形: 形状 11701">
                <a:extLst>
                  <a:ext uri="{FF2B5EF4-FFF2-40B4-BE49-F238E27FC236}">
                    <a16:creationId xmlns:a16="http://schemas.microsoft.com/office/drawing/2014/main" id="{A9905829-1873-3DE1-2C9A-E0F1827BD7CA}"/>
                  </a:ext>
                </a:extLst>
              </p:cNvPr>
              <p:cNvSpPr/>
              <p:nvPr/>
            </p:nvSpPr>
            <p:spPr>
              <a:xfrm>
                <a:off x="903427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3" name="任意多边形: 形状 11702">
                <a:extLst>
                  <a:ext uri="{FF2B5EF4-FFF2-40B4-BE49-F238E27FC236}">
                    <a16:creationId xmlns:a16="http://schemas.microsoft.com/office/drawing/2014/main" id="{0A8DCE95-E42A-943A-F40C-B559A0C6FA3B}"/>
                  </a:ext>
                </a:extLst>
              </p:cNvPr>
              <p:cNvSpPr/>
              <p:nvPr/>
            </p:nvSpPr>
            <p:spPr>
              <a:xfrm>
                <a:off x="903427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4" name="任意多边形: 形状 11703">
                <a:extLst>
                  <a:ext uri="{FF2B5EF4-FFF2-40B4-BE49-F238E27FC236}">
                    <a16:creationId xmlns:a16="http://schemas.microsoft.com/office/drawing/2014/main" id="{3504E875-E7A8-A597-200E-BCB1F8B7837D}"/>
                  </a:ext>
                </a:extLst>
              </p:cNvPr>
              <p:cNvSpPr/>
              <p:nvPr/>
            </p:nvSpPr>
            <p:spPr>
              <a:xfrm>
                <a:off x="903427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5" name="任意多边形: 形状 11704">
                <a:extLst>
                  <a:ext uri="{FF2B5EF4-FFF2-40B4-BE49-F238E27FC236}">
                    <a16:creationId xmlns:a16="http://schemas.microsoft.com/office/drawing/2014/main" id="{DAEA5D62-9A91-45F0-B151-954807871C72}"/>
                  </a:ext>
                </a:extLst>
              </p:cNvPr>
              <p:cNvSpPr/>
              <p:nvPr/>
            </p:nvSpPr>
            <p:spPr>
              <a:xfrm>
                <a:off x="903427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6" name="任意多边形: 形状 11705">
                <a:extLst>
                  <a:ext uri="{FF2B5EF4-FFF2-40B4-BE49-F238E27FC236}">
                    <a16:creationId xmlns:a16="http://schemas.microsoft.com/office/drawing/2014/main" id="{3E0809A7-F749-B410-A26C-F8DCB5C3E488}"/>
                  </a:ext>
                </a:extLst>
              </p:cNvPr>
              <p:cNvSpPr/>
              <p:nvPr/>
            </p:nvSpPr>
            <p:spPr>
              <a:xfrm>
                <a:off x="903427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7" name="任意多边形: 形状 11706">
                <a:extLst>
                  <a:ext uri="{FF2B5EF4-FFF2-40B4-BE49-F238E27FC236}">
                    <a16:creationId xmlns:a16="http://schemas.microsoft.com/office/drawing/2014/main" id="{753D2162-1BAA-34C2-F060-12F62482FCFF}"/>
                  </a:ext>
                </a:extLst>
              </p:cNvPr>
              <p:cNvSpPr/>
              <p:nvPr/>
            </p:nvSpPr>
            <p:spPr>
              <a:xfrm>
                <a:off x="903427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8" name="任意多边形: 形状 11707">
                <a:extLst>
                  <a:ext uri="{FF2B5EF4-FFF2-40B4-BE49-F238E27FC236}">
                    <a16:creationId xmlns:a16="http://schemas.microsoft.com/office/drawing/2014/main" id="{2A9DDF8F-AA5E-3C47-696F-31010587C17B}"/>
                  </a:ext>
                </a:extLst>
              </p:cNvPr>
              <p:cNvSpPr/>
              <p:nvPr/>
            </p:nvSpPr>
            <p:spPr>
              <a:xfrm>
                <a:off x="903427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9" name="任意多边形: 形状 11708">
                <a:extLst>
                  <a:ext uri="{FF2B5EF4-FFF2-40B4-BE49-F238E27FC236}">
                    <a16:creationId xmlns:a16="http://schemas.microsoft.com/office/drawing/2014/main" id="{7602CDD6-4CC2-EB15-DC49-43D1C5063E1E}"/>
                  </a:ext>
                </a:extLst>
              </p:cNvPr>
              <p:cNvSpPr/>
              <p:nvPr/>
            </p:nvSpPr>
            <p:spPr>
              <a:xfrm>
                <a:off x="903427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0" name="任意多边形: 形状 11709">
                <a:extLst>
                  <a:ext uri="{FF2B5EF4-FFF2-40B4-BE49-F238E27FC236}">
                    <a16:creationId xmlns:a16="http://schemas.microsoft.com/office/drawing/2014/main" id="{1DD03C2C-2088-D0E7-A9FB-1956ACB92C9A}"/>
                  </a:ext>
                </a:extLst>
              </p:cNvPr>
              <p:cNvSpPr/>
              <p:nvPr/>
            </p:nvSpPr>
            <p:spPr>
              <a:xfrm>
                <a:off x="903427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1" name="任意多边形: 形状 11710">
                <a:extLst>
                  <a:ext uri="{FF2B5EF4-FFF2-40B4-BE49-F238E27FC236}">
                    <a16:creationId xmlns:a16="http://schemas.microsoft.com/office/drawing/2014/main" id="{1973097A-5717-4916-8948-C5689EBA73BD}"/>
                  </a:ext>
                </a:extLst>
              </p:cNvPr>
              <p:cNvSpPr/>
              <p:nvPr/>
            </p:nvSpPr>
            <p:spPr>
              <a:xfrm>
                <a:off x="903427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2" name="任意多边形: 形状 11711">
                <a:extLst>
                  <a:ext uri="{FF2B5EF4-FFF2-40B4-BE49-F238E27FC236}">
                    <a16:creationId xmlns:a16="http://schemas.microsoft.com/office/drawing/2014/main" id="{1F40FE16-E03F-E713-0287-E6D02031673F}"/>
                  </a:ext>
                </a:extLst>
              </p:cNvPr>
              <p:cNvSpPr/>
              <p:nvPr/>
            </p:nvSpPr>
            <p:spPr>
              <a:xfrm>
                <a:off x="8990457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3" name="任意多边形: 形状 11712">
                <a:extLst>
                  <a:ext uri="{FF2B5EF4-FFF2-40B4-BE49-F238E27FC236}">
                    <a16:creationId xmlns:a16="http://schemas.microsoft.com/office/drawing/2014/main" id="{CCAA75F8-1E5E-4740-A7BC-168E46E1D858}"/>
                  </a:ext>
                </a:extLst>
              </p:cNvPr>
              <p:cNvSpPr/>
              <p:nvPr/>
            </p:nvSpPr>
            <p:spPr>
              <a:xfrm>
                <a:off x="8990457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4" name="任意多边形: 形状 11713">
                <a:extLst>
                  <a:ext uri="{FF2B5EF4-FFF2-40B4-BE49-F238E27FC236}">
                    <a16:creationId xmlns:a16="http://schemas.microsoft.com/office/drawing/2014/main" id="{62AE9F71-AD9B-AD16-6BF8-02DA94C094C3}"/>
                  </a:ext>
                </a:extLst>
              </p:cNvPr>
              <p:cNvSpPr/>
              <p:nvPr/>
            </p:nvSpPr>
            <p:spPr>
              <a:xfrm>
                <a:off x="8990457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5" name="任意多边形: 形状 11714">
                <a:extLst>
                  <a:ext uri="{FF2B5EF4-FFF2-40B4-BE49-F238E27FC236}">
                    <a16:creationId xmlns:a16="http://schemas.microsoft.com/office/drawing/2014/main" id="{2E51E8DA-AA38-80E7-0D7D-14774B0D43AE}"/>
                  </a:ext>
                </a:extLst>
              </p:cNvPr>
              <p:cNvSpPr/>
              <p:nvPr/>
            </p:nvSpPr>
            <p:spPr>
              <a:xfrm>
                <a:off x="8990457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6" name="任意多边形: 形状 11715">
                <a:extLst>
                  <a:ext uri="{FF2B5EF4-FFF2-40B4-BE49-F238E27FC236}">
                    <a16:creationId xmlns:a16="http://schemas.microsoft.com/office/drawing/2014/main" id="{F2740322-E19F-6A34-2A5B-8C8A98FB1CC9}"/>
                  </a:ext>
                </a:extLst>
              </p:cNvPr>
              <p:cNvSpPr/>
              <p:nvPr/>
            </p:nvSpPr>
            <p:spPr>
              <a:xfrm>
                <a:off x="8990457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7" name="任意多边形: 形状 11716">
                <a:extLst>
                  <a:ext uri="{FF2B5EF4-FFF2-40B4-BE49-F238E27FC236}">
                    <a16:creationId xmlns:a16="http://schemas.microsoft.com/office/drawing/2014/main" id="{C1C6A7FC-D3F4-D083-849C-184BE6BC8705}"/>
                  </a:ext>
                </a:extLst>
              </p:cNvPr>
              <p:cNvSpPr/>
              <p:nvPr/>
            </p:nvSpPr>
            <p:spPr>
              <a:xfrm>
                <a:off x="8990457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8" name="任意多边形: 形状 11717">
                <a:extLst>
                  <a:ext uri="{FF2B5EF4-FFF2-40B4-BE49-F238E27FC236}">
                    <a16:creationId xmlns:a16="http://schemas.microsoft.com/office/drawing/2014/main" id="{CF64FCD1-3B91-F0D6-42BB-3442E379FF64}"/>
                  </a:ext>
                </a:extLst>
              </p:cNvPr>
              <p:cNvSpPr/>
              <p:nvPr/>
            </p:nvSpPr>
            <p:spPr>
              <a:xfrm>
                <a:off x="8990457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9" name="任意多边形: 形状 11718">
                <a:extLst>
                  <a:ext uri="{FF2B5EF4-FFF2-40B4-BE49-F238E27FC236}">
                    <a16:creationId xmlns:a16="http://schemas.microsoft.com/office/drawing/2014/main" id="{5AD51DA0-EFFD-D0C2-C335-06F07A04F7E7}"/>
                  </a:ext>
                </a:extLst>
              </p:cNvPr>
              <p:cNvSpPr/>
              <p:nvPr/>
            </p:nvSpPr>
            <p:spPr>
              <a:xfrm>
                <a:off x="899045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0" name="任意多边形: 形状 11719">
                <a:extLst>
                  <a:ext uri="{FF2B5EF4-FFF2-40B4-BE49-F238E27FC236}">
                    <a16:creationId xmlns:a16="http://schemas.microsoft.com/office/drawing/2014/main" id="{88074AC9-7CF6-32B8-0391-4C45E8B251C1}"/>
                  </a:ext>
                </a:extLst>
              </p:cNvPr>
              <p:cNvSpPr/>
              <p:nvPr/>
            </p:nvSpPr>
            <p:spPr>
              <a:xfrm>
                <a:off x="899045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1" name="任意多边形: 形状 11720">
                <a:extLst>
                  <a:ext uri="{FF2B5EF4-FFF2-40B4-BE49-F238E27FC236}">
                    <a16:creationId xmlns:a16="http://schemas.microsoft.com/office/drawing/2014/main" id="{26D3839B-D911-9E88-3F35-27563CB06253}"/>
                  </a:ext>
                </a:extLst>
              </p:cNvPr>
              <p:cNvSpPr/>
              <p:nvPr/>
            </p:nvSpPr>
            <p:spPr>
              <a:xfrm>
                <a:off x="899045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2" name="任意多边形: 形状 11721">
                <a:extLst>
                  <a:ext uri="{FF2B5EF4-FFF2-40B4-BE49-F238E27FC236}">
                    <a16:creationId xmlns:a16="http://schemas.microsoft.com/office/drawing/2014/main" id="{6188D187-3B78-027A-7DC2-6B98101AF39B}"/>
                  </a:ext>
                </a:extLst>
              </p:cNvPr>
              <p:cNvSpPr/>
              <p:nvPr/>
            </p:nvSpPr>
            <p:spPr>
              <a:xfrm>
                <a:off x="899045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3" name="任意多边形: 形状 11722">
                <a:extLst>
                  <a:ext uri="{FF2B5EF4-FFF2-40B4-BE49-F238E27FC236}">
                    <a16:creationId xmlns:a16="http://schemas.microsoft.com/office/drawing/2014/main" id="{12214276-B200-69C9-754A-A47EC2E61FAB}"/>
                  </a:ext>
                </a:extLst>
              </p:cNvPr>
              <p:cNvSpPr/>
              <p:nvPr/>
            </p:nvSpPr>
            <p:spPr>
              <a:xfrm>
                <a:off x="899045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4" name="任意多边形: 形状 11723">
                <a:extLst>
                  <a:ext uri="{FF2B5EF4-FFF2-40B4-BE49-F238E27FC236}">
                    <a16:creationId xmlns:a16="http://schemas.microsoft.com/office/drawing/2014/main" id="{288306B4-D7E6-193D-3A08-1A279AFB88D2}"/>
                  </a:ext>
                </a:extLst>
              </p:cNvPr>
              <p:cNvSpPr/>
              <p:nvPr/>
            </p:nvSpPr>
            <p:spPr>
              <a:xfrm>
                <a:off x="899045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5" name="任意多边形: 形状 11724">
                <a:extLst>
                  <a:ext uri="{FF2B5EF4-FFF2-40B4-BE49-F238E27FC236}">
                    <a16:creationId xmlns:a16="http://schemas.microsoft.com/office/drawing/2014/main" id="{66B20605-5FA7-D88C-733C-C9A2E679E53C}"/>
                  </a:ext>
                </a:extLst>
              </p:cNvPr>
              <p:cNvSpPr/>
              <p:nvPr/>
            </p:nvSpPr>
            <p:spPr>
              <a:xfrm>
                <a:off x="899045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6" name="任意多边形: 形状 11725">
                <a:extLst>
                  <a:ext uri="{FF2B5EF4-FFF2-40B4-BE49-F238E27FC236}">
                    <a16:creationId xmlns:a16="http://schemas.microsoft.com/office/drawing/2014/main" id="{CBF19C6D-E4B5-4668-B848-C4765F8B58E9}"/>
                  </a:ext>
                </a:extLst>
              </p:cNvPr>
              <p:cNvSpPr/>
              <p:nvPr/>
            </p:nvSpPr>
            <p:spPr>
              <a:xfrm>
                <a:off x="899045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7" name="任意多边形: 形状 11726">
                <a:extLst>
                  <a:ext uri="{FF2B5EF4-FFF2-40B4-BE49-F238E27FC236}">
                    <a16:creationId xmlns:a16="http://schemas.microsoft.com/office/drawing/2014/main" id="{5636674B-7CBE-C3EE-D3AE-3DF51C5DEBAB}"/>
                  </a:ext>
                </a:extLst>
              </p:cNvPr>
              <p:cNvSpPr/>
              <p:nvPr/>
            </p:nvSpPr>
            <p:spPr>
              <a:xfrm>
                <a:off x="899045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8" name="任意多边形: 形状 11727">
                <a:extLst>
                  <a:ext uri="{FF2B5EF4-FFF2-40B4-BE49-F238E27FC236}">
                    <a16:creationId xmlns:a16="http://schemas.microsoft.com/office/drawing/2014/main" id="{CF5C2912-F538-365E-065F-A828D7FB0DC9}"/>
                  </a:ext>
                </a:extLst>
              </p:cNvPr>
              <p:cNvSpPr/>
              <p:nvPr/>
            </p:nvSpPr>
            <p:spPr>
              <a:xfrm>
                <a:off x="899045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9" name="任意多边形: 形状 11728">
                <a:extLst>
                  <a:ext uri="{FF2B5EF4-FFF2-40B4-BE49-F238E27FC236}">
                    <a16:creationId xmlns:a16="http://schemas.microsoft.com/office/drawing/2014/main" id="{11CC587E-2862-8AAA-D895-B3BEBA5ADF43}"/>
                  </a:ext>
                </a:extLst>
              </p:cNvPr>
              <p:cNvSpPr/>
              <p:nvPr/>
            </p:nvSpPr>
            <p:spPr>
              <a:xfrm>
                <a:off x="899045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0" name="任意多边形: 形状 11729">
                <a:extLst>
                  <a:ext uri="{FF2B5EF4-FFF2-40B4-BE49-F238E27FC236}">
                    <a16:creationId xmlns:a16="http://schemas.microsoft.com/office/drawing/2014/main" id="{AC07B048-DEB1-C4C3-A3BF-DC827BB1DF51}"/>
                  </a:ext>
                </a:extLst>
              </p:cNvPr>
              <p:cNvSpPr/>
              <p:nvPr/>
            </p:nvSpPr>
            <p:spPr>
              <a:xfrm>
                <a:off x="899045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1" name="任意多边形: 形状 11730">
                <a:extLst>
                  <a:ext uri="{FF2B5EF4-FFF2-40B4-BE49-F238E27FC236}">
                    <a16:creationId xmlns:a16="http://schemas.microsoft.com/office/drawing/2014/main" id="{753E42B8-1F3D-EB5E-2F03-970AB4AC5B2B}"/>
                  </a:ext>
                </a:extLst>
              </p:cNvPr>
              <p:cNvSpPr/>
              <p:nvPr/>
            </p:nvSpPr>
            <p:spPr>
              <a:xfrm>
                <a:off x="8990457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2" name="任意多边形: 形状 11731">
                <a:extLst>
                  <a:ext uri="{FF2B5EF4-FFF2-40B4-BE49-F238E27FC236}">
                    <a16:creationId xmlns:a16="http://schemas.microsoft.com/office/drawing/2014/main" id="{DF90DF06-15A6-9137-7EB0-6BB60799FBE8}"/>
                  </a:ext>
                </a:extLst>
              </p:cNvPr>
              <p:cNvSpPr/>
              <p:nvPr/>
            </p:nvSpPr>
            <p:spPr>
              <a:xfrm>
                <a:off x="899045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3" name="任意多边形: 形状 11732">
                <a:extLst>
                  <a:ext uri="{FF2B5EF4-FFF2-40B4-BE49-F238E27FC236}">
                    <a16:creationId xmlns:a16="http://schemas.microsoft.com/office/drawing/2014/main" id="{5E43132E-87B1-F91B-8153-D18C3737BA30}"/>
                  </a:ext>
                </a:extLst>
              </p:cNvPr>
              <p:cNvSpPr/>
              <p:nvPr/>
            </p:nvSpPr>
            <p:spPr>
              <a:xfrm>
                <a:off x="9236964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4" name="任意多边形: 形状 11733">
                <a:extLst>
                  <a:ext uri="{FF2B5EF4-FFF2-40B4-BE49-F238E27FC236}">
                    <a16:creationId xmlns:a16="http://schemas.microsoft.com/office/drawing/2014/main" id="{3EC895B1-B118-8874-4E80-05DBF23E6B04}"/>
                  </a:ext>
                </a:extLst>
              </p:cNvPr>
              <p:cNvSpPr/>
              <p:nvPr/>
            </p:nvSpPr>
            <p:spPr>
              <a:xfrm>
                <a:off x="9236964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5" name="任意多边形: 形状 11734">
                <a:extLst>
                  <a:ext uri="{FF2B5EF4-FFF2-40B4-BE49-F238E27FC236}">
                    <a16:creationId xmlns:a16="http://schemas.microsoft.com/office/drawing/2014/main" id="{4CA52749-3EEA-8EB7-DBA4-87A6B5C6E2E9}"/>
                  </a:ext>
                </a:extLst>
              </p:cNvPr>
              <p:cNvSpPr/>
              <p:nvPr/>
            </p:nvSpPr>
            <p:spPr>
              <a:xfrm>
                <a:off x="9236964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6" name="任意多边形: 形状 11735">
                <a:extLst>
                  <a:ext uri="{FF2B5EF4-FFF2-40B4-BE49-F238E27FC236}">
                    <a16:creationId xmlns:a16="http://schemas.microsoft.com/office/drawing/2014/main" id="{92C406F0-8EC4-89F4-FF64-E35E25F1AAD4}"/>
                  </a:ext>
                </a:extLst>
              </p:cNvPr>
              <p:cNvSpPr/>
              <p:nvPr/>
            </p:nvSpPr>
            <p:spPr>
              <a:xfrm>
                <a:off x="9236964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7" name="任意多边形: 形状 11736">
                <a:extLst>
                  <a:ext uri="{FF2B5EF4-FFF2-40B4-BE49-F238E27FC236}">
                    <a16:creationId xmlns:a16="http://schemas.microsoft.com/office/drawing/2014/main" id="{067529F0-44B2-6BD6-D180-FA75E2F409A3}"/>
                  </a:ext>
                </a:extLst>
              </p:cNvPr>
              <p:cNvSpPr/>
              <p:nvPr/>
            </p:nvSpPr>
            <p:spPr>
              <a:xfrm>
                <a:off x="9236964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8" name="任意多边形: 形状 11737">
                <a:extLst>
                  <a:ext uri="{FF2B5EF4-FFF2-40B4-BE49-F238E27FC236}">
                    <a16:creationId xmlns:a16="http://schemas.microsoft.com/office/drawing/2014/main" id="{716E82AA-2503-AFB9-D091-DC45CE9BD30E}"/>
                  </a:ext>
                </a:extLst>
              </p:cNvPr>
              <p:cNvSpPr/>
              <p:nvPr/>
            </p:nvSpPr>
            <p:spPr>
              <a:xfrm>
                <a:off x="9236964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9" name="任意多边形: 形状 11738">
                <a:extLst>
                  <a:ext uri="{FF2B5EF4-FFF2-40B4-BE49-F238E27FC236}">
                    <a16:creationId xmlns:a16="http://schemas.microsoft.com/office/drawing/2014/main" id="{4A3E6793-8124-1849-F263-44401431B1FE}"/>
                  </a:ext>
                </a:extLst>
              </p:cNvPr>
              <p:cNvSpPr/>
              <p:nvPr/>
            </p:nvSpPr>
            <p:spPr>
              <a:xfrm>
                <a:off x="9236964" y="58388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0" name="任意多边形: 形状 11739">
                <a:extLst>
                  <a:ext uri="{FF2B5EF4-FFF2-40B4-BE49-F238E27FC236}">
                    <a16:creationId xmlns:a16="http://schemas.microsoft.com/office/drawing/2014/main" id="{5D143078-4D48-3BC1-7FAF-A010A261D7D6}"/>
                  </a:ext>
                </a:extLst>
              </p:cNvPr>
              <p:cNvSpPr/>
              <p:nvPr/>
            </p:nvSpPr>
            <p:spPr>
              <a:xfrm>
                <a:off x="9236964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1" name="任意多边形: 形状 11740">
                <a:extLst>
                  <a:ext uri="{FF2B5EF4-FFF2-40B4-BE49-F238E27FC236}">
                    <a16:creationId xmlns:a16="http://schemas.microsoft.com/office/drawing/2014/main" id="{41814944-DAFB-837E-D61B-D5512802A1B1}"/>
                  </a:ext>
                </a:extLst>
              </p:cNvPr>
              <p:cNvSpPr/>
              <p:nvPr/>
            </p:nvSpPr>
            <p:spPr>
              <a:xfrm>
                <a:off x="9236964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2" name="任意多边形: 形状 11741">
                <a:extLst>
                  <a:ext uri="{FF2B5EF4-FFF2-40B4-BE49-F238E27FC236}">
                    <a16:creationId xmlns:a16="http://schemas.microsoft.com/office/drawing/2014/main" id="{CAB2F0F3-F117-9296-792B-6E511C48E138}"/>
                  </a:ext>
                </a:extLst>
              </p:cNvPr>
              <p:cNvSpPr/>
              <p:nvPr/>
            </p:nvSpPr>
            <p:spPr>
              <a:xfrm>
                <a:off x="9236964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3" name="任意多边形: 形状 11742">
                <a:extLst>
                  <a:ext uri="{FF2B5EF4-FFF2-40B4-BE49-F238E27FC236}">
                    <a16:creationId xmlns:a16="http://schemas.microsoft.com/office/drawing/2014/main" id="{5D6E4029-F6DD-8D3D-906E-0EFEFE9341E3}"/>
                  </a:ext>
                </a:extLst>
              </p:cNvPr>
              <p:cNvSpPr/>
              <p:nvPr/>
            </p:nvSpPr>
            <p:spPr>
              <a:xfrm>
                <a:off x="9236964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4" name="任意多边形: 形状 11743">
                <a:extLst>
                  <a:ext uri="{FF2B5EF4-FFF2-40B4-BE49-F238E27FC236}">
                    <a16:creationId xmlns:a16="http://schemas.microsoft.com/office/drawing/2014/main" id="{56FD786C-FA3D-4B4E-91A6-1699C6386696}"/>
                  </a:ext>
                </a:extLst>
              </p:cNvPr>
              <p:cNvSpPr/>
              <p:nvPr/>
            </p:nvSpPr>
            <p:spPr>
              <a:xfrm>
                <a:off x="9236964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5" name="任意多边形: 形状 11744">
                <a:extLst>
                  <a:ext uri="{FF2B5EF4-FFF2-40B4-BE49-F238E27FC236}">
                    <a16:creationId xmlns:a16="http://schemas.microsoft.com/office/drawing/2014/main" id="{DB3C35D2-A049-4B3D-CEEE-CB60A4E94DCE}"/>
                  </a:ext>
                </a:extLst>
              </p:cNvPr>
              <p:cNvSpPr/>
              <p:nvPr/>
            </p:nvSpPr>
            <p:spPr>
              <a:xfrm>
                <a:off x="9236964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6" name="任意多边形: 形状 11745">
                <a:extLst>
                  <a:ext uri="{FF2B5EF4-FFF2-40B4-BE49-F238E27FC236}">
                    <a16:creationId xmlns:a16="http://schemas.microsoft.com/office/drawing/2014/main" id="{810620BC-1416-E860-50F0-F857AD78E6EA}"/>
                  </a:ext>
                </a:extLst>
              </p:cNvPr>
              <p:cNvSpPr/>
              <p:nvPr/>
            </p:nvSpPr>
            <p:spPr>
              <a:xfrm>
                <a:off x="9236964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7" name="任意多边形: 形状 11746">
                <a:extLst>
                  <a:ext uri="{FF2B5EF4-FFF2-40B4-BE49-F238E27FC236}">
                    <a16:creationId xmlns:a16="http://schemas.microsoft.com/office/drawing/2014/main" id="{56239336-91E6-A728-7F9E-BB07316E4DE6}"/>
                  </a:ext>
                </a:extLst>
              </p:cNvPr>
              <p:cNvSpPr/>
              <p:nvPr/>
            </p:nvSpPr>
            <p:spPr>
              <a:xfrm>
                <a:off x="9236964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8" name="任意多边形: 形状 11747">
                <a:extLst>
                  <a:ext uri="{FF2B5EF4-FFF2-40B4-BE49-F238E27FC236}">
                    <a16:creationId xmlns:a16="http://schemas.microsoft.com/office/drawing/2014/main" id="{522E9640-7797-ADF4-673C-5AC8BB901776}"/>
                  </a:ext>
                </a:extLst>
              </p:cNvPr>
              <p:cNvSpPr/>
              <p:nvPr/>
            </p:nvSpPr>
            <p:spPr>
              <a:xfrm>
                <a:off x="9193149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9" name="任意多边形: 形状 11748">
                <a:extLst>
                  <a:ext uri="{FF2B5EF4-FFF2-40B4-BE49-F238E27FC236}">
                    <a16:creationId xmlns:a16="http://schemas.microsoft.com/office/drawing/2014/main" id="{52E410E7-D620-60C2-A517-DC31F079D475}"/>
                  </a:ext>
                </a:extLst>
              </p:cNvPr>
              <p:cNvSpPr/>
              <p:nvPr/>
            </p:nvSpPr>
            <p:spPr>
              <a:xfrm>
                <a:off x="9193149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0" name="任意多边形: 形状 11749">
                <a:extLst>
                  <a:ext uri="{FF2B5EF4-FFF2-40B4-BE49-F238E27FC236}">
                    <a16:creationId xmlns:a16="http://schemas.microsoft.com/office/drawing/2014/main" id="{223419F8-5897-5465-6855-A0F43132EF88}"/>
                  </a:ext>
                </a:extLst>
              </p:cNvPr>
              <p:cNvSpPr/>
              <p:nvPr/>
            </p:nvSpPr>
            <p:spPr>
              <a:xfrm>
                <a:off x="9193149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1" name="任意多边形: 形状 11750">
                <a:extLst>
                  <a:ext uri="{FF2B5EF4-FFF2-40B4-BE49-F238E27FC236}">
                    <a16:creationId xmlns:a16="http://schemas.microsoft.com/office/drawing/2014/main" id="{7CB33E9D-B5B3-0CAD-090B-88B6D0AF2E1B}"/>
                  </a:ext>
                </a:extLst>
              </p:cNvPr>
              <p:cNvSpPr/>
              <p:nvPr/>
            </p:nvSpPr>
            <p:spPr>
              <a:xfrm>
                <a:off x="9193149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2" name="任意多边形: 形状 11751">
                <a:extLst>
                  <a:ext uri="{FF2B5EF4-FFF2-40B4-BE49-F238E27FC236}">
                    <a16:creationId xmlns:a16="http://schemas.microsoft.com/office/drawing/2014/main" id="{65700A55-C483-3074-AB1D-AB583028A158}"/>
                  </a:ext>
                </a:extLst>
              </p:cNvPr>
              <p:cNvSpPr/>
              <p:nvPr/>
            </p:nvSpPr>
            <p:spPr>
              <a:xfrm>
                <a:off x="9193149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3" name="任意多边形: 形状 11752">
                <a:extLst>
                  <a:ext uri="{FF2B5EF4-FFF2-40B4-BE49-F238E27FC236}">
                    <a16:creationId xmlns:a16="http://schemas.microsoft.com/office/drawing/2014/main" id="{702EEE9B-59D5-E5C6-2162-3EF85AB79C20}"/>
                  </a:ext>
                </a:extLst>
              </p:cNvPr>
              <p:cNvSpPr/>
              <p:nvPr/>
            </p:nvSpPr>
            <p:spPr>
              <a:xfrm>
                <a:off x="9193149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4" name="任意多边形: 形状 11753">
                <a:extLst>
                  <a:ext uri="{FF2B5EF4-FFF2-40B4-BE49-F238E27FC236}">
                    <a16:creationId xmlns:a16="http://schemas.microsoft.com/office/drawing/2014/main" id="{33978EFA-DE8B-84EB-F7B1-254B23FC1EF6}"/>
                  </a:ext>
                </a:extLst>
              </p:cNvPr>
              <p:cNvSpPr/>
              <p:nvPr/>
            </p:nvSpPr>
            <p:spPr>
              <a:xfrm>
                <a:off x="9193149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5" name="任意多边形: 形状 11754">
                <a:extLst>
                  <a:ext uri="{FF2B5EF4-FFF2-40B4-BE49-F238E27FC236}">
                    <a16:creationId xmlns:a16="http://schemas.microsoft.com/office/drawing/2014/main" id="{38D434CA-B842-017D-3539-2411549E4196}"/>
                  </a:ext>
                </a:extLst>
              </p:cNvPr>
              <p:cNvSpPr/>
              <p:nvPr/>
            </p:nvSpPr>
            <p:spPr>
              <a:xfrm>
                <a:off x="9193149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6" name="任意多边形: 形状 11755">
                <a:extLst>
                  <a:ext uri="{FF2B5EF4-FFF2-40B4-BE49-F238E27FC236}">
                    <a16:creationId xmlns:a16="http://schemas.microsoft.com/office/drawing/2014/main" id="{7CFEA770-DB0C-B529-D030-02B6FF4E0711}"/>
                  </a:ext>
                </a:extLst>
              </p:cNvPr>
              <p:cNvSpPr/>
              <p:nvPr/>
            </p:nvSpPr>
            <p:spPr>
              <a:xfrm>
                <a:off x="9193149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7" name="任意多边形: 形状 11756">
                <a:extLst>
                  <a:ext uri="{FF2B5EF4-FFF2-40B4-BE49-F238E27FC236}">
                    <a16:creationId xmlns:a16="http://schemas.microsoft.com/office/drawing/2014/main" id="{2F7A7AF4-A375-5010-D4FD-B1CD55F9AB59}"/>
                  </a:ext>
                </a:extLst>
              </p:cNvPr>
              <p:cNvSpPr/>
              <p:nvPr/>
            </p:nvSpPr>
            <p:spPr>
              <a:xfrm>
                <a:off x="9193149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8" name="任意多边形: 形状 11757">
                <a:extLst>
                  <a:ext uri="{FF2B5EF4-FFF2-40B4-BE49-F238E27FC236}">
                    <a16:creationId xmlns:a16="http://schemas.microsoft.com/office/drawing/2014/main" id="{96C738E0-110F-8CC9-F625-E60E42FE88F1}"/>
                  </a:ext>
                </a:extLst>
              </p:cNvPr>
              <p:cNvSpPr/>
              <p:nvPr/>
            </p:nvSpPr>
            <p:spPr>
              <a:xfrm>
                <a:off x="9193149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9" name="任意多边形: 形状 11758">
                <a:extLst>
                  <a:ext uri="{FF2B5EF4-FFF2-40B4-BE49-F238E27FC236}">
                    <a16:creationId xmlns:a16="http://schemas.microsoft.com/office/drawing/2014/main" id="{E36ED02D-842D-AC77-10D8-F4F0B64E3460}"/>
                  </a:ext>
                </a:extLst>
              </p:cNvPr>
              <p:cNvSpPr/>
              <p:nvPr/>
            </p:nvSpPr>
            <p:spPr>
              <a:xfrm>
                <a:off x="9193149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0" name="任意多边形: 形状 11759">
                <a:extLst>
                  <a:ext uri="{FF2B5EF4-FFF2-40B4-BE49-F238E27FC236}">
                    <a16:creationId xmlns:a16="http://schemas.microsoft.com/office/drawing/2014/main" id="{A327545A-75BA-D9A5-73E3-5C0515B8057B}"/>
                  </a:ext>
                </a:extLst>
              </p:cNvPr>
              <p:cNvSpPr/>
              <p:nvPr/>
            </p:nvSpPr>
            <p:spPr>
              <a:xfrm>
                <a:off x="9193149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1" name="任意多边形: 形状 11760">
                <a:extLst>
                  <a:ext uri="{FF2B5EF4-FFF2-40B4-BE49-F238E27FC236}">
                    <a16:creationId xmlns:a16="http://schemas.microsoft.com/office/drawing/2014/main" id="{B19CFBE1-6D1B-212B-DCB4-F864FF640E46}"/>
                  </a:ext>
                </a:extLst>
              </p:cNvPr>
              <p:cNvSpPr/>
              <p:nvPr/>
            </p:nvSpPr>
            <p:spPr>
              <a:xfrm>
                <a:off x="9193149" y="62547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2" name="任意多边形: 形状 11761">
                <a:extLst>
                  <a:ext uri="{FF2B5EF4-FFF2-40B4-BE49-F238E27FC236}">
                    <a16:creationId xmlns:a16="http://schemas.microsoft.com/office/drawing/2014/main" id="{1314793E-75FE-6D51-0016-ADFE10FDE5DD}"/>
                  </a:ext>
                </a:extLst>
              </p:cNvPr>
              <p:cNvSpPr/>
              <p:nvPr/>
            </p:nvSpPr>
            <p:spPr>
              <a:xfrm>
                <a:off x="9149429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3" name="任意多边形: 形状 11762">
                <a:extLst>
                  <a:ext uri="{FF2B5EF4-FFF2-40B4-BE49-F238E27FC236}">
                    <a16:creationId xmlns:a16="http://schemas.microsoft.com/office/drawing/2014/main" id="{AC3776A3-AFD3-F125-CF02-49913683B085}"/>
                  </a:ext>
                </a:extLst>
              </p:cNvPr>
              <p:cNvSpPr/>
              <p:nvPr/>
            </p:nvSpPr>
            <p:spPr>
              <a:xfrm>
                <a:off x="9149429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4" name="任意多边形: 形状 11763">
                <a:extLst>
                  <a:ext uri="{FF2B5EF4-FFF2-40B4-BE49-F238E27FC236}">
                    <a16:creationId xmlns:a16="http://schemas.microsoft.com/office/drawing/2014/main" id="{B202F4A3-0FC9-0D44-E69C-F8E6A795B6D0}"/>
                  </a:ext>
                </a:extLst>
              </p:cNvPr>
              <p:cNvSpPr/>
              <p:nvPr/>
            </p:nvSpPr>
            <p:spPr>
              <a:xfrm>
                <a:off x="9149429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5" name="任意多边形: 形状 11764">
                <a:extLst>
                  <a:ext uri="{FF2B5EF4-FFF2-40B4-BE49-F238E27FC236}">
                    <a16:creationId xmlns:a16="http://schemas.microsoft.com/office/drawing/2014/main" id="{9B2FE4AD-5FDB-7EBA-8F4C-78EEBBF6D74C}"/>
                  </a:ext>
                </a:extLst>
              </p:cNvPr>
              <p:cNvSpPr/>
              <p:nvPr/>
            </p:nvSpPr>
            <p:spPr>
              <a:xfrm>
                <a:off x="9149429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6" name="任意多边形: 形状 11765">
                <a:extLst>
                  <a:ext uri="{FF2B5EF4-FFF2-40B4-BE49-F238E27FC236}">
                    <a16:creationId xmlns:a16="http://schemas.microsoft.com/office/drawing/2014/main" id="{378FEB4D-7A19-1ED0-376E-9A7084394884}"/>
                  </a:ext>
                </a:extLst>
              </p:cNvPr>
              <p:cNvSpPr/>
              <p:nvPr/>
            </p:nvSpPr>
            <p:spPr>
              <a:xfrm>
                <a:off x="9149429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7" name="任意多边形: 形状 11766">
                <a:extLst>
                  <a:ext uri="{FF2B5EF4-FFF2-40B4-BE49-F238E27FC236}">
                    <a16:creationId xmlns:a16="http://schemas.microsoft.com/office/drawing/2014/main" id="{86C3C489-A152-7E54-347E-0CBE2D8201C6}"/>
                  </a:ext>
                </a:extLst>
              </p:cNvPr>
              <p:cNvSpPr/>
              <p:nvPr/>
            </p:nvSpPr>
            <p:spPr>
              <a:xfrm>
                <a:off x="9149429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8" name="任意多边形: 形状 11767">
                <a:extLst>
                  <a:ext uri="{FF2B5EF4-FFF2-40B4-BE49-F238E27FC236}">
                    <a16:creationId xmlns:a16="http://schemas.microsoft.com/office/drawing/2014/main" id="{79B49E5E-09C5-67AE-3FD8-67A3AE509A2C}"/>
                  </a:ext>
                </a:extLst>
              </p:cNvPr>
              <p:cNvSpPr/>
              <p:nvPr/>
            </p:nvSpPr>
            <p:spPr>
              <a:xfrm>
                <a:off x="9149429" y="588502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9" name="任意多边形: 形状 11768">
                <a:extLst>
                  <a:ext uri="{FF2B5EF4-FFF2-40B4-BE49-F238E27FC236}">
                    <a16:creationId xmlns:a16="http://schemas.microsoft.com/office/drawing/2014/main" id="{1BB81B3A-A100-D5BA-38E9-C97CBD745212}"/>
                  </a:ext>
                </a:extLst>
              </p:cNvPr>
              <p:cNvSpPr/>
              <p:nvPr/>
            </p:nvSpPr>
            <p:spPr>
              <a:xfrm>
                <a:off x="9149429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0" name="任意多边形: 形状 11769">
                <a:extLst>
                  <a:ext uri="{FF2B5EF4-FFF2-40B4-BE49-F238E27FC236}">
                    <a16:creationId xmlns:a16="http://schemas.microsoft.com/office/drawing/2014/main" id="{8EBD9E81-ADED-86D0-E588-CD2254254586}"/>
                  </a:ext>
                </a:extLst>
              </p:cNvPr>
              <p:cNvSpPr/>
              <p:nvPr/>
            </p:nvSpPr>
            <p:spPr>
              <a:xfrm>
                <a:off x="9149429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1" name="任意多边形: 形状 11770">
                <a:extLst>
                  <a:ext uri="{FF2B5EF4-FFF2-40B4-BE49-F238E27FC236}">
                    <a16:creationId xmlns:a16="http://schemas.microsoft.com/office/drawing/2014/main" id="{8B7A99C8-209B-28C2-577C-D75C460D76D2}"/>
                  </a:ext>
                </a:extLst>
              </p:cNvPr>
              <p:cNvSpPr/>
              <p:nvPr/>
            </p:nvSpPr>
            <p:spPr>
              <a:xfrm>
                <a:off x="9149429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2" name="任意多边形: 形状 11771">
                <a:extLst>
                  <a:ext uri="{FF2B5EF4-FFF2-40B4-BE49-F238E27FC236}">
                    <a16:creationId xmlns:a16="http://schemas.microsoft.com/office/drawing/2014/main" id="{879C7003-AE28-166A-C020-C639E6BA63E4}"/>
                  </a:ext>
                </a:extLst>
              </p:cNvPr>
              <p:cNvSpPr/>
              <p:nvPr/>
            </p:nvSpPr>
            <p:spPr>
              <a:xfrm>
                <a:off x="9149429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3" name="任意多边形: 形状 11772">
                <a:extLst>
                  <a:ext uri="{FF2B5EF4-FFF2-40B4-BE49-F238E27FC236}">
                    <a16:creationId xmlns:a16="http://schemas.microsoft.com/office/drawing/2014/main" id="{F3E62DCD-CB89-7BA5-CB27-12C931109971}"/>
                  </a:ext>
                </a:extLst>
              </p:cNvPr>
              <p:cNvSpPr/>
              <p:nvPr/>
            </p:nvSpPr>
            <p:spPr>
              <a:xfrm>
                <a:off x="9149429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4" name="任意多边形: 形状 11773">
                <a:extLst>
                  <a:ext uri="{FF2B5EF4-FFF2-40B4-BE49-F238E27FC236}">
                    <a16:creationId xmlns:a16="http://schemas.microsoft.com/office/drawing/2014/main" id="{9A1B59B5-DB37-8079-48AF-AC82C514AA7C}"/>
                  </a:ext>
                </a:extLst>
              </p:cNvPr>
              <p:cNvSpPr/>
              <p:nvPr/>
            </p:nvSpPr>
            <p:spPr>
              <a:xfrm>
                <a:off x="9149429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5" name="任意多边形: 形状 11774">
                <a:extLst>
                  <a:ext uri="{FF2B5EF4-FFF2-40B4-BE49-F238E27FC236}">
                    <a16:creationId xmlns:a16="http://schemas.microsoft.com/office/drawing/2014/main" id="{112DA920-5F92-1ECB-BCC4-A3AC7D38488B}"/>
                  </a:ext>
                </a:extLst>
              </p:cNvPr>
              <p:cNvSpPr/>
              <p:nvPr/>
            </p:nvSpPr>
            <p:spPr>
              <a:xfrm>
                <a:off x="9149429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6" name="任意多边形: 形状 11775">
                <a:extLst>
                  <a:ext uri="{FF2B5EF4-FFF2-40B4-BE49-F238E27FC236}">
                    <a16:creationId xmlns:a16="http://schemas.microsoft.com/office/drawing/2014/main" id="{ACA0803E-FEED-06C9-3CCD-2C27063D1CDA}"/>
                  </a:ext>
                </a:extLst>
              </p:cNvPr>
              <p:cNvSpPr/>
              <p:nvPr/>
            </p:nvSpPr>
            <p:spPr>
              <a:xfrm>
                <a:off x="9149429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7" name="任意多边形: 形状 11776">
                <a:extLst>
                  <a:ext uri="{FF2B5EF4-FFF2-40B4-BE49-F238E27FC236}">
                    <a16:creationId xmlns:a16="http://schemas.microsoft.com/office/drawing/2014/main" id="{03A79C2C-E31C-BD37-473F-F83E4AF2DF5F}"/>
                  </a:ext>
                </a:extLst>
              </p:cNvPr>
              <p:cNvSpPr/>
              <p:nvPr/>
            </p:nvSpPr>
            <p:spPr>
              <a:xfrm>
                <a:off x="822655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8" name="任意多边形: 形状 11777">
                <a:extLst>
                  <a:ext uri="{FF2B5EF4-FFF2-40B4-BE49-F238E27FC236}">
                    <a16:creationId xmlns:a16="http://schemas.microsoft.com/office/drawing/2014/main" id="{7563C557-0083-1E56-9ADA-397914A5C8EF}"/>
                  </a:ext>
                </a:extLst>
              </p:cNvPr>
              <p:cNvSpPr/>
              <p:nvPr/>
            </p:nvSpPr>
            <p:spPr>
              <a:xfrm>
                <a:off x="822655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9" name="任意多边形: 形状 11778">
                <a:extLst>
                  <a:ext uri="{FF2B5EF4-FFF2-40B4-BE49-F238E27FC236}">
                    <a16:creationId xmlns:a16="http://schemas.microsoft.com/office/drawing/2014/main" id="{D9532CAF-E412-F1D0-9512-3C78B905BC42}"/>
                  </a:ext>
                </a:extLst>
              </p:cNvPr>
              <p:cNvSpPr/>
              <p:nvPr/>
            </p:nvSpPr>
            <p:spPr>
              <a:xfrm>
                <a:off x="822655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0" name="任意多边形: 形状 11779">
                <a:extLst>
                  <a:ext uri="{FF2B5EF4-FFF2-40B4-BE49-F238E27FC236}">
                    <a16:creationId xmlns:a16="http://schemas.microsoft.com/office/drawing/2014/main" id="{BAFB7328-6CC7-DB56-2008-187D1B807C7D}"/>
                  </a:ext>
                </a:extLst>
              </p:cNvPr>
              <p:cNvSpPr/>
              <p:nvPr/>
            </p:nvSpPr>
            <p:spPr>
              <a:xfrm>
                <a:off x="822655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1" name="任意多边形: 形状 11780">
                <a:extLst>
                  <a:ext uri="{FF2B5EF4-FFF2-40B4-BE49-F238E27FC236}">
                    <a16:creationId xmlns:a16="http://schemas.microsoft.com/office/drawing/2014/main" id="{5E9C1C89-1407-C9E0-1D6E-3E7E8AD7DAF4}"/>
                  </a:ext>
                </a:extLst>
              </p:cNvPr>
              <p:cNvSpPr/>
              <p:nvPr/>
            </p:nvSpPr>
            <p:spPr>
              <a:xfrm>
                <a:off x="822655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2" name="任意多边形: 形状 11781">
                <a:extLst>
                  <a:ext uri="{FF2B5EF4-FFF2-40B4-BE49-F238E27FC236}">
                    <a16:creationId xmlns:a16="http://schemas.microsoft.com/office/drawing/2014/main" id="{7B6F02C7-A260-625F-C07E-42F3F0B69576}"/>
                  </a:ext>
                </a:extLst>
              </p:cNvPr>
              <p:cNvSpPr/>
              <p:nvPr/>
            </p:nvSpPr>
            <p:spPr>
              <a:xfrm>
                <a:off x="822655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3" name="任意多边形: 形状 11782">
                <a:extLst>
                  <a:ext uri="{FF2B5EF4-FFF2-40B4-BE49-F238E27FC236}">
                    <a16:creationId xmlns:a16="http://schemas.microsoft.com/office/drawing/2014/main" id="{41AF3623-979B-178A-6805-72D801E158B6}"/>
                  </a:ext>
                </a:extLst>
              </p:cNvPr>
              <p:cNvSpPr/>
              <p:nvPr/>
            </p:nvSpPr>
            <p:spPr>
              <a:xfrm>
                <a:off x="822655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4" name="任意多边形: 形状 11783">
                <a:extLst>
                  <a:ext uri="{FF2B5EF4-FFF2-40B4-BE49-F238E27FC236}">
                    <a16:creationId xmlns:a16="http://schemas.microsoft.com/office/drawing/2014/main" id="{BF809E47-65A2-122B-7189-3A18C26B5481}"/>
                  </a:ext>
                </a:extLst>
              </p:cNvPr>
              <p:cNvSpPr/>
              <p:nvPr/>
            </p:nvSpPr>
            <p:spPr>
              <a:xfrm>
                <a:off x="822655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5" name="任意多边形: 形状 11784">
                <a:extLst>
                  <a:ext uri="{FF2B5EF4-FFF2-40B4-BE49-F238E27FC236}">
                    <a16:creationId xmlns:a16="http://schemas.microsoft.com/office/drawing/2014/main" id="{014FD102-8451-85E0-49E1-B3E5B865332C}"/>
                  </a:ext>
                </a:extLst>
              </p:cNvPr>
              <p:cNvSpPr/>
              <p:nvPr/>
            </p:nvSpPr>
            <p:spPr>
              <a:xfrm>
                <a:off x="822655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6" name="任意多边形: 形状 11785">
                <a:extLst>
                  <a:ext uri="{FF2B5EF4-FFF2-40B4-BE49-F238E27FC236}">
                    <a16:creationId xmlns:a16="http://schemas.microsoft.com/office/drawing/2014/main" id="{638EE8F8-34F0-F890-2C14-CC4948D4144F}"/>
                  </a:ext>
                </a:extLst>
              </p:cNvPr>
              <p:cNvSpPr/>
              <p:nvPr/>
            </p:nvSpPr>
            <p:spPr>
              <a:xfrm>
                <a:off x="822655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7" name="任意多边形: 形状 11786">
                <a:extLst>
                  <a:ext uri="{FF2B5EF4-FFF2-40B4-BE49-F238E27FC236}">
                    <a16:creationId xmlns:a16="http://schemas.microsoft.com/office/drawing/2014/main" id="{A952EA53-3D89-D246-F037-9ADAC8F717FE}"/>
                  </a:ext>
                </a:extLst>
              </p:cNvPr>
              <p:cNvSpPr/>
              <p:nvPr/>
            </p:nvSpPr>
            <p:spPr>
              <a:xfrm>
                <a:off x="822655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8" name="任意多边形: 形状 11787">
                <a:extLst>
                  <a:ext uri="{FF2B5EF4-FFF2-40B4-BE49-F238E27FC236}">
                    <a16:creationId xmlns:a16="http://schemas.microsoft.com/office/drawing/2014/main" id="{1C60C67E-9B8B-E1F5-AF10-FD5227E00A0A}"/>
                  </a:ext>
                </a:extLst>
              </p:cNvPr>
              <p:cNvSpPr/>
              <p:nvPr/>
            </p:nvSpPr>
            <p:spPr>
              <a:xfrm>
                <a:off x="822655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9" name="任意多边形: 形状 11788">
                <a:extLst>
                  <a:ext uri="{FF2B5EF4-FFF2-40B4-BE49-F238E27FC236}">
                    <a16:creationId xmlns:a16="http://schemas.microsoft.com/office/drawing/2014/main" id="{F810CABB-6802-397E-A1BD-B079AE1965EF}"/>
                  </a:ext>
                </a:extLst>
              </p:cNvPr>
              <p:cNvSpPr/>
              <p:nvPr/>
            </p:nvSpPr>
            <p:spPr>
              <a:xfrm>
                <a:off x="822655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0" name="任意多边形: 形状 11789">
                <a:extLst>
                  <a:ext uri="{FF2B5EF4-FFF2-40B4-BE49-F238E27FC236}">
                    <a16:creationId xmlns:a16="http://schemas.microsoft.com/office/drawing/2014/main" id="{B5479C3F-8DBC-8CD1-BC12-F1C2458BC306}"/>
                  </a:ext>
                </a:extLst>
              </p:cNvPr>
              <p:cNvSpPr/>
              <p:nvPr/>
            </p:nvSpPr>
            <p:spPr>
              <a:xfrm>
                <a:off x="822655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1" name="任意多边形: 形状 11790">
                <a:extLst>
                  <a:ext uri="{FF2B5EF4-FFF2-40B4-BE49-F238E27FC236}">
                    <a16:creationId xmlns:a16="http://schemas.microsoft.com/office/drawing/2014/main" id="{B05ECAC6-A114-396E-9DA7-18633DD69A1D}"/>
                  </a:ext>
                </a:extLst>
              </p:cNvPr>
              <p:cNvSpPr/>
              <p:nvPr/>
            </p:nvSpPr>
            <p:spPr>
              <a:xfrm>
                <a:off x="822655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2" name="任意多边形: 形状 11791">
                <a:extLst>
                  <a:ext uri="{FF2B5EF4-FFF2-40B4-BE49-F238E27FC236}">
                    <a16:creationId xmlns:a16="http://schemas.microsoft.com/office/drawing/2014/main" id="{89863D7B-9402-A7B8-3311-5418C1939FB4}"/>
                  </a:ext>
                </a:extLst>
              </p:cNvPr>
              <p:cNvSpPr/>
              <p:nvPr/>
            </p:nvSpPr>
            <p:spPr>
              <a:xfrm>
                <a:off x="8226552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3" name="任意多边形: 形状 11792">
                <a:extLst>
                  <a:ext uri="{FF2B5EF4-FFF2-40B4-BE49-F238E27FC236}">
                    <a16:creationId xmlns:a16="http://schemas.microsoft.com/office/drawing/2014/main" id="{FD7B6273-CD72-34E5-A1D3-4D31AEB62951}"/>
                  </a:ext>
                </a:extLst>
              </p:cNvPr>
              <p:cNvSpPr/>
              <p:nvPr/>
            </p:nvSpPr>
            <p:spPr>
              <a:xfrm>
                <a:off x="822655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4" name="任意多边形: 形状 11793">
                <a:extLst>
                  <a:ext uri="{FF2B5EF4-FFF2-40B4-BE49-F238E27FC236}">
                    <a16:creationId xmlns:a16="http://schemas.microsoft.com/office/drawing/2014/main" id="{B923B237-EBBB-C779-07AD-FCEF13560C04}"/>
                  </a:ext>
                </a:extLst>
              </p:cNvPr>
              <p:cNvSpPr/>
              <p:nvPr/>
            </p:nvSpPr>
            <p:spPr>
              <a:xfrm>
                <a:off x="822655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5" name="任意多边形: 形状 11794">
                <a:extLst>
                  <a:ext uri="{FF2B5EF4-FFF2-40B4-BE49-F238E27FC236}">
                    <a16:creationId xmlns:a16="http://schemas.microsoft.com/office/drawing/2014/main" id="{9993CF20-2A59-B966-4869-C9C73211D978}"/>
                  </a:ext>
                </a:extLst>
              </p:cNvPr>
              <p:cNvSpPr/>
              <p:nvPr/>
            </p:nvSpPr>
            <p:spPr>
              <a:xfrm>
                <a:off x="822655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6" name="任意多边形: 形状 11795">
                <a:extLst>
                  <a:ext uri="{FF2B5EF4-FFF2-40B4-BE49-F238E27FC236}">
                    <a16:creationId xmlns:a16="http://schemas.microsoft.com/office/drawing/2014/main" id="{09881F24-0F81-4D51-C784-5DBC2EDD0CAA}"/>
                  </a:ext>
                </a:extLst>
              </p:cNvPr>
              <p:cNvSpPr/>
              <p:nvPr/>
            </p:nvSpPr>
            <p:spPr>
              <a:xfrm>
                <a:off x="822655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7" name="任意多边形: 形状 11796">
                <a:extLst>
                  <a:ext uri="{FF2B5EF4-FFF2-40B4-BE49-F238E27FC236}">
                    <a16:creationId xmlns:a16="http://schemas.microsoft.com/office/drawing/2014/main" id="{0BAE745A-BA6B-F4A0-17E7-AB568A495074}"/>
                  </a:ext>
                </a:extLst>
              </p:cNvPr>
              <p:cNvSpPr/>
              <p:nvPr/>
            </p:nvSpPr>
            <p:spPr>
              <a:xfrm>
                <a:off x="818273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8" name="任意多边形: 形状 11797">
                <a:extLst>
                  <a:ext uri="{FF2B5EF4-FFF2-40B4-BE49-F238E27FC236}">
                    <a16:creationId xmlns:a16="http://schemas.microsoft.com/office/drawing/2014/main" id="{91A6C427-0B39-AD7B-B112-B7D6D6B07531}"/>
                  </a:ext>
                </a:extLst>
              </p:cNvPr>
              <p:cNvSpPr/>
              <p:nvPr/>
            </p:nvSpPr>
            <p:spPr>
              <a:xfrm>
                <a:off x="818273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9" name="任意多边形: 形状 11798">
                <a:extLst>
                  <a:ext uri="{FF2B5EF4-FFF2-40B4-BE49-F238E27FC236}">
                    <a16:creationId xmlns:a16="http://schemas.microsoft.com/office/drawing/2014/main" id="{B1FF2246-D60A-82EF-7EB5-036957C9F325}"/>
                  </a:ext>
                </a:extLst>
              </p:cNvPr>
              <p:cNvSpPr/>
              <p:nvPr/>
            </p:nvSpPr>
            <p:spPr>
              <a:xfrm>
                <a:off x="818273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0" name="任意多边形: 形状 11799">
                <a:extLst>
                  <a:ext uri="{FF2B5EF4-FFF2-40B4-BE49-F238E27FC236}">
                    <a16:creationId xmlns:a16="http://schemas.microsoft.com/office/drawing/2014/main" id="{2EE90DBD-80D5-9288-ADB1-85A9D42DD804}"/>
                  </a:ext>
                </a:extLst>
              </p:cNvPr>
              <p:cNvSpPr/>
              <p:nvPr/>
            </p:nvSpPr>
            <p:spPr>
              <a:xfrm>
                <a:off x="818273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1" name="任意多边形: 形状 11800">
                <a:extLst>
                  <a:ext uri="{FF2B5EF4-FFF2-40B4-BE49-F238E27FC236}">
                    <a16:creationId xmlns:a16="http://schemas.microsoft.com/office/drawing/2014/main" id="{EA4EEBDF-14D4-5EBD-9415-66D493BB54E2}"/>
                  </a:ext>
                </a:extLst>
              </p:cNvPr>
              <p:cNvSpPr/>
              <p:nvPr/>
            </p:nvSpPr>
            <p:spPr>
              <a:xfrm>
                <a:off x="818273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2" name="任意多边形: 形状 11801">
                <a:extLst>
                  <a:ext uri="{FF2B5EF4-FFF2-40B4-BE49-F238E27FC236}">
                    <a16:creationId xmlns:a16="http://schemas.microsoft.com/office/drawing/2014/main" id="{07F7EC6B-462A-2D25-B770-139C3CA83D98}"/>
                  </a:ext>
                </a:extLst>
              </p:cNvPr>
              <p:cNvSpPr/>
              <p:nvPr/>
            </p:nvSpPr>
            <p:spPr>
              <a:xfrm>
                <a:off x="818273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3" name="任意多边形: 形状 11802">
                <a:extLst>
                  <a:ext uri="{FF2B5EF4-FFF2-40B4-BE49-F238E27FC236}">
                    <a16:creationId xmlns:a16="http://schemas.microsoft.com/office/drawing/2014/main" id="{BD447658-945E-8A2D-2EF1-863745B40AB3}"/>
                  </a:ext>
                </a:extLst>
              </p:cNvPr>
              <p:cNvSpPr/>
              <p:nvPr/>
            </p:nvSpPr>
            <p:spPr>
              <a:xfrm>
                <a:off x="818273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4" name="任意多边形: 形状 11803">
                <a:extLst>
                  <a:ext uri="{FF2B5EF4-FFF2-40B4-BE49-F238E27FC236}">
                    <a16:creationId xmlns:a16="http://schemas.microsoft.com/office/drawing/2014/main" id="{7E49B277-2A22-447F-9AD3-F2F4BEE89F9D}"/>
                  </a:ext>
                </a:extLst>
              </p:cNvPr>
              <p:cNvSpPr/>
              <p:nvPr/>
            </p:nvSpPr>
            <p:spPr>
              <a:xfrm>
                <a:off x="818273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5" name="任意多边形: 形状 11804">
                <a:extLst>
                  <a:ext uri="{FF2B5EF4-FFF2-40B4-BE49-F238E27FC236}">
                    <a16:creationId xmlns:a16="http://schemas.microsoft.com/office/drawing/2014/main" id="{8F3FCA0E-6D6B-1A2E-ABEF-127D1BA4BB01}"/>
                  </a:ext>
                </a:extLst>
              </p:cNvPr>
              <p:cNvSpPr/>
              <p:nvPr/>
            </p:nvSpPr>
            <p:spPr>
              <a:xfrm>
                <a:off x="818273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6" name="任意多边形: 形状 11805">
                <a:extLst>
                  <a:ext uri="{FF2B5EF4-FFF2-40B4-BE49-F238E27FC236}">
                    <a16:creationId xmlns:a16="http://schemas.microsoft.com/office/drawing/2014/main" id="{F7B29490-540F-0A13-17B1-8D91C5314664}"/>
                  </a:ext>
                </a:extLst>
              </p:cNvPr>
              <p:cNvSpPr/>
              <p:nvPr/>
            </p:nvSpPr>
            <p:spPr>
              <a:xfrm>
                <a:off x="8182737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7" name="任意多边形: 形状 11806">
                <a:extLst>
                  <a:ext uri="{FF2B5EF4-FFF2-40B4-BE49-F238E27FC236}">
                    <a16:creationId xmlns:a16="http://schemas.microsoft.com/office/drawing/2014/main" id="{AED3E6DE-00D6-E8DF-8184-8509DA0A20F5}"/>
                  </a:ext>
                </a:extLst>
              </p:cNvPr>
              <p:cNvSpPr/>
              <p:nvPr/>
            </p:nvSpPr>
            <p:spPr>
              <a:xfrm>
                <a:off x="818273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8" name="任意多边形: 形状 11807">
                <a:extLst>
                  <a:ext uri="{FF2B5EF4-FFF2-40B4-BE49-F238E27FC236}">
                    <a16:creationId xmlns:a16="http://schemas.microsoft.com/office/drawing/2014/main" id="{7C1F3A53-9D72-E6D0-8C23-CECB55BBE8C5}"/>
                  </a:ext>
                </a:extLst>
              </p:cNvPr>
              <p:cNvSpPr/>
              <p:nvPr/>
            </p:nvSpPr>
            <p:spPr>
              <a:xfrm>
                <a:off x="818273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9" name="任意多边形: 形状 11808">
                <a:extLst>
                  <a:ext uri="{FF2B5EF4-FFF2-40B4-BE49-F238E27FC236}">
                    <a16:creationId xmlns:a16="http://schemas.microsoft.com/office/drawing/2014/main" id="{FB8812B0-7321-0AD4-21D1-B549594D9D13}"/>
                  </a:ext>
                </a:extLst>
              </p:cNvPr>
              <p:cNvSpPr/>
              <p:nvPr/>
            </p:nvSpPr>
            <p:spPr>
              <a:xfrm>
                <a:off x="818273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0" name="任意多边形: 形状 11809">
                <a:extLst>
                  <a:ext uri="{FF2B5EF4-FFF2-40B4-BE49-F238E27FC236}">
                    <a16:creationId xmlns:a16="http://schemas.microsoft.com/office/drawing/2014/main" id="{F9739CE1-EDD4-88B0-AC93-1BEA6CD5ACEC}"/>
                  </a:ext>
                </a:extLst>
              </p:cNvPr>
              <p:cNvSpPr/>
              <p:nvPr/>
            </p:nvSpPr>
            <p:spPr>
              <a:xfrm>
                <a:off x="818273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1" name="任意多边形: 形状 11810">
                <a:extLst>
                  <a:ext uri="{FF2B5EF4-FFF2-40B4-BE49-F238E27FC236}">
                    <a16:creationId xmlns:a16="http://schemas.microsoft.com/office/drawing/2014/main" id="{B656E737-147F-3E5D-7F47-7D1EFDD3C887}"/>
                  </a:ext>
                </a:extLst>
              </p:cNvPr>
              <p:cNvSpPr/>
              <p:nvPr/>
            </p:nvSpPr>
            <p:spPr>
              <a:xfrm>
                <a:off x="8182737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2" name="任意多边形: 形状 11811">
                <a:extLst>
                  <a:ext uri="{FF2B5EF4-FFF2-40B4-BE49-F238E27FC236}">
                    <a16:creationId xmlns:a16="http://schemas.microsoft.com/office/drawing/2014/main" id="{321268C8-5FE6-8494-759A-4186F1F57491}"/>
                  </a:ext>
                </a:extLst>
              </p:cNvPr>
              <p:cNvSpPr/>
              <p:nvPr/>
            </p:nvSpPr>
            <p:spPr>
              <a:xfrm>
                <a:off x="8182737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3" name="任意多边形: 形状 11812">
                <a:extLst>
                  <a:ext uri="{FF2B5EF4-FFF2-40B4-BE49-F238E27FC236}">
                    <a16:creationId xmlns:a16="http://schemas.microsoft.com/office/drawing/2014/main" id="{0D6B104C-B891-A775-0DD3-3CBBC69A226C}"/>
                  </a:ext>
                </a:extLst>
              </p:cNvPr>
              <p:cNvSpPr/>
              <p:nvPr/>
            </p:nvSpPr>
            <p:spPr>
              <a:xfrm>
                <a:off x="8182737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4" name="任意多边形: 形状 11813">
                <a:extLst>
                  <a:ext uri="{FF2B5EF4-FFF2-40B4-BE49-F238E27FC236}">
                    <a16:creationId xmlns:a16="http://schemas.microsoft.com/office/drawing/2014/main" id="{29B9BE58-6753-5529-DF8C-026B93353AC7}"/>
                  </a:ext>
                </a:extLst>
              </p:cNvPr>
              <p:cNvSpPr/>
              <p:nvPr/>
            </p:nvSpPr>
            <p:spPr>
              <a:xfrm>
                <a:off x="8182737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5" name="任意多边形: 形状 11814">
                <a:extLst>
                  <a:ext uri="{FF2B5EF4-FFF2-40B4-BE49-F238E27FC236}">
                    <a16:creationId xmlns:a16="http://schemas.microsoft.com/office/drawing/2014/main" id="{D9561E5D-C095-EE5A-E78E-D5EF71D5CC92}"/>
                  </a:ext>
                </a:extLst>
              </p:cNvPr>
              <p:cNvSpPr/>
              <p:nvPr/>
            </p:nvSpPr>
            <p:spPr>
              <a:xfrm>
                <a:off x="8182737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6" name="任意多边形: 形状 11815">
                <a:extLst>
                  <a:ext uri="{FF2B5EF4-FFF2-40B4-BE49-F238E27FC236}">
                    <a16:creationId xmlns:a16="http://schemas.microsoft.com/office/drawing/2014/main" id="{844E486B-D5E4-1E0F-2C12-248ECA718E92}"/>
                  </a:ext>
                </a:extLst>
              </p:cNvPr>
              <p:cNvSpPr/>
              <p:nvPr/>
            </p:nvSpPr>
            <p:spPr>
              <a:xfrm>
                <a:off x="813892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7" name="任意多边形: 形状 11816">
                <a:extLst>
                  <a:ext uri="{FF2B5EF4-FFF2-40B4-BE49-F238E27FC236}">
                    <a16:creationId xmlns:a16="http://schemas.microsoft.com/office/drawing/2014/main" id="{06FF223D-889D-BFF9-E9AE-1DE9C6CE048F}"/>
                  </a:ext>
                </a:extLst>
              </p:cNvPr>
              <p:cNvSpPr/>
              <p:nvPr/>
            </p:nvSpPr>
            <p:spPr>
              <a:xfrm>
                <a:off x="813892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8" name="任意多边形: 形状 11817">
                <a:extLst>
                  <a:ext uri="{FF2B5EF4-FFF2-40B4-BE49-F238E27FC236}">
                    <a16:creationId xmlns:a16="http://schemas.microsoft.com/office/drawing/2014/main" id="{6BCCBC3A-3AD7-C9BC-BC8F-A735040F734C}"/>
                  </a:ext>
                </a:extLst>
              </p:cNvPr>
              <p:cNvSpPr/>
              <p:nvPr/>
            </p:nvSpPr>
            <p:spPr>
              <a:xfrm>
                <a:off x="813892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9" name="任意多边形: 形状 11818">
                <a:extLst>
                  <a:ext uri="{FF2B5EF4-FFF2-40B4-BE49-F238E27FC236}">
                    <a16:creationId xmlns:a16="http://schemas.microsoft.com/office/drawing/2014/main" id="{0B8F9D7F-B582-D3E2-434E-E911761F86E4}"/>
                  </a:ext>
                </a:extLst>
              </p:cNvPr>
              <p:cNvSpPr/>
              <p:nvPr/>
            </p:nvSpPr>
            <p:spPr>
              <a:xfrm>
                <a:off x="813892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0" name="任意多边形: 形状 11819">
                <a:extLst>
                  <a:ext uri="{FF2B5EF4-FFF2-40B4-BE49-F238E27FC236}">
                    <a16:creationId xmlns:a16="http://schemas.microsoft.com/office/drawing/2014/main" id="{8641F58A-4D3B-B6A7-3714-C890698A24D0}"/>
                  </a:ext>
                </a:extLst>
              </p:cNvPr>
              <p:cNvSpPr/>
              <p:nvPr/>
            </p:nvSpPr>
            <p:spPr>
              <a:xfrm>
                <a:off x="813892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1" name="任意多边形: 形状 11820">
                <a:extLst>
                  <a:ext uri="{FF2B5EF4-FFF2-40B4-BE49-F238E27FC236}">
                    <a16:creationId xmlns:a16="http://schemas.microsoft.com/office/drawing/2014/main" id="{C42B89DE-34C6-7EDA-723E-CC1EADFEB761}"/>
                  </a:ext>
                </a:extLst>
              </p:cNvPr>
              <p:cNvSpPr/>
              <p:nvPr/>
            </p:nvSpPr>
            <p:spPr>
              <a:xfrm>
                <a:off x="813892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2" name="任意多边形: 形状 11821">
                <a:extLst>
                  <a:ext uri="{FF2B5EF4-FFF2-40B4-BE49-F238E27FC236}">
                    <a16:creationId xmlns:a16="http://schemas.microsoft.com/office/drawing/2014/main" id="{4F731E82-05E7-EA37-BE5A-DBE0B701C284}"/>
                  </a:ext>
                </a:extLst>
              </p:cNvPr>
              <p:cNvSpPr/>
              <p:nvPr/>
            </p:nvSpPr>
            <p:spPr>
              <a:xfrm>
                <a:off x="813892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3" name="任意多边形: 形状 11822">
                <a:extLst>
                  <a:ext uri="{FF2B5EF4-FFF2-40B4-BE49-F238E27FC236}">
                    <a16:creationId xmlns:a16="http://schemas.microsoft.com/office/drawing/2014/main" id="{7BA09CFA-C567-E036-8FAF-2606AAD4BD15}"/>
                  </a:ext>
                </a:extLst>
              </p:cNvPr>
              <p:cNvSpPr/>
              <p:nvPr/>
            </p:nvSpPr>
            <p:spPr>
              <a:xfrm>
                <a:off x="813892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4" name="任意多边形: 形状 11823">
                <a:extLst>
                  <a:ext uri="{FF2B5EF4-FFF2-40B4-BE49-F238E27FC236}">
                    <a16:creationId xmlns:a16="http://schemas.microsoft.com/office/drawing/2014/main" id="{D22C0479-828B-9862-8726-D3FF12866A5B}"/>
                  </a:ext>
                </a:extLst>
              </p:cNvPr>
              <p:cNvSpPr/>
              <p:nvPr/>
            </p:nvSpPr>
            <p:spPr>
              <a:xfrm>
                <a:off x="813892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5" name="任意多边形: 形状 11824">
                <a:extLst>
                  <a:ext uri="{FF2B5EF4-FFF2-40B4-BE49-F238E27FC236}">
                    <a16:creationId xmlns:a16="http://schemas.microsoft.com/office/drawing/2014/main" id="{4CECC8BF-BE14-655D-12CA-0A6E6644C868}"/>
                  </a:ext>
                </a:extLst>
              </p:cNvPr>
              <p:cNvSpPr/>
              <p:nvPr/>
            </p:nvSpPr>
            <p:spPr>
              <a:xfrm>
                <a:off x="813892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6" name="任意多边形: 形状 11825">
                <a:extLst>
                  <a:ext uri="{FF2B5EF4-FFF2-40B4-BE49-F238E27FC236}">
                    <a16:creationId xmlns:a16="http://schemas.microsoft.com/office/drawing/2014/main" id="{AAB04DB7-D58E-0C66-9EFC-1454B065487D}"/>
                  </a:ext>
                </a:extLst>
              </p:cNvPr>
              <p:cNvSpPr/>
              <p:nvPr/>
            </p:nvSpPr>
            <p:spPr>
              <a:xfrm>
                <a:off x="813892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7" name="任意多边形: 形状 11826">
                <a:extLst>
                  <a:ext uri="{FF2B5EF4-FFF2-40B4-BE49-F238E27FC236}">
                    <a16:creationId xmlns:a16="http://schemas.microsoft.com/office/drawing/2014/main" id="{BD92C896-9D59-14FA-8A4C-A3A97B82796B}"/>
                  </a:ext>
                </a:extLst>
              </p:cNvPr>
              <p:cNvSpPr/>
              <p:nvPr/>
            </p:nvSpPr>
            <p:spPr>
              <a:xfrm>
                <a:off x="813892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8" name="任意多边形: 形状 11827">
                <a:extLst>
                  <a:ext uri="{FF2B5EF4-FFF2-40B4-BE49-F238E27FC236}">
                    <a16:creationId xmlns:a16="http://schemas.microsoft.com/office/drawing/2014/main" id="{43865D12-B1B7-D422-BEDF-4C1EC46F2C76}"/>
                  </a:ext>
                </a:extLst>
              </p:cNvPr>
              <p:cNvSpPr/>
              <p:nvPr/>
            </p:nvSpPr>
            <p:spPr>
              <a:xfrm>
                <a:off x="813892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9" name="任意多边形: 形状 11828">
                <a:extLst>
                  <a:ext uri="{FF2B5EF4-FFF2-40B4-BE49-F238E27FC236}">
                    <a16:creationId xmlns:a16="http://schemas.microsoft.com/office/drawing/2014/main" id="{C2F6113B-CD42-913F-3B1B-31C511962932}"/>
                  </a:ext>
                </a:extLst>
              </p:cNvPr>
              <p:cNvSpPr/>
              <p:nvPr/>
            </p:nvSpPr>
            <p:spPr>
              <a:xfrm>
                <a:off x="8138922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0" name="任意多边形: 形状 11829">
                <a:extLst>
                  <a:ext uri="{FF2B5EF4-FFF2-40B4-BE49-F238E27FC236}">
                    <a16:creationId xmlns:a16="http://schemas.microsoft.com/office/drawing/2014/main" id="{1B0E462D-CCD9-3800-13B7-472E36AD947B}"/>
                  </a:ext>
                </a:extLst>
              </p:cNvPr>
              <p:cNvSpPr/>
              <p:nvPr/>
            </p:nvSpPr>
            <p:spPr>
              <a:xfrm>
                <a:off x="813892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1" name="任意多边形: 形状 11830">
                <a:extLst>
                  <a:ext uri="{FF2B5EF4-FFF2-40B4-BE49-F238E27FC236}">
                    <a16:creationId xmlns:a16="http://schemas.microsoft.com/office/drawing/2014/main" id="{8D44510B-380E-9C84-EC48-670FAB82BE17}"/>
                  </a:ext>
                </a:extLst>
              </p:cNvPr>
              <p:cNvSpPr/>
              <p:nvPr/>
            </p:nvSpPr>
            <p:spPr>
              <a:xfrm>
                <a:off x="813892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2" name="任意多边形: 形状 11831">
                <a:extLst>
                  <a:ext uri="{FF2B5EF4-FFF2-40B4-BE49-F238E27FC236}">
                    <a16:creationId xmlns:a16="http://schemas.microsoft.com/office/drawing/2014/main" id="{071E40FB-9BA5-7F5F-9A1F-D6081763995A}"/>
                  </a:ext>
                </a:extLst>
              </p:cNvPr>
              <p:cNvSpPr/>
              <p:nvPr/>
            </p:nvSpPr>
            <p:spPr>
              <a:xfrm>
                <a:off x="8138922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3" name="任意多边形: 形状 11832">
                <a:extLst>
                  <a:ext uri="{FF2B5EF4-FFF2-40B4-BE49-F238E27FC236}">
                    <a16:creationId xmlns:a16="http://schemas.microsoft.com/office/drawing/2014/main" id="{FB80EE7E-B569-9C44-0FA9-377BD43AECA8}"/>
                  </a:ext>
                </a:extLst>
              </p:cNvPr>
              <p:cNvSpPr/>
              <p:nvPr/>
            </p:nvSpPr>
            <p:spPr>
              <a:xfrm>
                <a:off x="813892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4" name="任意多边形: 形状 11833">
                <a:extLst>
                  <a:ext uri="{FF2B5EF4-FFF2-40B4-BE49-F238E27FC236}">
                    <a16:creationId xmlns:a16="http://schemas.microsoft.com/office/drawing/2014/main" id="{ED6A9B32-5AB5-CA11-9F6E-000C3A95B241}"/>
                  </a:ext>
                </a:extLst>
              </p:cNvPr>
              <p:cNvSpPr/>
              <p:nvPr/>
            </p:nvSpPr>
            <p:spPr>
              <a:xfrm>
                <a:off x="813892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5" name="任意多边形: 形状 11834">
                <a:extLst>
                  <a:ext uri="{FF2B5EF4-FFF2-40B4-BE49-F238E27FC236}">
                    <a16:creationId xmlns:a16="http://schemas.microsoft.com/office/drawing/2014/main" id="{A4EDDB6F-6B21-99D9-97B2-2AD6D588C4ED}"/>
                  </a:ext>
                </a:extLst>
              </p:cNvPr>
              <p:cNvSpPr/>
              <p:nvPr/>
            </p:nvSpPr>
            <p:spPr>
              <a:xfrm>
                <a:off x="813892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6" name="任意多边形: 形状 11835">
                <a:extLst>
                  <a:ext uri="{FF2B5EF4-FFF2-40B4-BE49-F238E27FC236}">
                    <a16:creationId xmlns:a16="http://schemas.microsoft.com/office/drawing/2014/main" id="{4BE75CF3-39D4-527C-56EC-1768CB917A72}"/>
                  </a:ext>
                </a:extLst>
              </p:cNvPr>
              <p:cNvSpPr/>
              <p:nvPr/>
            </p:nvSpPr>
            <p:spPr>
              <a:xfrm>
                <a:off x="8404955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7" name="任意多边形: 形状 11836">
                <a:extLst>
                  <a:ext uri="{FF2B5EF4-FFF2-40B4-BE49-F238E27FC236}">
                    <a16:creationId xmlns:a16="http://schemas.microsoft.com/office/drawing/2014/main" id="{61F3139F-C7E1-DDB2-E0F5-7CC4E46230D1}"/>
                  </a:ext>
                </a:extLst>
              </p:cNvPr>
              <p:cNvSpPr/>
              <p:nvPr/>
            </p:nvSpPr>
            <p:spPr>
              <a:xfrm>
                <a:off x="8404955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8" name="任意多边形: 形状 11837">
                <a:extLst>
                  <a:ext uri="{FF2B5EF4-FFF2-40B4-BE49-F238E27FC236}">
                    <a16:creationId xmlns:a16="http://schemas.microsoft.com/office/drawing/2014/main" id="{085C5443-43FF-985F-DBC8-7B50EB7E2B3B}"/>
                  </a:ext>
                </a:extLst>
              </p:cNvPr>
              <p:cNvSpPr/>
              <p:nvPr/>
            </p:nvSpPr>
            <p:spPr>
              <a:xfrm>
                <a:off x="8404955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9" name="任意多边形: 形状 11838">
                <a:extLst>
                  <a:ext uri="{FF2B5EF4-FFF2-40B4-BE49-F238E27FC236}">
                    <a16:creationId xmlns:a16="http://schemas.microsoft.com/office/drawing/2014/main" id="{B5CA1D58-5CF7-C731-9559-348C84997C6E}"/>
                  </a:ext>
                </a:extLst>
              </p:cNvPr>
              <p:cNvSpPr/>
              <p:nvPr/>
            </p:nvSpPr>
            <p:spPr>
              <a:xfrm>
                <a:off x="8404955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0" name="任意多边形: 形状 11839">
                <a:extLst>
                  <a:ext uri="{FF2B5EF4-FFF2-40B4-BE49-F238E27FC236}">
                    <a16:creationId xmlns:a16="http://schemas.microsoft.com/office/drawing/2014/main" id="{0DFAF6F9-E74E-E9C1-BC90-193B38265360}"/>
                  </a:ext>
                </a:extLst>
              </p:cNvPr>
              <p:cNvSpPr/>
              <p:nvPr/>
            </p:nvSpPr>
            <p:spPr>
              <a:xfrm>
                <a:off x="8404955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1" name="任意多边形: 形状 11840">
                <a:extLst>
                  <a:ext uri="{FF2B5EF4-FFF2-40B4-BE49-F238E27FC236}">
                    <a16:creationId xmlns:a16="http://schemas.microsoft.com/office/drawing/2014/main" id="{16D28B95-6934-E9ED-5127-47164ECFF266}"/>
                  </a:ext>
                </a:extLst>
              </p:cNvPr>
              <p:cNvSpPr/>
              <p:nvPr/>
            </p:nvSpPr>
            <p:spPr>
              <a:xfrm>
                <a:off x="8404955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2" name="任意多边形: 形状 11841">
                <a:extLst>
                  <a:ext uri="{FF2B5EF4-FFF2-40B4-BE49-F238E27FC236}">
                    <a16:creationId xmlns:a16="http://schemas.microsoft.com/office/drawing/2014/main" id="{2EDBE772-6A7F-CB46-2C40-FB0B708B06FB}"/>
                  </a:ext>
                </a:extLst>
              </p:cNvPr>
              <p:cNvSpPr/>
              <p:nvPr/>
            </p:nvSpPr>
            <p:spPr>
              <a:xfrm>
                <a:off x="8404955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3" name="任意多边形: 形状 11842">
                <a:extLst>
                  <a:ext uri="{FF2B5EF4-FFF2-40B4-BE49-F238E27FC236}">
                    <a16:creationId xmlns:a16="http://schemas.microsoft.com/office/drawing/2014/main" id="{8FA23B1E-6180-727F-4A30-61C01CDCE542}"/>
                  </a:ext>
                </a:extLst>
              </p:cNvPr>
              <p:cNvSpPr/>
              <p:nvPr/>
            </p:nvSpPr>
            <p:spPr>
              <a:xfrm>
                <a:off x="8404955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4" name="任意多边形: 形状 11843">
                <a:extLst>
                  <a:ext uri="{FF2B5EF4-FFF2-40B4-BE49-F238E27FC236}">
                    <a16:creationId xmlns:a16="http://schemas.microsoft.com/office/drawing/2014/main" id="{91E76BA0-4FDD-0466-EEEC-B6BEFB749BB1}"/>
                  </a:ext>
                </a:extLst>
              </p:cNvPr>
              <p:cNvSpPr/>
              <p:nvPr/>
            </p:nvSpPr>
            <p:spPr>
              <a:xfrm>
                <a:off x="8404955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5" name="任意多边形: 形状 11844">
                <a:extLst>
                  <a:ext uri="{FF2B5EF4-FFF2-40B4-BE49-F238E27FC236}">
                    <a16:creationId xmlns:a16="http://schemas.microsoft.com/office/drawing/2014/main" id="{1DA4A3C3-C2E6-AC41-FCA8-948998B887AB}"/>
                  </a:ext>
                </a:extLst>
              </p:cNvPr>
              <p:cNvSpPr/>
              <p:nvPr/>
            </p:nvSpPr>
            <p:spPr>
              <a:xfrm>
                <a:off x="8404955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6" name="任意多边形: 形状 11845">
                <a:extLst>
                  <a:ext uri="{FF2B5EF4-FFF2-40B4-BE49-F238E27FC236}">
                    <a16:creationId xmlns:a16="http://schemas.microsoft.com/office/drawing/2014/main" id="{D5A2DF83-C4D6-159F-CC84-93AB4748D588}"/>
                  </a:ext>
                </a:extLst>
              </p:cNvPr>
              <p:cNvSpPr/>
              <p:nvPr/>
            </p:nvSpPr>
            <p:spPr>
              <a:xfrm>
                <a:off x="8404955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7" name="任意多边形: 形状 11846">
                <a:extLst>
                  <a:ext uri="{FF2B5EF4-FFF2-40B4-BE49-F238E27FC236}">
                    <a16:creationId xmlns:a16="http://schemas.microsoft.com/office/drawing/2014/main" id="{BC73279D-5522-1967-3197-7630D13476E2}"/>
                  </a:ext>
                </a:extLst>
              </p:cNvPr>
              <p:cNvSpPr/>
              <p:nvPr/>
            </p:nvSpPr>
            <p:spPr>
              <a:xfrm>
                <a:off x="8404955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8" name="任意多边形: 形状 11847">
                <a:extLst>
                  <a:ext uri="{FF2B5EF4-FFF2-40B4-BE49-F238E27FC236}">
                    <a16:creationId xmlns:a16="http://schemas.microsoft.com/office/drawing/2014/main" id="{6A13E548-08E8-60C2-FCF8-B5484C6B5872}"/>
                  </a:ext>
                </a:extLst>
              </p:cNvPr>
              <p:cNvSpPr/>
              <p:nvPr/>
            </p:nvSpPr>
            <p:spPr>
              <a:xfrm>
                <a:off x="8404955" y="621344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9" name="任意多边形: 形状 11848">
                <a:extLst>
                  <a:ext uri="{FF2B5EF4-FFF2-40B4-BE49-F238E27FC236}">
                    <a16:creationId xmlns:a16="http://schemas.microsoft.com/office/drawing/2014/main" id="{1A181D12-1EB5-067E-08A5-66CB7B8EAC26}"/>
                  </a:ext>
                </a:extLst>
              </p:cNvPr>
              <p:cNvSpPr/>
              <p:nvPr/>
            </p:nvSpPr>
            <p:spPr>
              <a:xfrm>
                <a:off x="8361140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0" name="任意多边形: 形状 11849">
                <a:extLst>
                  <a:ext uri="{FF2B5EF4-FFF2-40B4-BE49-F238E27FC236}">
                    <a16:creationId xmlns:a16="http://schemas.microsoft.com/office/drawing/2014/main" id="{8AC2CBBE-CFC3-DC25-A415-5290F000190D}"/>
                  </a:ext>
                </a:extLst>
              </p:cNvPr>
              <p:cNvSpPr/>
              <p:nvPr/>
            </p:nvSpPr>
            <p:spPr>
              <a:xfrm>
                <a:off x="8361140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1" name="任意多边形: 形状 11850">
                <a:extLst>
                  <a:ext uri="{FF2B5EF4-FFF2-40B4-BE49-F238E27FC236}">
                    <a16:creationId xmlns:a16="http://schemas.microsoft.com/office/drawing/2014/main" id="{EF6FD226-622E-6B9F-EDF4-0F300D7F6DF8}"/>
                  </a:ext>
                </a:extLst>
              </p:cNvPr>
              <p:cNvSpPr/>
              <p:nvPr/>
            </p:nvSpPr>
            <p:spPr>
              <a:xfrm>
                <a:off x="8361140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2" name="任意多边形: 形状 11851">
                <a:extLst>
                  <a:ext uri="{FF2B5EF4-FFF2-40B4-BE49-F238E27FC236}">
                    <a16:creationId xmlns:a16="http://schemas.microsoft.com/office/drawing/2014/main" id="{BC496F0A-AC9E-E3CD-201F-289A65D0A174}"/>
                  </a:ext>
                </a:extLst>
              </p:cNvPr>
              <p:cNvSpPr/>
              <p:nvPr/>
            </p:nvSpPr>
            <p:spPr>
              <a:xfrm>
                <a:off x="8361140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3" name="任意多边形: 形状 11852">
                <a:extLst>
                  <a:ext uri="{FF2B5EF4-FFF2-40B4-BE49-F238E27FC236}">
                    <a16:creationId xmlns:a16="http://schemas.microsoft.com/office/drawing/2014/main" id="{603A622A-6A1E-246E-CBCB-703C743263D8}"/>
                  </a:ext>
                </a:extLst>
              </p:cNvPr>
              <p:cNvSpPr/>
              <p:nvPr/>
            </p:nvSpPr>
            <p:spPr>
              <a:xfrm>
                <a:off x="8361140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4" name="任意多边形: 形状 11853">
                <a:extLst>
                  <a:ext uri="{FF2B5EF4-FFF2-40B4-BE49-F238E27FC236}">
                    <a16:creationId xmlns:a16="http://schemas.microsoft.com/office/drawing/2014/main" id="{87A32CCF-E4C7-989C-2E4C-7D9C7542E41C}"/>
                  </a:ext>
                </a:extLst>
              </p:cNvPr>
              <p:cNvSpPr/>
              <p:nvPr/>
            </p:nvSpPr>
            <p:spPr>
              <a:xfrm>
                <a:off x="8361140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5" name="任意多边形: 形状 11854">
                <a:extLst>
                  <a:ext uri="{FF2B5EF4-FFF2-40B4-BE49-F238E27FC236}">
                    <a16:creationId xmlns:a16="http://schemas.microsoft.com/office/drawing/2014/main" id="{1DE3496E-0A20-0C8E-6190-9942631406FF}"/>
                  </a:ext>
                </a:extLst>
              </p:cNvPr>
              <p:cNvSpPr/>
              <p:nvPr/>
            </p:nvSpPr>
            <p:spPr>
              <a:xfrm>
                <a:off x="8361140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6" name="任意多边形: 形状 11855">
                <a:extLst>
                  <a:ext uri="{FF2B5EF4-FFF2-40B4-BE49-F238E27FC236}">
                    <a16:creationId xmlns:a16="http://schemas.microsoft.com/office/drawing/2014/main" id="{3B0E42E8-9E07-5632-39C3-7A1580E494AC}"/>
                  </a:ext>
                </a:extLst>
              </p:cNvPr>
              <p:cNvSpPr/>
              <p:nvPr/>
            </p:nvSpPr>
            <p:spPr>
              <a:xfrm>
                <a:off x="8361140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7" name="任意多边形: 形状 11856">
                <a:extLst>
                  <a:ext uri="{FF2B5EF4-FFF2-40B4-BE49-F238E27FC236}">
                    <a16:creationId xmlns:a16="http://schemas.microsoft.com/office/drawing/2014/main" id="{A3912318-1612-4407-40C6-8C5F2F296458}"/>
                  </a:ext>
                </a:extLst>
              </p:cNvPr>
              <p:cNvSpPr/>
              <p:nvPr/>
            </p:nvSpPr>
            <p:spPr>
              <a:xfrm>
                <a:off x="8361140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8" name="任意多边形: 形状 11857">
                <a:extLst>
                  <a:ext uri="{FF2B5EF4-FFF2-40B4-BE49-F238E27FC236}">
                    <a16:creationId xmlns:a16="http://schemas.microsoft.com/office/drawing/2014/main" id="{2038E46C-7C90-E021-AC1D-F14C6EC688E9}"/>
                  </a:ext>
                </a:extLst>
              </p:cNvPr>
              <p:cNvSpPr/>
              <p:nvPr/>
            </p:nvSpPr>
            <p:spPr>
              <a:xfrm>
                <a:off x="8361140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9" name="任意多边形: 形状 11858">
                <a:extLst>
                  <a:ext uri="{FF2B5EF4-FFF2-40B4-BE49-F238E27FC236}">
                    <a16:creationId xmlns:a16="http://schemas.microsoft.com/office/drawing/2014/main" id="{6DBFD7B8-AEFE-7D9E-4076-0CFF9C9A0432}"/>
                  </a:ext>
                </a:extLst>
              </p:cNvPr>
              <p:cNvSpPr/>
              <p:nvPr/>
            </p:nvSpPr>
            <p:spPr>
              <a:xfrm>
                <a:off x="8361140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0" name="任意多边形: 形状 11859">
                <a:extLst>
                  <a:ext uri="{FF2B5EF4-FFF2-40B4-BE49-F238E27FC236}">
                    <a16:creationId xmlns:a16="http://schemas.microsoft.com/office/drawing/2014/main" id="{382C8003-CF1D-654B-1B7E-6EAB546C21A7}"/>
                  </a:ext>
                </a:extLst>
              </p:cNvPr>
              <p:cNvSpPr/>
              <p:nvPr/>
            </p:nvSpPr>
            <p:spPr>
              <a:xfrm>
                <a:off x="8361140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1" name="任意多边形: 形状 11860">
                <a:extLst>
                  <a:ext uri="{FF2B5EF4-FFF2-40B4-BE49-F238E27FC236}">
                    <a16:creationId xmlns:a16="http://schemas.microsoft.com/office/drawing/2014/main" id="{952C4817-BEF7-8C19-DB71-AA3482F2547B}"/>
                  </a:ext>
                </a:extLst>
              </p:cNvPr>
              <p:cNvSpPr/>
              <p:nvPr/>
            </p:nvSpPr>
            <p:spPr>
              <a:xfrm>
                <a:off x="8361140" y="625963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2" name="任意多边形: 形状 11861">
                <a:extLst>
                  <a:ext uri="{FF2B5EF4-FFF2-40B4-BE49-F238E27FC236}">
                    <a16:creationId xmlns:a16="http://schemas.microsoft.com/office/drawing/2014/main" id="{7A9DA6B5-BC4F-9CC4-72D7-3205A8AC070D}"/>
                  </a:ext>
                </a:extLst>
              </p:cNvPr>
              <p:cNvSpPr/>
              <p:nvPr/>
            </p:nvSpPr>
            <p:spPr>
              <a:xfrm>
                <a:off x="6906196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3" name="任意多边形: 形状 11862">
                <a:extLst>
                  <a:ext uri="{FF2B5EF4-FFF2-40B4-BE49-F238E27FC236}">
                    <a16:creationId xmlns:a16="http://schemas.microsoft.com/office/drawing/2014/main" id="{029488C2-C1A6-7954-F268-70892FBAF1DD}"/>
                  </a:ext>
                </a:extLst>
              </p:cNvPr>
              <p:cNvSpPr/>
              <p:nvPr/>
            </p:nvSpPr>
            <p:spPr>
              <a:xfrm>
                <a:off x="6906196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4" name="任意多边形: 形状 11863">
                <a:extLst>
                  <a:ext uri="{FF2B5EF4-FFF2-40B4-BE49-F238E27FC236}">
                    <a16:creationId xmlns:a16="http://schemas.microsoft.com/office/drawing/2014/main" id="{443F200E-FF90-DF32-2F79-BB041179DD10}"/>
                  </a:ext>
                </a:extLst>
              </p:cNvPr>
              <p:cNvSpPr/>
              <p:nvPr/>
            </p:nvSpPr>
            <p:spPr>
              <a:xfrm>
                <a:off x="6906196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5" name="任意多边形: 形状 11864">
                <a:extLst>
                  <a:ext uri="{FF2B5EF4-FFF2-40B4-BE49-F238E27FC236}">
                    <a16:creationId xmlns:a16="http://schemas.microsoft.com/office/drawing/2014/main" id="{9DF4B29E-9858-FE32-757B-282CCB34777B}"/>
                  </a:ext>
                </a:extLst>
              </p:cNvPr>
              <p:cNvSpPr/>
              <p:nvPr/>
            </p:nvSpPr>
            <p:spPr>
              <a:xfrm>
                <a:off x="6906196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6" name="任意多边形: 形状 11865">
                <a:extLst>
                  <a:ext uri="{FF2B5EF4-FFF2-40B4-BE49-F238E27FC236}">
                    <a16:creationId xmlns:a16="http://schemas.microsoft.com/office/drawing/2014/main" id="{40DFA712-B453-5DA2-5279-C49F798EAA7E}"/>
                  </a:ext>
                </a:extLst>
              </p:cNvPr>
              <p:cNvSpPr/>
              <p:nvPr/>
            </p:nvSpPr>
            <p:spPr>
              <a:xfrm>
                <a:off x="6906196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7" name="任意多边形: 形状 11866">
                <a:extLst>
                  <a:ext uri="{FF2B5EF4-FFF2-40B4-BE49-F238E27FC236}">
                    <a16:creationId xmlns:a16="http://schemas.microsoft.com/office/drawing/2014/main" id="{2F7E4C6F-687C-0881-BF8E-4AF90452A796}"/>
                  </a:ext>
                </a:extLst>
              </p:cNvPr>
              <p:cNvSpPr/>
              <p:nvPr/>
            </p:nvSpPr>
            <p:spPr>
              <a:xfrm>
                <a:off x="6906196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8" name="任意多边形: 形状 11867">
                <a:extLst>
                  <a:ext uri="{FF2B5EF4-FFF2-40B4-BE49-F238E27FC236}">
                    <a16:creationId xmlns:a16="http://schemas.microsoft.com/office/drawing/2014/main" id="{4068A27D-75F7-1614-0F78-192323C8D649}"/>
                  </a:ext>
                </a:extLst>
              </p:cNvPr>
              <p:cNvSpPr/>
              <p:nvPr/>
            </p:nvSpPr>
            <p:spPr>
              <a:xfrm>
                <a:off x="6906196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9" name="任意多边形: 形状 11868">
                <a:extLst>
                  <a:ext uri="{FF2B5EF4-FFF2-40B4-BE49-F238E27FC236}">
                    <a16:creationId xmlns:a16="http://schemas.microsoft.com/office/drawing/2014/main" id="{AD56411E-E58E-F8CC-BCFA-8BC39444FD58}"/>
                  </a:ext>
                </a:extLst>
              </p:cNvPr>
              <p:cNvSpPr/>
              <p:nvPr/>
            </p:nvSpPr>
            <p:spPr>
              <a:xfrm>
                <a:off x="6906196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0" name="任意多边形: 形状 11869">
                <a:extLst>
                  <a:ext uri="{FF2B5EF4-FFF2-40B4-BE49-F238E27FC236}">
                    <a16:creationId xmlns:a16="http://schemas.microsoft.com/office/drawing/2014/main" id="{093CE2A8-DD92-B386-8A4D-012CE134B3F3}"/>
                  </a:ext>
                </a:extLst>
              </p:cNvPr>
              <p:cNvSpPr/>
              <p:nvPr/>
            </p:nvSpPr>
            <p:spPr>
              <a:xfrm>
                <a:off x="6906196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1" name="任意多边形: 形状 11870">
                <a:extLst>
                  <a:ext uri="{FF2B5EF4-FFF2-40B4-BE49-F238E27FC236}">
                    <a16:creationId xmlns:a16="http://schemas.microsoft.com/office/drawing/2014/main" id="{AB0830AD-F4A4-E3A6-4482-51036273E2A4}"/>
                  </a:ext>
                </a:extLst>
              </p:cNvPr>
              <p:cNvSpPr/>
              <p:nvPr/>
            </p:nvSpPr>
            <p:spPr>
              <a:xfrm>
                <a:off x="6906196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2" name="任意多边形: 形状 11871">
                <a:extLst>
                  <a:ext uri="{FF2B5EF4-FFF2-40B4-BE49-F238E27FC236}">
                    <a16:creationId xmlns:a16="http://schemas.microsoft.com/office/drawing/2014/main" id="{CA1B3C39-5754-69FA-CF08-73793A49DE42}"/>
                  </a:ext>
                </a:extLst>
              </p:cNvPr>
              <p:cNvSpPr/>
              <p:nvPr/>
            </p:nvSpPr>
            <p:spPr>
              <a:xfrm>
                <a:off x="6906196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3" name="任意多边形: 形状 11872">
                <a:extLst>
                  <a:ext uri="{FF2B5EF4-FFF2-40B4-BE49-F238E27FC236}">
                    <a16:creationId xmlns:a16="http://schemas.microsoft.com/office/drawing/2014/main" id="{9480B21D-29CD-62EB-3C27-DCCEC1147185}"/>
                  </a:ext>
                </a:extLst>
              </p:cNvPr>
              <p:cNvSpPr/>
              <p:nvPr/>
            </p:nvSpPr>
            <p:spPr>
              <a:xfrm>
                <a:off x="6906196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4" name="任意多边形: 形状 11873">
                <a:extLst>
                  <a:ext uri="{FF2B5EF4-FFF2-40B4-BE49-F238E27FC236}">
                    <a16:creationId xmlns:a16="http://schemas.microsoft.com/office/drawing/2014/main" id="{4A150607-E26E-BF88-0723-1D7359CD0CC8}"/>
                  </a:ext>
                </a:extLst>
              </p:cNvPr>
              <p:cNvSpPr/>
              <p:nvPr/>
            </p:nvSpPr>
            <p:spPr>
              <a:xfrm>
                <a:off x="6906196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5" name="任意多边形: 形状 11874">
                <a:extLst>
                  <a:ext uri="{FF2B5EF4-FFF2-40B4-BE49-F238E27FC236}">
                    <a16:creationId xmlns:a16="http://schemas.microsoft.com/office/drawing/2014/main" id="{08B7DFC9-13F1-92C6-CE9D-D52420EB625C}"/>
                  </a:ext>
                </a:extLst>
              </p:cNvPr>
              <p:cNvSpPr/>
              <p:nvPr/>
            </p:nvSpPr>
            <p:spPr>
              <a:xfrm>
                <a:off x="6906196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6" name="任意多边形: 形状 11875">
                <a:extLst>
                  <a:ext uri="{FF2B5EF4-FFF2-40B4-BE49-F238E27FC236}">
                    <a16:creationId xmlns:a16="http://schemas.microsoft.com/office/drawing/2014/main" id="{07A94D22-2BCD-2BEA-7D54-57E1689BD311}"/>
                  </a:ext>
                </a:extLst>
              </p:cNvPr>
              <p:cNvSpPr/>
              <p:nvPr/>
            </p:nvSpPr>
            <p:spPr>
              <a:xfrm>
                <a:off x="6906196" y="60560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7" name="任意多边形: 形状 11876">
                <a:extLst>
                  <a:ext uri="{FF2B5EF4-FFF2-40B4-BE49-F238E27FC236}">
                    <a16:creationId xmlns:a16="http://schemas.microsoft.com/office/drawing/2014/main" id="{1CFB7061-7E5B-8911-CC3A-3B55B3D44F78}"/>
                  </a:ext>
                </a:extLst>
              </p:cNvPr>
              <p:cNvSpPr/>
              <p:nvPr/>
            </p:nvSpPr>
            <p:spPr>
              <a:xfrm>
                <a:off x="6906196" y="61023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8" name="任意多边形: 形状 11877">
                <a:extLst>
                  <a:ext uri="{FF2B5EF4-FFF2-40B4-BE49-F238E27FC236}">
                    <a16:creationId xmlns:a16="http://schemas.microsoft.com/office/drawing/2014/main" id="{CFC4BDBE-D637-0F68-FFDB-E0D6D156548B}"/>
                  </a:ext>
                </a:extLst>
              </p:cNvPr>
              <p:cNvSpPr/>
              <p:nvPr/>
            </p:nvSpPr>
            <p:spPr>
              <a:xfrm>
                <a:off x="6906196" y="614857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9" name="任意多边形: 形状 11878">
                <a:extLst>
                  <a:ext uri="{FF2B5EF4-FFF2-40B4-BE49-F238E27FC236}">
                    <a16:creationId xmlns:a16="http://schemas.microsoft.com/office/drawing/2014/main" id="{378F1372-40C5-C916-DB5C-C9CA506A74BD}"/>
                  </a:ext>
                </a:extLst>
              </p:cNvPr>
              <p:cNvSpPr/>
              <p:nvPr/>
            </p:nvSpPr>
            <p:spPr>
              <a:xfrm>
                <a:off x="6906196" y="61947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0" name="任意多边形: 形状 11879">
                <a:extLst>
                  <a:ext uri="{FF2B5EF4-FFF2-40B4-BE49-F238E27FC236}">
                    <a16:creationId xmlns:a16="http://schemas.microsoft.com/office/drawing/2014/main" id="{2130FF52-EAA3-0526-F678-425178077338}"/>
                  </a:ext>
                </a:extLst>
              </p:cNvPr>
              <p:cNvSpPr/>
              <p:nvPr/>
            </p:nvSpPr>
            <p:spPr>
              <a:xfrm>
                <a:off x="6906196" y="62410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1" name="任意多边形: 形状 11880">
                <a:extLst>
                  <a:ext uri="{FF2B5EF4-FFF2-40B4-BE49-F238E27FC236}">
                    <a16:creationId xmlns:a16="http://schemas.microsoft.com/office/drawing/2014/main" id="{AEAB6516-169D-0F80-0C80-F2174C561CA2}"/>
                  </a:ext>
                </a:extLst>
              </p:cNvPr>
              <p:cNvSpPr/>
              <p:nvPr/>
            </p:nvSpPr>
            <p:spPr>
              <a:xfrm>
                <a:off x="686247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2" name="任意多边形: 形状 11881">
                <a:extLst>
                  <a:ext uri="{FF2B5EF4-FFF2-40B4-BE49-F238E27FC236}">
                    <a16:creationId xmlns:a16="http://schemas.microsoft.com/office/drawing/2014/main" id="{37395996-B983-7901-4FF2-618FF40627DF}"/>
                  </a:ext>
                </a:extLst>
              </p:cNvPr>
              <p:cNvSpPr/>
              <p:nvPr/>
            </p:nvSpPr>
            <p:spPr>
              <a:xfrm>
                <a:off x="686247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3" name="任意多边形: 形状 11882">
                <a:extLst>
                  <a:ext uri="{FF2B5EF4-FFF2-40B4-BE49-F238E27FC236}">
                    <a16:creationId xmlns:a16="http://schemas.microsoft.com/office/drawing/2014/main" id="{1CD323A1-76D4-1ADD-98CB-27F2BF9A6091}"/>
                  </a:ext>
                </a:extLst>
              </p:cNvPr>
              <p:cNvSpPr/>
              <p:nvPr/>
            </p:nvSpPr>
            <p:spPr>
              <a:xfrm>
                <a:off x="686247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4" name="任意多边形: 形状 11883">
                <a:extLst>
                  <a:ext uri="{FF2B5EF4-FFF2-40B4-BE49-F238E27FC236}">
                    <a16:creationId xmlns:a16="http://schemas.microsoft.com/office/drawing/2014/main" id="{E2CE1AD8-9865-0863-AAB2-B8BD328FE48F}"/>
                  </a:ext>
                </a:extLst>
              </p:cNvPr>
              <p:cNvSpPr/>
              <p:nvPr/>
            </p:nvSpPr>
            <p:spPr>
              <a:xfrm>
                <a:off x="686247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5" name="任意多边形: 形状 11884">
                <a:extLst>
                  <a:ext uri="{FF2B5EF4-FFF2-40B4-BE49-F238E27FC236}">
                    <a16:creationId xmlns:a16="http://schemas.microsoft.com/office/drawing/2014/main" id="{52BB0000-4EA2-2438-4E37-D0A15EFF69DB}"/>
                  </a:ext>
                </a:extLst>
              </p:cNvPr>
              <p:cNvSpPr/>
              <p:nvPr/>
            </p:nvSpPr>
            <p:spPr>
              <a:xfrm>
                <a:off x="686247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6" name="任意多边形: 形状 11885">
                <a:extLst>
                  <a:ext uri="{FF2B5EF4-FFF2-40B4-BE49-F238E27FC236}">
                    <a16:creationId xmlns:a16="http://schemas.microsoft.com/office/drawing/2014/main" id="{C78EDFB7-B718-3028-BFBE-702CAC88C037}"/>
                  </a:ext>
                </a:extLst>
              </p:cNvPr>
              <p:cNvSpPr/>
              <p:nvPr/>
            </p:nvSpPr>
            <p:spPr>
              <a:xfrm>
                <a:off x="6862476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7" name="任意多边形: 形状 11886">
                <a:extLst>
                  <a:ext uri="{FF2B5EF4-FFF2-40B4-BE49-F238E27FC236}">
                    <a16:creationId xmlns:a16="http://schemas.microsoft.com/office/drawing/2014/main" id="{701CF6C0-2371-1310-6776-ACCE49DBA4A1}"/>
                  </a:ext>
                </a:extLst>
              </p:cNvPr>
              <p:cNvSpPr/>
              <p:nvPr/>
            </p:nvSpPr>
            <p:spPr>
              <a:xfrm>
                <a:off x="6862476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8" name="任意多边形: 形状 11887">
                <a:extLst>
                  <a:ext uri="{FF2B5EF4-FFF2-40B4-BE49-F238E27FC236}">
                    <a16:creationId xmlns:a16="http://schemas.microsoft.com/office/drawing/2014/main" id="{F7810238-BF2D-B67B-31C4-789256713CD7}"/>
                  </a:ext>
                </a:extLst>
              </p:cNvPr>
              <p:cNvSpPr/>
              <p:nvPr/>
            </p:nvSpPr>
            <p:spPr>
              <a:xfrm>
                <a:off x="686247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9" name="任意多边形: 形状 11888">
                <a:extLst>
                  <a:ext uri="{FF2B5EF4-FFF2-40B4-BE49-F238E27FC236}">
                    <a16:creationId xmlns:a16="http://schemas.microsoft.com/office/drawing/2014/main" id="{E5F80A21-A582-6B92-53AC-13EBA18BB925}"/>
                  </a:ext>
                </a:extLst>
              </p:cNvPr>
              <p:cNvSpPr/>
              <p:nvPr/>
            </p:nvSpPr>
            <p:spPr>
              <a:xfrm>
                <a:off x="686247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0" name="任意多边形: 形状 11889">
                <a:extLst>
                  <a:ext uri="{FF2B5EF4-FFF2-40B4-BE49-F238E27FC236}">
                    <a16:creationId xmlns:a16="http://schemas.microsoft.com/office/drawing/2014/main" id="{821A3312-A511-3903-3618-647A9F04E789}"/>
                  </a:ext>
                </a:extLst>
              </p:cNvPr>
              <p:cNvSpPr/>
              <p:nvPr/>
            </p:nvSpPr>
            <p:spPr>
              <a:xfrm>
                <a:off x="686247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1" name="任意多边形: 形状 11890">
                <a:extLst>
                  <a:ext uri="{FF2B5EF4-FFF2-40B4-BE49-F238E27FC236}">
                    <a16:creationId xmlns:a16="http://schemas.microsoft.com/office/drawing/2014/main" id="{5C615D75-DA06-76FA-FDE3-77AE2FC10BB5}"/>
                  </a:ext>
                </a:extLst>
              </p:cNvPr>
              <p:cNvSpPr/>
              <p:nvPr/>
            </p:nvSpPr>
            <p:spPr>
              <a:xfrm>
                <a:off x="6862476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2" name="任意多边形: 形状 11891">
                <a:extLst>
                  <a:ext uri="{FF2B5EF4-FFF2-40B4-BE49-F238E27FC236}">
                    <a16:creationId xmlns:a16="http://schemas.microsoft.com/office/drawing/2014/main" id="{B5D15197-E107-DB82-46AC-2D30287DFB5F}"/>
                  </a:ext>
                </a:extLst>
              </p:cNvPr>
              <p:cNvSpPr/>
              <p:nvPr/>
            </p:nvSpPr>
            <p:spPr>
              <a:xfrm>
                <a:off x="6862476" y="587121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3" name="任意多边形: 形状 11892">
                <a:extLst>
                  <a:ext uri="{FF2B5EF4-FFF2-40B4-BE49-F238E27FC236}">
                    <a16:creationId xmlns:a16="http://schemas.microsoft.com/office/drawing/2014/main" id="{F0A94819-A81C-8ACC-F914-EE8B937ADC15}"/>
                  </a:ext>
                </a:extLst>
              </p:cNvPr>
              <p:cNvSpPr/>
              <p:nvPr/>
            </p:nvSpPr>
            <p:spPr>
              <a:xfrm>
                <a:off x="6862476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4" name="任意多边形: 形状 11893">
                <a:extLst>
                  <a:ext uri="{FF2B5EF4-FFF2-40B4-BE49-F238E27FC236}">
                    <a16:creationId xmlns:a16="http://schemas.microsoft.com/office/drawing/2014/main" id="{4C0796E8-DC87-377C-C82B-C3E0C5E11D9E}"/>
                  </a:ext>
                </a:extLst>
              </p:cNvPr>
              <p:cNvSpPr/>
              <p:nvPr/>
            </p:nvSpPr>
            <p:spPr>
              <a:xfrm>
                <a:off x="6862476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5" name="任意多边形: 形状 11894">
                <a:extLst>
                  <a:ext uri="{FF2B5EF4-FFF2-40B4-BE49-F238E27FC236}">
                    <a16:creationId xmlns:a16="http://schemas.microsoft.com/office/drawing/2014/main" id="{F4CD3C81-A8C6-8499-CBDA-C42483F9C073}"/>
                  </a:ext>
                </a:extLst>
              </p:cNvPr>
              <p:cNvSpPr/>
              <p:nvPr/>
            </p:nvSpPr>
            <p:spPr>
              <a:xfrm>
                <a:off x="6862476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6" name="任意多边形: 形状 11895">
                <a:extLst>
                  <a:ext uri="{FF2B5EF4-FFF2-40B4-BE49-F238E27FC236}">
                    <a16:creationId xmlns:a16="http://schemas.microsoft.com/office/drawing/2014/main" id="{A058DABA-A1B8-8C79-F6EA-7D31627ECDE6}"/>
                  </a:ext>
                </a:extLst>
              </p:cNvPr>
              <p:cNvSpPr/>
              <p:nvPr/>
            </p:nvSpPr>
            <p:spPr>
              <a:xfrm>
                <a:off x="6862476" y="60560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7" name="任意多边形: 形状 11896">
                <a:extLst>
                  <a:ext uri="{FF2B5EF4-FFF2-40B4-BE49-F238E27FC236}">
                    <a16:creationId xmlns:a16="http://schemas.microsoft.com/office/drawing/2014/main" id="{A88FF7E5-A8EA-3BF3-CA88-120795524064}"/>
                  </a:ext>
                </a:extLst>
              </p:cNvPr>
              <p:cNvSpPr/>
              <p:nvPr/>
            </p:nvSpPr>
            <p:spPr>
              <a:xfrm>
                <a:off x="6862476" y="61023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8" name="任意多边形: 形状 11897">
                <a:extLst>
                  <a:ext uri="{FF2B5EF4-FFF2-40B4-BE49-F238E27FC236}">
                    <a16:creationId xmlns:a16="http://schemas.microsoft.com/office/drawing/2014/main" id="{E31AB955-0587-6820-6EFD-1CA48674243C}"/>
                  </a:ext>
                </a:extLst>
              </p:cNvPr>
              <p:cNvSpPr/>
              <p:nvPr/>
            </p:nvSpPr>
            <p:spPr>
              <a:xfrm>
                <a:off x="6862476" y="61485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9" name="任意多边形: 形状 11898">
                <a:extLst>
                  <a:ext uri="{FF2B5EF4-FFF2-40B4-BE49-F238E27FC236}">
                    <a16:creationId xmlns:a16="http://schemas.microsoft.com/office/drawing/2014/main" id="{2CC9FB06-5411-8744-0FC7-4B0A62590625}"/>
                  </a:ext>
                </a:extLst>
              </p:cNvPr>
              <p:cNvSpPr/>
              <p:nvPr/>
            </p:nvSpPr>
            <p:spPr>
              <a:xfrm>
                <a:off x="6862476" y="61947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0" name="任意多边形: 形状 11899">
                <a:extLst>
                  <a:ext uri="{FF2B5EF4-FFF2-40B4-BE49-F238E27FC236}">
                    <a16:creationId xmlns:a16="http://schemas.microsoft.com/office/drawing/2014/main" id="{A0575753-4BD5-D574-77AF-5F7C6339A102}"/>
                  </a:ext>
                </a:extLst>
              </p:cNvPr>
              <p:cNvSpPr/>
              <p:nvPr/>
            </p:nvSpPr>
            <p:spPr>
              <a:xfrm>
                <a:off x="6862476" y="62410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1" name="任意多边形: 形状 11900">
                <a:extLst>
                  <a:ext uri="{FF2B5EF4-FFF2-40B4-BE49-F238E27FC236}">
                    <a16:creationId xmlns:a16="http://schemas.microsoft.com/office/drawing/2014/main" id="{7AEFAF88-D3A8-7B98-87DD-7DDD9009A8C8}"/>
                  </a:ext>
                </a:extLst>
              </p:cNvPr>
              <p:cNvSpPr/>
              <p:nvPr/>
            </p:nvSpPr>
            <p:spPr>
              <a:xfrm>
                <a:off x="7121937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2" name="任意多边形: 形状 11901">
                <a:extLst>
                  <a:ext uri="{FF2B5EF4-FFF2-40B4-BE49-F238E27FC236}">
                    <a16:creationId xmlns:a16="http://schemas.microsoft.com/office/drawing/2014/main" id="{CD99C1B7-A142-B985-4D0F-826B5D64D4DF}"/>
                  </a:ext>
                </a:extLst>
              </p:cNvPr>
              <p:cNvSpPr/>
              <p:nvPr/>
            </p:nvSpPr>
            <p:spPr>
              <a:xfrm>
                <a:off x="7121937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3" name="任意多边形: 形状 11902">
                <a:extLst>
                  <a:ext uri="{FF2B5EF4-FFF2-40B4-BE49-F238E27FC236}">
                    <a16:creationId xmlns:a16="http://schemas.microsoft.com/office/drawing/2014/main" id="{65117319-DF8E-D216-97CD-AF5E294B3F0D}"/>
                  </a:ext>
                </a:extLst>
              </p:cNvPr>
              <p:cNvSpPr/>
              <p:nvPr/>
            </p:nvSpPr>
            <p:spPr>
              <a:xfrm>
                <a:off x="7121937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4" name="任意多边形: 形状 11903">
                <a:extLst>
                  <a:ext uri="{FF2B5EF4-FFF2-40B4-BE49-F238E27FC236}">
                    <a16:creationId xmlns:a16="http://schemas.microsoft.com/office/drawing/2014/main" id="{45712A60-C747-D6A4-A510-D30BF5DE8641}"/>
                  </a:ext>
                </a:extLst>
              </p:cNvPr>
              <p:cNvSpPr/>
              <p:nvPr/>
            </p:nvSpPr>
            <p:spPr>
              <a:xfrm>
                <a:off x="7121937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5" name="任意多边形: 形状 11904">
                <a:extLst>
                  <a:ext uri="{FF2B5EF4-FFF2-40B4-BE49-F238E27FC236}">
                    <a16:creationId xmlns:a16="http://schemas.microsoft.com/office/drawing/2014/main" id="{7C41FAF3-E5DB-9D7B-6E29-242EAAAE7C45}"/>
                  </a:ext>
                </a:extLst>
              </p:cNvPr>
              <p:cNvSpPr/>
              <p:nvPr/>
            </p:nvSpPr>
            <p:spPr>
              <a:xfrm>
                <a:off x="7121937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6" name="任意多边形: 形状 11905">
                <a:extLst>
                  <a:ext uri="{FF2B5EF4-FFF2-40B4-BE49-F238E27FC236}">
                    <a16:creationId xmlns:a16="http://schemas.microsoft.com/office/drawing/2014/main" id="{26DE4698-984C-86D7-CE82-702BABA0E5DA}"/>
                  </a:ext>
                </a:extLst>
              </p:cNvPr>
              <p:cNvSpPr/>
              <p:nvPr/>
            </p:nvSpPr>
            <p:spPr>
              <a:xfrm>
                <a:off x="7121937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7" name="任意多边形: 形状 11906">
                <a:extLst>
                  <a:ext uri="{FF2B5EF4-FFF2-40B4-BE49-F238E27FC236}">
                    <a16:creationId xmlns:a16="http://schemas.microsoft.com/office/drawing/2014/main" id="{88E4CC17-A72B-522A-049C-21BA170B10DE}"/>
                  </a:ext>
                </a:extLst>
              </p:cNvPr>
              <p:cNvSpPr/>
              <p:nvPr/>
            </p:nvSpPr>
            <p:spPr>
              <a:xfrm>
                <a:off x="7121937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8" name="任意多边形: 形状 11907">
                <a:extLst>
                  <a:ext uri="{FF2B5EF4-FFF2-40B4-BE49-F238E27FC236}">
                    <a16:creationId xmlns:a16="http://schemas.microsoft.com/office/drawing/2014/main" id="{0367CCEE-F72A-4995-F674-15AAE45128F5}"/>
                  </a:ext>
                </a:extLst>
              </p:cNvPr>
              <p:cNvSpPr/>
              <p:nvPr/>
            </p:nvSpPr>
            <p:spPr>
              <a:xfrm>
                <a:off x="7121937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9" name="任意多边形: 形状 11908">
                <a:extLst>
                  <a:ext uri="{FF2B5EF4-FFF2-40B4-BE49-F238E27FC236}">
                    <a16:creationId xmlns:a16="http://schemas.microsoft.com/office/drawing/2014/main" id="{3515980B-2A11-0211-210B-88B58556F418}"/>
                  </a:ext>
                </a:extLst>
              </p:cNvPr>
              <p:cNvSpPr/>
              <p:nvPr/>
            </p:nvSpPr>
            <p:spPr>
              <a:xfrm>
                <a:off x="7121937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0" name="任意多边形: 形状 11909">
                <a:extLst>
                  <a:ext uri="{FF2B5EF4-FFF2-40B4-BE49-F238E27FC236}">
                    <a16:creationId xmlns:a16="http://schemas.microsoft.com/office/drawing/2014/main" id="{BFB1C379-99BD-EA3C-4540-5B0D514C5751}"/>
                  </a:ext>
                </a:extLst>
              </p:cNvPr>
              <p:cNvSpPr/>
              <p:nvPr/>
            </p:nvSpPr>
            <p:spPr>
              <a:xfrm>
                <a:off x="7121937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1" name="任意多边形: 形状 11910">
                <a:extLst>
                  <a:ext uri="{FF2B5EF4-FFF2-40B4-BE49-F238E27FC236}">
                    <a16:creationId xmlns:a16="http://schemas.microsoft.com/office/drawing/2014/main" id="{647B1A4E-F339-B5D6-458B-509F747D32FE}"/>
                  </a:ext>
                </a:extLst>
              </p:cNvPr>
              <p:cNvSpPr/>
              <p:nvPr/>
            </p:nvSpPr>
            <p:spPr>
              <a:xfrm>
                <a:off x="7078122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2" name="任意多边形: 形状 11911">
                <a:extLst>
                  <a:ext uri="{FF2B5EF4-FFF2-40B4-BE49-F238E27FC236}">
                    <a16:creationId xmlns:a16="http://schemas.microsoft.com/office/drawing/2014/main" id="{586626EF-7E67-DD57-AAF1-9F8F6A1CB5FF}"/>
                  </a:ext>
                </a:extLst>
              </p:cNvPr>
              <p:cNvSpPr/>
              <p:nvPr/>
            </p:nvSpPr>
            <p:spPr>
              <a:xfrm>
                <a:off x="7078122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3" name="任意多边形: 形状 11912">
                <a:extLst>
                  <a:ext uri="{FF2B5EF4-FFF2-40B4-BE49-F238E27FC236}">
                    <a16:creationId xmlns:a16="http://schemas.microsoft.com/office/drawing/2014/main" id="{870156C8-04FD-E090-F586-EBD017199BD9}"/>
                  </a:ext>
                </a:extLst>
              </p:cNvPr>
              <p:cNvSpPr/>
              <p:nvPr/>
            </p:nvSpPr>
            <p:spPr>
              <a:xfrm>
                <a:off x="7078122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4" name="任意多边形: 形状 11913">
                <a:extLst>
                  <a:ext uri="{FF2B5EF4-FFF2-40B4-BE49-F238E27FC236}">
                    <a16:creationId xmlns:a16="http://schemas.microsoft.com/office/drawing/2014/main" id="{F4CA049D-C5D4-7C7C-05A2-7FFA072351C5}"/>
                  </a:ext>
                </a:extLst>
              </p:cNvPr>
              <p:cNvSpPr/>
              <p:nvPr/>
            </p:nvSpPr>
            <p:spPr>
              <a:xfrm>
                <a:off x="7078122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5" name="任意多边形: 形状 11914">
                <a:extLst>
                  <a:ext uri="{FF2B5EF4-FFF2-40B4-BE49-F238E27FC236}">
                    <a16:creationId xmlns:a16="http://schemas.microsoft.com/office/drawing/2014/main" id="{7CC772C8-D20D-1343-A1A9-29C4E692796B}"/>
                  </a:ext>
                </a:extLst>
              </p:cNvPr>
              <p:cNvSpPr/>
              <p:nvPr/>
            </p:nvSpPr>
            <p:spPr>
              <a:xfrm>
                <a:off x="7078122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6" name="任意多边形: 形状 11915">
                <a:extLst>
                  <a:ext uri="{FF2B5EF4-FFF2-40B4-BE49-F238E27FC236}">
                    <a16:creationId xmlns:a16="http://schemas.microsoft.com/office/drawing/2014/main" id="{EE83B4A5-05EF-BC20-4D2E-0B1C0E92EED4}"/>
                  </a:ext>
                </a:extLst>
              </p:cNvPr>
              <p:cNvSpPr/>
              <p:nvPr/>
            </p:nvSpPr>
            <p:spPr>
              <a:xfrm>
                <a:off x="7078122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7" name="任意多边形: 形状 11916">
                <a:extLst>
                  <a:ext uri="{FF2B5EF4-FFF2-40B4-BE49-F238E27FC236}">
                    <a16:creationId xmlns:a16="http://schemas.microsoft.com/office/drawing/2014/main" id="{0C6A96C6-299D-E3A5-FC0C-329574448B66}"/>
                  </a:ext>
                </a:extLst>
              </p:cNvPr>
              <p:cNvSpPr/>
              <p:nvPr/>
            </p:nvSpPr>
            <p:spPr>
              <a:xfrm>
                <a:off x="7078122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8" name="任意多边形: 形状 11917">
                <a:extLst>
                  <a:ext uri="{FF2B5EF4-FFF2-40B4-BE49-F238E27FC236}">
                    <a16:creationId xmlns:a16="http://schemas.microsoft.com/office/drawing/2014/main" id="{9983F918-ADA4-9C92-186A-2B7F92134001}"/>
                  </a:ext>
                </a:extLst>
              </p:cNvPr>
              <p:cNvSpPr/>
              <p:nvPr/>
            </p:nvSpPr>
            <p:spPr>
              <a:xfrm>
                <a:off x="7078122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9" name="任意多边形: 形状 11918">
                <a:extLst>
                  <a:ext uri="{FF2B5EF4-FFF2-40B4-BE49-F238E27FC236}">
                    <a16:creationId xmlns:a16="http://schemas.microsoft.com/office/drawing/2014/main" id="{9DD3C68D-E3D9-B65A-780D-6145C41D6298}"/>
                  </a:ext>
                </a:extLst>
              </p:cNvPr>
              <p:cNvSpPr/>
              <p:nvPr/>
            </p:nvSpPr>
            <p:spPr>
              <a:xfrm>
                <a:off x="7078122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1" name="图形 14">
              <a:extLst>
                <a:ext uri="{FF2B5EF4-FFF2-40B4-BE49-F238E27FC236}">
                  <a16:creationId xmlns:a16="http://schemas.microsoft.com/office/drawing/2014/main" id="{EF0A3AB4-0A32-9CC8-C89B-0FC0518C7E47}"/>
                </a:ext>
              </a:extLst>
            </p:cNvPr>
            <p:cNvGrpSpPr/>
            <p:nvPr/>
          </p:nvGrpSpPr>
          <p:grpSpPr>
            <a:xfrm>
              <a:off x="6466617" y="4991862"/>
              <a:ext cx="1863566" cy="1367218"/>
              <a:chOff x="6466617" y="4991862"/>
              <a:chExt cx="1863566" cy="1367218"/>
            </a:xfrm>
          </p:grpSpPr>
          <p:sp>
            <p:nvSpPr>
              <p:cNvPr id="11179" name="任意多边形: 形状 11178">
                <a:extLst>
                  <a:ext uri="{FF2B5EF4-FFF2-40B4-BE49-F238E27FC236}">
                    <a16:creationId xmlns:a16="http://schemas.microsoft.com/office/drawing/2014/main" id="{0D6A1ADA-0B6F-A712-9D47-BAF6BB84DBD0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0" name="任意多边形: 形状 11179">
                <a:extLst>
                  <a:ext uri="{FF2B5EF4-FFF2-40B4-BE49-F238E27FC236}">
                    <a16:creationId xmlns:a16="http://schemas.microsoft.com/office/drawing/2014/main" id="{BE00DFD7-9574-DF1E-869C-05830CD579CE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1" name="任意多边形: 形状 11180">
                <a:extLst>
                  <a:ext uri="{FF2B5EF4-FFF2-40B4-BE49-F238E27FC236}">
                    <a16:creationId xmlns:a16="http://schemas.microsoft.com/office/drawing/2014/main" id="{CBD7EA62-901C-9319-CF4C-E3BF91F6722B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2" name="任意多边形: 形状 11181">
                <a:extLst>
                  <a:ext uri="{FF2B5EF4-FFF2-40B4-BE49-F238E27FC236}">
                    <a16:creationId xmlns:a16="http://schemas.microsoft.com/office/drawing/2014/main" id="{3C8C9697-3E47-70B6-C3A7-C20409CEC825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2" name="图形 14">
              <a:extLst>
                <a:ext uri="{FF2B5EF4-FFF2-40B4-BE49-F238E27FC236}">
                  <a16:creationId xmlns:a16="http://schemas.microsoft.com/office/drawing/2014/main" id="{23440044-211F-A3E0-6456-F440C8603CE2}"/>
                </a:ext>
              </a:extLst>
            </p:cNvPr>
            <p:cNvGrpSpPr/>
            <p:nvPr/>
          </p:nvGrpSpPr>
          <p:grpSpPr>
            <a:xfrm>
              <a:off x="8798212" y="5759196"/>
              <a:ext cx="1176081" cy="845248"/>
              <a:chOff x="8798212" y="5759196"/>
              <a:chExt cx="1176081" cy="845248"/>
            </a:xfrm>
          </p:grpSpPr>
          <p:sp>
            <p:nvSpPr>
              <p:cNvPr id="11175" name="任意多边形: 形状 11174">
                <a:extLst>
                  <a:ext uri="{FF2B5EF4-FFF2-40B4-BE49-F238E27FC236}">
                    <a16:creationId xmlns:a16="http://schemas.microsoft.com/office/drawing/2014/main" id="{FF8C8563-6616-51E7-359E-FBEA4CE044D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6" name="任意多边形: 形状 11175">
                <a:extLst>
                  <a:ext uri="{FF2B5EF4-FFF2-40B4-BE49-F238E27FC236}">
                    <a16:creationId xmlns:a16="http://schemas.microsoft.com/office/drawing/2014/main" id="{1B68B8A6-93A0-3ABB-3094-C06BD20D3A7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7" name="任意多边形: 形状 11176">
                <a:extLst>
                  <a:ext uri="{FF2B5EF4-FFF2-40B4-BE49-F238E27FC236}">
                    <a16:creationId xmlns:a16="http://schemas.microsoft.com/office/drawing/2014/main" id="{C53A4C14-B930-F62C-4E5A-049A9825F43A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8" name="任意多边形: 形状 11177">
                <a:extLst>
                  <a:ext uri="{FF2B5EF4-FFF2-40B4-BE49-F238E27FC236}">
                    <a16:creationId xmlns:a16="http://schemas.microsoft.com/office/drawing/2014/main" id="{33224637-8E13-2C53-82FD-63BBC2C2FFC5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3" name="图形 14">
              <a:extLst>
                <a:ext uri="{FF2B5EF4-FFF2-40B4-BE49-F238E27FC236}">
                  <a16:creationId xmlns:a16="http://schemas.microsoft.com/office/drawing/2014/main" id="{E79CD8A8-019E-F775-2753-C29C406FAAD1}"/>
                </a:ext>
              </a:extLst>
            </p:cNvPr>
            <p:cNvGrpSpPr/>
            <p:nvPr/>
          </p:nvGrpSpPr>
          <p:grpSpPr>
            <a:xfrm>
              <a:off x="7105650" y="4401360"/>
              <a:ext cx="1112161" cy="2003344"/>
              <a:chOff x="7105650" y="4401360"/>
              <a:chExt cx="1112161" cy="2003344"/>
            </a:xfrm>
          </p:grpSpPr>
          <p:sp>
            <p:nvSpPr>
              <p:cNvPr id="11131" name="任意多边形: 形状 11130">
                <a:extLst>
                  <a:ext uri="{FF2B5EF4-FFF2-40B4-BE49-F238E27FC236}">
                    <a16:creationId xmlns:a16="http://schemas.microsoft.com/office/drawing/2014/main" id="{E721483E-A3FB-7778-5A31-ED3FB477C039}"/>
                  </a:ext>
                </a:extLst>
              </p:cNvPr>
              <p:cNvSpPr/>
              <p:nvPr/>
            </p:nvSpPr>
            <p:spPr>
              <a:xfrm>
                <a:off x="8139779" y="4405201"/>
                <a:ext cx="76243" cy="116411"/>
              </a:xfrm>
              <a:custGeom>
                <a:avLst/>
                <a:gdLst>
                  <a:gd name="connsiteX0" fmla="*/ 72104 w 76243"/>
                  <a:gd name="connsiteY0" fmla="*/ 19637 h 116411"/>
                  <a:gd name="connsiteX1" fmla="*/ 58388 w 76243"/>
                  <a:gd name="connsiteY1" fmla="*/ 4873 h 116411"/>
                  <a:gd name="connsiteX2" fmla="*/ 44005 w 76243"/>
                  <a:gd name="connsiteY2" fmla="*/ 301 h 116411"/>
                  <a:gd name="connsiteX3" fmla="*/ 23146 w 76243"/>
                  <a:gd name="connsiteY3" fmla="*/ 4873 h 116411"/>
                  <a:gd name="connsiteX4" fmla="*/ 10477 w 76243"/>
                  <a:gd name="connsiteY4" fmla="*/ 18399 h 116411"/>
                  <a:gd name="connsiteX5" fmla="*/ 0 w 76243"/>
                  <a:gd name="connsiteY5" fmla="*/ 104124 h 116411"/>
                  <a:gd name="connsiteX6" fmla="*/ 31813 w 76243"/>
                  <a:gd name="connsiteY6" fmla="*/ 116411 h 116411"/>
                  <a:gd name="connsiteX7" fmla="*/ 68675 w 76243"/>
                  <a:gd name="connsiteY7" fmla="*/ 48212 h 116411"/>
                  <a:gd name="connsiteX8" fmla="*/ 74200 w 76243"/>
                  <a:gd name="connsiteY8" fmla="*/ 38020 h 116411"/>
                  <a:gd name="connsiteX9" fmla="*/ 72104 w 76243"/>
                  <a:gd name="connsiteY9" fmla="*/ 19637 h 11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43" h="116411">
                    <a:moveTo>
                      <a:pt x="72104" y="19637"/>
                    </a:moveTo>
                    <a:lnTo>
                      <a:pt x="58388" y="4873"/>
                    </a:lnTo>
                    <a:cubicBezTo>
                      <a:pt x="54692" y="977"/>
                      <a:pt x="49263" y="-747"/>
                      <a:pt x="44005" y="301"/>
                    </a:cubicBezTo>
                    <a:lnTo>
                      <a:pt x="23146" y="4873"/>
                    </a:lnTo>
                    <a:cubicBezTo>
                      <a:pt x="16459" y="6207"/>
                      <a:pt x="11363" y="11645"/>
                      <a:pt x="10477" y="18399"/>
                    </a:cubicBezTo>
                    <a:lnTo>
                      <a:pt x="0" y="104124"/>
                    </a:lnTo>
                    <a:lnTo>
                      <a:pt x="31813" y="116411"/>
                    </a:lnTo>
                    <a:cubicBezTo>
                      <a:pt x="70675" y="99456"/>
                      <a:pt x="68675" y="48212"/>
                      <a:pt x="68675" y="48212"/>
                    </a:cubicBezTo>
                    <a:lnTo>
                      <a:pt x="74200" y="38020"/>
                    </a:lnTo>
                    <a:cubicBezTo>
                      <a:pt x="77562" y="32086"/>
                      <a:pt x="76714" y="24657"/>
                      <a:pt x="72104" y="19637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2" name="任意多边形: 形状 11131">
                <a:extLst>
                  <a:ext uri="{FF2B5EF4-FFF2-40B4-BE49-F238E27FC236}">
                    <a16:creationId xmlns:a16="http://schemas.microsoft.com/office/drawing/2014/main" id="{2D44FE9B-6E9D-19DD-D1CD-8883313E73C0}"/>
                  </a:ext>
                </a:extLst>
              </p:cNvPr>
              <p:cNvSpPr/>
              <p:nvPr/>
            </p:nvSpPr>
            <p:spPr>
              <a:xfrm>
                <a:off x="7819644" y="4497609"/>
                <a:ext cx="361950" cy="282954"/>
              </a:xfrm>
              <a:custGeom>
                <a:avLst/>
                <a:gdLst>
                  <a:gd name="connsiteX0" fmla="*/ 7715 w 361950"/>
                  <a:gd name="connsiteY0" fmla="*/ 185261 h 282954"/>
                  <a:gd name="connsiteX1" fmla="*/ 56197 w 361950"/>
                  <a:gd name="connsiteY1" fmla="*/ 186690 h 282954"/>
                  <a:gd name="connsiteX2" fmla="*/ 109823 w 361950"/>
                  <a:gd name="connsiteY2" fmla="*/ 185071 h 282954"/>
                  <a:gd name="connsiteX3" fmla="*/ 160877 w 361950"/>
                  <a:gd name="connsiteY3" fmla="*/ 180499 h 282954"/>
                  <a:gd name="connsiteX4" fmla="*/ 182594 w 361950"/>
                  <a:gd name="connsiteY4" fmla="*/ 176308 h 282954"/>
                  <a:gd name="connsiteX5" fmla="*/ 189452 w 361950"/>
                  <a:gd name="connsiteY5" fmla="*/ 174117 h 282954"/>
                  <a:gd name="connsiteX6" fmla="*/ 190405 w 361950"/>
                  <a:gd name="connsiteY6" fmla="*/ 174117 h 282954"/>
                  <a:gd name="connsiteX7" fmla="*/ 204216 w 361950"/>
                  <a:gd name="connsiteY7" fmla="*/ 158305 h 282954"/>
                  <a:gd name="connsiteX8" fmla="*/ 219932 w 361950"/>
                  <a:gd name="connsiteY8" fmla="*/ 137255 h 282954"/>
                  <a:gd name="connsiteX9" fmla="*/ 251079 w 361950"/>
                  <a:gd name="connsiteY9" fmla="*/ 92297 h 282954"/>
                  <a:gd name="connsiteX10" fmla="*/ 313277 w 361950"/>
                  <a:gd name="connsiteY10" fmla="*/ 0 h 282954"/>
                  <a:gd name="connsiteX11" fmla="*/ 361950 w 361950"/>
                  <a:gd name="connsiteY11" fmla="*/ 25813 h 282954"/>
                  <a:gd name="connsiteX12" fmla="*/ 339280 w 361950"/>
                  <a:gd name="connsiteY12" fmla="*/ 78105 h 282954"/>
                  <a:gd name="connsiteX13" fmla="*/ 314611 w 361950"/>
                  <a:gd name="connsiteY13" fmla="*/ 129445 h 282954"/>
                  <a:gd name="connsiteX14" fmla="*/ 287369 w 361950"/>
                  <a:gd name="connsiteY14" fmla="*/ 180404 h 282954"/>
                  <a:gd name="connsiteX15" fmla="*/ 271939 w 361950"/>
                  <a:gd name="connsiteY15" fmla="*/ 206026 h 282954"/>
                  <a:gd name="connsiteX16" fmla="*/ 250793 w 361950"/>
                  <a:gd name="connsiteY16" fmla="*/ 234125 h 282954"/>
                  <a:gd name="connsiteX17" fmla="*/ 228981 w 361950"/>
                  <a:gd name="connsiteY17" fmla="*/ 250603 h 282954"/>
                  <a:gd name="connsiteX18" fmla="*/ 209931 w 361950"/>
                  <a:gd name="connsiteY18" fmla="*/ 259080 h 282954"/>
                  <a:gd name="connsiteX19" fmla="*/ 177165 w 361950"/>
                  <a:gd name="connsiteY19" fmla="*/ 268605 h 282954"/>
                  <a:gd name="connsiteX20" fmla="*/ 116872 w 361950"/>
                  <a:gd name="connsiteY20" fmla="*/ 278130 h 282954"/>
                  <a:gd name="connsiteX21" fmla="*/ 0 w 361950"/>
                  <a:gd name="connsiteY21" fmla="*/ 282702 h 28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1950" h="282954">
                    <a:moveTo>
                      <a:pt x="7715" y="185261"/>
                    </a:moveTo>
                    <a:cubicBezTo>
                      <a:pt x="7715" y="185261"/>
                      <a:pt x="38290" y="187071"/>
                      <a:pt x="56197" y="186690"/>
                    </a:cubicBezTo>
                    <a:cubicBezTo>
                      <a:pt x="74104" y="186309"/>
                      <a:pt x="92202" y="186118"/>
                      <a:pt x="109823" y="185071"/>
                    </a:cubicBezTo>
                    <a:cubicBezTo>
                      <a:pt x="127444" y="184023"/>
                      <a:pt x="144875" y="182689"/>
                      <a:pt x="160877" y="180499"/>
                    </a:cubicBezTo>
                    <a:cubicBezTo>
                      <a:pt x="168192" y="179518"/>
                      <a:pt x="175441" y="178117"/>
                      <a:pt x="182594" y="176308"/>
                    </a:cubicBezTo>
                    <a:lnTo>
                      <a:pt x="189452" y="174117"/>
                    </a:lnTo>
                    <a:cubicBezTo>
                      <a:pt x="191548" y="173164"/>
                      <a:pt x="189452" y="174784"/>
                      <a:pt x="190405" y="174117"/>
                    </a:cubicBezTo>
                    <a:cubicBezTo>
                      <a:pt x="195358" y="169164"/>
                      <a:pt x="199977" y="163887"/>
                      <a:pt x="204216" y="158305"/>
                    </a:cubicBezTo>
                    <a:cubicBezTo>
                      <a:pt x="209455" y="151638"/>
                      <a:pt x="214693" y="144494"/>
                      <a:pt x="219932" y="137255"/>
                    </a:cubicBezTo>
                    <a:cubicBezTo>
                      <a:pt x="230410" y="122682"/>
                      <a:pt x="240697" y="107537"/>
                      <a:pt x="251079" y="92297"/>
                    </a:cubicBezTo>
                    <a:lnTo>
                      <a:pt x="313277" y="0"/>
                    </a:lnTo>
                    <a:lnTo>
                      <a:pt x="361950" y="25813"/>
                    </a:lnTo>
                    <a:cubicBezTo>
                      <a:pt x="354806" y="43625"/>
                      <a:pt x="346996" y="60770"/>
                      <a:pt x="339280" y="78105"/>
                    </a:cubicBezTo>
                    <a:cubicBezTo>
                      <a:pt x="331565" y="95441"/>
                      <a:pt x="322993" y="112395"/>
                      <a:pt x="314611" y="129445"/>
                    </a:cubicBezTo>
                    <a:cubicBezTo>
                      <a:pt x="306229" y="146495"/>
                      <a:pt x="297085" y="163449"/>
                      <a:pt x="287369" y="180404"/>
                    </a:cubicBezTo>
                    <a:cubicBezTo>
                      <a:pt x="282511" y="188881"/>
                      <a:pt x="277844" y="197358"/>
                      <a:pt x="271939" y="206026"/>
                    </a:cubicBezTo>
                    <a:cubicBezTo>
                      <a:pt x="265747" y="216008"/>
                      <a:pt x="258670" y="225409"/>
                      <a:pt x="250793" y="234125"/>
                    </a:cubicBezTo>
                    <a:cubicBezTo>
                      <a:pt x="244440" y="240735"/>
                      <a:pt x="237077" y="246297"/>
                      <a:pt x="228981" y="250603"/>
                    </a:cubicBezTo>
                    <a:cubicBezTo>
                      <a:pt x="222847" y="253889"/>
                      <a:pt x="216475" y="256718"/>
                      <a:pt x="209931" y="259080"/>
                    </a:cubicBezTo>
                    <a:cubicBezTo>
                      <a:pt x="199244" y="263014"/>
                      <a:pt x="188300" y="266205"/>
                      <a:pt x="177165" y="268605"/>
                    </a:cubicBezTo>
                    <a:cubicBezTo>
                      <a:pt x="157296" y="273091"/>
                      <a:pt x="137160" y="276273"/>
                      <a:pt x="116872" y="278130"/>
                    </a:cubicBezTo>
                    <a:cubicBezTo>
                      <a:pt x="78048" y="282083"/>
                      <a:pt x="39014" y="283607"/>
                      <a:pt x="0" y="2827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3" name="任意多边形: 形状 11132">
                <a:extLst>
                  <a:ext uri="{FF2B5EF4-FFF2-40B4-BE49-F238E27FC236}">
                    <a16:creationId xmlns:a16="http://schemas.microsoft.com/office/drawing/2014/main" id="{1DD3D7E6-F509-06B9-A906-E185A1D884F6}"/>
                  </a:ext>
                </a:extLst>
              </p:cNvPr>
              <p:cNvSpPr/>
              <p:nvPr/>
            </p:nvSpPr>
            <p:spPr>
              <a:xfrm>
                <a:off x="7819739" y="4498181"/>
                <a:ext cx="362235" cy="282363"/>
              </a:xfrm>
              <a:custGeom>
                <a:avLst/>
                <a:gdLst>
                  <a:gd name="connsiteX0" fmla="*/ 362236 w 362235"/>
                  <a:gd name="connsiteY0" fmla="*/ 25432 h 282363"/>
                  <a:gd name="connsiteX1" fmla="*/ 339662 w 362235"/>
                  <a:gd name="connsiteY1" fmla="*/ 77629 h 282363"/>
                  <a:gd name="connsiteX2" fmla="*/ 314896 w 362235"/>
                  <a:gd name="connsiteY2" fmla="*/ 129064 h 282363"/>
                  <a:gd name="connsiteX3" fmla="*/ 287750 w 362235"/>
                  <a:gd name="connsiteY3" fmla="*/ 179927 h 282363"/>
                  <a:gd name="connsiteX4" fmla="*/ 272225 w 362235"/>
                  <a:gd name="connsiteY4" fmla="*/ 205550 h 282363"/>
                  <a:gd name="connsiteX5" fmla="*/ 251174 w 362235"/>
                  <a:gd name="connsiteY5" fmla="*/ 233648 h 282363"/>
                  <a:gd name="connsiteX6" fmla="*/ 228886 w 362235"/>
                  <a:gd name="connsiteY6" fmla="*/ 250031 h 282363"/>
                  <a:gd name="connsiteX7" fmla="*/ 209836 w 362235"/>
                  <a:gd name="connsiteY7" fmla="*/ 258604 h 282363"/>
                  <a:gd name="connsiteX8" fmla="*/ 177165 w 362235"/>
                  <a:gd name="connsiteY8" fmla="*/ 268129 h 282363"/>
                  <a:gd name="connsiteX9" fmla="*/ 116872 w 362235"/>
                  <a:gd name="connsiteY9" fmla="*/ 277654 h 282363"/>
                  <a:gd name="connsiteX10" fmla="*/ 91726 w 362235"/>
                  <a:gd name="connsiteY10" fmla="*/ 279845 h 282363"/>
                  <a:gd name="connsiteX11" fmla="*/ 0 w 362235"/>
                  <a:gd name="connsiteY11" fmla="*/ 282130 h 282363"/>
                  <a:gd name="connsiteX12" fmla="*/ 1524 w 362235"/>
                  <a:gd name="connsiteY12" fmla="*/ 262128 h 282363"/>
                  <a:gd name="connsiteX13" fmla="*/ 7525 w 362235"/>
                  <a:gd name="connsiteY13" fmla="*/ 185261 h 282363"/>
                  <a:gd name="connsiteX14" fmla="*/ 55912 w 362235"/>
                  <a:gd name="connsiteY14" fmla="*/ 186690 h 282363"/>
                  <a:gd name="connsiteX15" fmla="*/ 109633 w 362235"/>
                  <a:gd name="connsiteY15" fmla="*/ 185071 h 282363"/>
                  <a:gd name="connsiteX16" fmla="*/ 160687 w 362235"/>
                  <a:gd name="connsiteY16" fmla="*/ 180499 h 282363"/>
                  <a:gd name="connsiteX17" fmla="*/ 182404 w 362235"/>
                  <a:gd name="connsiteY17" fmla="*/ 176308 h 282363"/>
                  <a:gd name="connsiteX18" fmla="*/ 189262 w 362235"/>
                  <a:gd name="connsiteY18" fmla="*/ 174117 h 282363"/>
                  <a:gd name="connsiteX19" fmla="*/ 190214 w 362235"/>
                  <a:gd name="connsiteY19" fmla="*/ 174117 h 282363"/>
                  <a:gd name="connsiteX20" fmla="*/ 204025 w 362235"/>
                  <a:gd name="connsiteY20" fmla="*/ 158305 h 282363"/>
                  <a:gd name="connsiteX21" fmla="*/ 219646 w 362235"/>
                  <a:gd name="connsiteY21" fmla="*/ 137255 h 282363"/>
                  <a:gd name="connsiteX22" fmla="*/ 250888 w 362235"/>
                  <a:gd name="connsiteY22" fmla="*/ 92297 h 282363"/>
                  <a:gd name="connsiteX23" fmla="*/ 313087 w 362235"/>
                  <a:gd name="connsiteY23" fmla="*/ 0 h 28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62235" h="282363">
                    <a:moveTo>
                      <a:pt x="362236" y="25432"/>
                    </a:moveTo>
                    <a:cubicBezTo>
                      <a:pt x="355092" y="43148"/>
                      <a:pt x="347377" y="60293"/>
                      <a:pt x="339662" y="77629"/>
                    </a:cubicBezTo>
                    <a:cubicBezTo>
                      <a:pt x="331946" y="94964"/>
                      <a:pt x="323374" y="111919"/>
                      <a:pt x="314896" y="129064"/>
                    </a:cubicBezTo>
                    <a:cubicBezTo>
                      <a:pt x="306419" y="146209"/>
                      <a:pt x="297466" y="162973"/>
                      <a:pt x="287750" y="179927"/>
                    </a:cubicBezTo>
                    <a:cubicBezTo>
                      <a:pt x="282892" y="188404"/>
                      <a:pt x="278225" y="196882"/>
                      <a:pt x="272225" y="205550"/>
                    </a:cubicBezTo>
                    <a:cubicBezTo>
                      <a:pt x="266100" y="215551"/>
                      <a:pt x="259051" y="224961"/>
                      <a:pt x="251174" y="233648"/>
                    </a:cubicBezTo>
                    <a:cubicBezTo>
                      <a:pt x="244669" y="240268"/>
                      <a:pt x="237144" y="245793"/>
                      <a:pt x="228886" y="250031"/>
                    </a:cubicBezTo>
                    <a:cubicBezTo>
                      <a:pt x="222761" y="253365"/>
                      <a:pt x="216389" y="256232"/>
                      <a:pt x="209836" y="258604"/>
                    </a:cubicBezTo>
                    <a:cubicBezTo>
                      <a:pt x="199168" y="262490"/>
                      <a:pt x="188252" y="265671"/>
                      <a:pt x="177165" y="268129"/>
                    </a:cubicBezTo>
                    <a:cubicBezTo>
                      <a:pt x="157286" y="272567"/>
                      <a:pt x="137151" y="275749"/>
                      <a:pt x="116872" y="277654"/>
                    </a:cubicBezTo>
                    <a:cubicBezTo>
                      <a:pt x="108395" y="278511"/>
                      <a:pt x="100013" y="279178"/>
                      <a:pt x="91726" y="279845"/>
                    </a:cubicBezTo>
                    <a:cubicBezTo>
                      <a:pt x="61150" y="282035"/>
                      <a:pt x="31051" y="282797"/>
                      <a:pt x="0" y="282130"/>
                    </a:cubicBezTo>
                    <a:lnTo>
                      <a:pt x="1524" y="262128"/>
                    </a:lnTo>
                    <a:lnTo>
                      <a:pt x="7525" y="185261"/>
                    </a:lnTo>
                    <a:cubicBezTo>
                      <a:pt x="7525" y="185261"/>
                      <a:pt x="38005" y="187166"/>
                      <a:pt x="55912" y="186690"/>
                    </a:cubicBezTo>
                    <a:cubicBezTo>
                      <a:pt x="73819" y="186214"/>
                      <a:pt x="91916" y="186118"/>
                      <a:pt x="109633" y="185071"/>
                    </a:cubicBezTo>
                    <a:cubicBezTo>
                      <a:pt x="127349" y="184023"/>
                      <a:pt x="144685" y="182785"/>
                      <a:pt x="160687" y="180499"/>
                    </a:cubicBezTo>
                    <a:cubicBezTo>
                      <a:pt x="168011" y="179594"/>
                      <a:pt x="175270" y="178194"/>
                      <a:pt x="182404" y="176308"/>
                    </a:cubicBezTo>
                    <a:cubicBezTo>
                      <a:pt x="184737" y="175727"/>
                      <a:pt x="187023" y="175003"/>
                      <a:pt x="189262" y="174117"/>
                    </a:cubicBezTo>
                    <a:cubicBezTo>
                      <a:pt x="191357" y="173164"/>
                      <a:pt x="189262" y="174879"/>
                      <a:pt x="190214" y="174117"/>
                    </a:cubicBezTo>
                    <a:cubicBezTo>
                      <a:pt x="195167" y="169164"/>
                      <a:pt x="199787" y="163887"/>
                      <a:pt x="204025" y="158305"/>
                    </a:cubicBezTo>
                    <a:cubicBezTo>
                      <a:pt x="209264" y="151638"/>
                      <a:pt x="214503" y="144494"/>
                      <a:pt x="219646" y="137255"/>
                    </a:cubicBezTo>
                    <a:cubicBezTo>
                      <a:pt x="230124" y="122682"/>
                      <a:pt x="240506" y="107537"/>
                      <a:pt x="250888" y="92297"/>
                    </a:cubicBezTo>
                    <a:lnTo>
                      <a:pt x="313087" y="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4" name="任意多边形: 形状 11133">
                <a:extLst>
                  <a:ext uri="{FF2B5EF4-FFF2-40B4-BE49-F238E27FC236}">
                    <a16:creationId xmlns:a16="http://schemas.microsoft.com/office/drawing/2014/main" id="{AF7372B8-3907-546F-1915-041043E047B5}"/>
                  </a:ext>
                </a:extLst>
              </p:cNvPr>
              <p:cNvSpPr/>
              <p:nvPr/>
            </p:nvSpPr>
            <p:spPr>
              <a:xfrm>
                <a:off x="7819834" y="4742211"/>
                <a:ext cx="91725" cy="37761"/>
              </a:xfrm>
              <a:custGeom>
                <a:avLst/>
                <a:gdLst>
                  <a:gd name="connsiteX0" fmla="*/ 91726 w 91725"/>
                  <a:gd name="connsiteY0" fmla="*/ 35243 h 37761"/>
                  <a:gd name="connsiteX1" fmla="*/ 0 w 91725"/>
                  <a:gd name="connsiteY1" fmla="*/ 37529 h 37761"/>
                  <a:gd name="connsiteX2" fmla="*/ 1524 w 91725"/>
                  <a:gd name="connsiteY2" fmla="*/ 17526 h 37761"/>
                  <a:gd name="connsiteX3" fmla="*/ 8954 w 91725"/>
                  <a:gd name="connsiteY3" fmla="*/ 0 h 37761"/>
                  <a:gd name="connsiteX4" fmla="*/ 91726 w 91725"/>
                  <a:gd name="connsiteY4" fmla="*/ 35243 h 37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725" h="37761">
                    <a:moveTo>
                      <a:pt x="91726" y="35243"/>
                    </a:moveTo>
                    <a:cubicBezTo>
                      <a:pt x="61150" y="37433"/>
                      <a:pt x="31052" y="38195"/>
                      <a:pt x="0" y="37529"/>
                    </a:cubicBezTo>
                    <a:lnTo>
                      <a:pt x="1524" y="17526"/>
                    </a:lnTo>
                    <a:lnTo>
                      <a:pt x="8954" y="0"/>
                    </a:lnTo>
                    <a:cubicBezTo>
                      <a:pt x="40062" y="619"/>
                      <a:pt x="69723" y="13249"/>
                      <a:pt x="91726" y="3524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5" name="任意多边形: 形状 11134">
                <a:extLst>
                  <a:ext uri="{FF2B5EF4-FFF2-40B4-BE49-F238E27FC236}">
                    <a16:creationId xmlns:a16="http://schemas.microsoft.com/office/drawing/2014/main" id="{1471A499-B58A-879F-C42E-3413092DC518}"/>
                  </a:ext>
                </a:extLst>
              </p:cNvPr>
              <p:cNvSpPr/>
              <p:nvPr/>
            </p:nvSpPr>
            <p:spPr>
              <a:xfrm>
                <a:off x="7105650" y="6272900"/>
                <a:ext cx="213122" cy="131804"/>
              </a:xfrm>
              <a:custGeom>
                <a:avLst/>
                <a:gdLst>
                  <a:gd name="connsiteX0" fmla="*/ 212312 w 213122"/>
                  <a:gd name="connsiteY0" fmla="*/ 118374 h 131804"/>
                  <a:gd name="connsiteX1" fmla="*/ 131350 w 213122"/>
                  <a:gd name="connsiteY1" fmla="*/ 19219 h 131804"/>
                  <a:gd name="connsiteX2" fmla="*/ 125987 w 213122"/>
                  <a:gd name="connsiteY2" fmla="*/ 11304 h 131804"/>
                  <a:gd name="connsiteX3" fmla="*/ 125444 w 213122"/>
                  <a:gd name="connsiteY3" fmla="*/ 11218 h 131804"/>
                  <a:gd name="connsiteX4" fmla="*/ 52388 w 213122"/>
                  <a:gd name="connsiteY4" fmla="*/ 169 h 131804"/>
                  <a:gd name="connsiteX5" fmla="*/ 42863 w 213122"/>
                  <a:gd name="connsiteY5" fmla="*/ 3979 h 131804"/>
                  <a:gd name="connsiteX6" fmla="*/ 0 w 213122"/>
                  <a:gd name="connsiteY6" fmla="*/ 64844 h 131804"/>
                  <a:gd name="connsiteX7" fmla="*/ 19050 w 213122"/>
                  <a:gd name="connsiteY7" fmla="*/ 71797 h 131804"/>
                  <a:gd name="connsiteX8" fmla="*/ 29432 w 213122"/>
                  <a:gd name="connsiteY8" fmla="*/ 64558 h 131804"/>
                  <a:gd name="connsiteX9" fmla="*/ 34385 w 213122"/>
                  <a:gd name="connsiteY9" fmla="*/ 77417 h 131804"/>
                  <a:gd name="connsiteX10" fmla="*/ 208788 w 213122"/>
                  <a:gd name="connsiteY10" fmla="*/ 131805 h 131804"/>
                  <a:gd name="connsiteX11" fmla="*/ 212312 w 213122"/>
                  <a:gd name="connsiteY11" fmla="*/ 118374 h 13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122" h="131804">
                    <a:moveTo>
                      <a:pt x="212312" y="118374"/>
                    </a:moveTo>
                    <a:cubicBezTo>
                      <a:pt x="212312" y="118374"/>
                      <a:pt x="126587" y="59033"/>
                      <a:pt x="131350" y="19219"/>
                    </a:cubicBezTo>
                    <a:cubicBezTo>
                      <a:pt x="132055" y="15552"/>
                      <a:pt x="129654" y="12009"/>
                      <a:pt x="125987" y="11304"/>
                    </a:cubicBezTo>
                    <a:cubicBezTo>
                      <a:pt x="125806" y="11266"/>
                      <a:pt x="125625" y="11237"/>
                      <a:pt x="125444" y="11218"/>
                    </a:cubicBezTo>
                    <a:lnTo>
                      <a:pt x="52388" y="169"/>
                    </a:lnTo>
                    <a:cubicBezTo>
                      <a:pt x="48739" y="-526"/>
                      <a:pt x="45025" y="960"/>
                      <a:pt x="42863" y="3979"/>
                    </a:cubicBezTo>
                    <a:lnTo>
                      <a:pt x="0" y="64844"/>
                    </a:lnTo>
                    <a:lnTo>
                      <a:pt x="19050" y="71797"/>
                    </a:lnTo>
                    <a:lnTo>
                      <a:pt x="29432" y="64558"/>
                    </a:lnTo>
                    <a:lnTo>
                      <a:pt x="34385" y="77417"/>
                    </a:lnTo>
                    <a:cubicBezTo>
                      <a:pt x="139637" y="115517"/>
                      <a:pt x="185547" y="130852"/>
                      <a:pt x="208788" y="131805"/>
                    </a:cubicBezTo>
                    <a:cubicBezTo>
                      <a:pt x="215646" y="123613"/>
                      <a:pt x="212312" y="118374"/>
                      <a:pt x="212312" y="118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6" name="任意多边形: 形状 11135">
                <a:extLst>
                  <a:ext uri="{FF2B5EF4-FFF2-40B4-BE49-F238E27FC236}">
                    <a16:creationId xmlns:a16="http://schemas.microsoft.com/office/drawing/2014/main" id="{BCBC2434-3DA8-B6E7-2CDE-034789D43B77}"/>
                  </a:ext>
                </a:extLst>
              </p:cNvPr>
              <p:cNvSpPr/>
              <p:nvPr/>
            </p:nvSpPr>
            <p:spPr>
              <a:xfrm>
                <a:off x="7145178" y="5174075"/>
                <a:ext cx="658368" cy="1145286"/>
              </a:xfrm>
              <a:custGeom>
                <a:avLst/>
                <a:gdLst>
                  <a:gd name="connsiteX0" fmla="*/ 658368 w 658368"/>
                  <a:gd name="connsiteY0" fmla="*/ 97060 h 1145286"/>
                  <a:gd name="connsiteX1" fmla="*/ 646271 w 658368"/>
                  <a:gd name="connsiteY1" fmla="*/ 128302 h 1145286"/>
                  <a:gd name="connsiteX2" fmla="*/ 611124 w 658368"/>
                  <a:gd name="connsiteY2" fmla="*/ 218122 h 1145286"/>
                  <a:gd name="connsiteX3" fmla="*/ 578739 w 658368"/>
                  <a:gd name="connsiteY3" fmla="*/ 299180 h 1145286"/>
                  <a:gd name="connsiteX4" fmla="*/ 409385 w 658368"/>
                  <a:gd name="connsiteY4" fmla="*/ 681895 h 1145286"/>
                  <a:gd name="connsiteX5" fmla="*/ 91726 w 658368"/>
                  <a:gd name="connsiteY5" fmla="*/ 1145286 h 1145286"/>
                  <a:gd name="connsiteX6" fmla="*/ 0 w 658368"/>
                  <a:gd name="connsiteY6" fmla="*/ 1111758 h 1145286"/>
                  <a:gd name="connsiteX7" fmla="*/ 248507 w 658368"/>
                  <a:gd name="connsiteY7" fmla="*/ 640747 h 1145286"/>
                  <a:gd name="connsiteX8" fmla="*/ 331946 w 658368"/>
                  <a:gd name="connsiteY8" fmla="*/ 443865 h 1145286"/>
                  <a:gd name="connsiteX9" fmla="*/ 372713 w 658368"/>
                  <a:gd name="connsiteY9" fmla="*/ 330613 h 1145286"/>
                  <a:gd name="connsiteX10" fmla="*/ 390335 w 658368"/>
                  <a:gd name="connsiteY10" fmla="*/ 279463 h 1145286"/>
                  <a:gd name="connsiteX11" fmla="*/ 432149 w 658368"/>
                  <a:gd name="connsiteY11" fmla="*/ 153638 h 1145286"/>
                  <a:gd name="connsiteX12" fmla="*/ 436721 w 658368"/>
                  <a:gd name="connsiteY12" fmla="*/ 139541 h 1145286"/>
                  <a:gd name="connsiteX13" fmla="*/ 450818 w 658368"/>
                  <a:gd name="connsiteY13" fmla="*/ 95250 h 1145286"/>
                  <a:gd name="connsiteX14" fmla="*/ 480251 w 658368"/>
                  <a:gd name="connsiteY14" fmla="*/ 0 h 1145286"/>
                  <a:gd name="connsiteX15" fmla="*/ 480251 w 658368"/>
                  <a:gd name="connsiteY15" fmla="*/ 0 h 1145286"/>
                  <a:gd name="connsiteX16" fmla="*/ 562070 w 658368"/>
                  <a:gd name="connsiteY16" fmla="*/ 44577 h 114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368" h="1145286">
                    <a:moveTo>
                      <a:pt x="658368" y="97060"/>
                    </a:moveTo>
                    <a:cubicBezTo>
                      <a:pt x="658368" y="97060"/>
                      <a:pt x="653987" y="108490"/>
                      <a:pt x="646271" y="128302"/>
                    </a:cubicBezTo>
                    <a:cubicBezTo>
                      <a:pt x="637985" y="149733"/>
                      <a:pt x="625793" y="180975"/>
                      <a:pt x="611124" y="218122"/>
                    </a:cubicBezTo>
                    <a:cubicBezTo>
                      <a:pt x="601599" y="242887"/>
                      <a:pt x="590455" y="270319"/>
                      <a:pt x="578739" y="299180"/>
                    </a:cubicBezTo>
                    <a:cubicBezTo>
                      <a:pt x="524923" y="432530"/>
                      <a:pt x="455390" y="598360"/>
                      <a:pt x="409385" y="681895"/>
                    </a:cubicBezTo>
                    <a:cubicBezTo>
                      <a:pt x="321278" y="841724"/>
                      <a:pt x="91726" y="1145286"/>
                      <a:pt x="91726" y="1145286"/>
                    </a:cubicBezTo>
                    <a:lnTo>
                      <a:pt x="0" y="1111758"/>
                    </a:lnTo>
                    <a:cubicBezTo>
                      <a:pt x="0" y="1111758"/>
                      <a:pt x="165164" y="799147"/>
                      <a:pt x="248507" y="640747"/>
                    </a:cubicBezTo>
                    <a:cubicBezTo>
                      <a:pt x="280102" y="576786"/>
                      <a:pt x="307962" y="511045"/>
                      <a:pt x="331946" y="443865"/>
                    </a:cubicBezTo>
                    <a:cubicBezTo>
                      <a:pt x="345758" y="407003"/>
                      <a:pt x="359474" y="368617"/>
                      <a:pt x="372713" y="330613"/>
                    </a:cubicBezTo>
                    <a:cubicBezTo>
                      <a:pt x="378714" y="313468"/>
                      <a:pt x="384620" y="296323"/>
                      <a:pt x="390335" y="279463"/>
                    </a:cubicBezTo>
                    <a:cubicBezTo>
                      <a:pt x="405479" y="234886"/>
                      <a:pt x="419672" y="191929"/>
                      <a:pt x="432149" y="153638"/>
                    </a:cubicBezTo>
                    <a:cubicBezTo>
                      <a:pt x="433673" y="148876"/>
                      <a:pt x="435197" y="144113"/>
                      <a:pt x="436721" y="139541"/>
                    </a:cubicBezTo>
                    <a:cubicBezTo>
                      <a:pt x="441770" y="123825"/>
                      <a:pt x="446246" y="108966"/>
                      <a:pt x="450818" y="95250"/>
                    </a:cubicBezTo>
                    <a:cubicBezTo>
                      <a:pt x="468725" y="38862"/>
                      <a:pt x="479870" y="1714"/>
                      <a:pt x="480251" y="0"/>
                    </a:cubicBezTo>
                    <a:lnTo>
                      <a:pt x="480251" y="0"/>
                    </a:lnTo>
                    <a:lnTo>
                      <a:pt x="562070" y="4457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7" name="任意多边形: 形状 11136">
                <a:extLst>
                  <a:ext uri="{FF2B5EF4-FFF2-40B4-BE49-F238E27FC236}">
                    <a16:creationId xmlns:a16="http://schemas.microsoft.com/office/drawing/2014/main" id="{7600A017-A43B-AEBA-72C6-9E10841868ED}"/>
                  </a:ext>
                </a:extLst>
              </p:cNvPr>
              <p:cNvSpPr/>
              <p:nvPr/>
            </p:nvSpPr>
            <p:spPr>
              <a:xfrm>
                <a:off x="7518082" y="5269325"/>
                <a:ext cx="273367" cy="235362"/>
              </a:xfrm>
              <a:custGeom>
                <a:avLst/>
                <a:gdLst>
                  <a:gd name="connsiteX0" fmla="*/ 273367 w 273367"/>
                  <a:gd name="connsiteY0" fmla="*/ 33052 h 235362"/>
                  <a:gd name="connsiteX1" fmla="*/ 238220 w 273367"/>
                  <a:gd name="connsiteY1" fmla="*/ 122872 h 235362"/>
                  <a:gd name="connsiteX2" fmla="*/ 205835 w 273367"/>
                  <a:gd name="connsiteY2" fmla="*/ 203930 h 235362"/>
                  <a:gd name="connsiteX3" fmla="*/ 0 w 273367"/>
                  <a:gd name="connsiteY3" fmla="*/ 235363 h 235362"/>
                  <a:gd name="connsiteX4" fmla="*/ 17621 w 273367"/>
                  <a:gd name="connsiteY4" fmla="*/ 184213 h 235362"/>
                  <a:gd name="connsiteX5" fmla="*/ 59436 w 273367"/>
                  <a:gd name="connsiteY5" fmla="*/ 58388 h 235362"/>
                  <a:gd name="connsiteX6" fmla="*/ 64008 w 273367"/>
                  <a:gd name="connsiteY6" fmla="*/ 44291 h 235362"/>
                  <a:gd name="connsiteX7" fmla="*/ 78105 w 273367"/>
                  <a:gd name="connsiteY7" fmla="*/ 0 h 235362"/>
                  <a:gd name="connsiteX8" fmla="*/ 273367 w 273367"/>
                  <a:gd name="connsiteY8" fmla="*/ 33052 h 2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367" h="235362">
                    <a:moveTo>
                      <a:pt x="273367" y="33052"/>
                    </a:moveTo>
                    <a:cubicBezTo>
                      <a:pt x="265081" y="54483"/>
                      <a:pt x="252889" y="85725"/>
                      <a:pt x="238220" y="122872"/>
                    </a:cubicBezTo>
                    <a:cubicBezTo>
                      <a:pt x="228695" y="147638"/>
                      <a:pt x="217551" y="175070"/>
                      <a:pt x="205835" y="203930"/>
                    </a:cubicBezTo>
                    <a:cubicBezTo>
                      <a:pt x="130969" y="218980"/>
                      <a:pt x="54769" y="229171"/>
                      <a:pt x="0" y="235363"/>
                    </a:cubicBezTo>
                    <a:cubicBezTo>
                      <a:pt x="6001" y="218218"/>
                      <a:pt x="11906" y="201073"/>
                      <a:pt x="17621" y="184213"/>
                    </a:cubicBezTo>
                    <a:cubicBezTo>
                      <a:pt x="32766" y="139637"/>
                      <a:pt x="46958" y="96679"/>
                      <a:pt x="59436" y="58388"/>
                    </a:cubicBezTo>
                    <a:cubicBezTo>
                      <a:pt x="60960" y="53626"/>
                      <a:pt x="62484" y="48863"/>
                      <a:pt x="64008" y="44291"/>
                    </a:cubicBezTo>
                    <a:cubicBezTo>
                      <a:pt x="69056" y="28575"/>
                      <a:pt x="73533" y="13716"/>
                      <a:pt x="78105" y="0"/>
                    </a:cubicBezTo>
                    <a:cubicBezTo>
                      <a:pt x="133159" y="7525"/>
                      <a:pt x="206692" y="18764"/>
                      <a:pt x="273367" y="3305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8" name="任意多边形: 形状 11137">
                <a:extLst>
                  <a:ext uri="{FF2B5EF4-FFF2-40B4-BE49-F238E27FC236}">
                    <a16:creationId xmlns:a16="http://schemas.microsoft.com/office/drawing/2014/main" id="{8D3C9B65-8DAF-A629-5F28-E75C6D5BFA54}"/>
                  </a:ext>
                </a:extLst>
              </p:cNvPr>
              <p:cNvSpPr/>
              <p:nvPr/>
            </p:nvSpPr>
            <p:spPr>
              <a:xfrm>
                <a:off x="7510462" y="4680657"/>
                <a:ext cx="353307" cy="467510"/>
              </a:xfrm>
              <a:custGeom>
                <a:avLst/>
                <a:gdLst>
                  <a:gd name="connsiteX0" fmla="*/ 0 w 353307"/>
                  <a:gd name="connsiteY0" fmla="*/ 53268 h 467510"/>
                  <a:gd name="connsiteX1" fmla="*/ 0 w 353307"/>
                  <a:gd name="connsiteY1" fmla="*/ 53268 h 467510"/>
                  <a:gd name="connsiteX2" fmla="*/ 25241 w 353307"/>
                  <a:gd name="connsiteY2" fmla="*/ 199762 h 467510"/>
                  <a:gd name="connsiteX3" fmla="*/ 30004 w 353307"/>
                  <a:gd name="connsiteY3" fmla="*/ 313110 h 467510"/>
                  <a:gd name="connsiteX4" fmla="*/ 27908 w 353307"/>
                  <a:gd name="connsiteY4" fmla="*/ 403121 h 467510"/>
                  <a:gd name="connsiteX5" fmla="*/ 24575 w 353307"/>
                  <a:gd name="connsiteY5" fmla="*/ 452556 h 467510"/>
                  <a:gd name="connsiteX6" fmla="*/ 313944 w 353307"/>
                  <a:gd name="connsiteY6" fmla="*/ 467510 h 467510"/>
                  <a:gd name="connsiteX7" fmla="*/ 316801 w 353307"/>
                  <a:gd name="connsiteY7" fmla="*/ 2309 h 467510"/>
                  <a:gd name="connsiteX8" fmla="*/ 239268 w 353307"/>
                  <a:gd name="connsiteY8" fmla="*/ 499 h 467510"/>
                  <a:gd name="connsiteX9" fmla="*/ 222885 w 353307"/>
                  <a:gd name="connsiteY9" fmla="*/ 1547 h 467510"/>
                  <a:gd name="connsiteX10" fmla="*/ 93440 w 353307"/>
                  <a:gd name="connsiteY10" fmla="*/ 24217 h 467510"/>
                  <a:gd name="connsiteX11" fmla="*/ 70295 w 353307"/>
                  <a:gd name="connsiteY11" fmla="*/ 29932 h 467510"/>
                  <a:gd name="connsiteX12" fmla="*/ 0 w 353307"/>
                  <a:gd name="connsiteY12" fmla="*/ 53268 h 467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3307" h="467510">
                    <a:moveTo>
                      <a:pt x="0" y="53268"/>
                    </a:moveTo>
                    <a:cubicBezTo>
                      <a:pt x="0" y="53268"/>
                      <a:pt x="0" y="53268"/>
                      <a:pt x="0" y="53268"/>
                    </a:cubicBezTo>
                    <a:cubicBezTo>
                      <a:pt x="13183" y="101160"/>
                      <a:pt x="21641" y="150223"/>
                      <a:pt x="25241" y="199762"/>
                    </a:cubicBezTo>
                    <a:cubicBezTo>
                      <a:pt x="28575" y="239291"/>
                      <a:pt x="29813" y="278153"/>
                      <a:pt x="30004" y="313110"/>
                    </a:cubicBezTo>
                    <a:cubicBezTo>
                      <a:pt x="30194" y="348067"/>
                      <a:pt x="29051" y="379309"/>
                      <a:pt x="27908" y="403121"/>
                    </a:cubicBezTo>
                    <a:cubicBezTo>
                      <a:pt x="26384" y="433792"/>
                      <a:pt x="24575" y="452556"/>
                      <a:pt x="24575" y="452556"/>
                    </a:cubicBezTo>
                    <a:lnTo>
                      <a:pt x="313944" y="467510"/>
                    </a:lnTo>
                    <a:cubicBezTo>
                      <a:pt x="400812" y="153185"/>
                      <a:pt x="316801" y="2309"/>
                      <a:pt x="316801" y="2309"/>
                    </a:cubicBezTo>
                    <a:cubicBezTo>
                      <a:pt x="291017" y="52"/>
                      <a:pt x="265128" y="-548"/>
                      <a:pt x="239268" y="499"/>
                    </a:cubicBezTo>
                    <a:cubicBezTo>
                      <a:pt x="233934" y="499"/>
                      <a:pt x="228409" y="1071"/>
                      <a:pt x="222885" y="1547"/>
                    </a:cubicBezTo>
                    <a:cubicBezTo>
                      <a:pt x="179327" y="6557"/>
                      <a:pt x="136103" y="14130"/>
                      <a:pt x="93440" y="24217"/>
                    </a:cubicBezTo>
                    <a:cubicBezTo>
                      <a:pt x="85725" y="25931"/>
                      <a:pt x="77914" y="27931"/>
                      <a:pt x="70295" y="29932"/>
                    </a:cubicBezTo>
                    <a:cubicBezTo>
                      <a:pt x="32575" y="40219"/>
                      <a:pt x="0" y="53268"/>
                      <a:pt x="0" y="5326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9" name="任意多边形: 形状 11138">
                <a:extLst>
                  <a:ext uri="{FF2B5EF4-FFF2-40B4-BE49-F238E27FC236}">
                    <a16:creationId xmlns:a16="http://schemas.microsoft.com/office/drawing/2014/main" id="{A4A8B41B-45B6-E394-7415-56F930974538}"/>
                  </a:ext>
                </a:extLst>
              </p:cNvPr>
              <p:cNvSpPr/>
              <p:nvPr/>
            </p:nvSpPr>
            <p:spPr>
              <a:xfrm>
                <a:off x="7510653" y="4680705"/>
                <a:ext cx="353288" cy="467366"/>
              </a:xfrm>
              <a:custGeom>
                <a:avLst/>
                <a:gdLst>
                  <a:gd name="connsiteX0" fmla="*/ 313849 w 353288"/>
                  <a:gd name="connsiteY0" fmla="*/ 467366 h 467366"/>
                  <a:gd name="connsiteX1" fmla="*/ 24479 w 353288"/>
                  <a:gd name="connsiteY1" fmla="*/ 452507 h 467366"/>
                  <a:gd name="connsiteX2" fmla="*/ 27813 w 353288"/>
                  <a:gd name="connsiteY2" fmla="*/ 402977 h 467366"/>
                  <a:gd name="connsiteX3" fmla="*/ 28956 w 353288"/>
                  <a:gd name="connsiteY3" fmla="*/ 372783 h 467366"/>
                  <a:gd name="connsiteX4" fmla="*/ 29908 w 353288"/>
                  <a:gd name="connsiteY4" fmla="*/ 312966 h 467366"/>
                  <a:gd name="connsiteX5" fmla="*/ 29337 w 353288"/>
                  <a:gd name="connsiteY5" fmla="*/ 280200 h 467366"/>
                  <a:gd name="connsiteX6" fmla="*/ 29337 w 353288"/>
                  <a:gd name="connsiteY6" fmla="*/ 274771 h 467366"/>
                  <a:gd name="connsiteX7" fmla="*/ 26765 w 353288"/>
                  <a:gd name="connsiteY7" fmla="*/ 219716 h 467366"/>
                  <a:gd name="connsiteX8" fmla="*/ 25146 w 353288"/>
                  <a:gd name="connsiteY8" fmla="*/ 199714 h 467366"/>
                  <a:gd name="connsiteX9" fmla="*/ 23813 w 353288"/>
                  <a:gd name="connsiteY9" fmla="*/ 183902 h 467366"/>
                  <a:gd name="connsiteX10" fmla="*/ 18955 w 353288"/>
                  <a:gd name="connsiteY10" fmla="*/ 144088 h 467366"/>
                  <a:gd name="connsiteX11" fmla="*/ 17335 w 353288"/>
                  <a:gd name="connsiteY11" fmla="*/ 133325 h 467366"/>
                  <a:gd name="connsiteX12" fmla="*/ 14478 w 353288"/>
                  <a:gd name="connsiteY12" fmla="*/ 115608 h 467366"/>
                  <a:gd name="connsiteX13" fmla="*/ 0 w 353288"/>
                  <a:gd name="connsiteY13" fmla="*/ 53029 h 467366"/>
                  <a:gd name="connsiteX14" fmla="*/ 0 w 353288"/>
                  <a:gd name="connsiteY14" fmla="*/ 53029 h 467366"/>
                  <a:gd name="connsiteX15" fmla="*/ 70485 w 353288"/>
                  <a:gd name="connsiteY15" fmla="*/ 29883 h 467366"/>
                  <a:gd name="connsiteX16" fmla="*/ 93535 w 353288"/>
                  <a:gd name="connsiteY16" fmla="*/ 24168 h 467366"/>
                  <a:gd name="connsiteX17" fmla="*/ 222980 w 353288"/>
                  <a:gd name="connsiteY17" fmla="*/ 1499 h 467366"/>
                  <a:gd name="connsiteX18" fmla="*/ 239459 w 353288"/>
                  <a:gd name="connsiteY18" fmla="*/ 546 h 467366"/>
                  <a:gd name="connsiteX19" fmla="*/ 316992 w 353288"/>
                  <a:gd name="connsiteY19" fmla="*/ 2261 h 467366"/>
                  <a:gd name="connsiteX20" fmla="*/ 313849 w 353288"/>
                  <a:gd name="connsiteY20" fmla="*/ 467366 h 46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3288" h="467366">
                    <a:moveTo>
                      <a:pt x="313849" y="467366"/>
                    </a:moveTo>
                    <a:lnTo>
                      <a:pt x="24479" y="452507"/>
                    </a:lnTo>
                    <a:cubicBezTo>
                      <a:pt x="24479" y="452507"/>
                      <a:pt x="26289" y="433457"/>
                      <a:pt x="27813" y="402977"/>
                    </a:cubicBezTo>
                    <a:cubicBezTo>
                      <a:pt x="27813" y="394024"/>
                      <a:pt x="28575" y="383927"/>
                      <a:pt x="28956" y="372783"/>
                    </a:cubicBezTo>
                    <a:cubicBezTo>
                      <a:pt x="29527" y="354971"/>
                      <a:pt x="29908" y="334683"/>
                      <a:pt x="29908" y="312966"/>
                    </a:cubicBezTo>
                    <a:cubicBezTo>
                      <a:pt x="29908" y="302393"/>
                      <a:pt x="29908" y="291440"/>
                      <a:pt x="29337" y="280200"/>
                    </a:cubicBezTo>
                    <a:cubicBezTo>
                      <a:pt x="29337" y="278390"/>
                      <a:pt x="29337" y="276581"/>
                      <a:pt x="29337" y="274771"/>
                    </a:cubicBezTo>
                    <a:cubicBezTo>
                      <a:pt x="28861" y="256959"/>
                      <a:pt x="28004" y="238481"/>
                      <a:pt x="26765" y="219716"/>
                    </a:cubicBezTo>
                    <a:cubicBezTo>
                      <a:pt x="26194" y="213049"/>
                      <a:pt x="25717" y="206381"/>
                      <a:pt x="25146" y="199714"/>
                    </a:cubicBezTo>
                    <a:cubicBezTo>
                      <a:pt x="25146" y="194475"/>
                      <a:pt x="24289" y="189141"/>
                      <a:pt x="23813" y="183902"/>
                    </a:cubicBezTo>
                    <a:cubicBezTo>
                      <a:pt x="22384" y="170567"/>
                      <a:pt x="20860" y="157232"/>
                      <a:pt x="18955" y="144088"/>
                    </a:cubicBezTo>
                    <a:cubicBezTo>
                      <a:pt x="18479" y="140468"/>
                      <a:pt x="17907" y="136849"/>
                      <a:pt x="17335" y="133325"/>
                    </a:cubicBezTo>
                    <a:cubicBezTo>
                      <a:pt x="16478" y="127324"/>
                      <a:pt x="15526" y="121514"/>
                      <a:pt x="14478" y="115608"/>
                    </a:cubicBezTo>
                    <a:cubicBezTo>
                      <a:pt x="10782" y="94501"/>
                      <a:pt x="5944" y="73612"/>
                      <a:pt x="0" y="53029"/>
                    </a:cubicBezTo>
                    <a:lnTo>
                      <a:pt x="0" y="53029"/>
                    </a:lnTo>
                    <a:cubicBezTo>
                      <a:pt x="0" y="53029"/>
                      <a:pt x="32671" y="40265"/>
                      <a:pt x="70485" y="29883"/>
                    </a:cubicBezTo>
                    <a:cubicBezTo>
                      <a:pt x="78010" y="27883"/>
                      <a:pt x="85820" y="25883"/>
                      <a:pt x="93535" y="24168"/>
                    </a:cubicBezTo>
                    <a:cubicBezTo>
                      <a:pt x="136217" y="14138"/>
                      <a:pt x="179432" y="6566"/>
                      <a:pt x="222980" y="1499"/>
                    </a:cubicBezTo>
                    <a:cubicBezTo>
                      <a:pt x="228600" y="1499"/>
                      <a:pt x="234029" y="641"/>
                      <a:pt x="239459" y="546"/>
                    </a:cubicBezTo>
                    <a:cubicBezTo>
                      <a:pt x="265309" y="-559"/>
                      <a:pt x="291208" y="13"/>
                      <a:pt x="316992" y="2261"/>
                    </a:cubicBezTo>
                    <a:cubicBezTo>
                      <a:pt x="316992" y="2261"/>
                      <a:pt x="400717" y="152565"/>
                      <a:pt x="313849" y="4673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0" name="任意多边形: 形状 11139">
                <a:extLst>
                  <a:ext uri="{FF2B5EF4-FFF2-40B4-BE49-F238E27FC236}">
                    <a16:creationId xmlns:a16="http://schemas.microsoft.com/office/drawing/2014/main" id="{471D5AFF-A877-5F48-0965-79029AA7A4E8}"/>
                  </a:ext>
                </a:extLst>
              </p:cNvPr>
              <p:cNvSpPr/>
              <p:nvPr/>
            </p:nvSpPr>
            <p:spPr>
              <a:xfrm>
                <a:off x="7794498" y="5773631"/>
                <a:ext cx="209684" cy="140441"/>
              </a:xfrm>
              <a:custGeom>
                <a:avLst/>
                <a:gdLst>
                  <a:gd name="connsiteX0" fmla="*/ 208978 w 209684"/>
                  <a:gd name="connsiteY0" fmla="*/ 127487 h 140441"/>
                  <a:gd name="connsiteX1" fmla="*/ 133921 w 209684"/>
                  <a:gd name="connsiteY1" fmla="*/ 23855 h 140441"/>
                  <a:gd name="connsiteX2" fmla="*/ 128892 w 209684"/>
                  <a:gd name="connsiteY2" fmla="*/ 15559 h 140441"/>
                  <a:gd name="connsiteX3" fmla="*/ 128492 w 209684"/>
                  <a:gd name="connsiteY3" fmla="*/ 15473 h 140441"/>
                  <a:gd name="connsiteX4" fmla="*/ 56102 w 209684"/>
                  <a:gd name="connsiteY4" fmla="*/ 233 h 140441"/>
                  <a:gd name="connsiteX5" fmla="*/ 46577 w 209684"/>
                  <a:gd name="connsiteY5" fmla="*/ 3567 h 140441"/>
                  <a:gd name="connsiteX6" fmla="*/ 0 w 209684"/>
                  <a:gd name="connsiteY6" fmla="*/ 61574 h 140441"/>
                  <a:gd name="connsiteX7" fmla="*/ 19050 w 209684"/>
                  <a:gd name="connsiteY7" fmla="*/ 69670 h 140441"/>
                  <a:gd name="connsiteX8" fmla="*/ 29813 w 209684"/>
                  <a:gd name="connsiteY8" fmla="*/ 63003 h 140441"/>
                  <a:gd name="connsiteX9" fmla="*/ 34004 w 209684"/>
                  <a:gd name="connsiteY9" fmla="*/ 76052 h 140441"/>
                  <a:gd name="connsiteX10" fmla="*/ 205454 w 209684"/>
                  <a:gd name="connsiteY10" fmla="*/ 140441 h 140441"/>
                  <a:gd name="connsiteX11" fmla="*/ 208978 w 209684"/>
                  <a:gd name="connsiteY11" fmla="*/ 127487 h 14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684" h="140441">
                    <a:moveTo>
                      <a:pt x="208978" y="127487"/>
                    </a:moveTo>
                    <a:cubicBezTo>
                      <a:pt x="208978" y="127487"/>
                      <a:pt x="126301" y="63289"/>
                      <a:pt x="133921" y="23855"/>
                    </a:cubicBezTo>
                    <a:cubicBezTo>
                      <a:pt x="134826" y="20178"/>
                      <a:pt x="132578" y="16464"/>
                      <a:pt x="128892" y="15559"/>
                    </a:cubicBezTo>
                    <a:cubicBezTo>
                      <a:pt x="128759" y="15530"/>
                      <a:pt x="128626" y="15502"/>
                      <a:pt x="128492" y="15473"/>
                    </a:cubicBezTo>
                    <a:lnTo>
                      <a:pt x="56102" y="233"/>
                    </a:lnTo>
                    <a:cubicBezTo>
                      <a:pt x="52549" y="-567"/>
                      <a:pt x="48854" y="728"/>
                      <a:pt x="46577" y="3567"/>
                    </a:cubicBezTo>
                    <a:lnTo>
                      <a:pt x="0" y="61574"/>
                    </a:lnTo>
                    <a:lnTo>
                      <a:pt x="19050" y="69670"/>
                    </a:lnTo>
                    <a:lnTo>
                      <a:pt x="29813" y="63003"/>
                    </a:lnTo>
                    <a:lnTo>
                      <a:pt x="34004" y="76052"/>
                    </a:lnTo>
                    <a:cubicBezTo>
                      <a:pt x="136969" y="120153"/>
                      <a:pt x="181927" y="138155"/>
                      <a:pt x="205454" y="140441"/>
                    </a:cubicBezTo>
                    <a:cubicBezTo>
                      <a:pt x="212026" y="132631"/>
                      <a:pt x="208978" y="127487"/>
                      <a:pt x="208978" y="1274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1" name="任意多边形: 形状 11140">
                <a:extLst>
                  <a:ext uri="{FF2B5EF4-FFF2-40B4-BE49-F238E27FC236}">
                    <a16:creationId xmlns:a16="http://schemas.microsoft.com/office/drawing/2014/main" id="{AE64C218-E9A4-9AC7-173F-0866239BE577}"/>
                  </a:ext>
                </a:extLst>
              </p:cNvPr>
              <p:cNvSpPr/>
              <p:nvPr/>
            </p:nvSpPr>
            <p:spPr>
              <a:xfrm>
                <a:off x="7493132" y="5086350"/>
                <a:ext cx="724678" cy="723900"/>
              </a:xfrm>
              <a:custGeom>
                <a:avLst/>
                <a:gdLst>
                  <a:gd name="connsiteX0" fmla="*/ 180398 w 724678"/>
                  <a:gd name="connsiteY0" fmla="*/ 307562 h 723900"/>
                  <a:gd name="connsiteX1" fmla="*/ 187161 w 724678"/>
                  <a:gd name="connsiteY1" fmla="*/ 307562 h 723900"/>
                  <a:gd name="connsiteX2" fmla="*/ 534157 w 724678"/>
                  <a:gd name="connsiteY2" fmla="*/ 358045 h 723900"/>
                  <a:gd name="connsiteX3" fmla="*/ 336418 w 724678"/>
                  <a:gd name="connsiteY3" fmla="*/ 685800 h 723900"/>
                  <a:gd name="connsiteX4" fmla="*/ 435287 w 724678"/>
                  <a:gd name="connsiteY4" fmla="*/ 723900 h 723900"/>
                  <a:gd name="connsiteX5" fmla="*/ 713036 w 724678"/>
                  <a:gd name="connsiteY5" fmla="*/ 250412 h 723900"/>
                  <a:gd name="connsiteX6" fmla="*/ 325369 w 724678"/>
                  <a:gd name="connsiteY6" fmla="*/ 134112 h 723900"/>
                  <a:gd name="connsiteX7" fmla="*/ 335941 w 724678"/>
                  <a:gd name="connsiteY7" fmla="*/ 58674 h 723900"/>
                  <a:gd name="connsiteX8" fmla="*/ 38380 w 724678"/>
                  <a:gd name="connsiteY8" fmla="*/ 0 h 723900"/>
                  <a:gd name="connsiteX9" fmla="*/ 180398 w 724678"/>
                  <a:gd name="connsiteY9" fmla="*/ 307562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678" h="723900">
                    <a:moveTo>
                      <a:pt x="180398" y="307562"/>
                    </a:moveTo>
                    <a:lnTo>
                      <a:pt x="187161" y="307562"/>
                    </a:lnTo>
                    <a:lnTo>
                      <a:pt x="534157" y="358045"/>
                    </a:lnTo>
                    <a:lnTo>
                      <a:pt x="336418" y="685800"/>
                    </a:lnTo>
                    <a:lnTo>
                      <a:pt x="435287" y="723900"/>
                    </a:lnTo>
                    <a:cubicBezTo>
                      <a:pt x="435287" y="723900"/>
                      <a:pt x="792951" y="338328"/>
                      <a:pt x="713036" y="250412"/>
                    </a:cubicBezTo>
                    <a:cubicBezTo>
                      <a:pt x="647314" y="178118"/>
                      <a:pt x="325369" y="134112"/>
                      <a:pt x="325369" y="134112"/>
                    </a:cubicBezTo>
                    <a:lnTo>
                      <a:pt x="335941" y="58674"/>
                    </a:lnTo>
                    <a:lnTo>
                      <a:pt x="38380" y="0"/>
                    </a:lnTo>
                    <a:cubicBezTo>
                      <a:pt x="-88969" y="278321"/>
                      <a:pt x="137821" y="304800"/>
                      <a:pt x="180398" y="3075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2" name="任意多边形: 形状 11141">
                <a:extLst>
                  <a:ext uri="{FF2B5EF4-FFF2-40B4-BE49-F238E27FC236}">
                    <a16:creationId xmlns:a16="http://schemas.microsoft.com/office/drawing/2014/main" id="{1AF92FA0-8B44-3036-504C-600B2C1E7D5C}"/>
                  </a:ext>
                </a:extLst>
              </p:cNvPr>
              <p:cNvSpPr/>
              <p:nvPr/>
            </p:nvSpPr>
            <p:spPr>
              <a:xfrm>
                <a:off x="7521701" y="5094350"/>
                <a:ext cx="11334" cy="21240"/>
              </a:xfrm>
              <a:custGeom>
                <a:avLst/>
                <a:gdLst>
                  <a:gd name="connsiteX0" fmla="*/ 6287 w 11334"/>
                  <a:gd name="connsiteY0" fmla="*/ 21241 h 21240"/>
                  <a:gd name="connsiteX1" fmla="*/ 0 w 11334"/>
                  <a:gd name="connsiteY1" fmla="*/ 20003 h 21240"/>
                  <a:gd name="connsiteX2" fmla="*/ 5715 w 11334"/>
                  <a:gd name="connsiteY2" fmla="*/ 0 h 21240"/>
                  <a:gd name="connsiteX3" fmla="*/ 11335 w 11334"/>
                  <a:gd name="connsiteY3" fmla="*/ 1048 h 21240"/>
                  <a:gd name="connsiteX4" fmla="*/ 6287 w 11334"/>
                  <a:gd name="connsiteY4" fmla="*/ 21241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34" h="21240">
                    <a:moveTo>
                      <a:pt x="6287" y="21241"/>
                    </a:moveTo>
                    <a:lnTo>
                      <a:pt x="0" y="20003"/>
                    </a:lnTo>
                    <a:lnTo>
                      <a:pt x="5715" y="0"/>
                    </a:lnTo>
                    <a:lnTo>
                      <a:pt x="11335" y="1048"/>
                    </a:lnTo>
                    <a:lnTo>
                      <a:pt x="6287" y="2124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3" name="任意多边形: 形状 11142">
                <a:extLst>
                  <a:ext uri="{FF2B5EF4-FFF2-40B4-BE49-F238E27FC236}">
                    <a16:creationId xmlns:a16="http://schemas.microsoft.com/office/drawing/2014/main" id="{6D18A2EE-3AA2-6DDD-3920-77F036945099}"/>
                  </a:ext>
                </a:extLst>
              </p:cNvPr>
              <p:cNvSpPr/>
              <p:nvPr/>
            </p:nvSpPr>
            <p:spPr>
              <a:xfrm>
                <a:off x="7635049" y="5116163"/>
                <a:ext cx="131635" cy="44767"/>
              </a:xfrm>
              <a:custGeom>
                <a:avLst/>
                <a:gdLst>
                  <a:gd name="connsiteX0" fmla="*/ 127159 w 131635"/>
                  <a:gd name="connsiteY0" fmla="*/ 44767 h 44767"/>
                  <a:gd name="connsiteX1" fmla="*/ 0 w 131635"/>
                  <a:gd name="connsiteY1" fmla="*/ 20193 h 44767"/>
                  <a:gd name="connsiteX2" fmla="*/ 4953 w 131635"/>
                  <a:gd name="connsiteY2" fmla="*/ 0 h 44767"/>
                  <a:gd name="connsiteX3" fmla="*/ 131635 w 131635"/>
                  <a:gd name="connsiteY3" fmla="*/ 24575 h 44767"/>
                  <a:gd name="connsiteX4" fmla="*/ 127159 w 131635"/>
                  <a:gd name="connsiteY4" fmla="*/ 44767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5" h="44767">
                    <a:moveTo>
                      <a:pt x="127159" y="44767"/>
                    </a:moveTo>
                    <a:lnTo>
                      <a:pt x="0" y="20193"/>
                    </a:lnTo>
                    <a:lnTo>
                      <a:pt x="4953" y="0"/>
                    </a:lnTo>
                    <a:lnTo>
                      <a:pt x="131635" y="24575"/>
                    </a:lnTo>
                    <a:lnTo>
                      <a:pt x="127159" y="447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4" name="任意多边形: 形状 11143">
                <a:extLst>
                  <a:ext uri="{FF2B5EF4-FFF2-40B4-BE49-F238E27FC236}">
                    <a16:creationId xmlns:a16="http://schemas.microsoft.com/office/drawing/2014/main" id="{56530C5A-106C-375F-9790-D6D6B86140BB}"/>
                  </a:ext>
                </a:extLst>
              </p:cNvPr>
              <p:cNvSpPr/>
              <p:nvPr/>
            </p:nvSpPr>
            <p:spPr>
              <a:xfrm>
                <a:off x="7772209" y="5142642"/>
                <a:ext cx="58007" cy="30765"/>
              </a:xfrm>
              <a:custGeom>
                <a:avLst/>
                <a:gdLst>
                  <a:gd name="connsiteX0" fmla="*/ 4286 w 58007"/>
                  <a:gd name="connsiteY0" fmla="*/ 0 h 30765"/>
                  <a:gd name="connsiteX1" fmla="*/ 58007 w 58007"/>
                  <a:gd name="connsiteY1" fmla="*/ 10382 h 30765"/>
                  <a:gd name="connsiteX2" fmla="*/ 54388 w 58007"/>
                  <a:gd name="connsiteY2" fmla="*/ 30766 h 30765"/>
                  <a:gd name="connsiteX3" fmla="*/ 0 w 58007"/>
                  <a:gd name="connsiteY3" fmla="*/ 20193 h 30765"/>
                  <a:gd name="connsiteX4" fmla="*/ 4286 w 58007"/>
                  <a:gd name="connsiteY4" fmla="*/ 0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07" h="30765">
                    <a:moveTo>
                      <a:pt x="4286" y="0"/>
                    </a:moveTo>
                    <a:lnTo>
                      <a:pt x="58007" y="10382"/>
                    </a:lnTo>
                    <a:lnTo>
                      <a:pt x="54388" y="30766"/>
                    </a:lnTo>
                    <a:lnTo>
                      <a:pt x="0" y="20193"/>
                    </a:lnTo>
                    <a:lnTo>
                      <a:pt x="428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5" name="任意多边形: 形状 11144">
                <a:extLst>
                  <a:ext uri="{FF2B5EF4-FFF2-40B4-BE49-F238E27FC236}">
                    <a16:creationId xmlns:a16="http://schemas.microsoft.com/office/drawing/2014/main" id="{32C1D869-860F-F200-AC81-D08CFE184F7F}"/>
                  </a:ext>
                </a:extLst>
              </p:cNvPr>
              <p:cNvSpPr/>
              <p:nvPr/>
            </p:nvSpPr>
            <p:spPr>
              <a:xfrm>
                <a:off x="7537989" y="5097303"/>
                <a:ext cx="92297" cy="37052"/>
              </a:xfrm>
              <a:custGeom>
                <a:avLst/>
                <a:gdLst>
                  <a:gd name="connsiteX0" fmla="*/ 4858 w 92297"/>
                  <a:gd name="connsiteY0" fmla="*/ 0 h 37052"/>
                  <a:gd name="connsiteX1" fmla="*/ 92297 w 92297"/>
                  <a:gd name="connsiteY1" fmla="*/ 16954 h 37052"/>
                  <a:gd name="connsiteX2" fmla="*/ 87154 w 92297"/>
                  <a:gd name="connsiteY2" fmla="*/ 37052 h 37052"/>
                  <a:gd name="connsiteX3" fmla="*/ 0 w 92297"/>
                  <a:gd name="connsiteY3" fmla="*/ 20193 h 37052"/>
                  <a:gd name="connsiteX4" fmla="*/ 4858 w 92297"/>
                  <a:gd name="connsiteY4" fmla="*/ 0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97" h="37052">
                    <a:moveTo>
                      <a:pt x="4858" y="0"/>
                    </a:moveTo>
                    <a:lnTo>
                      <a:pt x="92297" y="16954"/>
                    </a:lnTo>
                    <a:lnTo>
                      <a:pt x="87154" y="37052"/>
                    </a:lnTo>
                    <a:lnTo>
                      <a:pt x="0" y="20193"/>
                    </a:lnTo>
                    <a:lnTo>
                      <a:pt x="4858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46" name="图形 14">
                <a:extLst>
                  <a:ext uri="{FF2B5EF4-FFF2-40B4-BE49-F238E27FC236}">
                    <a16:creationId xmlns:a16="http://schemas.microsoft.com/office/drawing/2014/main" id="{EEA4620B-03E7-9CB1-D825-E8D5AF156161}"/>
                  </a:ext>
                </a:extLst>
              </p:cNvPr>
              <p:cNvGrpSpPr/>
              <p:nvPr/>
            </p:nvGrpSpPr>
            <p:grpSpPr>
              <a:xfrm>
                <a:off x="7521701" y="5094350"/>
                <a:ext cx="308514" cy="79057"/>
                <a:chOff x="7521701" y="5094350"/>
                <a:chExt cx="308514" cy="79057"/>
              </a:xfrm>
              <a:solidFill>
                <a:srgbClr val="FFFFFF"/>
              </a:solidFill>
            </p:grpSpPr>
            <p:sp>
              <p:nvSpPr>
                <p:cNvPr id="11171" name="任意多边形: 形状 11170">
                  <a:extLst>
                    <a:ext uri="{FF2B5EF4-FFF2-40B4-BE49-F238E27FC236}">
                      <a16:creationId xmlns:a16="http://schemas.microsoft.com/office/drawing/2014/main" id="{A9DF1FFF-7E56-57F8-58CD-178BA187664B}"/>
                    </a:ext>
                  </a:extLst>
                </p:cNvPr>
                <p:cNvSpPr/>
                <p:nvPr/>
              </p:nvSpPr>
              <p:spPr>
                <a:xfrm>
                  <a:off x="7521701" y="5094350"/>
                  <a:ext cx="11334" cy="21240"/>
                </a:xfrm>
                <a:custGeom>
                  <a:avLst/>
                  <a:gdLst>
                    <a:gd name="connsiteX0" fmla="*/ 6287 w 11334"/>
                    <a:gd name="connsiteY0" fmla="*/ 21241 h 21240"/>
                    <a:gd name="connsiteX1" fmla="*/ 0 w 11334"/>
                    <a:gd name="connsiteY1" fmla="*/ 20003 h 21240"/>
                    <a:gd name="connsiteX2" fmla="*/ 5715 w 11334"/>
                    <a:gd name="connsiteY2" fmla="*/ 0 h 21240"/>
                    <a:gd name="connsiteX3" fmla="*/ 11335 w 11334"/>
                    <a:gd name="connsiteY3" fmla="*/ 1048 h 21240"/>
                    <a:gd name="connsiteX4" fmla="*/ 6287 w 11334"/>
                    <a:gd name="connsiteY4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" h="21240">
                      <a:moveTo>
                        <a:pt x="6287" y="21241"/>
                      </a:moveTo>
                      <a:lnTo>
                        <a:pt x="0" y="20003"/>
                      </a:lnTo>
                      <a:lnTo>
                        <a:pt x="5715" y="0"/>
                      </a:lnTo>
                      <a:lnTo>
                        <a:pt x="11335" y="1048"/>
                      </a:lnTo>
                      <a:lnTo>
                        <a:pt x="6287" y="212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2" name="任意多边形: 形状 11171">
                  <a:extLst>
                    <a:ext uri="{FF2B5EF4-FFF2-40B4-BE49-F238E27FC236}">
                      <a16:creationId xmlns:a16="http://schemas.microsoft.com/office/drawing/2014/main" id="{F1C72DED-7318-76C7-EE89-4795B3A46C60}"/>
                    </a:ext>
                  </a:extLst>
                </p:cNvPr>
                <p:cNvSpPr/>
                <p:nvPr/>
              </p:nvSpPr>
              <p:spPr>
                <a:xfrm>
                  <a:off x="7635049" y="5116163"/>
                  <a:ext cx="131635" cy="44767"/>
                </a:xfrm>
                <a:custGeom>
                  <a:avLst/>
                  <a:gdLst>
                    <a:gd name="connsiteX0" fmla="*/ 127159 w 131635"/>
                    <a:gd name="connsiteY0" fmla="*/ 44767 h 44767"/>
                    <a:gd name="connsiteX1" fmla="*/ 0 w 131635"/>
                    <a:gd name="connsiteY1" fmla="*/ 20193 h 44767"/>
                    <a:gd name="connsiteX2" fmla="*/ 4953 w 131635"/>
                    <a:gd name="connsiteY2" fmla="*/ 0 h 44767"/>
                    <a:gd name="connsiteX3" fmla="*/ 131635 w 131635"/>
                    <a:gd name="connsiteY3" fmla="*/ 24575 h 44767"/>
                    <a:gd name="connsiteX4" fmla="*/ 127159 w 131635"/>
                    <a:gd name="connsiteY4" fmla="*/ 44767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635" h="44767">
                      <a:moveTo>
                        <a:pt x="127159" y="44767"/>
                      </a:moveTo>
                      <a:lnTo>
                        <a:pt x="0" y="20193"/>
                      </a:lnTo>
                      <a:lnTo>
                        <a:pt x="4953" y="0"/>
                      </a:lnTo>
                      <a:lnTo>
                        <a:pt x="131635" y="24575"/>
                      </a:lnTo>
                      <a:lnTo>
                        <a:pt x="127159" y="447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3" name="任意多边形: 形状 11172">
                  <a:extLst>
                    <a:ext uri="{FF2B5EF4-FFF2-40B4-BE49-F238E27FC236}">
                      <a16:creationId xmlns:a16="http://schemas.microsoft.com/office/drawing/2014/main" id="{F8863A51-30D3-7DA3-2A23-D774A3569746}"/>
                    </a:ext>
                  </a:extLst>
                </p:cNvPr>
                <p:cNvSpPr/>
                <p:nvPr/>
              </p:nvSpPr>
              <p:spPr>
                <a:xfrm>
                  <a:off x="7772209" y="5142642"/>
                  <a:ext cx="58007" cy="30765"/>
                </a:xfrm>
                <a:custGeom>
                  <a:avLst/>
                  <a:gdLst>
                    <a:gd name="connsiteX0" fmla="*/ 4286 w 58007"/>
                    <a:gd name="connsiteY0" fmla="*/ 0 h 30765"/>
                    <a:gd name="connsiteX1" fmla="*/ 58007 w 58007"/>
                    <a:gd name="connsiteY1" fmla="*/ 10382 h 30765"/>
                    <a:gd name="connsiteX2" fmla="*/ 54388 w 58007"/>
                    <a:gd name="connsiteY2" fmla="*/ 30766 h 30765"/>
                    <a:gd name="connsiteX3" fmla="*/ 0 w 58007"/>
                    <a:gd name="connsiteY3" fmla="*/ 20193 h 30765"/>
                    <a:gd name="connsiteX4" fmla="*/ 4286 w 58007"/>
                    <a:gd name="connsiteY4" fmla="*/ 0 h 3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07" h="30765">
                      <a:moveTo>
                        <a:pt x="4286" y="0"/>
                      </a:moveTo>
                      <a:lnTo>
                        <a:pt x="58007" y="10382"/>
                      </a:lnTo>
                      <a:lnTo>
                        <a:pt x="54388" y="30766"/>
                      </a:lnTo>
                      <a:lnTo>
                        <a:pt x="0" y="20193"/>
                      </a:lnTo>
                      <a:lnTo>
                        <a:pt x="428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4" name="任意多边形: 形状 11173">
                  <a:extLst>
                    <a:ext uri="{FF2B5EF4-FFF2-40B4-BE49-F238E27FC236}">
                      <a16:creationId xmlns:a16="http://schemas.microsoft.com/office/drawing/2014/main" id="{6B77035D-D03F-646E-BCA1-A24E2FC4C041}"/>
                    </a:ext>
                  </a:extLst>
                </p:cNvPr>
                <p:cNvSpPr/>
                <p:nvPr/>
              </p:nvSpPr>
              <p:spPr>
                <a:xfrm>
                  <a:off x="7537989" y="5097303"/>
                  <a:ext cx="92297" cy="37052"/>
                </a:xfrm>
                <a:custGeom>
                  <a:avLst/>
                  <a:gdLst>
                    <a:gd name="connsiteX0" fmla="*/ 4858 w 92297"/>
                    <a:gd name="connsiteY0" fmla="*/ 0 h 37052"/>
                    <a:gd name="connsiteX1" fmla="*/ 92297 w 92297"/>
                    <a:gd name="connsiteY1" fmla="*/ 16954 h 37052"/>
                    <a:gd name="connsiteX2" fmla="*/ 87154 w 92297"/>
                    <a:gd name="connsiteY2" fmla="*/ 37052 h 37052"/>
                    <a:gd name="connsiteX3" fmla="*/ 0 w 92297"/>
                    <a:gd name="connsiteY3" fmla="*/ 20193 h 37052"/>
                    <a:gd name="connsiteX4" fmla="*/ 4858 w 92297"/>
                    <a:gd name="connsiteY4" fmla="*/ 0 h 37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297" h="37052">
                      <a:moveTo>
                        <a:pt x="4858" y="0"/>
                      </a:moveTo>
                      <a:lnTo>
                        <a:pt x="92297" y="16954"/>
                      </a:lnTo>
                      <a:lnTo>
                        <a:pt x="87154" y="37052"/>
                      </a:lnTo>
                      <a:lnTo>
                        <a:pt x="0" y="20193"/>
                      </a:lnTo>
                      <a:lnTo>
                        <a:pt x="485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47" name="任意多边形: 形状 11146">
                <a:extLst>
                  <a:ext uri="{FF2B5EF4-FFF2-40B4-BE49-F238E27FC236}">
                    <a16:creationId xmlns:a16="http://schemas.microsoft.com/office/drawing/2014/main" id="{C2A578A1-852F-DF7A-67F9-49DD36E5132F}"/>
                  </a:ext>
                </a:extLst>
              </p:cNvPr>
              <p:cNvSpPr/>
              <p:nvPr/>
            </p:nvSpPr>
            <p:spPr>
              <a:xfrm>
                <a:off x="7681974" y="5123551"/>
                <a:ext cx="47847" cy="31474"/>
              </a:xfrm>
              <a:custGeom>
                <a:avLst/>
                <a:gdLst>
                  <a:gd name="connsiteX0" fmla="*/ 38419 w 47847"/>
                  <a:gd name="connsiteY0" fmla="*/ 31474 h 31474"/>
                  <a:gd name="connsiteX1" fmla="*/ 37276 w 47847"/>
                  <a:gd name="connsiteY1" fmla="*/ 31474 h 31474"/>
                  <a:gd name="connsiteX2" fmla="*/ 5462 w 47847"/>
                  <a:gd name="connsiteY2" fmla="*/ 25759 h 31474"/>
                  <a:gd name="connsiteX3" fmla="*/ 1081 w 47847"/>
                  <a:gd name="connsiteY3" fmla="*/ 22902 h 31474"/>
                  <a:gd name="connsiteX4" fmla="*/ 224 w 47847"/>
                  <a:gd name="connsiteY4" fmla="*/ 17758 h 31474"/>
                  <a:gd name="connsiteX5" fmla="*/ 3367 w 47847"/>
                  <a:gd name="connsiteY5" fmla="*/ 4994 h 31474"/>
                  <a:gd name="connsiteX6" fmla="*/ 10987 w 47847"/>
                  <a:gd name="connsiteY6" fmla="*/ 137 h 31474"/>
                  <a:gd name="connsiteX7" fmla="*/ 42515 w 47847"/>
                  <a:gd name="connsiteY7" fmla="*/ 6233 h 31474"/>
                  <a:gd name="connsiteX8" fmla="*/ 46801 w 47847"/>
                  <a:gd name="connsiteY8" fmla="*/ 9090 h 31474"/>
                  <a:gd name="connsiteX9" fmla="*/ 47658 w 47847"/>
                  <a:gd name="connsiteY9" fmla="*/ 14139 h 31474"/>
                  <a:gd name="connsiteX10" fmla="*/ 47658 w 47847"/>
                  <a:gd name="connsiteY10" fmla="*/ 14139 h 31474"/>
                  <a:gd name="connsiteX11" fmla="*/ 44801 w 47847"/>
                  <a:gd name="connsiteY11" fmla="*/ 26426 h 31474"/>
                  <a:gd name="connsiteX12" fmla="*/ 38419 w 47847"/>
                  <a:gd name="connsiteY12" fmla="*/ 31474 h 31474"/>
                  <a:gd name="connsiteX13" fmla="*/ 9844 w 47847"/>
                  <a:gd name="connsiteY13" fmla="*/ 5471 h 31474"/>
                  <a:gd name="connsiteX14" fmla="*/ 8891 w 47847"/>
                  <a:gd name="connsiteY14" fmla="*/ 6233 h 31474"/>
                  <a:gd name="connsiteX15" fmla="*/ 5748 w 47847"/>
                  <a:gd name="connsiteY15" fmla="*/ 18996 h 31474"/>
                  <a:gd name="connsiteX16" fmla="*/ 5748 w 47847"/>
                  <a:gd name="connsiteY16" fmla="*/ 19758 h 31474"/>
                  <a:gd name="connsiteX17" fmla="*/ 6415 w 47847"/>
                  <a:gd name="connsiteY17" fmla="*/ 19758 h 31474"/>
                  <a:gd name="connsiteX18" fmla="*/ 38228 w 47847"/>
                  <a:gd name="connsiteY18" fmla="*/ 25473 h 31474"/>
                  <a:gd name="connsiteX19" fmla="*/ 39371 w 47847"/>
                  <a:gd name="connsiteY19" fmla="*/ 24711 h 31474"/>
                  <a:gd name="connsiteX20" fmla="*/ 42229 w 47847"/>
                  <a:gd name="connsiteY20" fmla="*/ 12424 h 31474"/>
                  <a:gd name="connsiteX21" fmla="*/ 42229 w 47847"/>
                  <a:gd name="connsiteY21" fmla="*/ 11662 h 31474"/>
                  <a:gd name="connsiteX22" fmla="*/ 41657 w 47847"/>
                  <a:gd name="connsiteY22" fmla="*/ 11662 h 31474"/>
                  <a:gd name="connsiteX23" fmla="*/ 10130 w 47847"/>
                  <a:gd name="connsiteY23" fmla="*/ 5471 h 3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7847" h="31474">
                    <a:moveTo>
                      <a:pt x="38419" y="31474"/>
                    </a:moveTo>
                    <a:lnTo>
                      <a:pt x="37276" y="31474"/>
                    </a:lnTo>
                    <a:lnTo>
                      <a:pt x="5462" y="25759"/>
                    </a:lnTo>
                    <a:cubicBezTo>
                      <a:pt x="3662" y="25473"/>
                      <a:pt x="2062" y="24435"/>
                      <a:pt x="1081" y="22902"/>
                    </a:cubicBezTo>
                    <a:cubicBezTo>
                      <a:pt x="52" y="21397"/>
                      <a:pt x="-262" y="19511"/>
                      <a:pt x="224" y="17758"/>
                    </a:cubicBezTo>
                    <a:lnTo>
                      <a:pt x="3367" y="4994"/>
                    </a:lnTo>
                    <a:cubicBezTo>
                      <a:pt x="4167" y="1575"/>
                      <a:pt x="7548" y="-578"/>
                      <a:pt x="10987" y="137"/>
                    </a:cubicBezTo>
                    <a:lnTo>
                      <a:pt x="42515" y="6233"/>
                    </a:lnTo>
                    <a:cubicBezTo>
                      <a:pt x="44286" y="6518"/>
                      <a:pt x="45858" y="7557"/>
                      <a:pt x="46801" y="9090"/>
                    </a:cubicBezTo>
                    <a:cubicBezTo>
                      <a:pt x="47782" y="10576"/>
                      <a:pt x="48087" y="12414"/>
                      <a:pt x="47658" y="14139"/>
                    </a:cubicBezTo>
                    <a:lnTo>
                      <a:pt x="47658" y="14139"/>
                    </a:lnTo>
                    <a:lnTo>
                      <a:pt x="44801" y="26426"/>
                    </a:lnTo>
                    <a:cubicBezTo>
                      <a:pt x="44096" y="29379"/>
                      <a:pt x="41457" y="31464"/>
                      <a:pt x="38419" y="31474"/>
                    </a:cubicBezTo>
                    <a:close/>
                    <a:moveTo>
                      <a:pt x="9844" y="5471"/>
                    </a:moveTo>
                    <a:cubicBezTo>
                      <a:pt x="9396" y="5499"/>
                      <a:pt x="9015" y="5804"/>
                      <a:pt x="8891" y="6233"/>
                    </a:cubicBezTo>
                    <a:lnTo>
                      <a:pt x="5748" y="18996"/>
                    </a:lnTo>
                    <a:cubicBezTo>
                      <a:pt x="5643" y="19234"/>
                      <a:pt x="5643" y="19511"/>
                      <a:pt x="5748" y="19758"/>
                    </a:cubicBezTo>
                    <a:cubicBezTo>
                      <a:pt x="5958" y="19844"/>
                      <a:pt x="6205" y="19844"/>
                      <a:pt x="6415" y="19758"/>
                    </a:cubicBezTo>
                    <a:lnTo>
                      <a:pt x="38228" y="25473"/>
                    </a:lnTo>
                    <a:cubicBezTo>
                      <a:pt x="38733" y="25502"/>
                      <a:pt x="39200" y="25188"/>
                      <a:pt x="39371" y="24711"/>
                    </a:cubicBezTo>
                    <a:lnTo>
                      <a:pt x="42229" y="12424"/>
                    </a:lnTo>
                    <a:cubicBezTo>
                      <a:pt x="42343" y="12186"/>
                      <a:pt x="42343" y="11900"/>
                      <a:pt x="42229" y="11662"/>
                    </a:cubicBezTo>
                    <a:cubicBezTo>
                      <a:pt x="42048" y="11557"/>
                      <a:pt x="41838" y="11557"/>
                      <a:pt x="41657" y="11662"/>
                    </a:cubicBezTo>
                    <a:lnTo>
                      <a:pt x="10130" y="547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8" name="任意多边形: 形状 11147">
                <a:extLst>
                  <a:ext uri="{FF2B5EF4-FFF2-40B4-BE49-F238E27FC236}">
                    <a16:creationId xmlns:a16="http://schemas.microsoft.com/office/drawing/2014/main" id="{2DC86D71-C5E7-E6AC-5362-62D088F600BF}"/>
                  </a:ext>
                </a:extLst>
              </p:cNvPr>
              <p:cNvSpPr/>
              <p:nvPr/>
            </p:nvSpPr>
            <p:spPr>
              <a:xfrm>
                <a:off x="7688250" y="5133527"/>
                <a:ext cx="15137" cy="7305"/>
              </a:xfrm>
              <a:custGeom>
                <a:avLst/>
                <a:gdLst>
                  <a:gd name="connsiteX0" fmla="*/ 12331 w 15137"/>
                  <a:gd name="connsiteY0" fmla="*/ 7305 h 7305"/>
                  <a:gd name="connsiteX1" fmla="*/ 11855 w 15137"/>
                  <a:gd name="connsiteY1" fmla="*/ 7305 h 7305"/>
                  <a:gd name="connsiteX2" fmla="*/ 2330 w 15137"/>
                  <a:gd name="connsiteY2" fmla="*/ 5591 h 7305"/>
                  <a:gd name="connsiteX3" fmla="*/ 34 w 15137"/>
                  <a:gd name="connsiteY3" fmla="*/ 2428 h 7305"/>
                  <a:gd name="connsiteX4" fmla="*/ 44 w 15137"/>
                  <a:gd name="connsiteY4" fmla="*/ 2352 h 7305"/>
                  <a:gd name="connsiteX5" fmla="*/ 3006 w 15137"/>
                  <a:gd name="connsiteY5" fmla="*/ 19 h 7305"/>
                  <a:gd name="connsiteX6" fmla="*/ 3282 w 15137"/>
                  <a:gd name="connsiteY6" fmla="*/ 66 h 7305"/>
                  <a:gd name="connsiteX7" fmla="*/ 12807 w 15137"/>
                  <a:gd name="connsiteY7" fmla="*/ 1781 h 7305"/>
                  <a:gd name="connsiteX8" fmla="*/ 15103 w 15137"/>
                  <a:gd name="connsiteY8" fmla="*/ 4933 h 7305"/>
                  <a:gd name="connsiteX9" fmla="*/ 15093 w 15137"/>
                  <a:gd name="connsiteY9" fmla="*/ 5019 h 7305"/>
                  <a:gd name="connsiteX10" fmla="*/ 12331 w 15137"/>
                  <a:gd name="connsiteY10" fmla="*/ 7305 h 7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37" h="7305">
                    <a:moveTo>
                      <a:pt x="12331" y="7305"/>
                    </a:moveTo>
                    <a:lnTo>
                      <a:pt x="11855" y="7305"/>
                    </a:lnTo>
                    <a:lnTo>
                      <a:pt x="2330" y="5591"/>
                    </a:lnTo>
                    <a:cubicBezTo>
                      <a:pt x="825" y="5352"/>
                      <a:pt x="-204" y="3943"/>
                      <a:pt x="34" y="2428"/>
                    </a:cubicBezTo>
                    <a:cubicBezTo>
                      <a:pt x="34" y="2409"/>
                      <a:pt x="34" y="2381"/>
                      <a:pt x="44" y="2352"/>
                    </a:cubicBezTo>
                    <a:cubicBezTo>
                      <a:pt x="215" y="885"/>
                      <a:pt x="1549" y="-153"/>
                      <a:pt x="3006" y="19"/>
                    </a:cubicBezTo>
                    <a:cubicBezTo>
                      <a:pt x="3101" y="28"/>
                      <a:pt x="3187" y="47"/>
                      <a:pt x="3282" y="66"/>
                    </a:cubicBezTo>
                    <a:lnTo>
                      <a:pt x="12807" y="1781"/>
                    </a:lnTo>
                    <a:cubicBezTo>
                      <a:pt x="14312" y="2019"/>
                      <a:pt x="15341" y="3428"/>
                      <a:pt x="15103" y="4933"/>
                    </a:cubicBezTo>
                    <a:cubicBezTo>
                      <a:pt x="15103" y="4962"/>
                      <a:pt x="15103" y="4991"/>
                      <a:pt x="15093" y="5019"/>
                    </a:cubicBezTo>
                    <a:cubicBezTo>
                      <a:pt x="14827" y="6334"/>
                      <a:pt x="13674" y="7286"/>
                      <a:pt x="12331" y="73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9" name="任意多边形: 形状 11148">
                <a:extLst>
                  <a:ext uri="{FF2B5EF4-FFF2-40B4-BE49-F238E27FC236}">
                    <a16:creationId xmlns:a16="http://schemas.microsoft.com/office/drawing/2014/main" id="{B8CB4D8B-1F58-44DE-7F9E-6A47F89C78AC}"/>
                  </a:ext>
                </a:extLst>
              </p:cNvPr>
              <p:cNvSpPr/>
              <p:nvPr/>
            </p:nvSpPr>
            <p:spPr>
              <a:xfrm>
                <a:off x="7627429" y="4573428"/>
                <a:ext cx="105361" cy="158803"/>
              </a:xfrm>
              <a:custGeom>
                <a:avLst/>
                <a:gdLst>
                  <a:gd name="connsiteX0" fmla="*/ 6572 w 105361"/>
                  <a:gd name="connsiteY0" fmla="*/ 0 h 158803"/>
                  <a:gd name="connsiteX1" fmla="*/ 82105 w 105361"/>
                  <a:gd name="connsiteY1" fmla="*/ 62675 h 158803"/>
                  <a:gd name="connsiteX2" fmla="*/ 102489 w 105361"/>
                  <a:gd name="connsiteY2" fmla="*/ 126873 h 158803"/>
                  <a:gd name="connsiteX3" fmla="*/ 92297 w 105361"/>
                  <a:gd name="connsiteY3" fmla="*/ 157544 h 158803"/>
                  <a:gd name="connsiteX4" fmla="*/ 0 w 105361"/>
                  <a:gd name="connsiteY4" fmla="*/ 124778 h 158803"/>
                  <a:gd name="connsiteX5" fmla="*/ 6572 w 105361"/>
                  <a:gd name="connsiteY5" fmla="*/ 0 h 15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361" h="158803">
                    <a:moveTo>
                      <a:pt x="6572" y="0"/>
                    </a:moveTo>
                    <a:lnTo>
                      <a:pt x="82105" y="62675"/>
                    </a:lnTo>
                    <a:cubicBezTo>
                      <a:pt x="74771" y="93345"/>
                      <a:pt x="87630" y="121634"/>
                      <a:pt x="102489" y="126873"/>
                    </a:cubicBezTo>
                    <a:cubicBezTo>
                      <a:pt x="102489" y="126873"/>
                      <a:pt x="113538" y="153162"/>
                      <a:pt x="92297" y="157544"/>
                    </a:cubicBezTo>
                    <a:cubicBezTo>
                      <a:pt x="49149" y="166497"/>
                      <a:pt x="0" y="124778"/>
                      <a:pt x="0" y="124778"/>
                    </a:cubicBezTo>
                    <a:cubicBezTo>
                      <a:pt x="22860" y="100298"/>
                      <a:pt x="14573" y="39148"/>
                      <a:pt x="6572" y="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0" name="任意多边形: 形状 11149">
                <a:extLst>
                  <a:ext uri="{FF2B5EF4-FFF2-40B4-BE49-F238E27FC236}">
                    <a16:creationId xmlns:a16="http://schemas.microsoft.com/office/drawing/2014/main" id="{8E84896C-417E-3DB9-D051-48705C18932F}"/>
                  </a:ext>
                </a:extLst>
              </p:cNvPr>
              <p:cNvSpPr/>
              <p:nvPr/>
            </p:nvSpPr>
            <p:spPr>
              <a:xfrm>
                <a:off x="7663363" y="4598955"/>
                <a:ext cx="46171" cy="58769"/>
              </a:xfrm>
              <a:custGeom>
                <a:avLst/>
                <a:gdLst>
                  <a:gd name="connsiteX0" fmla="*/ 1404 w 46171"/>
                  <a:gd name="connsiteY0" fmla="*/ 0 h 58769"/>
                  <a:gd name="connsiteX1" fmla="*/ 46172 w 46171"/>
                  <a:gd name="connsiteY1" fmla="*/ 37052 h 58769"/>
                  <a:gd name="connsiteX2" fmla="*/ 42362 w 46171"/>
                  <a:gd name="connsiteY2" fmla="*/ 58769 h 58769"/>
                  <a:gd name="connsiteX3" fmla="*/ 547 w 46171"/>
                  <a:gd name="connsiteY3" fmla="*/ 21146 h 58769"/>
                  <a:gd name="connsiteX4" fmla="*/ 1404 w 46171"/>
                  <a:gd name="connsiteY4" fmla="*/ 0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71" h="58769">
                    <a:moveTo>
                      <a:pt x="1404" y="0"/>
                    </a:moveTo>
                    <a:lnTo>
                      <a:pt x="46172" y="37052"/>
                    </a:lnTo>
                    <a:cubicBezTo>
                      <a:pt x="44276" y="44167"/>
                      <a:pt x="43000" y="51435"/>
                      <a:pt x="42362" y="58769"/>
                    </a:cubicBezTo>
                    <a:cubicBezTo>
                      <a:pt x="25598" y="56579"/>
                      <a:pt x="2452" y="38671"/>
                      <a:pt x="547" y="21146"/>
                    </a:cubicBezTo>
                    <a:cubicBezTo>
                      <a:pt x="-406" y="14097"/>
                      <a:pt x="-110" y="6944"/>
                      <a:pt x="140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1" name="任意多边形: 形状 11150">
                <a:extLst>
                  <a:ext uri="{FF2B5EF4-FFF2-40B4-BE49-F238E27FC236}">
                    <a16:creationId xmlns:a16="http://schemas.microsoft.com/office/drawing/2014/main" id="{55B7D0BD-8260-A7C7-CDB1-DDC92CC8D785}"/>
                  </a:ext>
                </a:extLst>
              </p:cNvPr>
              <p:cNvSpPr/>
              <p:nvPr/>
            </p:nvSpPr>
            <p:spPr>
              <a:xfrm>
                <a:off x="7682615" y="4446560"/>
                <a:ext cx="45004" cy="57735"/>
              </a:xfrm>
              <a:custGeom>
                <a:avLst/>
                <a:gdLst>
                  <a:gd name="connsiteX0" fmla="*/ 18156 w 45004"/>
                  <a:gd name="connsiteY0" fmla="*/ 3043 h 57735"/>
                  <a:gd name="connsiteX1" fmla="*/ 30443 w 45004"/>
                  <a:gd name="connsiteY1" fmla="*/ 57145 h 57735"/>
                  <a:gd name="connsiteX2" fmla="*/ 18156 w 45004"/>
                  <a:gd name="connsiteY2" fmla="*/ 3043 h 5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004" h="57735">
                    <a:moveTo>
                      <a:pt x="18156" y="3043"/>
                    </a:moveTo>
                    <a:cubicBezTo>
                      <a:pt x="36444" y="14473"/>
                      <a:pt x="61209" y="48858"/>
                      <a:pt x="30443" y="57145"/>
                    </a:cubicBezTo>
                    <a:cubicBezTo>
                      <a:pt x="-323" y="65432"/>
                      <a:pt x="-13372" y="-16579"/>
                      <a:pt x="18156" y="30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2" name="任意多边形: 形状 11151">
                <a:extLst>
                  <a:ext uri="{FF2B5EF4-FFF2-40B4-BE49-F238E27FC236}">
                    <a16:creationId xmlns:a16="http://schemas.microsoft.com/office/drawing/2014/main" id="{4C22775F-F4FE-1533-B17D-50D0E750558F}"/>
                  </a:ext>
                </a:extLst>
              </p:cNvPr>
              <p:cNvSpPr/>
              <p:nvPr/>
            </p:nvSpPr>
            <p:spPr>
              <a:xfrm>
                <a:off x="7591343" y="4450003"/>
                <a:ext cx="183030" cy="194817"/>
              </a:xfrm>
              <a:custGeom>
                <a:avLst/>
                <a:gdLst>
                  <a:gd name="connsiteX0" fmla="*/ 14940 w 183030"/>
                  <a:gd name="connsiteY0" fmla="*/ 117139 h 194817"/>
                  <a:gd name="connsiteX1" fmla="*/ 100665 w 183030"/>
                  <a:gd name="connsiteY1" fmla="*/ 193339 h 194817"/>
                  <a:gd name="connsiteX2" fmla="*/ 178389 w 183030"/>
                  <a:gd name="connsiteY2" fmla="*/ 96755 h 194817"/>
                  <a:gd name="connsiteX3" fmla="*/ 57517 w 183030"/>
                  <a:gd name="connsiteY3" fmla="*/ 1505 h 194817"/>
                  <a:gd name="connsiteX4" fmla="*/ 1691 w 183030"/>
                  <a:gd name="connsiteY4" fmla="*/ 88440 h 194817"/>
                  <a:gd name="connsiteX5" fmla="*/ 14940 w 183030"/>
                  <a:gd name="connsiteY5" fmla="*/ 117139 h 19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30" h="194817">
                    <a:moveTo>
                      <a:pt x="14940" y="117139"/>
                    </a:moveTo>
                    <a:cubicBezTo>
                      <a:pt x="46944" y="159239"/>
                      <a:pt x="63518" y="185623"/>
                      <a:pt x="100665" y="193339"/>
                    </a:cubicBezTo>
                    <a:cubicBezTo>
                      <a:pt x="156577" y="204768"/>
                      <a:pt x="197153" y="147809"/>
                      <a:pt x="178389" y="96755"/>
                    </a:cubicBezTo>
                    <a:cubicBezTo>
                      <a:pt x="161435" y="50844"/>
                      <a:pt x="111714" y="-10401"/>
                      <a:pt x="57517" y="1505"/>
                    </a:cubicBezTo>
                    <a:cubicBezTo>
                      <a:pt x="18093" y="10096"/>
                      <a:pt x="-6901" y="49016"/>
                      <a:pt x="1691" y="88440"/>
                    </a:cubicBezTo>
                    <a:cubicBezTo>
                      <a:pt x="3958" y="98860"/>
                      <a:pt x="8482" y="108652"/>
                      <a:pt x="14940" y="11713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3" name="任意多边形: 形状 11152">
                <a:extLst>
                  <a:ext uri="{FF2B5EF4-FFF2-40B4-BE49-F238E27FC236}">
                    <a16:creationId xmlns:a16="http://schemas.microsoft.com/office/drawing/2014/main" id="{6B35E937-AA92-8688-9B4F-7AC70F13C722}"/>
                  </a:ext>
                </a:extLst>
              </p:cNvPr>
              <p:cNvSpPr/>
              <p:nvPr/>
            </p:nvSpPr>
            <p:spPr>
              <a:xfrm>
                <a:off x="7543893" y="4476369"/>
                <a:ext cx="104480" cy="136716"/>
              </a:xfrm>
              <a:custGeom>
                <a:avLst/>
                <a:gdLst>
                  <a:gd name="connsiteX0" fmla="*/ 71820 w 104480"/>
                  <a:gd name="connsiteY0" fmla="*/ 44767 h 136716"/>
                  <a:gd name="connsiteX1" fmla="*/ 33720 w 104480"/>
                  <a:gd name="connsiteY1" fmla="*/ 0 h 136716"/>
                  <a:gd name="connsiteX2" fmla="*/ 6003 w 104480"/>
                  <a:gd name="connsiteY2" fmla="*/ 59912 h 136716"/>
                  <a:gd name="connsiteX3" fmla="*/ 103920 w 104480"/>
                  <a:gd name="connsiteY3" fmla="*/ 135350 h 136716"/>
                  <a:gd name="connsiteX4" fmla="*/ 63057 w 104480"/>
                  <a:gd name="connsiteY4" fmla="*/ 48006 h 136716"/>
                  <a:gd name="connsiteX5" fmla="*/ 71820 w 104480"/>
                  <a:gd name="connsiteY5" fmla="*/ 44767 h 13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480" h="136716">
                    <a:moveTo>
                      <a:pt x="71820" y="44767"/>
                    </a:moveTo>
                    <a:lnTo>
                      <a:pt x="33720" y="0"/>
                    </a:lnTo>
                    <a:cubicBezTo>
                      <a:pt x="33720" y="0"/>
                      <a:pt x="-17048" y="37338"/>
                      <a:pt x="6003" y="59912"/>
                    </a:cubicBezTo>
                    <a:cubicBezTo>
                      <a:pt x="-9142" y="95631"/>
                      <a:pt x="51151" y="145637"/>
                      <a:pt x="103920" y="135350"/>
                    </a:cubicBezTo>
                    <a:cubicBezTo>
                      <a:pt x="110111" y="103060"/>
                      <a:pt x="63057" y="48006"/>
                      <a:pt x="63057" y="48006"/>
                    </a:cubicBezTo>
                    <a:cubicBezTo>
                      <a:pt x="66029" y="47072"/>
                      <a:pt x="68953" y="45987"/>
                      <a:pt x="71820" y="447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4" name="任意多边形: 形状 11153">
                <a:extLst>
                  <a:ext uri="{FF2B5EF4-FFF2-40B4-BE49-F238E27FC236}">
                    <a16:creationId xmlns:a16="http://schemas.microsoft.com/office/drawing/2014/main" id="{62D1BE6F-5F27-DD2B-C586-06EC226B5098}"/>
                  </a:ext>
                </a:extLst>
              </p:cNvPr>
              <p:cNvSpPr/>
              <p:nvPr/>
            </p:nvSpPr>
            <p:spPr>
              <a:xfrm>
                <a:off x="7604114" y="4573903"/>
                <a:ext cx="61665" cy="51979"/>
              </a:xfrm>
              <a:custGeom>
                <a:avLst/>
                <a:gdLst>
                  <a:gd name="connsiteX0" fmla="*/ 9599 w 61665"/>
                  <a:gd name="connsiteY0" fmla="*/ 41149 h 51979"/>
                  <a:gd name="connsiteX1" fmla="*/ 46461 w 61665"/>
                  <a:gd name="connsiteY1" fmla="*/ 51627 h 51979"/>
                  <a:gd name="connsiteX2" fmla="*/ 55510 w 61665"/>
                  <a:gd name="connsiteY2" fmla="*/ 18956 h 51979"/>
                  <a:gd name="connsiteX3" fmla="*/ 10742 w 61665"/>
                  <a:gd name="connsiteY3" fmla="*/ 3049 h 51979"/>
                  <a:gd name="connsiteX4" fmla="*/ 3522 w 61665"/>
                  <a:gd name="connsiteY4" fmla="*/ 34701 h 51979"/>
                  <a:gd name="connsiteX5" fmla="*/ 9599 w 61665"/>
                  <a:gd name="connsiteY5" fmla="*/ 41149 h 5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665" h="51979">
                    <a:moveTo>
                      <a:pt x="9599" y="41149"/>
                    </a:moveTo>
                    <a:cubicBezTo>
                      <a:pt x="19991" y="49436"/>
                      <a:pt x="33269" y="53208"/>
                      <a:pt x="46461" y="51627"/>
                    </a:cubicBezTo>
                    <a:cubicBezTo>
                      <a:pt x="63891" y="49436"/>
                      <a:pt x="65511" y="32005"/>
                      <a:pt x="55510" y="18956"/>
                    </a:cubicBezTo>
                    <a:cubicBezTo>
                      <a:pt x="45508" y="5907"/>
                      <a:pt x="25601" y="-5714"/>
                      <a:pt x="10742" y="3049"/>
                    </a:cubicBezTo>
                    <a:cubicBezTo>
                      <a:pt x="7" y="9793"/>
                      <a:pt x="-3222" y="23966"/>
                      <a:pt x="3522" y="34701"/>
                    </a:cubicBezTo>
                    <a:cubicBezTo>
                      <a:pt x="5113" y="37225"/>
                      <a:pt x="7180" y="39416"/>
                      <a:pt x="9599" y="4114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5" name="任意多边形: 形状 11154">
                <a:extLst>
                  <a:ext uri="{FF2B5EF4-FFF2-40B4-BE49-F238E27FC236}">
                    <a16:creationId xmlns:a16="http://schemas.microsoft.com/office/drawing/2014/main" id="{5173DCCD-365A-5FF3-F7F8-75795E299227}"/>
                  </a:ext>
                </a:extLst>
              </p:cNvPr>
              <p:cNvSpPr/>
              <p:nvPr/>
            </p:nvSpPr>
            <p:spPr>
              <a:xfrm>
                <a:off x="7679078" y="4523773"/>
                <a:ext cx="12072" cy="14319"/>
              </a:xfrm>
              <a:custGeom>
                <a:avLst/>
                <a:gdLst>
                  <a:gd name="connsiteX0" fmla="*/ 1786 w 12072"/>
                  <a:gd name="connsiteY0" fmla="*/ 10127 h 14319"/>
                  <a:gd name="connsiteX1" fmla="*/ 10358 w 12072"/>
                  <a:gd name="connsiteY1" fmla="*/ 13746 h 14319"/>
                  <a:gd name="connsiteX2" fmla="*/ 10358 w 12072"/>
                  <a:gd name="connsiteY2" fmla="*/ 4221 h 14319"/>
                  <a:gd name="connsiteX3" fmla="*/ 1786 w 12072"/>
                  <a:gd name="connsiteY3" fmla="*/ 602 h 14319"/>
                  <a:gd name="connsiteX4" fmla="*/ 1786 w 12072"/>
                  <a:gd name="connsiteY4" fmla="*/ 10127 h 1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319">
                    <a:moveTo>
                      <a:pt x="1786" y="10127"/>
                    </a:moveTo>
                    <a:cubicBezTo>
                      <a:pt x="4167" y="13651"/>
                      <a:pt x="8072" y="15270"/>
                      <a:pt x="10358" y="13746"/>
                    </a:cubicBezTo>
                    <a:cubicBezTo>
                      <a:pt x="12644" y="12222"/>
                      <a:pt x="12644" y="7936"/>
                      <a:pt x="10358" y="4221"/>
                    </a:cubicBezTo>
                    <a:cubicBezTo>
                      <a:pt x="8072" y="507"/>
                      <a:pt x="4167" y="-922"/>
                      <a:pt x="1786" y="602"/>
                    </a:cubicBezTo>
                    <a:cubicBezTo>
                      <a:pt x="-595" y="2126"/>
                      <a:pt x="-595" y="6888"/>
                      <a:pt x="1786" y="101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6" name="任意多边形: 形状 11155">
                <a:extLst>
                  <a:ext uri="{FF2B5EF4-FFF2-40B4-BE49-F238E27FC236}">
                    <a16:creationId xmlns:a16="http://schemas.microsoft.com/office/drawing/2014/main" id="{51809813-8517-801D-931A-2BF9B104353D}"/>
                  </a:ext>
                </a:extLst>
              </p:cNvPr>
              <p:cNvSpPr/>
              <p:nvPr/>
            </p:nvSpPr>
            <p:spPr>
              <a:xfrm>
                <a:off x="7719369" y="4496681"/>
                <a:ext cx="12072" cy="14415"/>
              </a:xfrm>
              <a:custGeom>
                <a:avLst/>
                <a:gdLst>
                  <a:gd name="connsiteX0" fmla="*/ 1786 w 12072"/>
                  <a:gd name="connsiteY0" fmla="*/ 10168 h 14415"/>
                  <a:gd name="connsiteX1" fmla="*/ 10359 w 12072"/>
                  <a:gd name="connsiteY1" fmla="*/ 13787 h 14415"/>
                  <a:gd name="connsiteX2" fmla="*/ 10359 w 12072"/>
                  <a:gd name="connsiteY2" fmla="*/ 4262 h 14415"/>
                  <a:gd name="connsiteX3" fmla="*/ 1786 w 12072"/>
                  <a:gd name="connsiteY3" fmla="*/ 643 h 14415"/>
                  <a:gd name="connsiteX4" fmla="*/ 1786 w 12072"/>
                  <a:gd name="connsiteY4" fmla="*/ 10168 h 14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415">
                    <a:moveTo>
                      <a:pt x="1786" y="10168"/>
                    </a:moveTo>
                    <a:cubicBezTo>
                      <a:pt x="4263" y="13787"/>
                      <a:pt x="8072" y="15407"/>
                      <a:pt x="10359" y="13787"/>
                    </a:cubicBezTo>
                    <a:cubicBezTo>
                      <a:pt x="12644" y="12168"/>
                      <a:pt x="12644" y="7977"/>
                      <a:pt x="10359" y="4262"/>
                    </a:cubicBezTo>
                    <a:cubicBezTo>
                      <a:pt x="8072" y="548"/>
                      <a:pt x="4167" y="-976"/>
                      <a:pt x="1786" y="643"/>
                    </a:cubicBezTo>
                    <a:cubicBezTo>
                      <a:pt x="-595" y="2262"/>
                      <a:pt x="-595" y="6548"/>
                      <a:pt x="1786" y="101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7" name="任意多边形: 形状 11156">
                <a:extLst>
                  <a:ext uri="{FF2B5EF4-FFF2-40B4-BE49-F238E27FC236}">
                    <a16:creationId xmlns:a16="http://schemas.microsoft.com/office/drawing/2014/main" id="{6F13BFD5-A3DA-A1A3-B033-81FA095AA817}"/>
                  </a:ext>
                </a:extLst>
              </p:cNvPr>
              <p:cNvSpPr/>
              <p:nvPr/>
            </p:nvSpPr>
            <p:spPr>
              <a:xfrm>
                <a:off x="7709534" y="4517326"/>
                <a:ext cx="37052" cy="32194"/>
              </a:xfrm>
              <a:custGeom>
                <a:avLst/>
                <a:gdLst>
                  <a:gd name="connsiteX0" fmla="*/ 0 w 37052"/>
                  <a:gd name="connsiteY0" fmla="*/ 0 h 32194"/>
                  <a:gd name="connsiteX1" fmla="*/ 37052 w 37052"/>
                  <a:gd name="connsiteY1" fmla="*/ 17812 h 32194"/>
                  <a:gd name="connsiteX2" fmla="*/ 22003 w 37052"/>
                  <a:gd name="connsiteY2" fmla="*/ 32195 h 3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52" h="32194">
                    <a:moveTo>
                      <a:pt x="0" y="0"/>
                    </a:moveTo>
                    <a:cubicBezTo>
                      <a:pt x="11468" y="7630"/>
                      <a:pt x="23936" y="13621"/>
                      <a:pt x="37052" y="17812"/>
                    </a:cubicBezTo>
                    <a:cubicBezTo>
                      <a:pt x="34576" y="27337"/>
                      <a:pt x="22003" y="32195"/>
                      <a:pt x="22003" y="32195"/>
                    </a:cubicBezTo>
                    <a:close/>
                  </a:path>
                </a:pathLst>
              </a:custGeom>
              <a:solidFill>
                <a:srgbClr val="ED8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8" name="任意多边形: 形状 11157">
                <a:extLst>
                  <a:ext uri="{FF2B5EF4-FFF2-40B4-BE49-F238E27FC236}">
                    <a16:creationId xmlns:a16="http://schemas.microsoft.com/office/drawing/2014/main" id="{9F8D3031-5DE1-A956-0549-FB5DAF5F47A1}"/>
                  </a:ext>
                </a:extLst>
              </p:cNvPr>
              <p:cNvSpPr/>
              <p:nvPr/>
            </p:nvSpPr>
            <p:spPr>
              <a:xfrm>
                <a:off x="7693285" y="4569089"/>
                <a:ext cx="34062" cy="9869"/>
              </a:xfrm>
              <a:custGeom>
                <a:avLst/>
                <a:gdLst>
                  <a:gd name="connsiteX0" fmla="*/ 5105 w 34062"/>
                  <a:gd name="connsiteY0" fmla="*/ 4720 h 9869"/>
                  <a:gd name="connsiteX1" fmla="*/ 343 w 34062"/>
                  <a:gd name="connsiteY1" fmla="*/ 7768 h 9869"/>
                  <a:gd name="connsiteX2" fmla="*/ 343 w 34062"/>
                  <a:gd name="connsiteY2" fmla="*/ 9483 h 9869"/>
                  <a:gd name="connsiteX3" fmla="*/ 1953 w 34062"/>
                  <a:gd name="connsiteY3" fmla="*/ 9588 h 9869"/>
                  <a:gd name="connsiteX4" fmla="*/ 2057 w 34062"/>
                  <a:gd name="connsiteY4" fmla="*/ 9483 h 9869"/>
                  <a:gd name="connsiteX5" fmla="*/ 32347 w 34062"/>
                  <a:gd name="connsiteY5" fmla="*/ 3958 h 9869"/>
                  <a:gd name="connsiteX6" fmla="*/ 33947 w 34062"/>
                  <a:gd name="connsiteY6" fmla="*/ 3244 h 9869"/>
                  <a:gd name="connsiteX7" fmla="*/ 33966 w 34062"/>
                  <a:gd name="connsiteY7" fmla="*/ 3196 h 9869"/>
                  <a:gd name="connsiteX8" fmla="*/ 33299 w 34062"/>
                  <a:gd name="connsiteY8" fmla="*/ 1577 h 9869"/>
                  <a:gd name="connsiteX9" fmla="*/ 5105 w 34062"/>
                  <a:gd name="connsiteY9" fmla="*/ 4720 h 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062" h="9869">
                    <a:moveTo>
                      <a:pt x="5105" y="4720"/>
                    </a:moveTo>
                    <a:cubicBezTo>
                      <a:pt x="3438" y="5597"/>
                      <a:pt x="1838" y="6616"/>
                      <a:pt x="343" y="7768"/>
                    </a:cubicBezTo>
                    <a:cubicBezTo>
                      <a:pt x="-114" y="8245"/>
                      <a:pt x="-114" y="9007"/>
                      <a:pt x="343" y="9483"/>
                    </a:cubicBezTo>
                    <a:cubicBezTo>
                      <a:pt x="762" y="9959"/>
                      <a:pt x="1486" y="9997"/>
                      <a:pt x="1953" y="9588"/>
                    </a:cubicBezTo>
                    <a:cubicBezTo>
                      <a:pt x="1991" y="9550"/>
                      <a:pt x="2029" y="9521"/>
                      <a:pt x="2057" y="9483"/>
                    </a:cubicBezTo>
                    <a:cubicBezTo>
                      <a:pt x="10668" y="2854"/>
                      <a:pt x="21955" y="796"/>
                      <a:pt x="32347" y="3958"/>
                    </a:cubicBezTo>
                    <a:cubicBezTo>
                      <a:pt x="32985" y="4206"/>
                      <a:pt x="33699" y="3882"/>
                      <a:pt x="33947" y="3244"/>
                    </a:cubicBezTo>
                    <a:cubicBezTo>
                      <a:pt x="33957" y="3234"/>
                      <a:pt x="33957" y="3215"/>
                      <a:pt x="33966" y="3196"/>
                    </a:cubicBezTo>
                    <a:cubicBezTo>
                      <a:pt x="34233" y="2568"/>
                      <a:pt x="33928" y="1844"/>
                      <a:pt x="33299" y="1577"/>
                    </a:cubicBezTo>
                    <a:cubicBezTo>
                      <a:pt x="23870" y="-1328"/>
                      <a:pt x="13659" y="-185"/>
                      <a:pt x="5105" y="47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9" name="任意多边形: 形状 11158">
                <a:extLst>
                  <a:ext uri="{FF2B5EF4-FFF2-40B4-BE49-F238E27FC236}">
                    <a16:creationId xmlns:a16="http://schemas.microsoft.com/office/drawing/2014/main" id="{229B0E0D-DD55-13B4-9349-68F3C4F2A48F}"/>
                  </a:ext>
                </a:extLst>
              </p:cNvPr>
              <p:cNvSpPr/>
              <p:nvPr/>
            </p:nvSpPr>
            <p:spPr>
              <a:xfrm>
                <a:off x="7650937" y="4506753"/>
                <a:ext cx="22697" cy="15768"/>
              </a:xfrm>
              <a:custGeom>
                <a:avLst/>
                <a:gdLst>
                  <a:gd name="connsiteX0" fmla="*/ 2400 w 22697"/>
                  <a:gd name="connsiteY0" fmla="*/ 15716 h 15768"/>
                  <a:gd name="connsiteX1" fmla="*/ 4686 w 22697"/>
                  <a:gd name="connsiteY1" fmla="*/ 14573 h 15768"/>
                  <a:gd name="connsiteX2" fmla="*/ 20211 w 22697"/>
                  <a:gd name="connsiteY2" fmla="*/ 5048 h 15768"/>
                  <a:gd name="connsiteX3" fmla="*/ 22697 w 22697"/>
                  <a:gd name="connsiteY3" fmla="*/ 2772 h 15768"/>
                  <a:gd name="connsiteX4" fmla="*/ 22688 w 22697"/>
                  <a:gd name="connsiteY4" fmla="*/ 2477 h 15768"/>
                  <a:gd name="connsiteX5" fmla="*/ 20211 w 22697"/>
                  <a:gd name="connsiteY5" fmla="*/ 0 h 15768"/>
                  <a:gd name="connsiteX6" fmla="*/ 399 w 22697"/>
                  <a:gd name="connsiteY6" fmla="*/ 12097 h 15768"/>
                  <a:gd name="connsiteX7" fmla="*/ 1161 w 22697"/>
                  <a:gd name="connsiteY7" fmla="*/ 15621 h 15768"/>
                  <a:gd name="connsiteX8" fmla="*/ 2400 w 22697"/>
                  <a:gd name="connsiteY8" fmla="*/ 15716 h 1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97" h="15768">
                    <a:moveTo>
                      <a:pt x="2400" y="15716"/>
                    </a:moveTo>
                    <a:cubicBezTo>
                      <a:pt x="3314" y="15764"/>
                      <a:pt x="4181" y="15335"/>
                      <a:pt x="4686" y="14573"/>
                    </a:cubicBezTo>
                    <a:cubicBezTo>
                      <a:pt x="8086" y="9144"/>
                      <a:pt x="13829" y="5620"/>
                      <a:pt x="20211" y="5048"/>
                    </a:cubicBezTo>
                    <a:cubicBezTo>
                      <a:pt x="21526" y="5106"/>
                      <a:pt x="22640" y="4086"/>
                      <a:pt x="22697" y="2772"/>
                    </a:cubicBezTo>
                    <a:cubicBezTo>
                      <a:pt x="22697" y="2677"/>
                      <a:pt x="22697" y="2572"/>
                      <a:pt x="22688" y="2477"/>
                    </a:cubicBezTo>
                    <a:cubicBezTo>
                      <a:pt x="22688" y="1105"/>
                      <a:pt x="21583" y="0"/>
                      <a:pt x="20211" y="0"/>
                    </a:cubicBezTo>
                    <a:cubicBezTo>
                      <a:pt x="12048" y="610"/>
                      <a:pt x="4667" y="5106"/>
                      <a:pt x="399" y="12097"/>
                    </a:cubicBezTo>
                    <a:cubicBezTo>
                      <a:pt x="-353" y="13287"/>
                      <a:pt x="-10" y="14850"/>
                      <a:pt x="1161" y="15621"/>
                    </a:cubicBezTo>
                    <a:cubicBezTo>
                      <a:pt x="1552" y="15773"/>
                      <a:pt x="1990" y="15812"/>
                      <a:pt x="2400" y="157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0" name="任意多边形: 形状 11159">
                <a:extLst>
                  <a:ext uri="{FF2B5EF4-FFF2-40B4-BE49-F238E27FC236}">
                    <a16:creationId xmlns:a16="http://schemas.microsoft.com/office/drawing/2014/main" id="{8A3576AC-5EEB-273F-E86F-64CF8EED583E}"/>
                  </a:ext>
                </a:extLst>
              </p:cNvPr>
              <p:cNvSpPr/>
              <p:nvPr/>
            </p:nvSpPr>
            <p:spPr>
              <a:xfrm>
                <a:off x="7701236" y="4471036"/>
                <a:ext cx="20502" cy="18698"/>
              </a:xfrm>
              <a:custGeom>
                <a:avLst/>
                <a:gdLst>
                  <a:gd name="connsiteX0" fmla="*/ 20396 w 20502"/>
                  <a:gd name="connsiteY0" fmla="*/ 3332 h 18698"/>
                  <a:gd name="connsiteX1" fmla="*/ 20396 w 20502"/>
                  <a:gd name="connsiteY1" fmla="*/ 1808 h 18698"/>
                  <a:gd name="connsiteX2" fmla="*/ 17252 w 20502"/>
                  <a:gd name="connsiteY2" fmla="*/ 94 h 18698"/>
                  <a:gd name="connsiteX3" fmla="*/ 107 w 20502"/>
                  <a:gd name="connsiteY3" fmla="*/ 15334 h 18698"/>
                  <a:gd name="connsiteX4" fmla="*/ 1727 w 20502"/>
                  <a:gd name="connsiteY4" fmla="*/ 18573 h 18698"/>
                  <a:gd name="connsiteX5" fmla="*/ 4851 w 20502"/>
                  <a:gd name="connsiteY5" fmla="*/ 17001 h 18698"/>
                  <a:gd name="connsiteX6" fmla="*/ 4870 w 20502"/>
                  <a:gd name="connsiteY6" fmla="*/ 16953 h 18698"/>
                  <a:gd name="connsiteX7" fmla="*/ 18586 w 20502"/>
                  <a:gd name="connsiteY7" fmla="*/ 4952 h 18698"/>
                  <a:gd name="connsiteX8" fmla="*/ 20396 w 20502"/>
                  <a:gd name="connsiteY8" fmla="*/ 3332 h 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02" h="18698">
                    <a:moveTo>
                      <a:pt x="20396" y="3332"/>
                    </a:moveTo>
                    <a:cubicBezTo>
                      <a:pt x="20539" y="2837"/>
                      <a:pt x="20539" y="2304"/>
                      <a:pt x="20396" y="1808"/>
                    </a:cubicBezTo>
                    <a:cubicBezTo>
                      <a:pt x="19986" y="485"/>
                      <a:pt x="18596" y="-277"/>
                      <a:pt x="17252" y="94"/>
                    </a:cubicBezTo>
                    <a:cubicBezTo>
                      <a:pt x="9394" y="2075"/>
                      <a:pt x="2994" y="7762"/>
                      <a:pt x="107" y="15334"/>
                    </a:cubicBezTo>
                    <a:cubicBezTo>
                      <a:pt x="-283" y="16667"/>
                      <a:pt x="422" y="18077"/>
                      <a:pt x="1727" y="18573"/>
                    </a:cubicBezTo>
                    <a:cubicBezTo>
                      <a:pt x="3022" y="19001"/>
                      <a:pt x="4422" y="18296"/>
                      <a:pt x="4851" y="17001"/>
                    </a:cubicBezTo>
                    <a:cubicBezTo>
                      <a:pt x="4860" y="16982"/>
                      <a:pt x="4870" y="16972"/>
                      <a:pt x="4870" y="16953"/>
                    </a:cubicBezTo>
                    <a:cubicBezTo>
                      <a:pt x="7194" y="10943"/>
                      <a:pt x="12319" y="6457"/>
                      <a:pt x="18586" y="4952"/>
                    </a:cubicBezTo>
                    <a:cubicBezTo>
                      <a:pt x="19434" y="4761"/>
                      <a:pt x="20120" y="4152"/>
                      <a:pt x="20396" y="33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1" name="任意多边形: 形状 11160">
                <a:extLst>
                  <a:ext uri="{FF2B5EF4-FFF2-40B4-BE49-F238E27FC236}">
                    <a16:creationId xmlns:a16="http://schemas.microsoft.com/office/drawing/2014/main" id="{37745F65-14E2-7E34-33E0-8A2C5F8D7184}"/>
                  </a:ext>
                </a:extLst>
              </p:cNvPr>
              <p:cNvSpPr/>
              <p:nvPr/>
            </p:nvSpPr>
            <p:spPr>
              <a:xfrm>
                <a:off x="7538756" y="4401360"/>
                <a:ext cx="175298" cy="137906"/>
              </a:xfrm>
              <a:custGeom>
                <a:avLst/>
                <a:gdLst>
                  <a:gd name="connsiteX0" fmla="*/ 67909 w 175298"/>
                  <a:gd name="connsiteY0" fmla="*/ 123015 h 137906"/>
                  <a:gd name="connsiteX1" fmla="*/ 174684 w 175298"/>
                  <a:gd name="connsiteY1" fmla="*/ 32527 h 137906"/>
                  <a:gd name="connsiteX2" fmla="*/ 138298 w 175298"/>
                  <a:gd name="connsiteY2" fmla="*/ 3952 h 137906"/>
                  <a:gd name="connsiteX3" fmla="*/ 156110 w 175298"/>
                  <a:gd name="connsiteY3" fmla="*/ 16906 h 137906"/>
                  <a:gd name="connsiteX4" fmla="*/ 89435 w 175298"/>
                  <a:gd name="connsiteY4" fmla="*/ 13668 h 137906"/>
                  <a:gd name="connsiteX5" fmla="*/ 112581 w 175298"/>
                  <a:gd name="connsiteY5" fmla="*/ 24621 h 137906"/>
                  <a:gd name="connsiteX6" fmla="*/ 47335 w 175298"/>
                  <a:gd name="connsiteY6" fmla="*/ 56149 h 137906"/>
                  <a:gd name="connsiteX7" fmla="*/ 67909 w 175298"/>
                  <a:gd name="connsiteY7" fmla="*/ 123015 h 13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298" h="137906">
                    <a:moveTo>
                      <a:pt x="67909" y="123015"/>
                    </a:moveTo>
                    <a:cubicBezTo>
                      <a:pt x="67909" y="123015"/>
                      <a:pt x="168493" y="80724"/>
                      <a:pt x="174684" y="32527"/>
                    </a:cubicBezTo>
                    <a:cubicBezTo>
                      <a:pt x="180875" y="-15669"/>
                      <a:pt x="138298" y="3952"/>
                      <a:pt x="138298" y="3952"/>
                    </a:cubicBezTo>
                    <a:cubicBezTo>
                      <a:pt x="138298" y="3952"/>
                      <a:pt x="158015" y="2619"/>
                      <a:pt x="156110" y="16906"/>
                    </a:cubicBezTo>
                    <a:cubicBezTo>
                      <a:pt x="156110" y="16906"/>
                      <a:pt x="122106" y="-6240"/>
                      <a:pt x="89435" y="13668"/>
                    </a:cubicBezTo>
                    <a:cubicBezTo>
                      <a:pt x="98398" y="13677"/>
                      <a:pt x="106885" y="17697"/>
                      <a:pt x="112581" y="24621"/>
                    </a:cubicBezTo>
                    <a:cubicBezTo>
                      <a:pt x="88921" y="30594"/>
                      <a:pt x="66718" y="41319"/>
                      <a:pt x="47335" y="56149"/>
                    </a:cubicBezTo>
                    <a:cubicBezTo>
                      <a:pt x="13140" y="81867"/>
                      <a:pt x="-48868" y="173402"/>
                      <a:pt x="67909" y="12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2" name="任意多边形: 形状 11161">
                <a:extLst>
                  <a:ext uri="{FF2B5EF4-FFF2-40B4-BE49-F238E27FC236}">
                    <a16:creationId xmlns:a16="http://schemas.microsoft.com/office/drawing/2014/main" id="{EF67E5CD-710A-2A76-91BE-7D3D63787D0E}"/>
                  </a:ext>
                </a:extLst>
              </p:cNvPr>
              <p:cNvSpPr/>
              <p:nvPr/>
            </p:nvSpPr>
            <p:spPr>
              <a:xfrm>
                <a:off x="7654766" y="5192654"/>
                <a:ext cx="167544" cy="27045"/>
              </a:xfrm>
              <a:custGeom>
                <a:avLst/>
                <a:gdLst>
                  <a:gd name="connsiteX0" fmla="*/ 163925 w 167544"/>
                  <a:gd name="connsiteY0" fmla="*/ 27046 h 27045"/>
                  <a:gd name="connsiteX1" fmla="*/ 0 w 167544"/>
                  <a:gd name="connsiteY1" fmla="*/ 7996 h 27045"/>
                  <a:gd name="connsiteX2" fmla="*/ 167545 w 167544"/>
                  <a:gd name="connsiteY2" fmla="*/ 1138 h 27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7544" h="27045">
                    <a:moveTo>
                      <a:pt x="163925" y="27046"/>
                    </a:moveTo>
                    <a:lnTo>
                      <a:pt x="0" y="7996"/>
                    </a:lnTo>
                    <a:cubicBezTo>
                      <a:pt x="55531" y="662"/>
                      <a:pt x="111605" y="-1634"/>
                      <a:pt x="167545" y="113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3" name="任意多边形: 形状 11162">
                <a:extLst>
                  <a:ext uri="{FF2B5EF4-FFF2-40B4-BE49-F238E27FC236}">
                    <a16:creationId xmlns:a16="http://schemas.microsoft.com/office/drawing/2014/main" id="{73E7938D-1294-C8BD-E20A-D1D50FCE9174}"/>
                  </a:ext>
                </a:extLst>
              </p:cNvPr>
              <p:cNvSpPr/>
              <p:nvPr/>
            </p:nvSpPr>
            <p:spPr>
              <a:xfrm>
                <a:off x="7527893" y="4804505"/>
                <a:ext cx="17351" cy="95916"/>
              </a:xfrm>
              <a:custGeom>
                <a:avLst/>
                <a:gdLst>
                  <a:gd name="connsiteX0" fmla="*/ 9430 w 17351"/>
                  <a:gd name="connsiteY0" fmla="*/ 95917 h 95916"/>
                  <a:gd name="connsiteX1" fmla="*/ 7810 w 17351"/>
                  <a:gd name="connsiteY1" fmla="*/ 75914 h 95916"/>
                  <a:gd name="connsiteX2" fmla="*/ 6477 w 17351"/>
                  <a:gd name="connsiteY2" fmla="*/ 60103 h 95916"/>
                  <a:gd name="connsiteX3" fmla="*/ 1619 w 17351"/>
                  <a:gd name="connsiteY3" fmla="*/ 20288 h 95916"/>
                  <a:gd name="connsiteX4" fmla="*/ 0 w 17351"/>
                  <a:gd name="connsiteY4" fmla="*/ 9525 h 95916"/>
                  <a:gd name="connsiteX5" fmla="*/ 14383 w 17351"/>
                  <a:gd name="connsiteY5" fmla="*/ 0 h 95916"/>
                  <a:gd name="connsiteX6" fmla="*/ 9430 w 17351"/>
                  <a:gd name="connsiteY6" fmla="*/ 95917 h 9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51" h="95916">
                    <a:moveTo>
                      <a:pt x="9430" y="95917"/>
                    </a:moveTo>
                    <a:cubicBezTo>
                      <a:pt x="8858" y="89249"/>
                      <a:pt x="8382" y="82582"/>
                      <a:pt x="7810" y="75914"/>
                    </a:cubicBezTo>
                    <a:cubicBezTo>
                      <a:pt x="7810" y="70675"/>
                      <a:pt x="6953" y="65342"/>
                      <a:pt x="6477" y="60103"/>
                    </a:cubicBezTo>
                    <a:cubicBezTo>
                      <a:pt x="5048" y="46768"/>
                      <a:pt x="3524" y="33433"/>
                      <a:pt x="1619" y="20288"/>
                    </a:cubicBezTo>
                    <a:cubicBezTo>
                      <a:pt x="1143" y="16669"/>
                      <a:pt x="571" y="13049"/>
                      <a:pt x="0" y="9525"/>
                    </a:cubicBezTo>
                    <a:cubicBezTo>
                      <a:pt x="4515" y="5953"/>
                      <a:pt x="9325" y="2762"/>
                      <a:pt x="14383" y="0"/>
                    </a:cubicBezTo>
                    <a:cubicBezTo>
                      <a:pt x="19612" y="31956"/>
                      <a:pt x="17916" y="64665"/>
                      <a:pt x="9430" y="9591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4" name="任意多边形: 形状 11163">
                <a:extLst>
                  <a:ext uri="{FF2B5EF4-FFF2-40B4-BE49-F238E27FC236}">
                    <a16:creationId xmlns:a16="http://schemas.microsoft.com/office/drawing/2014/main" id="{DBC1395F-EDC9-149D-EBFA-B3B7D900915B}"/>
                  </a:ext>
                </a:extLst>
              </p:cNvPr>
              <p:cNvSpPr/>
              <p:nvPr/>
            </p:nvSpPr>
            <p:spPr>
              <a:xfrm>
                <a:off x="7235666" y="5133975"/>
                <a:ext cx="73595" cy="81915"/>
              </a:xfrm>
              <a:custGeom>
                <a:avLst/>
                <a:gdLst>
                  <a:gd name="connsiteX0" fmla="*/ 28575 w 73595"/>
                  <a:gd name="connsiteY0" fmla="*/ 0 h 81915"/>
                  <a:gd name="connsiteX1" fmla="*/ 0 w 73595"/>
                  <a:gd name="connsiteY1" fmla="*/ 66675 h 81915"/>
                  <a:gd name="connsiteX2" fmla="*/ 61627 w 73595"/>
                  <a:gd name="connsiteY2" fmla="*/ 81915 h 81915"/>
                  <a:gd name="connsiteX3" fmla="*/ 62294 w 73595"/>
                  <a:gd name="connsiteY3" fmla="*/ 4477 h 8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595" h="81915">
                    <a:moveTo>
                      <a:pt x="28575" y="0"/>
                    </a:moveTo>
                    <a:lnTo>
                      <a:pt x="0" y="66675"/>
                    </a:lnTo>
                    <a:lnTo>
                      <a:pt x="61627" y="81915"/>
                    </a:lnTo>
                    <a:cubicBezTo>
                      <a:pt x="61627" y="81915"/>
                      <a:pt x="88106" y="38005"/>
                      <a:pt x="62294" y="4477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5" name="任意多边形: 形状 11164">
                <a:extLst>
                  <a:ext uri="{FF2B5EF4-FFF2-40B4-BE49-F238E27FC236}">
                    <a16:creationId xmlns:a16="http://schemas.microsoft.com/office/drawing/2014/main" id="{4C41F91C-E5C9-C8DC-D853-FF2C9201895D}"/>
                  </a:ext>
                </a:extLst>
              </p:cNvPr>
              <p:cNvSpPr/>
              <p:nvPr/>
            </p:nvSpPr>
            <p:spPr>
              <a:xfrm>
                <a:off x="7235761" y="5201221"/>
                <a:ext cx="61626" cy="51911"/>
              </a:xfrm>
              <a:custGeom>
                <a:avLst/>
                <a:gdLst>
                  <a:gd name="connsiteX0" fmla="*/ 4381 w 61626"/>
                  <a:gd name="connsiteY0" fmla="*/ 51530 h 51911"/>
                  <a:gd name="connsiteX1" fmla="*/ 53054 w 61626"/>
                  <a:gd name="connsiteY1" fmla="*/ 51911 h 51911"/>
                  <a:gd name="connsiteX2" fmla="*/ 61627 w 61626"/>
                  <a:gd name="connsiteY2" fmla="*/ 15240 h 51911"/>
                  <a:gd name="connsiteX3" fmla="*/ 0 w 61626"/>
                  <a:gd name="connsiteY3" fmla="*/ 0 h 51911"/>
                  <a:gd name="connsiteX4" fmla="*/ 4381 w 61626"/>
                  <a:gd name="connsiteY4" fmla="*/ 51530 h 5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26" h="51911">
                    <a:moveTo>
                      <a:pt x="4381" y="51530"/>
                    </a:moveTo>
                    <a:lnTo>
                      <a:pt x="53054" y="51911"/>
                    </a:lnTo>
                    <a:lnTo>
                      <a:pt x="61627" y="15240"/>
                    </a:lnTo>
                    <a:lnTo>
                      <a:pt x="0" y="0"/>
                    </a:lnTo>
                    <a:lnTo>
                      <a:pt x="4381" y="51530"/>
                    </a:ln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6" name="任意多边形: 形状 11165">
                <a:extLst>
                  <a:ext uri="{FF2B5EF4-FFF2-40B4-BE49-F238E27FC236}">
                    <a16:creationId xmlns:a16="http://schemas.microsoft.com/office/drawing/2014/main" id="{074C37F1-D30D-302D-6EF3-A97C41E23841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7" name="任意多边形: 形状 11166">
                <a:extLst>
                  <a:ext uri="{FF2B5EF4-FFF2-40B4-BE49-F238E27FC236}">
                    <a16:creationId xmlns:a16="http://schemas.microsoft.com/office/drawing/2014/main" id="{97E24106-379A-0FB4-AE0E-3A4A8FDD4D26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8" name="任意多边形: 形状 11167">
                <a:extLst>
                  <a:ext uri="{FF2B5EF4-FFF2-40B4-BE49-F238E27FC236}">
                    <a16:creationId xmlns:a16="http://schemas.microsoft.com/office/drawing/2014/main" id="{60DCFBF3-C5FF-9D6A-B106-4237009735A0}"/>
                  </a:ext>
                </a:extLst>
              </p:cNvPr>
              <p:cNvSpPr/>
              <p:nvPr/>
            </p:nvSpPr>
            <p:spPr>
              <a:xfrm>
                <a:off x="7465885" y="4710874"/>
                <a:ext cx="275081" cy="201549"/>
              </a:xfrm>
              <a:custGeom>
                <a:avLst/>
                <a:gdLst>
                  <a:gd name="connsiteX0" fmla="*/ 203549 w 275081"/>
                  <a:gd name="connsiteY0" fmla="*/ 12763 h 201549"/>
                  <a:gd name="connsiteX1" fmla="*/ 224695 w 275081"/>
                  <a:gd name="connsiteY1" fmla="*/ 46006 h 201549"/>
                  <a:gd name="connsiteX2" fmla="*/ 9525 w 275081"/>
                  <a:gd name="connsiteY2" fmla="*/ 165068 h 201549"/>
                  <a:gd name="connsiteX3" fmla="*/ 0 w 275081"/>
                  <a:gd name="connsiteY3" fmla="*/ 193643 h 201549"/>
                  <a:gd name="connsiteX4" fmla="*/ 30099 w 275081"/>
                  <a:gd name="connsiteY4" fmla="*/ 201549 h 201549"/>
                  <a:gd name="connsiteX5" fmla="*/ 243649 w 275081"/>
                  <a:gd name="connsiteY5" fmla="*/ 47530 h 201549"/>
                  <a:gd name="connsiteX6" fmla="*/ 275082 w 275081"/>
                  <a:gd name="connsiteY6" fmla="*/ 12478 h 201549"/>
                  <a:gd name="connsiteX7" fmla="*/ 238030 w 275081"/>
                  <a:gd name="connsiteY7" fmla="*/ 0 h 20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5081" h="201549">
                    <a:moveTo>
                      <a:pt x="203549" y="12763"/>
                    </a:moveTo>
                    <a:lnTo>
                      <a:pt x="224695" y="46006"/>
                    </a:lnTo>
                    <a:cubicBezTo>
                      <a:pt x="224695" y="46006"/>
                      <a:pt x="150876" y="135541"/>
                      <a:pt x="9525" y="165068"/>
                    </a:cubicBezTo>
                    <a:lnTo>
                      <a:pt x="0" y="193643"/>
                    </a:lnTo>
                    <a:lnTo>
                      <a:pt x="30099" y="201549"/>
                    </a:lnTo>
                    <a:cubicBezTo>
                      <a:pt x="30099" y="201549"/>
                      <a:pt x="182499" y="162020"/>
                      <a:pt x="243649" y="47530"/>
                    </a:cubicBezTo>
                    <a:lnTo>
                      <a:pt x="275082" y="12478"/>
                    </a:lnTo>
                    <a:lnTo>
                      <a:pt x="23803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9" name="任意多边形: 形状 11168">
                <a:extLst>
                  <a:ext uri="{FF2B5EF4-FFF2-40B4-BE49-F238E27FC236}">
                    <a16:creationId xmlns:a16="http://schemas.microsoft.com/office/drawing/2014/main" id="{64C642BC-3206-0819-ED49-BE44824E9937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0" name="任意多边形: 形状 11169">
                <a:extLst>
                  <a:ext uri="{FF2B5EF4-FFF2-40B4-BE49-F238E27FC236}">
                    <a16:creationId xmlns:a16="http://schemas.microsoft.com/office/drawing/2014/main" id="{1C24A8AA-D5C9-8998-5478-F21E0184191B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4" name="图形 14">
              <a:extLst>
                <a:ext uri="{FF2B5EF4-FFF2-40B4-BE49-F238E27FC236}">
                  <a16:creationId xmlns:a16="http://schemas.microsoft.com/office/drawing/2014/main" id="{8231DF78-1FB7-D473-2DBD-1E1B9BCF7DF6}"/>
                </a:ext>
              </a:extLst>
            </p:cNvPr>
            <p:cNvGrpSpPr/>
            <p:nvPr/>
          </p:nvGrpSpPr>
          <p:grpSpPr>
            <a:xfrm>
              <a:off x="8133788" y="3801226"/>
              <a:ext cx="1433013" cy="1294364"/>
              <a:chOff x="8133788" y="3801226"/>
              <a:chExt cx="1433013" cy="1294364"/>
            </a:xfrm>
          </p:grpSpPr>
          <p:sp>
            <p:nvSpPr>
              <p:cNvPr id="11065" name="任意多边形: 形状 11064">
                <a:extLst>
                  <a:ext uri="{FF2B5EF4-FFF2-40B4-BE49-F238E27FC236}">
                    <a16:creationId xmlns:a16="http://schemas.microsoft.com/office/drawing/2014/main" id="{962B59F8-B70C-C414-AE6B-B6919109CB79}"/>
                  </a:ext>
                </a:extLst>
              </p:cNvPr>
              <p:cNvSpPr/>
              <p:nvPr/>
            </p:nvSpPr>
            <p:spPr>
              <a:xfrm>
                <a:off x="8312086" y="4107846"/>
                <a:ext cx="241173" cy="124396"/>
              </a:xfrm>
              <a:custGeom>
                <a:avLst/>
                <a:gdLst>
                  <a:gd name="connsiteX0" fmla="*/ 233648 w 241173"/>
                  <a:gd name="connsiteY0" fmla="*/ 0 h 124396"/>
                  <a:gd name="connsiteX1" fmla="*/ 104585 w 241173"/>
                  <a:gd name="connsiteY1" fmla="*/ 72866 h 124396"/>
                  <a:gd name="connsiteX2" fmla="*/ 6382 w 241173"/>
                  <a:gd name="connsiteY2" fmla="*/ 92678 h 124396"/>
                  <a:gd name="connsiteX3" fmla="*/ 0 w 241173"/>
                  <a:gd name="connsiteY3" fmla="*/ 124396 h 124396"/>
                  <a:gd name="connsiteX4" fmla="*/ 34862 w 241173"/>
                  <a:gd name="connsiteY4" fmla="*/ 119634 h 124396"/>
                  <a:gd name="connsiteX5" fmla="*/ 102679 w 241173"/>
                  <a:gd name="connsiteY5" fmla="*/ 97346 h 124396"/>
                  <a:gd name="connsiteX6" fmla="*/ 241173 w 241173"/>
                  <a:gd name="connsiteY6" fmla="*/ 15430 h 12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3" h="124396">
                    <a:moveTo>
                      <a:pt x="233648" y="0"/>
                    </a:moveTo>
                    <a:cubicBezTo>
                      <a:pt x="233648" y="0"/>
                      <a:pt x="169545" y="79438"/>
                      <a:pt x="104585" y="72866"/>
                    </a:cubicBezTo>
                    <a:cubicBezTo>
                      <a:pt x="39624" y="66294"/>
                      <a:pt x="6382" y="92678"/>
                      <a:pt x="6382" y="92678"/>
                    </a:cubicBezTo>
                    <a:lnTo>
                      <a:pt x="0" y="124396"/>
                    </a:lnTo>
                    <a:lnTo>
                      <a:pt x="34862" y="119634"/>
                    </a:lnTo>
                    <a:cubicBezTo>
                      <a:pt x="34862" y="119634"/>
                      <a:pt x="34862" y="94488"/>
                      <a:pt x="102679" y="97346"/>
                    </a:cubicBezTo>
                    <a:cubicBezTo>
                      <a:pt x="170497" y="100203"/>
                      <a:pt x="221361" y="41910"/>
                      <a:pt x="241173" y="1543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7" name="任意多边形: 形状 11086">
                <a:extLst>
                  <a:ext uri="{FF2B5EF4-FFF2-40B4-BE49-F238E27FC236}">
                    <a16:creationId xmlns:a16="http://schemas.microsoft.com/office/drawing/2014/main" id="{8A441ADB-BA45-A16A-3A80-A1A8C9838C97}"/>
                  </a:ext>
                </a:extLst>
              </p:cNvPr>
              <p:cNvSpPr/>
              <p:nvPr/>
            </p:nvSpPr>
            <p:spPr>
              <a:xfrm>
                <a:off x="8675084" y="3908713"/>
                <a:ext cx="333067" cy="302860"/>
              </a:xfrm>
              <a:custGeom>
                <a:avLst/>
                <a:gdLst>
                  <a:gd name="connsiteX0" fmla="*/ 330708 w 333067"/>
                  <a:gd name="connsiteY0" fmla="*/ 67117 h 302860"/>
                  <a:gd name="connsiteX1" fmla="*/ 329375 w 333067"/>
                  <a:gd name="connsiteY1" fmla="*/ 60831 h 302860"/>
                  <a:gd name="connsiteX2" fmla="*/ 326708 w 333067"/>
                  <a:gd name="connsiteY2" fmla="*/ 51877 h 302860"/>
                  <a:gd name="connsiteX3" fmla="*/ 311182 w 333067"/>
                  <a:gd name="connsiteY3" fmla="*/ 29303 h 302860"/>
                  <a:gd name="connsiteX4" fmla="*/ 282035 w 333067"/>
                  <a:gd name="connsiteY4" fmla="*/ 12158 h 302860"/>
                  <a:gd name="connsiteX5" fmla="*/ 239935 w 333067"/>
                  <a:gd name="connsiteY5" fmla="*/ 2633 h 302860"/>
                  <a:gd name="connsiteX6" fmla="*/ 203263 w 333067"/>
                  <a:gd name="connsiteY6" fmla="*/ 252 h 302860"/>
                  <a:gd name="connsiteX7" fmla="*/ 134112 w 333067"/>
                  <a:gd name="connsiteY7" fmla="*/ 2157 h 302860"/>
                  <a:gd name="connsiteX8" fmla="*/ 0 w 333067"/>
                  <a:gd name="connsiteY8" fmla="*/ 18254 h 302860"/>
                  <a:gd name="connsiteX9" fmla="*/ 16383 w 333067"/>
                  <a:gd name="connsiteY9" fmla="*/ 112075 h 302860"/>
                  <a:gd name="connsiteX10" fmla="*/ 141732 w 333067"/>
                  <a:gd name="connsiteY10" fmla="*/ 95311 h 302860"/>
                  <a:gd name="connsiteX11" fmla="*/ 203073 w 333067"/>
                  <a:gd name="connsiteY11" fmla="*/ 91215 h 302860"/>
                  <a:gd name="connsiteX12" fmla="*/ 231648 w 333067"/>
                  <a:gd name="connsiteY12" fmla="*/ 91215 h 302860"/>
                  <a:gd name="connsiteX13" fmla="*/ 248888 w 333067"/>
                  <a:gd name="connsiteY13" fmla="*/ 93120 h 302860"/>
                  <a:gd name="connsiteX14" fmla="*/ 248888 w 333067"/>
                  <a:gd name="connsiteY14" fmla="*/ 103598 h 302860"/>
                  <a:gd name="connsiteX15" fmla="*/ 238696 w 333067"/>
                  <a:gd name="connsiteY15" fmla="*/ 157605 h 302860"/>
                  <a:gd name="connsiteX16" fmla="*/ 192691 w 333067"/>
                  <a:gd name="connsiteY16" fmla="*/ 272762 h 302860"/>
                  <a:gd name="connsiteX17" fmla="*/ 237935 w 333067"/>
                  <a:gd name="connsiteY17" fmla="*/ 302861 h 302860"/>
                  <a:gd name="connsiteX18" fmla="*/ 310229 w 333067"/>
                  <a:gd name="connsiteY18" fmla="*/ 184751 h 302860"/>
                  <a:gd name="connsiteX19" fmla="*/ 331756 w 333067"/>
                  <a:gd name="connsiteY19" fmla="*/ 112265 h 302860"/>
                  <a:gd name="connsiteX20" fmla="*/ 330708 w 333067"/>
                  <a:gd name="connsiteY20" fmla="*/ 67117 h 30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33067" h="302860">
                    <a:moveTo>
                      <a:pt x="330708" y="67117"/>
                    </a:moveTo>
                    <a:lnTo>
                      <a:pt x="329375" y="60831"/>
                    </a:lnTo>
                    <a:cubicBezTo>
                      <a:pt x="328803" y="57764"/>
                      <a:pt x="327908" y="54763"/>
                      <a:pt x="326708" y="51877"/>
                    </a:cubicBezTo>
                    <a:cubicBezTo>
                      <a:pt x="323317" y="43276"/>
                      <a:pt x="318002" y="35551"/>
                      <a:pt x="311182" y="29303"/>
                    </a:cubicBezTo>
                    <a:cubicBezTo>
                      <a:pt x="302724" y="21673"/>
                      <a:pt x="292808" y="15844"/>
                      <a:pt x="282035" y="12158"/>
                    </a:cubicBezTo>
                    <a:cubicBezTo>
                      <a:pt x="268424" y="7338"/>
                      <a:pt x="254298" y="4138"/>
                      <a:pt x="239935" y="2633"/>
                    </a:cubicBezTo>
                    <a:cubicBezTo>
                      <a:pt x="227267" y="1204"/>
                      <a:pt x="215170" y="537"/>
                      <a:pt x="203263" y="252"/>
                    </a:cubicBezTo>
                    <a:cubicBezTo>
                      <a:pt x="179546" y="-415"/>
                      <a:pt x="156686" y="252"/>
                      <a:pt x="134112" y="2157"/>
                    </a:cubicBezTo>
                    <a:cubicBezTo>
                      <a:pt x="89154" y="5147"/>
                      <a:pt x="44387" y="10520"/>
                      <a:pt x="0" y="18254"/>
                    </a:cubicBezTo>
                    <a:lnTo>
                      <a:pt x="16383" y="112075"/>
                    </a:lnTo>
                    <a:cubicBezTo>
                      <a:pt x="57436" y="105598"/>
                      <a:pt x="100298" y="99597"/>
                      <a:pt x="141732" y="95311"/>
                    </a:cubicBezTo>
                    <a:cubicBezTo>
                      <a:pt x="162496" y="93120"/>
                      <a:pt x="183166" y="91882"/>
                      <a:pt x="203073" y="91215"/>
                    </a:cubicBezTo>
                    <a:cubicBezTo>
                      <a:pt x="212598" y="91215"/>
                      <a:pt x="222790" y="91215"/>
                      <a:pt x="231648" y="91215"/>
                    </a:cubicBezTo>
                    <a:cubicBezTo>
                      <a:pt x="237430" y="91520"/>
                      <a:pt x="243183" y="92158"/>
                      <a:pt x="248888" y="93120"/>
                    </a:cubicBezTo>
                    <a:cubicBezTo>
                      <a:pt x="249088" y="96606"/>
                      <a:pt x="249088" y="100112"/>
                      <a:pt x="248888" y="103598"/>
                    </a:cubicBezTo>
                    <a:cubicBezTo>
                      <a:pt x="247660" y="121943"/>
                      <a:pt x="244231" y="140069"/>
                      <a:pt x="238696" y="157605"/>
                    </a:cubicBezTo>
                    <a:cubicBezTo>
                      <a:pt x="226628" y="197219"/>
                      <a:pt x="211236" y="235738"/>
                      <a:pt x="192691" y="272762"/>
                    </a:cubicBezTo>
                    <a:lnTo>
                      <a:pt x="237935" y="302861"/>
                    </a:lnTo>
                    <a:cubicBezTo>
                      <a:pt x="266853" y="266656"/>
                      <a:pt x="291141" y="226975"/>
                      <a:pt x="310229" y="184751"/>
                    </a:cubicBezTo>
                    <a:cubicBezTo>
                      <a:pt x="320669" y="161681"/>
                      <a:pt x="327917" y="137297"/>
                      <a:pt x="331756" y="112265"/>
                    </a:cubicBezTo>
                    <a:cubicBezTo>
                      <a:pt x="333804" y="97254"/>
                      <a:pt x="333451" y="82014"/>
                      <a:pt x="330708" y="6711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8" name="任意多边形: 形状 11087">
                <a:extLst>
                  <a:ext uri="{FF2B5EF4-FFF2-40B4-BE49-F238E27FC236}">
                    <a16:creationId xmlns:a16="http://schemas.microsoft.com/office/drawing/2014/main" id="{45A1DB9F-972F-7DC9-59D1-8EAAFD6B5A82}"/>
                  </a:ext>
                </a:extLst>
              </p:cNvPr>
              <p:cNvSpPr/>
              <p:nvPr/>
            </p:nvSpPr>
            <p:spPr>
              <a:xfrm>
                <a:off x="8675941" y="3909817"/>
                <a:ext cx="332219" cy="301566"/>
              </a:xfrm>
              <a:custGeom>
                <a:avLst/>
                <a:gdLst>
                  <a:gd name="connsiteX0" fmla="*/ 330327 w 332219"/>
                  <a:gd name="connsiteY0" fmla="*/ 111066 h 301566"/>
                  <a:gd name="connsiteX1" fmla="*/ 313658 w 332219"/>
                  <a:gd name="connsiteY1" fmla="*/ 171931 h 301566"/>
                  <a:gd name="connsiteX2" fmla="*/ 308896 w 332219"/>
                  <a:gd name="connsiteY2" fmla="*/ 183551 h 301566"/>
                  <a:gd name="connsiteX3" fmla="*/ 236506 w 332219"/>
                  <a:gd name="connsiteY3" fmla="*/ 301566 h 301566"/>
                  <a:gd name="connsiteX4" fmla="*/ 191834 w 332219"/>
                  <a:gd name="connsiteY4" fmla="*/ 271658 h 301566"/>
                  <a:gd name="connsiteX5" fmla="*/ 238697 w 332219"/>
                  <a:gd name="connsiteY5" fmla="*/ 157358 h 301566"/>
                  <a:gd name="connsiteX6" fmla="*/ 247364 w 332219"/>
                  <a:gd name="connsiteY6" fmla="*/ 119258 h 301566"/>
                  <a:gd name="connsiteX7" fmla="*/ 248888 w 332219"/>
                  <a:gd name="connsiteY7" fmla="*/ 103637 h 301566"/>
                  <a:gd name="connsiteX8" fmla="*/ 248888 w 332219"/>
                  <a:gd name="connsiteY8" fmla="*/ 93159 h 301566"/>
                  <a:gd name="connsiteX9" fmla="*/ 231648 w 332219"/>
                  <a:gd name="connsiteY9" fmla="*/ 91254 h 301566"/>
                  <a:gd name="connsiteX10" fmla="*/ 203073 w 332219"/>
                  <a:gd name="connsiteY10" fmla="*/ 91254 h 301566"/>
                  <a:gd name="connsiteX11" fmla="*/ 200883 w 332219"/>
                  <a:gd name="connsiteY11" fmla="*/ 91254 h 301566"/>
                  <a:gd name="connsiteX12" fmla="*/ 141637 w 332219"/>
                  <a:gd name="connsiteY12" fmla="*/ 95255 h 301566"/>
                  <a:gd name="connsiteX13" fmla="*/ 20193 w 332219"/>
                  <a:gd name="connsiteY13" fmla="*/ 111542 h 301566"/>
                  <a:gd name="connsiteX14" fmla="*/ 16383 w 332219"/>
                  <a:gd name="connsiteY14" fmla="*/ 112114 h 301566"/>
                  <a:gd name="connsiteX15" fmla="*/ 0 w 332219"/>
                  <a:gd name="connsiteY15" fmla="*/ 18197 h 301566"/>
                  <a:gd name="connsiteX16" fmla="*/ 134017 w 332219"/>
                  <a:gd name="connsiteY16" fmla="*/ 2100 h 301566"/>
                  <a:gd name="connsiteX17" fmla="*/ 203264 w 332219"/>
                  <a:gd name="connsiteY17" fmla="*/ 195 h 301566"/>
                  <a:gd name="connsiteX18" fmla="*/ 239935 w 332219"/>
                  <a:gd name="connsiteY18" fmla="*/ 2576 h 301566"/>
                  <a:gd name="connsiteX19" fmla="*/ 282035 w 332219"/>
                  <a:gd name="connsiteY19" fmla="*/ 12101 h 301566"/>
                  <a:gd name="connsiteX20" fmla="*/ 311182 w 332219"/>
                  <a:gd name="connsiteY20" fmla="*/ 29246 h 301566"/>
                  <a:gd name="connsiteX21" fmla="*/ 326708 w 332219"/>
                  <a:gd name="connsiteY21" fmla="*/ 51821 h 301566"/>
                  <a:gd name="connsiteX22" fmla="*/ 329375 w 332219"/>
                  <a:gd name="connsiteY22" fmla="*/ 60774 h 301566"/>
                  <a:gd name="connsiteX23" fmla="*/ 330708 w 332219"/>
                  <a:gd name="connsiteY23" fmla="*/ 67061 h 301566"/>
                  <a:gd name="connsiteX24" fmla="*/ 330327 w 332219"/>
                  <a:gd name="connsiteY24" fmla="*/ 111066 h 30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2219" h="301566">
                    <a:moveTo>
                      <a:pt x="330327" y="111066"/>
                    </a:moveTo>
                    <a:cubicBezTo>
                      <a:pt x="327289" y="131964"/>
                      <a:pt x="321688" y="152405"/>
                      <a:pt x="313658" y="171931"/>
                    </a:cubicBezTo>
                    <a:cubicBezTo>
                      <a:pt x="312134" y="175836"/>
                      <a:pt x="310515" y="179741"/>
                      <a:pt x="308896" y="183551"/>
                    </a:cubicBezTo>
                    <a:cubicBezTo>
                      <a:pt x="289779" y="225747"/>
                      <a:pt x="265452" y="265400"/>
                      <a:pt x="236506" y="301566"/>
                    </a:cubicBezTo>
                    <a:lnTo>
                      <a:pt x="191834" y="271658"/>
                    </a:lnTo>
                    <a:cubicBezTo>
                      <a:pt x="210569" y="234910"/>
                      <a:pt x="226248" y="196677"/>
                      <a:pt x="238697" y="157358"/>
                    </a:cubicBezTo>
                    <a:cubicBezTo>
                      <a:pt x="242478" y="144880"/>
                      <a:pt x="245374" y="132145"/>
                      <a:pt x="247364" y="119258"/>
                    </a:cubicBezTo>
                    <a:cubicBezTo>
                      <a:pt x="248174" y="114086"/>
                      <a:pt x="248688" y="108866"/>
                      <a:pt x="248888" y="103637"/>
                    </a:cubicBezTo>
                    <a:cubicBezTo>
                      <a:pt x="249088" y="100150"/>
                      <a:pt x="249088" y="96645"/>
                      <a:pt x="248888" y="93159"/>
                    </a:cubicBezTo>
                    <a:cubicBezTo>
                      <a:pt x="243183" y="92197"/>
                      <a:pt x="237430" y="91559"/>
                      <a:pt x="231648" y="91254"/>
                    </a:cubicBezTo>
                    <a:cubicBezTo>
                      <a:pt x="222123" y="90683"/>
                      <a:pt x="212598" y="90683"/>
                      <a:pt x="203073" y="91254"/>
                    </a:cubicBezTo>
                    <a:lnTo>
                      <a:pt x="200883" y="91254"/>
                    </a:lnTo>
                    <a:cubicBezTo>
                      <a:pt x="181833" y="91921"/>
                      <a:pt x="161735" y="93254"/>
                      <a:pt x="141637" y="95255"/>
                    </a:cubicBezTo>
                    <a:cubicBezTo>
                      <a:pt x="101441" y="99446"/>
                      <a:pt x="60103" y="104780"/>
                      <a:pt x="20193" y="111542"/>
                    </a:cubicBezTo>
                    <a:lnTo>
                      <a:pt x="16383" y="112114"/>
                    </a:lnTo>
                    <a:lnTo>
                      <a:pt x="0" y="18197"/>
                    </a:lnTo>
                    <a:cubicBezTo>
                      <a:pt x="44358" y="10511"/>
                      <a:pt x="89097" y="5129"/>
                      <a:pt x="134017" y="2100"/>
                    </a:cubicBezTo>
                    <a:cubicBezTo>
                      <a:pt x="156686" y="671"/>
                      <a:pt x="179546" y="-472"/>
                      <a:pt x="203264" y="195"/>
                    </a:cubicBezTo>
                    <a:cubicBezTo>
                      <a:pt x="215170" y="195"/>
                      <a:pt x="227171" y="1148"/>
                      <a:pt x="239935" y="2576"/>
                    </a:cubicBezTo>
                    <a:cubicBezTo>
                      <a:pt x="254289" y="4129"/>
                      <a:pt x="268415" y="7329"/>
                      <a:pt x="282035" y="12101"/>
                    </a:cubicBezTo>
                    <a:cubicBezTo>
                      <a:pt x="292789" y="15826"/>
                      <a:pt x="302705" y="21655"/>
                      <a:pt x="311182" y="29246"/>
                    </a:cubicBezTo>
                    <a:cubicBezTo>
                      <a:pt x="318002" y="35495"/>
                      <a:pt x="323317" y="43219"/>
                      <a:pt x="326708" y="51821"/>
                    </a:cubicBezTo>
                    <a:cubicBezTo>
                      <a:pt x="327860" y="54726"/>
                      <a:pt x="328746" y="57717"/>
                      <a:pt x="329375" y="60774"/>
                    </a:cubicBezTo>
                    <a:lnTo>
                      <a:pt x="330708" y="67061"/>
                    </a:lnTo>
                    <a:cubicBezTo>
                      <a:pt x="332842" y="81662"/>
                      <a:pt x="332718" y="96502"/>
                      <a:pt x="330327" y="1110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9" name="任意多边形: 形状 11088">
                <a:extLst>
                  <a:ext uri="{FF2B5EF4-FFF2-40B4-BE49-F238E27FC236}">
                    <a16:creationId xmlns:a16="http://schemas.microsoft.com/office/drawing/2014/main" id="{6B4F5A01-9A52-96B7-EFD2-0FCB0EAB8268}"/>
                  </a:ext>
                </a:extLst>
              </p:cNvPr>
              <p:cNvSpPr/>
              <p:nvPr/>
            </p:nvSpPr>
            <p:spPr>
              <a:xfrm>
                <a:off x="8695277" y="3948779"/>
                <a:ext cx="180688" cy="72009"/>
              </a:xfrm>
              <a:custGeom>
                <a:avLst/>
                <a:gdLst>
                  <a:gd name="connsiteX0" fmla="*/ 180689 w 180688"/>
                  <a:gd name="connsiteY0" fmla="*/ 51721 h 72009"/>
                  <a:gd name="connsiteX1" fmla="*/ 121444 w 180688"/>
                  <a:gd name="connsiteY1" fmla="*/ 55721 h 72009"/>
                  <a:gd name="connsiteX2" fmla="*/ 0 w 180688"/>
                  <a:gd name="connsiteY2" fmla="*/ 72009 h 72009"/>
                  <a:gd name="connsiteX3" fmla="*/ 29527 w 180688"/>
                  <a:gd name="connsiteY3" fmla="*/ 0 h 72009"/>
                  <a:gd name="connsiteX4" fmla="*/ 180689 w 180688"/>
                  <a:gd name="connsiteY4" fmla="*/ 51721 h 7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688" h="72009">
                    <a:moveTo>
                      <a:pt x="180689" y="51721"/>
                    </a:moveTo>
                    <a:cubicBezTo>
                      <a:pt x="161639" y="52388"/>
                      <a:pt x="141541" y="53721"/>
                      <a:pt x="121444" y="55721"/>
                    </a:cubicBezTo>
                    <a:cubicBezTo>
                      <a:pt x="81248" y="59912"/>
                      <a:pt x="39909" y="65246"/>
                      <a:pt x="0" y="72009"/>
                    </a:cubicBezTo>
                    <a:cubicBezTo>
                      <a:pt x="14573" y="36195"/>
                      <a:pt x="29527" y="0"/>
                      <a:pt x="29527" y="0"/>
                    </a:cubicBezTo>
                    <a:cubicBezTo>
                      <a:pt x="82629" y="7953"/>
                      <a:pt x="133845" y="25479"/>
                      <a:pt x="180689" y="5172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0" name="任意多边形: 形状 11089">
                <a:extLst>
                  <a:ext uri="{FF2B5EF4-FFF2-40B4-BE49-F238E27FC236}">
                    <a16:creationId xmlns:a16="http://schemas.microsoft.com/office/drawing/2014/main" id="{230245ED-7C34-86E0-9A34-C8F9CC427ECB}"/>
                  </a:ext>
                </a:extLst>
              </p:cNvPr>
              <p:cNvSpPr/>
              <p:nvPr/>
            </p:nvSpPr>
            <p:spPr>
              <a:xfrm>
                <a:off x="8867775" y="4029075"/>
                <a:ext cx="121824" cy="182308"/>
              </a:xfrm>
              <a:custGeom>
                <a:avLst/>
                <a:gdLst>
                  <a:gd name="connsiteX0" fmla="*/ 121825 w 121824"/>
                  <a:gd name="connsiteY0" fmla="*/ 52673 h 182308"/>
                  <a:gd name="connsiteX1" fmla="*/ 117062 w 121824"/>
                  <a:gd name="connsiteY1" fmla="*/ 64294 h 182308"/>
                  <a:gd name="connsiteX2" fmla="*/ 44672 w 121824"/>
                  <a:gd name="connsiteY2" fmla="*/ 182309 h 182308"/>
                  <a:gd name="connsiteX3" fmla="*/ 0 w 121824"/>
                  <a:gd name="connsiteY3" fmla="*/ 152400 h 182308"/>
                  <a:gd name="connsiteX4" fmla="*/ 46863 w 121824"/>
                  <a:gd name="connsiteY4" fmla="*/ 38100 h 182308"/>
                  <a:gd name="connsiteX5" fmla="*/ 55531 w 121824"/>
                  <a:gd name="connsiteY5" fmla="*/ 0 h 182308"/>
                  <a:gd name="connsiteX6" fmla="*/ 121825 w 121824"/>
                  <a:gd name="connsiteY6" fmla="*/ 52673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24" h="182308">
                    <a:moveTo>
                      <a:pt x="121825" y="52673"/>
                    </a:moveTo>
                    <a:cubicBezTo>
                      <a:pt x="120301" y="56579"/>
                      <a:pt x="118681" y="60484"/>
                      <a:pt x="117062" y="64294"/>
                    </a:cubicBezTo>
                    <a:cubicBezTo>
                      <a:pt x="97945" y="106489"/>
                      <a:pt x="73619" y="146142"/>
                      <a:pt x="44672" y="182309"/>
                    </a:cubicBezTo>
                    <a:lnTo>
                      <a:pt x="0" y="152400"/>
                    </a:lnTo>
                    <a:cubicBezTo>
                      <a:pt x="18736" y="115653"/>
                      <a:pt x="34414" y="77419"/>
                      <a:pt x="46863" y="38100"/>
                    </a:cubicBezTo>
                    <a:cubicBezTo>
                      <a:pt x="50644" y="25622"/>
                      <a:pt x="53540" y="12887"/>
                      <a:pt x="55531" y="0"/>
                    </a:cubicBezTo>
                    <a:cubicBezTo>
                      <a:pt x="78981" y="15783"/>
                      <a:pt x="101146" y="33395"/>
                      <a:pt x="121825" y="5267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1" name="任意多边形: 形状 11090">
                <a:extLst>
                  <a:ext uri="{FF2B5EF4-FFF2-40B4-BE49-F238E27FC236}">
                    <a16:creationId xmlns:a16="http://schemas.microsoft.com/office/drawing/2014/main" id="{E393CE1C-14C5-A531-3169-64DE714B1AED}"/>
                  </a:ext>
                </a:extLst>
              </p:cNvPr>
              <p:cNvSpPr/>
              <p:nvPr/>
            </p:nvSpPr>
            <p:spPr>
              <a:xfrm>
                <a:off x="8370822" y="3991370"/>
                <a:ext cx="12274" cy="13735"/>
              </a:xfrm>
              <a:custGeom>
                <a:avLst/>
                <a:gdLst>
                  <a:gd name="connsiteX0" fmla="*/ 10034 w 12274"/>
                  <a:gd name="connsiteY0" fmla="*/ 3319 h 13735"/>
                  <a:gd name="connsiteX1" fmla="*/ 10892 w 12274"/>
                  <a:gd name="connsiteY1" fmla="*/ 12844 h 13735"/>
                  <a:gd name="connsiteX2" fmla="*/ 2224 w 12274"/>
                  <a:gd name="connsiteY2" fmla="*/ 9987 h 13735"/>
                  <a:gd name="connsiteX3" fmla="*/ 1462 w 12274"/>
                  <a:gd name="connsiteY3" fmla="*/ 938 h 13735"/>
                  <a:gd name="connsiteX4" fmla="*/ 10034 w 12274"/>
                  <a:gd name="connsiteY4" fmla="*/ 3319 h 1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4" h="13735">
                    <a:moveTo>
                      <a:pt x="10034" y="3319"/>
                    </a:moveTo>
                    <a:cubicBezTo>
                      <a:pt x="12701" y="6557"/>
                      <a:pt x="12987" y="10653"/>
                      <a:pt x="10892" y="12844"/>
                    </a:cubicBezTo>
                    <a:cubicBezTo>
                      <a:pt x="8796" y="15035"/>
                      <a:pt x="4891" y="12844"/>
                      <a:pt x="2224" y="9987"/>
                    </a:cubicBezTo>
                    <a:cubicBezTo>
                      <a:pt x="-443" y="7129"/>
                      <a:pt x="-729" y="2557"/>
                      <a:pt x="1462" y="938"/>
                    </a:cubicBezTo>
                    <a:cubicBezTo>
                      <a:pt x="3652" y="-681"/>
                      <a:pt x="7462" y="-396"/>
                      <a:pt x="10034" y="33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2" name="任意多边形: 形状 11091">
                <a:extLst>
                  <a:ext uri="{FF2B5EF4-FFF2-40B4-BE49-F238E27FC236}">
                    <a16:creationId xmlns:a16="http://schemas.microsoft.com/office/drawing/2014/main" id="{73EBA5D9-B5D4-4C63-F0A4-6FA05B6AD97A}"/>
                  </a:ext>
                </a:extLst>
              </p:cNvPr>
              <p:cNvSpPr/>
              <p:nvPr/>
            </p:nvSpPr>
            <p:spPr>
              <a:xfrm>
                <a:off x="8384190" y="4001738"/>
                <a:ext cx="24574" cy="40671"/>
              </a:xfrm>
              <a:custGeom>
                <a:avLst/>
                <a:gdLst>
                  <a:gd name="connsiteX0" fmla="*/ 0 w 24574"/>
                  <a:gd name="connsiteY0" fmla="*/ 0 h 40671"/>
                  <a:gd name="connsiteX1" fmla="*/ 6477 w 24574"/>
                  <a:gd name="connsiteY1" fmla="*/ 40672 h 40671"/>
                  <a:gd name="connsiteX2" fmla="*/ 24574 w 24574"/>
                  <a:gd name="connsiteY2" fmla="*/ 31147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574" h="40671">
                    <a:moveTo>
                      <a:pt x="0" y="0"/>
                    </a:moveTo>
                    <a:cubicBezTo>
                      <a:pt x="4029" y="13192"/>
                      <a:pt x="6210" y="26879"/>
                      <a:pt x="6477" y="40672"/>
                    </a:cubicBezTo>
                    <a:cubicBezTo>
                      <a:pt x="13611" y="40281"/>
                      <a:pt x="20212" y="36805"/>
                      <a:pt x="24574" y="31147"/>
                    </a:cubicBezTo>
                    <a:close/>
                  </a:path>
                </a:pathLst>
              </a:custGeom>
              <a:solidFill>
                <a:srgbClr val="DE57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3" name="任意多边形: 形状 11092">
                <a:extLst>
                  <a:ext uri="{FF2B5EF4-FFF2-40B4-BE49-F238E27FC236}">
                    <a16:creationId xmlns:a16="http://schemas.microsoft.com/office/drawing/2014/main" id="{EFAC691A-2D64-7C9D-47ED-8BA59BF9674F}"/>
                  </a:ext>
                </a:extLst>
              </p:cNvPr>
              <p:cNvSpPr/>
              <p:nvPr/>
            </p:nvSpPr>
            <p:spPr>
              <a:xfrm>
                <a:off x="8356428" y="3962779"/>
                <a:ext cx="22630" cy="14515"/>
              </a:xfrm>
              <a:custGeom>
                <a:avLst/>
                <a:gdLst>
                  <a:gd name="connsiteX0" fmla="*/ 22047 w 22630"/>
                  <a:gd name="connsiteY0" fmla="*/ 4097 h 14515"/>
                  <a:gd name="connsiteX1" fmla="*/ 22619 w 22630"/>
                  <a:gd name="connsiteY1" fmla="*/ 2383 h 14515"/>
                  <a:gd name="connsiteX2" fmla="*/ 20047 w 22630"/>
                  <a:gd name="connsiteY2" fmla="*/ 2 h 14515"/>
                  <a:gd name="connsiteX3" fmla="*/ 20047 w 22630"/>
                  <a:gd name="connsiteY3" fmla="*/ 2 h 14515"/>
                  <a:gd name="connsiteX4" fmla="*/ 330 w 22630"/>
                  <a:gd name="connsiteY4" fmla="*/ 10765 h 14515"/>
                  <a:gd name="connsiteX5" fmla="*/ 1187 w 22630"/>
                  <a:gd name="connsiteY5" fmla="*/ 14194 h 14515"/>
                  <a:gd name="connsiteX6" fmla="*/ 4521 w 22630"/>
                  <a:gd name="connsiteY6" fmla="*/ 13337 h 14515"/>
                  <a:gd name="connsiteX7" fmla="*/ 4521 w 22630"/>
                  <a:gd name="connsiteY7" fmla="*/ 13337 h 14515"/>
                  <a:gd name="connsiteX8" fmla="*/ 20333 w 22630"/>
                  <a:gd name="connsiteY8" fmla="*/ 4955 h 14515"/>
                  <a:gd name="connsiteX9" fmla="*/ 22047 w 22630"/>
                  <a:gd name="connsiteY9" fmla="*/ 4097 h 1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630" h="14515">
                    <a:moveTo>
                      <a:pt x="22047" y="4097"/>
                    </a:moveTo>
                    <a:cubicBezTo>
                      <a:pt x="22476" y="3631"/>
                      <a:pt x="22685" y="3011"/>
                      <a:pt x="22619" y="2383"/>
                    </a:cubicBezTo>
                    <a:cubicBezTo>
                      <a:pt x="22571" y="1021"/>
                      <a:pt x="21419" y="-46"/>
                      <a:pt x="20047" y="2"/>
                    </a:cubicBezTo>
                    <a:cubicBezTo>
                      <a:pt x="20047" y="2"/>
                      <a:pt x="20047" y="2"/>
                      <a:pt x="20047" y="2"/>
                    </a:cubicBezTo>
                    <a:cubicBezTo>
                      <a:pt x="12122" y="182"/>
                      <a:pt x="4769" y="4193"/>
                      <a:pt x="330" y="10765"/>
                    </a:cubicBezTo>
                    <a:cubicBezTo>
                      <a:pt x="-337" y="11955"/>
                      <a:pt x="35" y="13460"/>
                      <a:pt x="1187" y="14194"/>
                    </a:cubicBezTo>
                    <a:cubicBezTo>
                      <a:pt x="2350" y="14851"/>
                      <a:pt x="3826" y="14470"/>
                      <a:pt x="4521" y="13337"/>
                    </a:cubicBezTo>
                    <a:lnTo>
                      <a:pt x="4521" y="13337"/>
                    </a:lnTo>
                    <a:cubicBezTo>
                      <a:pt x="8122" y="8145"/>
                      <a:pt x="14017" y="5031"/>
                      <a:pt x="20333" y="4955"/>
                    </a:cubicBezTo>
                    <a:cubicBezTo>
                      <a:pt x="20999" y="4935"/>
                      <a:pt x="21628" y="4621"/>
                      <a:pt x="22047" y="40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4" name="任意多边形: 形状 11093">
                <a:extLst>
                  <a:ext uri="{FF2B5EF4-FFF2-40B4-BE49-F238E27FC236}">
                    <a16:creationId xmlns:a16="http://schemas.microsoft.com/office/drawing/2014/main" id="{53F180DD-0506-A83A-4544-F8551CC1A830}"/>
                  </a:ext>
                </a:extLst>
              </p:cNvPr>
              <p:cNvSpPr/>
              <p:nvPr/>
            </p:nvSpPr>
            <p:spPr>
              <a:xfrm>
                <a:off x="8475725" y="3943350"/>
                <a:ext cx="139968" cy="171546"/>
              </a:xfrm>
              <a:custGeom>
                <a:avLst/>
                <a:gdLst>
                  <a:gd name="connsiteX0" fmla="*/ 0 w 139968"/>
                  <a:gd name="connsiteY0" fmla="*/ 0 h 171546"/>
                  <a:gd name="connsiteX1" fmla="*/ 125921 w 139968"/>
                  <a:gd name="connsiteY1" fmla="*/ 44958 h 171546"/>
                  <a:gd name="connsiteX2" fmla="*/ 127159 w 139968"/>
                  <a:gd name="connsiteY2" fmla="*/ 134779 h 171546"/>
                  <a:gd name="connsiteX3" fmla="*/ 76581 w 139968"/>
                  <a:gd name="connsiteY3" fmla="*/ 152495 h 171546"/>
                  <a:gd name="connsiteX4" fmla="*/ 26003 w 139968"/>
                  <a:gd name="connsiteY4" fmla="*/ 91916 h 17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968" h="171546">
                    <a:moveTo>
                      <a:pt x="0" y="0"/>
                    </a:moveTo>
                    <a:cubicBezTo>
                      <a:pt x="31528" y="22669"/>
                      <a:pt x="91726" y="58579"/>
                      <a:pt x="125921" y="44958"/>
                    </a:cubicBezTo>
                    <a:cubicBezTo>
                      <a:pt x="125921" y="44958"/>
                      <a:pt x="156686" y="70580"/>
                      <a:pt x="127159" y="134779"/>
                    </a:cubicBezTo>
                    <a:cubicBezTo>
                      <a:pt x="94679" y="205454"/>
                      <a:pt x="76581" y="152495"/>
                      <a:pt x="76581" y="152495"/>
                    </a:cubicBezTo>
                    <a:cubicBezTo>
                      <a:pt x="85058" y="109633"/>
                      <a:pt x="56007" y="97536"/>
                      <a:pt x="26003" y="91916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5" name="任意多边形: 形状 11094">
                <a:extLst>
                  <a:ext uri="{FF2B5EF4-FFF2-40B4-BE49-F238E27FC236}">
                    <a16:creationId xmlns:a16="http://schemas.microsoft.com/office/drawing/2014/main" id="{6AEA1368-52AF-A33C-82F6-B0D147C6BC3E}"/>
                  </a:ext>
                </a:extLst>
              </p:cNvPr>
              <p:cNvSpPr/>
              <p:nvPr/>
            </p:nvSpPr>
            <p:spPr>
              <a:xfrm>
                <a:off x="8356903" y="3870000"/>
                <a:ext cx="173658" cy="192721"/>
              </a:xfrm>
              <a:custGeom>
                <a:avLst/>
                <a:gdLst>
                  <a:gd name="connsiteX0" fmla="*/ 128347 w 173658"/>
                  <a:gd name="connsiteY0" fmla="*/ 30963 h 192721"/>
                  <a:gd name="connsiteX1" fmla="*/ 173115 w 173658"/>
                  <a:gd name="connsiteY1" fmla="*/ 133547 h 192721"/>
                  <a:gd name="connsiteX2" fmla="*/ 61005 w 173658"/>
                  <a:gd name="connsiteY2" fmla="*/ 177267 h 192721"/>
                  <a:gd name="connsiteX3" fmla="*/ 8523 w 173658"/>
                  <a:gd name="connsiteY3" fmla="*/ 36011 h 192721"/>
                  <a:gd name="connsiteX4" fmla="*/ 104478 w 173658"/>
                  <a:gd name="connsiteY4" fmla="*/ 9027 h 192721"/>
                  <a:gd name="connsiteX5" fmla="*/ 128347 w 173658"/>
                  <a:gd name="connsiteY5" fmla="*/ 30963 h 19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658" h="192721">
                    <a:moveTo>
                      <a:pt x="128347" y="30963"/>
                    </a:moveTo>
                    <a:cubicBezTo>
                      <a:pt x="157779" y="73349"/>
                      <a:pt x="177210" y="96685"/>
                      <a:pt x="173115" y="133547"/>
                    </a:cubicBezTo>
                    <a:cubicBezTo>
                      <a:pt x="167114" y="189078"/>
                      <a:pt x="102534" y="209747"/>
                      <a:pt x="61005" y="177267"/>
                    </a:cubicBezTo>
                    <a:cubicBezTo>
                      <a:pt x="23572" y="147739"/>
                      <a:pt x="-18338" y="83350"/>
                      <a:pt x="8523" y="36011"/>
                    </a:cubicBezTo>
                    <a:cubicBezTo>
                      <a:pt x="27573" y="2064"/>
                      <a:pt x="70530" y="-10023"/>
                      <a:pt x="104478" y="9027"/>
                    </a:cubicBezTo>
                    <a:cubicBezTo>
                      <a:pt x="114031" y="14389"/>
                      <a:pt x="122204" y="21895"/>
                      <a:pt x="128347" y="30963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6" name="任意多边形: 形状 11095">
                <a:extLst>
                  <a:ext uri="{FF2B5EF4-FFF2-40B4-BE49-F238E27FC236}">
                    <a16:creationId xmlns:a16="http://schemas.microsoft.com/office/drawing/2014/main" id="{608312FD-A0E5-ECC2-884B-D2897C8F4DAD}"/>
                  </a:ext>
                </a:extLst>
              </p:cNvPr>
              <p:cNvSpPr/>
              <p:nvPr/>
            </p:nvSpPr>
            <p:spPr>
              <a:xfrm>
                <a:off x="8318454" y="3801226"/>
                <a:ext cx="220077" cy="202406"/>
              </a:xfrm>
              <a:custGeom>
                <a:avLst/>
                <a:gdLst>
                  <a:gd name="connsiteX0" fmla="*/ 214136 w 220077"/>
                  <a:gd name="connsiteY0" fmla="*/ 169651 h 202406"/>
                  <a:gd name="connsiteX1" fmla="*/ 92121 w 220077"/>
                  <a:gd name="connsiteY1" fmla="*/ 174794 h 202406"/>
                  <a:gd name="connsiteX2" fmla="*/ 18302 w 220077"/>
                  <a:gd name="connsiteY2" fmla="*/ 146219 h 202406"/>
                  <a:gd name="connsiteX3" fmla="*/ 21350 w 220077"/>
                  <a:gd name="connsiteY3" fmla="*/ 72020 h 202406"/>
                  <a:gd name="connsiteX4" fmla="*/ 165749 w 220077"/>
                  <a:gd name="connsiteY4" fmla="*/ 27062 h 202406"/>
                  <a:gd name="connsiteX5" fmla="*/ 214136 w 220077"/>
                  <a:gd name="connsiteY5" fmla="*/ 169651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077" h="202406">
                    <a:moveTo>
                      <a:pt x="214136" y="169651"/>
                    </a:moveTo>
                    <a:cubicBezTo>
                      <a:pt x="209659" y="193749"/>
                      <a:pt x="128411" y="226801"/>
                      <a:pt x="92121" y="174794"/>
                    </a:cubicBezTo>
                    <a:cubicBezTo>
                      <a:pt x="92121" y="174794"/>
                      <a:pt x="46020" y="174794"/>
                      <a:pt x="18302" y="146219"/>
                    </a:cubicBezTo>
                    <a:cubicBezTo>
                      <a:pt x="-9416" y="117644"/>
                      <a:pt x="-3415" y="88403"/>
                      <a:pt x="21350" y="72020"/>
                    </a:cubicBezTo>
                    <a:cubicBezTo>
                      <a:pt x="43258" y="57542"/>
                      <a:pt x="99836" y="-48853"/>
                      <a:pt x="165749" y="27062"/>
                    </a:cubicBezTo>
                    <a:cubicBezTo>
                      <a:pt x="237282" y="24585"/>
                      <a:pt x="219565" y="139742"/>
                      <a:pt x="214136" y="1696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7" name="任意多边形: 形状 11096">
                <a:extLst>
                  <a:ext uri="{FF2B5EF4-FFF2-40B4-BE49-F238E27FC236}">
                    <a16:creationId xmlns:a16="http://schemas.microsoft.com/office/drawing/2014/main" id="{2279F72A-D622-9C2C-DE77-CAF278C272B1}"/>
                  </a:ext>
                </a:extLst>
              </p:cNvPr>
              <p:cNvSpPr/>
              <p:nvPr/>
            </p:nvSpPr>
            <p:spPr>
              <a:xfrm>
                <a:off x="8312519" y="3862131"/>
                <a:ext cx="107082" cy="119223"/>
              </a:xfrm>
              <a:custGeom>
                <a:avLst/>
                <a:gdLst>
                  <a:gd name="connsiteX0" fmla="*/ 83387 w 107082"/>
                  <a:gd name="connsiteY0" fmla="*/ 66 h 119223"/>
                  <a:gd name="connsiteX1" fmla="*/ 16712 w 107082"/>
                  <a:gd name="connsiteY1" fmla="*/ 17401 h 119223"/>
                  <a:gd name="connsiteX2" fmla="*/ 8520 w 107082"/>
                  <a:gd name="connsiteY2" fmla="*/ 107889 h 119223"/>
                  <a:gd name="connsiteX3" fmla="*/ 27570 w 107082"/>
                  <a:gd name="connsiteY3" fmla="*/ 119224 h 119223"/>
                  <a:gd name="connsiteX4" fmla="*/ 13188 w 107082"/>
                  <a:gd name="connsiteY4" fmla="*/ 100174 h 119223"/>
                  <a:gd name="connsiteX5" fmla="*/ 48335 w 107082"/>
                  <a:gd name="connsiteY5" fmla="*/ 119224 h 119223"/>
                  <a:gd name="connsiteX6" fmla="*/ 41381 w 107082"/>
                  <a:gd name="connsiteY6" fmla="*/ 104269 h 119223"/>
                  <a:gd name="connsiteX7" fmla="*/ 93197 w 107082"/>
                  <a:gd name="connsiteY7" fmla="*/ 104269 h 119223"/>
                  <a:gd name="connsiteX8" fmla="*/ 83387 w 107082"/>
                  <a:gd name="connsiteY8" fmla="*/ 66 h 11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082" h="119223">
                    <a:moveTo>
                      <a:pt x="83387" y="66"/>
                    </a:moveTo>
                    <a:cubicBezTo>
                      <a:pt x="83387" y="66"/>
                      <a:pt x="40905" y="-2030"/>
                      <a:pt x="16712" y="17401"/>
                    </a:cubicBezTo>
                    <a:cubicBezTo>
                      <a:pt x="-7482" y="36832"/>
                      <a:pt x="-910" y="96649"/>
                      <a:pt x="8520" y="107889"/>
                    </a:cubicBezTo>
                    <a:cubicBezTo>
                      <a:pt x="13016" y="114156"/>
                      <a:pt x="19922" y="118262"/>
                      <a:pt x="27570" y="119224"/>
                    </a:cubicBezTo>
                    <a:cubicBezTo>
                      <a:pt x="27570" y="119224"/>
                      <a:pt x="13188" y="111699"/>
                      <a:pt x="13188" y="100174"/>
                    </a:cubicBezTo>
                    <a:cubicBezTo>
                      <a:pt x="13188" y="100174"/>
                      <a:pt x="19474" y="114937"/>
                      <a:pt x="48335" y="119224"/>
                    </a:cubicBezTo>
                    <a:cubicBezTo>
                      <a:pt x="43763" y="115633"/>
                      <a:pt x="41181" y="110080"/>
                      <a:pt x="41381" y="104269"/>
                    </a:cubicBezTo>
                    <a:cubicBezTo>
                      <a:pt x="41381" y="104269"/>
                      <a:pt x="57003" y="124558"/>
                      <a:pt x="93197" y="104269"/>
                    </a:cubicBezTo>
                    <a:cubicBezTo>
                      <a:pt x="129393" y="83981"/>
                      <a:pt x="83387" y="66"/>
                      <a:pt x="83387" y="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8" name="任意多边形: 形状 11097">
                <a:extLst>
                  <a:ext uri="{FF2B5EF4-FFF2-40B4-BE49-F238E27FC236}">
                    <a16:creationId xmlns:a16="http://schemas.microsoft.com/office/drawing/2014/main" id="{E673AF67-89A6-7055-338A-3D550865973B}"/>
                  </a:ext>
                </a:extLst>
              </p:cNvPr>
              <p:cNvSpPr/>
              <p:nvPr/>
            </p:nvSpPr>
            <p:spPr>
              <a:xfrm>
                <a:off x="8398989" y="3956907"/>
                <a:ext cx="43283" cy="60613"/>
              </a:xfrm>
              <a:custGeom>
                <a:avLst/>
                <a:gdLst>
                  <a:gd name="connsiteX0" fmla="*/ 33017 w 43283"/>
                  <a:gd name="connsiteY0" fmla="*/ 10159 h 60613"/>
                  <a:gd name="connsiteX1" fmla="*/ 43208 w 43283"/>
                  <a:gd name="connsiteY1" fmla="*/ 46259 h 60613"/>
                  <a:gd name="connsiteX2" fmla="*/ 16919 w 43283"/>
                  <a:gd name="connsiteY2" fmla="*/ 53784 h 60613"/>
                  <a:gd name="connsiteX3" fmla="*/ 2060 w 43283"/>
                  <a:gd name="connsiteY3" fmla="*/ 9874 h 60613"/>
                  <a:gd name="connsiteX4" fmla="*/ 33017 w 43283"/>
                  <a:gd name="connsiteY4" fmla="*/ 10159 h 6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83" h="60613">
                    <a:moveTo>
                      <a:pt x="33017" y="10159"/>
                    </a:moveTo>
                    <a:cubicBezTo>
                      <a:pt x="40275" y="20751"/>
                      <a:pt x="43856" y="33439"/>
                      <a:pt x="43208" y="46259"/>
                    </a:cubicBezTo>
                    <a:cubicBezTo>
                      <a:pt x="42161" y="63119"/>
                      <a:pt x="28064" y="64452"/>
                      <a:pt x="16919" y="53784"/>
                    </a:cubicBezTo>
                    <a:cubicBezTo>
                      <a:pt x="5775" y="43116"/>
                      <a:pt x="-4512" y="23971"/>
                      <a:pt x="2060" y="9874"/>
                    </a:cubicBezTo>
                    <a:cubicBezTo>
                      <a:pt x="8633" y="-4223"/>
                      <a:pt x="24063" y="-2413"/>
                      <a:pt x="33017" y="10159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9" name="任意多边形: 形状 11098">
                <a:extLst>
                  <a:ext uri="{FF2B5EF4-FFF2-40B4-BE49-F238E27FC236}">
                    <a16:creationId xmlns:a16="http://schemas.microsoft.com/office/drawing/2014/main" id="{DDDA037E-D810-89B8-BD2D-B02AF4EE54F4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0" name="任意多边形: 形状 11099">
                <a:extLst>
                  <a:ext uri="{FF2B5EF4-FFF2-40B4-BE49-F238E27FC236}">
                    <a16:creationId xmlns:a16="http://schemas.microsoft.com/office/drawing/2014/main" id="{D1832385-D222-B54B-1B07-C933A0DCF725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1" name="任意多边形: 形状 11100">
                <a:extLst>
                  <a:ext uri="{FF2B5EF4-FFF2-40B4-BE49-F238E27FC236}">
                    <a16:creationId xmlns:a16="http://schemas.microsoft.com/office/drawing/2014/main" id="{962AD0F0-5720-B401-91D4-F92CAB7C44C6}"/>
                  </a:ext>
                </a:extLst>
              </p:cNvPr>
              <p:cNvSpPr/>
              <p:nvPr/>
            </p:nvSpPr>
            <p:spPr>
              <a:xfrm>
                <a:off x="8494204" y="3922966"/>
                <a:ext cx="538733" cy="400621"/>
              </a:xfrm>
              <a:custGeom>
                <a:avLst/>
                <a:gdLst>
                  <a:gd name="connsiteX0" fmla="*/ 237363 w 538733"/>
                  <a:gd name="connsiteY0" fmla="*/ 400621 h 400621"/>
                  <a:gd name="connsiteX1" fmla="*/ 0 w 538733"/>
                  <a:gd name="connsiteY1" fmla="*/ 212408 h 400621"/>
                  <a:gd name="connsiteX2" fmla="*/ 188119 w 538733"/>
                  <a:gd name="connsiteY2" fmla="*/ 0 h 400621"/>
                  <a:gd name="connsiteX3" fmla="*/ 538734 w 538733"/>
                  <a:gd name="connsiteY3" fmla="*/ 304800 h 400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733" h="400621">
                    <a:moveTo>
                      <a:pt x="237363" y="400621"/>
                    </a:moveTo>
                    <a:cubicBezTo>
                      <a:pt x="237363" y="400621"/>
                      <a:pt x="124587" y="289846"/>
                      <a:pt x="0" y="212408"/>
                    </a:cubicBezTo>
                    <a:cubicBezTo>
                      <a:pt x="0" y="212408"/>
                      <a:pt x="82963" y="17431"/>
                      <a:pt x="188119" y="0"/>
                    </a:cubicBezTo>
                    <a:cubicBezTo>
                      <a:pt x="188119" y="0"/>
                      <a:pt x="459867" y="82105"/>
                      <a:pt x="538734" y="3048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2" name="任意多边形: 形状 11101">
                <a:extLst>
                  <a:ext uri="{FF2B5EF4-FFF2-40B4-BE49-F238E27FC236}">
                    <a16:creationId xmlns:a16="http://schemas.microsoft.com/office/drawing/2014/main" id="{15641A33-4FF3-C1C4-D793-A332E1DC3C04}"/>
                  </a:ext>
                </a:extLst>
              </p:cNvPr>
              <p:cNvSpPr/>
              <p:nvPr/>
            </p:nvSpPr>
            <p:spPr>
              <a:xfrm>
                <a:off x="8644604" y="4888325"/>
                <a:ext cx="101250" cy="131254"/>
              </a:xfrm>
              <a:custGeom>
                <a:avLst/>
                <a:gdLst>
                  <a:gd name="connsiteX0" fmla="*/ 101251 w 101250"/>
                  <a:gd name="connsiteY0" fmla="*/ 110585 h 131254"/>
                  <a:gd name="connsiteX1" fmla="*/ 52673 w 101250"/>
                  <a:gd name="connsiteY1" fmla="*/ 131254 h 131254"/>
                  <a:gd name="connsiteX2" fmla="*/ 0 w 101250"/>
                  <a:gd name="connsiteY2" fmla="*/ 20669 h 131254"/>
                  <a:gd name="connsiteX3" fmla="*/ 48673 w 101250"/>
                  <a:gd name="connsiteY3" fmla="*/ 0 h 131254"/>
                  <a:gd name="connsiteX4" fmla="*/ 101251 w 101250"/>
                  <a:gd name="connsiteY4" fmla="*/ 110585 h 13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50" h="131254">
                    <a:moveTo>
                      <a:pt x="101251" y="110585"/>
                    </a:moveTo>
                    <a:lnTo>
                      <a:pt x="52673" y="131254"/>
                    </a:lnTo>
                    <a:lnTo>
                      <a:pt x="0" y="20669"/>
                    </a:lnTo>
                    <a:lnTo>
                      <a:pt x="48673" y="0"/>
                    </a:lnTo>
                    <a:lnTo>
                      <a:pt x="101251" y="110585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3" name="任意多边形: 形状 11102">
                <a:extLst>
                  <a:ext uri="{FF2B5EF4-FFF2-40B4-BE49-F238E27FC236}">
                    <a16:creationId xmlns:a16="http://schemas.microsoft.com/office/drawing/2014/main" id="{2A78E5C3-FF30-7F8E-5648-39AEA8224AC9}"/>
                  </a:ext>
                </a:extLst>
              </p:cNvPr>
              <p:cNvSpPr/>
              <p:nvPr/>
            </p:nvSpPr>
            <p:spPr>
              <a:xfrm>
                <a:off x="8408266" y="4227480"/>
                <a:ext cx="624672" cy="736091"/>
              </a:xfrm>
              <a:custGeom>
                <a:avLst/>
                <a:gdLst>
                  <a:gd name="connsiteX0" fmla="*/ 624672 w 624672"/>
                  <a:gd name="connsiteY0" fmla="*/ 0 h 736091"/>
                  <a:gd name="connsiteX1" fmla="*/ 596097 w 624672"/>
                  <a:gd name="connsiteY1" fmla="*/ 304800 h 736091"/>
                  <a:gd name="connsiteX2" fmla="*/ 524850 w 624672"/>
                  <a:gd name="connsiteY2" fmla="*/ 332613 h 736091"/>
                  <a:gd name="connsiteX3" fmla="*/ 317681 w 624672"/>
                  <a:gd name="connsiteY3" fmla="*/ 356425 h 736091"/>
                  <a:gd name="connsiteX4" fmla="*/ 171949 w 624672"/>
                  <a:gd name="connsiteY4" fmla="*/ 365950 h 736091"/>
                  <a:gd name="connsiteX5" fmla="*/ 327873 w 624672"/>
                  <a:gd name="connsiteY5" fmla="*/ 725996 h 736091"/>
                  <a:gd name="connsiteX6" fmla="*/ 247101 w 624672"/>
                  <a:gd name="connsiteY6" fmla="*/ 736092 h 736091"/>
                  <a:gd name="connsiteX7" fmla="*/ 7262 w 624672"/>
                  <a:gd name="connsiteY7" fmla="*/ 343662 h 736091"/>
                  <a:gd name="connsiteX8" fmla="*/ 55553 w 624672"/>
                  <a:gd name="connsiteY8" fmla="*/ 215837 h 736091"/>
                  <a:gd name="connsiteX9" fmla="*/ 340732 w 624672"/>
                  <a:gd name="connsiteY9" fmla="*/ 148495 h 736091"/>
                  <a:gd name="connsiteX10" fmla="*/ 323396 w 624672"/>
                  <a:gd name="connsiteY10" fmla="*/ 96583 h 73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72" h="736091">
                    <a:moveTo>
                      <a:pt x="624672" y="0"/>
                    </a:moveTo>
                    <a:lnTo>
                      <a:pt x="596097" y="304800"/>
                    </a:lnTo>
                    <a:cubicBezTo>
                      <a:pt x="574323" y="318497"/>
                      <a:pt x="550149" y="327936"/>
                      <a:pt x="524850" y="332613"/>
                    </a:cubicBezTo>
                    <a:cubicBezTo>
                      <a:pt x="465414" y="346424"/>
                      <a:pt x="386166" y="352711"/>
                      <a:pt x="317681" y="356425"/>
                    </a:cubicBezTo>
                    <a:cubicBezTo>
                      <a:pt x="240815" y="360617"/>
                      <a:pt x="177664" y="361379"/>
                      <a:pt x="171949" y="365950"/>
                    </a:cubicBezTo>
                    <a:cubicBezTo>
                      <a:pt x="158614" y="376428"/>
                      <a:pt x="327873" y="725996"/>
                      <a:pt x="327873" y="725996"/>
                    </a:cubicBezTo>
                    <a:lnTo>
                      <a:pt x="247101" y="736092"/>
                    </a:lnTo>
                    <a:cubicBezTo>
                      <a:pt x="247101" y="736092"/>
                      <a:pt x="34789" y="444817"/>
                      <a:pt x="7262" y="343662"/>
                    </a:cubicBezTo>
                    <a:cubicBezTo>
                      <a:pt x="-2835" y="306324"/>
                      <a:pt x="-13026" y="259556"/>
                      <a:pt x="55553" y="215837"/>
                    </a:cubicBezTo>
                    <a:cubicBezTo>
                      <a:pt x="115942" y="177737"/>
                      <a:pt x="340732" y="148495"/>
                      <a:pt x="340732" y="148495"/>
                    </a:cubicBezTo>
                    <a:lnTo>
                      <a:pt x="323396" y="9658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4" name="任意多边形: 形状 11103">
                <a:extLst>
                  <a:ext uri="{FF2B5EF4-FFF2-40B4-BE49-F238E27FC236}">
                    <a16:creationId xmlns:a16="http://schemas.microsoft.com/office/drawing/2014/main" id="{2C94D1F8-0AC6-B58D-6368-5E2D39FF884E}"/>
                  </a:ext>
                </a:extLst>
              </p:cNvPr>
              <p:cNvSpPr/>
              <p:nvPr/>
            </p:nvSpPr>
            <p:spPr>
              <a:xfrm>
                <a:off x="8724781" y="4342828"/>
                <a:ext cx="208239" cy="240791"/>
              </a:xfrm>
              <a:custGeom>
                <a:avLst/>
                <a:gdLst>
                  <a:gd name="connsiteX0" fmla="*/ 208240 w 208239"/>
                  <a:gd name="connsiteY0" fmla="*/ 216979 h 240791"/>
                  <a:gd name="connsiteX1" fmla="*/ 1071 w 208239"/>
                  <a:gd name="connsiteY1" fmla="*/ 240792 h 240791"/>
                  <a:gd name="connsiteX2" fmla="*/ 48696 w 208239"/>
                  <a:gd name="connsiteY2" fmla="*/ 20574 h 240791"/>
                  <a:gd name="connsiteX3" fmla="*/ 129087 w 208239"/>
                  <a:gd name="connsiteY3" fmla="*/ 0 h 240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239" h="240791">
                    <a:moveTo>
                      <a:pt x="208240" y="216979"/>
                    </a:moveTo>
                    <a:cubicBezTo>
                      <a:pt x="148803" y="230791"/>
                      <a:pt x="69556" y="237077"/>
                      <a:pt x="1071" y="240792"/>
                    </a:cubicBezTo>
                    <a:cubicBezTo>
                      <a:pt x="-8454" y="128397"/>
                      <a:pt x="48696" y="20574"/>
                      <a:pt x="48696" y="20574"/>
                    </a:cubicBezTo>
                    <a:lnTo>
                      <a:pt x="129087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5" name="任意多边形: 形状 11104">
                <a:extLst>
                  <a:ext uri="{FF2B5EF4-FFF2-40B4-BE49-F238E27FC236}">
                    <a16:creationId xmlns:a16="http://schemas.microsoft.com/office/drawing/2014/main" id="{E3548C2A-033E-1201-9638-0D5F284E7B0C}"/>
                  </a:ext>
                </a:extLst>
              </p:cNvPr>
              <p:cNvSpPr/>
              <p:nvPr/>
            </p:nvSpPr>
            <p:spPr>
              <a:xfrm>
                <a:off x="9334500" y="4954142"/>
                <a:ext cx="128587" cy="77247"/>
              </a:xfrm>
              <a:custGeom>
                <a:avLst/>
                <a:gdLst>
                  <a:gd name="connsiteX0" fmla="*/ 119920 w 128587"/>
                  <a:gd name="connsiteY0" fmla="*/ 0 h 77247"/>
                  <a:gd name="connsiteX1" fmla="*/ 128588 w 128587"/>
                  <a:gd name="connsiteY1" fmla="*/ 52102 h 77247"/>
                  <a:gd name="connsiteX2" fmla="*/ 8668 w 128587"/>
                  <a:gd name="connsiteY2" fmla="*/ 77248 h 77247"/>
                  <a:gd name="connsiteX3" fmla="*/ 0 w 128587"/>
                  <a:gd name="connsiteY3" fmla="*/ 25051 h 77247"/>
                  <a:gd name="connsiteX4" fmla="*/ 119920 w 128587"/>
                  <a:gd name="connsiteY4" fmla="*/ 0 h 7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87" h="77247">
                    <a:moveTo>
                      <a:pt x="119920" y="0"/>
                    </a:moveTo>
                    <a:lnTo>
                      <a:pt x="128588" y="52102"/>
                    </a:lnTo>
                    <a:lnTo>
                      <a:pt x="8668" y="77248"/>
                    </a:lnTo>
                    <a:lnTo>
                      <a:pt x="0" y="25051"/>
                    </a:lnTo>
                    <a:lnTo>
                      <a:pt x="119920" y="0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6" name="任意多边形: 形状 11105">
                <a:extLst>
                  <a:ext uri="{FF2B5EF4-FFF2-40B4-BE49-F238E27FC236}">
                    <a16:creationId xmlns:a16="http://schemas.microsoft.com/office/drawing/2014/main" id="{509BBC0B-4F47-A3C5-1669-E794D650813E}"/>
                  </a:ext>
                </a:extLst>
              </p:cNvPr>
              <p:cNvSpPr/>
              <p:nvPr/>
            </p:nvSpPr>
            <p:spPr>
              <a:xfrm>
                <a:off x="9463468" y="5007935"/>
                <a:ext cx="17061" cy="31856"/>
              </a:xfrm>
              <a:custGeom>
                <a:avLst/>
                <a:gdLst>
                  <a:gd name="connsiteX0" fmla="*/ 2096 w 17061"/>
                  <a:gd name="connsiteY0" fmla="*/ 214 h 31856"/>
                  <a:gd name="connsiteX1" fmla="*/ 762 w 17061"/>
                  <a:gd name="connsiteY1" fmla="*/ 214 h 31856"/>
                  <a:gd name="connsiteX2" fmla="*/ 0 w 17061"/>
                  <a:gd name="connsiteY2" fmla="*/ 1357 h 31856"/>
                  <a:gd name="connsiteX3" fmla="*/ 7334 w 17061"/>
                  <a:gd name="connsiteY3" fmla="*/ 29932 h 31856"/>
                  <a:gd name="connsiteX4" fmla="*/ 11906 w 17061"/>
                  <a:gd name="connsiteY4" fmla="*/ 31837 h 31856"/>
                  <a:gd name="connsiteX5" fmla="*/ 16669 w 17061"/>
                  <a:gd name="connsiteY5" fmla="*/ 29075 h 31856"/>
                  <a:gd name="connsiteX6" fmla="*/ 11906 w 17061"/>
                  <a:gd name="connsiteY6" fmla="*/ 13740 h 31856"/>
                  <a:gd name="connsiteX7" fmla="*/ 2096 w 17061"/>
                  <a:gd name="connsiteY7" fmla="*/ 214 h 31856"/>
                  <a:gd name="connsiteX8" fmla="*/ 2667 w 17061"/>
                  <a:gd name="connsiteY8" fmla="*/ 4691 h 31856"/>
                  <a:gd name="connsiteX9" fmla="*/ 14383 w 17061"/>
                  <a:gd name="connsiteY9" fmla="*/ 27551 h 31856"/>
                  <a:gd name="connsiteX10" fmla="*/ 11906 w 17061"/>
                  <a:gd name="connsiteY10" fmla="*/ 28885 h 31856"/>
                  <a:gd name="connsiteX11" fmla="*/ 9049 w 17061"/>
                  <a:gd name="connsiteY11" fmla="*/ 27646 h 31856"/>
                  <a:gd name="connsiteX12" fmla="*/ 7620 w 17061"/>
                  <a:gd name="connsiteY12" fmla="*/ 25741 h 31856"/>
                  <a:gd name="connsiteX13" fmla="*/ 2667 w 17061"/>
                  <a:gd name="connsiteY13" fmla="*/ 4691 h 3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61" h="31856">
                    <a:moveTo>
                      <a:pt x="2096" y="214"/>
                    </a:moveTo>
                    <a:cubicBezTo>
                      <a:pt x="1695" y="-71"/>
                      <a:pt x="1162" y="-71"/>
                      <a:pt x="762" y="214"/>
                    </a:cubicBezTo>
                    <a:cubicBezTo>
                      <a:pt x="305" y="405"/>
                      <a:pt x="0" y="862"/>
                      <a:pt x="0" y="1357"/>
                    </a:cubicBezTo>
                    <a:cubicBezTo>
                      <a:pt x="0" y="2310"/>
                      <a:pt x="762" y="23551"/>
                      <a:pt x="7334" y="29932"/>
                    </a:cubicBezTo>
                    <a:cubicBezTo>
                      <a:pt x="8544" y="31152"/>
                      <a:pt x="10192" y="31837"/>
                      <a:pt x="11906" y="31837"/>
                    </a:cubicBezTo>
                    <a:cubicBezTo>
                      <a:pt x="13916" y="32018"/>
                      <a:pt x="15830" y="30913"/>
                      <a:pt x="16669" y="29075"/>
                    </a:cubicBezTo>
                    <a:cubicBezTo>
                      <a:pt x="18097" y="25551"/>
                      <a:pt x="15430" y="19550"/>
                      <a:pt x="11906" y="13740"/>
                    </a:cubicBezTo>
                    <a:cubicBezTo>
                      <a:pt x="9058" y="8939"/>
                      <a:pt x="5772" y="4415"/>
                      <a:pt x="2096" y="214"/>
                    </a:cubicBezTo>
                    <a:close/>
                    <a:moveTo>
                      <a:pt x="2667" y="4691"/>
                    </a:moveTo>
                    <a:cubicBezTo>
                      <a:pt x="9049" y="12311"/>
                      <a:pt x="16002" y="23741"/>
                      <a:pt x="14383" y="27551"/>
                    </a:cubicBezTo>
                    <a:cubicBezTo>
                      <a:pt x="14383" y="28123"/>
                      <a:pt x="13621" y="28789"/>
                      <a:pt x="11906" y="28885"/>
                    </a:cubicBezTo>
                    <a:cubicBezTo>
                      <a:pt x="10830" y="28866"/>
                      <a:pt x="9801" y="28418"/>
                      <a:pt x="9049" y="27646"/>
                    </a:cubicBezTo>
                    <a:cubicBezTo>
                      <a:pt x="8477" y="27094"/>
                      <a:pt x="7991" y="26446"/>
                      <a:pt x="7620" y="25741"/>
                    </a:cubicBezTo>
                    <a:cubicBezTo>
                      <a:pt x="4648" y="19102"/>
                      <a:pt x="2962" y="11959"/>
                      <a:pt x="2667" y="469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7" name="任意多边形: 形状 11106">
                <a:extLst>
                  <a:ext uri="{FF2B5EF4-FFF2-40B4-BE49-F238E27FC236}">
                    <a16:creationId xmlns:a16="http://schemas.microsoft.com/office/drawing/2014/main" id="{B3A98223-8B40-ADC8-81B3-B868453A0993}"/>
                  </a:ext>
                </a:extLst>
              </p:cNvPr>
              <p:cNvSpPr/>
              <p:nvPr/>
            </p:nvSpPr>
            <p:spPr>
              <a:xfrm>
                <a:off x="9450801" y="5007699"/>
                <a:ext cx="15286" cy="27254"/>
              </a:xfrm>
              <a:custGeom>
                <a:avLst/>
                <a:gdLst>
                  <a:gd name="connsiteX0" fmla="*/ 14381 w 15286"/>
                  <a:gd name="connsiteY0" fmla="*/ 164 h 27254"/>
                  <a:gd name="connsiteX1" fmla="*/ 13143 w 15286"/>
                  <a:gd name="connsiteY1" fmla="*/ 164 h 27254"/>
                  <a:gd name="connsiteX2" fmla="*/ 94 w 15286"/>
                  <a:gd name="connsiteY2" fmla="*/ 17786 h 27254"/>
                  <a:gd name="connsiteX3" fmla="*/ 1904 w 15286"/>
                  <a:gd name="connsiteY3" fmla="*/ 24834 h 27254"/>
                  <a:gd name="connsiteX4" fmla="*/ 7333 w 15286"/>
                  <a:gd name="connsiteY4" fmla="*/ 26930 h 27254"/>
                  <a:gd name="connsiteX5" fmla="*/ 15143 w 15286"/>
                  <a:gd name="connsiteY5" fmla="*/ 926 h 27254"/>
                  <a:gd name="connsiteX6" fmla="*/ 15143 w 15286"/>
                  <a:gd name="connsiteY6" fmla="*/ 450 h 27254"/>
                  <a:gd name="connsiteX7" fmla="*/ 14381 w 15286"/>
                  <a:gd name="connsiteY7" fmla="*/ 164 h 27254"/>
                  <a:gd name="connsiteX8" fmla="*/ 2570 w 15286"/>
                  <a:gd name="connsiteY8" fmla="*/ 18357 h 27254"/>
                  <a:gd name="connsiteX9" fmla="*/ 12762 w 15286"/>
                  <a:gd name="connsiteY9" fmla="*/ 3879 h 27254"/>
                  <a:gd name="connsiteX10" fmla="*/ 6380 w 15286"/>
                  <a:gd name="connsiteY10" fmla="*/ 24834 h 27254"/>
                  <a:gd name="connsiteX11" fmla="*/ 3904 w 15286"/>
                  <a:gd name="connsiteY11" fmla="*/ 23501 h 27254"/>
                  <a:gd name="connsiteX12" fmla="*/ 3904 w 15286"/>
                  <a:gd name="connsiteY12" fmla="*/ 22834 h 27254"/>
                  <a:gd name="connsiteX13" fmla="*/ 2570 w 15286"/>
                  <a:gd name="connsiteY13" fmla="*/ 18357 h 2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286" h="27254">
                    <a:moveTo>
                      <a:pt x="14381" y="164"/>
                    </a:moveTo>
                    <a:cubicBezTo>
                      <a:pt x="14000" y="-55"/>
                      <a:pt x="13524" y="-55"/>
                      <a:pt x="13143" y="164"/>
                    </a:cubicBezTo>
                    <a:cubicBezTo>
                      <a:pt x="13143" y="164"/>
                      <a:pt x="1237" y="9213"/>
                      <a:pt x="94" y="17786"/>
                    </a:cubicBezTo>
                    <a:cubicBezTo>
                      <a:pt x="-258" y="20281"/>
                      <a:pt x="389" y="22815"/>
                      <a:pt x="1904" y="24834"/>
                    </a:cubicBezTo>
                    <a:cubicBezTo>
                      <a:pt x="3999" y="27596"/>
                      <a:pt x="5999" y="27501"/>
                      <a:pt x="7333" y="26930"/>
                    </a:cubicBezTo>
                    <a:cubicBezTo>
                      <a:pt x="12953" y="24644"/>
                      <a:pt x="16001" y="7880"/>
                      <a:pt x="15143" y="926"/>
                    </a:cubicBezTo>
                    <a:cubicBezTo>
                      <a:pt x="15143" y="926"/>
                      <a:pt x="15143" y="926"/>
                      <a:pt x="15143" y="450"/>
                    </a:cubicBezTo>
                    <a:cubicBezTo>
                      <a:pt x="14943" y="250"/>
                      <a:pt x="14667" y="145"/>
                      <a:pt x="14381" y="164"/>
                    </a:cubicBezTo>
                    <a:close/>
                    <a:moveTo>
                      <a:pt x="2570" y="18357"/>
                    </a:moveTo>
                    <a:cubicBezTo>
                      <a:pt x="4351" y="12575"/>
                      <a:pt x="7914" y="7508"/>
                      <a:pt x="12762" y="3879"/>
                    </a:cubicBezTo>
                    <a:cubicBezTo>
                      <a:pt x="12762" y="11404"/>
                      <a:pt x="9714" y="22929"/>
                      <a:pt x="6380" y="24834"/>
                    </a:cubicBezTo>
                    <a:cubicBezTo>
                      <a:pt x="6380" y="24834"/>
                      <a:pt x="5237" y="25310"/>
                      <a:pt x="3904" y="23501"/>
                    </a:cubicBezTo>
                    <a:cubicBezTo>
                      <a:pt x="3856" y="23281"/>
                      <a:pt x="3856" y="23053"/>
                      <a:pt x="3904" y="22834"/>
                    </a:cubicBezTo>
                    <a:cubicBezTo>
                      <a:pt x="2932" y="21548"/>
                      <a:pt x="2456" y="19957"/>
                      <a:pt x="2570" y="1835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8" name="任意多边形: 形状 11107">
                <a:extLst>
                  <a:ext uri="{FF2B5EF4-FFF2-40B4-BE49-F238E27FC236}">
                    <a16:creationId xmlns:a16="http://schemas.microsoft.com/office/drawing/2014/main" id="{77484097-1F83-025B-2D03-D49A5AED49F0}"/>
                  </a:ext>
                </a:extLst>
              </p:cNvPr>
              <p:cNvSpPr/>
              <p:nvPr/>
            </p:nvSpPr>
            <p:spPr>
              <a:xfrm>
                <a:off x="9425590" y="4916828"/>
                <a:ext cx="141211" cy="178761"/>
              </a:xfrm>
              <a:custGeom>
                <a:avLst/>
                <a:gdLst>
                  <a:gd name="connsiteX0" fmla="*/ 30925 w 141211"/>
                  <a:gd name="connsiteY0" fmla="*/ 90654 h 178761"/>
                  <a:gd name="connsiteX1" fmla="*/ 636 w 141211"/>
                  <a:gd name="connsiteY1" fmla="*/ 41505 h 178761"/>
                  <a:gd name="connsiteX2" fmla="*/ 1398 w 141211"/>
                  <a:gd name="connsiteY2" fmla="*/ 35695 h 178761"/>
                  <a:gd name="connsiteX3" fmla="*/ 35878 w 141211"/>
                  <a:gd name="connsiteY3" fmla="*/ 2167 h 178761"/>
                  <a:gd name="connsiteX4" fmla="*/ 46784 w 141211"/>
                  <a:gd name="connsiteY4" fmla="*/ 2357 h 178761"/>
                  <a:gd name="connsiteX5" fmla="*/ 47880 w 141211"/>
                  <a:gd name="connsiteY5" fmla="*/ 3786 h 178761"/>
                  <a:gd name="connsiteX6" fmla="*/ 87028 w 141211"/>
                  <a:gd name="connsiteY6" fmla="*/ 70461 h 178761"/>
                  <a:gd name="connsiteX7" fmla="*/ 137129 w 141211"/>
                  <a:gd name="connsiteY7" fmla="*/ 148757 h 178761"/>
                  <a:gd name="connsiteX8" fmla="*/ 126556 w 141211"/>
                  <a:gd name="connsiteY8" fmla="*/ 177332 h 178761"/>
                  <a:gd name="connsiteX9" fmla="*/ 40831 w 141211"/>
                  <a:gd name="connsiteY9" fmla="*/ 99798 h 178761"/>
                  <a:gd name="connsiteX10" fmla="*/ 30925 w 141211"/>
                  <a:gd name="connsiteY10" fmla="*/ 90654 h 17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211" h="178761">
                    <a:moveTo>
                      <a:pt x="30925" y="90654"/>
                    </a:moveTo>
                    <a:lnTo>
                      <a:pt x="636" y="41505"/>
                    </a:lnTo>
                    <a:cubicBezTo>
                      <a:pt x="-441" y="39619"/>
                      <a:pt x="-126" y="37248"/>
                      <a:pt x="1398" y="35695"/>
                    </a:cubicBezTo>
                    <a:lnTo>
                      <a:pt x="35878" y="2167"/>
                    </a:lnTo>
                    <a:cubicBezTo>
                      <a:pt x="38945" y="-795"/>
                      <a:pt x="43822" y="-710"/>
                      <a:pt x="46784" y="2357"/>
                    </a:cubicBezTo>
                    <a:cubicBezTo>
                      <a:pt x="47204" y="2786"/>
                      <a:pt x="47575" y="3272"/>
                      <a:pt x="47880" y="3786"/>
                    </a:cubicBezTo>
                    <a:cubicBezTo>
                      <a:pt x="58548" y="21693"/>
                      <a:pt x="73312" y="47887"/>
                      <a:pt x="87028" y="70461"/>
                    </a:cubicBezTo>
                    <a:cubicBezTo>
                      <a:pt x="103030" y="96560"/>
                      <a:pt x="118365" y="118086"/>
                      <a:pt x="137129" y="148757"/>
                    </a:cubicBezTo>
                    <a:cubicBezTo>
                      <a:pt x="148559" y="167235"/>
                      <a:pt x="133033" y="183809"/>
                      <a:pt x="126556" y="177332"/>
                    </a:cubicBezTo>
                    <a:cubicBezTo>
                      <a:pt x="97124" y="146852"/>
                      <a:pt x="78931" y="118658"/>
                      <a:pt x="40831" y="99798"/>
                    </a:cubicBezTo>
                    <a:cubicBezTo>
                      <a:pt x="36754" y="97712"/>
                      <a:pt x="33335" y="94550"/>
                      <a:pt x="30925" y="906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9" name="任意多边形: 形状 11108">
                <a:extLst>
                  <a:ext uri="{FF2B5EF4-FFF2-40B4-BE49-F238E27FC236}">
                    <a16:creationId xmlns:a16="http://schemas.microsoft.com/office/drawing/2014/main" id="{D5D492A5-53EA-C4CC-4858-BFAB5813A625}"/>
                  </a:ext>
                </a:extLst>
              </p:cNvPr>
              <p:cNvSpPr/>
              <p:nvPr/>
            </p:nvSpPr>
            <p:spPr>
              <a:xfrm>
                <a:off x="8736520" y="4227480"/>
                <a:ext cx="687133" cy="831726"/>
              </a:xfrm>
              <a:custGeom>
                <a:avLst/>
                <a:gdLst>
                  <a:gd name="connsiteX0" fmla="*/ 296418 w 687133"/>
                  <a:gd name="connsiteY0" fmla="*/ 0 h 831726"/>
                  <a:gd name="connsiteX1" fmla="*/ 229743 w 687133"/>
                  <a:gd name="connsiteY1" fmla="*/ 345472 h 831726"/>
                  <a:gd name="connsiteX2" fmla="*/ 268986 w 687133"/>
                  <a:gd name="connsiteY2" fmla="*/ 666845 h 831726"/>
                  <a:gd name="connsiteX3" fmla="*/ 687133 w 687133"/>
                  <a:gd name="connsiteY3" fmla="*/ 728663 h 831726"/>
                  <a:gd name="connsiteX4" fmla="*/ 683990 w 687133"/>
                  <a:gd name="connsiteY4" fmla="*/ 820102 h 831726"/>
                  <a:gd name="connsiteX5" fmla="*/ 170783 w 687133"/>
                  <a:gd name="connsiteY5" fmla="*/ 809530 h 831726"/>
                  <a:gd name="connsiteX6" fmla="*/ 0 w 687133"/>
                  <a:gd name="connsiteY6" fmla="*/ 100393 h 8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133" h="831726">
                    <a:moveTo>
                      <a:pt x="296418" y="0"/>
                    </a:moveTo>
                    <a:cubicBezTo>
                      <a:pt x="296418" y="0"/>
                      <a:pt x="393287" y="248888"/>
                      <a:pt x="229743" y="345472"/>
                    </a:cubicBezTo>
                    <a:cubicBezTo>
                      <a:pt x="229743" y="345472"/>
                      <a:pt x="227647" y="633127"/>
                      <a:pt x="268986" y="666845"/>
                    </a:cubicBezTo>
                    <a:cubicBezTo>
                      <a:pt x="319183" y="707803"/>
                      <a:pt x="687133" y="728663"/>
                      <a:pt x="687133" y="728663"/>
                    </a:cubicBezTo>
                    <a:lnTo>
                      <a:pt x="683990" y="820102"/>
                    </a:lnTo>
                    <a:cubicBezTo>
                      <a:pt x="683990" y="820102"/>
                      <a:pt x="290036" y="852297"/>
                      <a:pt x="170783" y="809530"/>
                    </a:cubicBezTo>
                    <a:cubicBezTo>
                      <a:pt x="31052" y="759428"/>
                      <a:pt x="0" y="100393"/>
                      <a:pt x="0" y="1003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3" name="任意多边形: 形状 11112">
                <a:extLst>
                  <a:ext uri="{FF2B5EF4-FFF2-40B4-BE49-F238E27FC236}">
                    <a16:creationId xmlns:a16="http://schemas.microsoft.com/office/drawing/2014/main" id="{8D8A1817-98BF-DC85-EB30-866F94A14374}"/>
                  </a:ext>
                </a:extLst>
              </p:cNvPr>
              <p:cNvSpPr/>
              <p:nvPr/>
            </p:nvSpPr>
            <p:spPr>
              <a:xfrm>
                <a:off x="8921019" y="4362545"/>
                <a:ext cx="66770" cy="101060"/>
              </a:xfrm>
              <a:custGeom>
                <a:avLst/>
                <a:gdLst>
                  <a:gd name="connsiteX0" fmla="*/ 0 w 66770"/>
                  <a:gd name="connsiteY0" fmla="*/ 17717 h 101060"/>
                  <a:gd name="connsiteX1" fmla="*/ 58769 w 66770"/>
                  <a:gd name="connsiteY1" fmla="*/ 0 h 101060"/>
                  <a:gd name="connsiteX2" fmla="*/ 66770 w 66770"/>
                  <a:gd name="connsiteY2" fmla="*/ 77629 h 101060"/>
                  <a:gd name="connsiteX3" fmla="*/ 39529 w 66770"/>
                  <a:gd name="connsiteY3" fmla="*/ 101060 h 101060"/>
                  <a:gd name="connsiteX4" fmla="*/ 13716 w 66770"/>
                  <a:gd name="connsiteY4" fmla="*/ 92869 h 101060"/>
                  <a:gd name="connsiteX5" fmla="*/ 0 w 66770"/>
                  <a:gd name="connsiteY5" fmla="*/ 17717 h 10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70" h="101060">
                    <a:moveTo>
                      <a:pt x="0" y="17717"/>
                    </a:moveTo>
                    <a:lnTo>
                      <a:pt x="58769" y="0"/>
                    </a:lnTo>
                    <a:cubicBezTo>
                      <a:pt x="62960" y="25698"/>
                      <a:pt x="65637" y="51616"/>
                      <a:pt x="66770" y="77629"/>
                    </a:cubicBezTo>
                    <a:lnTo>
                      <a:pt x="39529" y="101060"/>
                    </a:lnTo>
                    <a:lnTo>
                      <a:pt x="13716" y="92869"/>
                    </a:lnTo>
                    <a:cubicBezTo>
                      <a:pt x="10582" y="67580"/>
                      <a:pt x="6001" y="42482"/>
                      <a:pt x="0" y="1771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4" name="任意多边形: 形状 11113">
                <a:extLst>
                  <a:ext uri="{FF2B5EF4-FFF2-40B4-BE49-F238E27FC236}">
                    <a16:creationId xmlns:a16="http://schemas.microsoft.com/office/drawing/2014/main" id="{C069502E-3161-8ABD-914C-EBA829CB8649}"/>
                  </a:ext>
                </a:extLst>
              </p:cNvPr>
              <p:cNvSpPr/>
              <p:nvPr/>
            </p:nvSpPr>
            <p:spPr>
              <a:xfrm>
                <a:off x="8729186" y="4323778"/>
                <a:ext cx="29432" cy="30956"/>
              </a:xfrm>
              <a:custGeom>
                <a:avLst/>
                <a:gdLst>
                  <a:gd name="connsiteX0" fmla="*/ 21812 w 29432"/>
                  <a:gd name="connsiteY0" fmla="*/ 0 h 30956"/>
                  <a:gd name="connsiteX1" fmla="*/ 29432 w 29432"/>
                  <a:gd name="connsiteY1" fmla="*/ 24193 h 30956"/>
                  <a:gd name="connsiteX2" fmla="*/ 7620 w 29432"/>
                  <a:gd name="connsiteY2" fmla="*/ 30956 h 30956"/>
                  <a:gd name="connsiteX3" fmla="*/ 0 w 29432"/>
                  <a:gd name="connsiteY3" fmla="*/ 6953 h 30956"/>
                  <a:gd name="connsiteX4" fmla="*/ 21812 w 29432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2" h="30956">
                    <a:moveTo>
                      <a:pt x="21812" y="0"/>
                    </a:moveTo>
                    <a:lnTo>
                      <a:pt x="29432" y="24193"/>
                    </a:lnTo>
                    <a:lnTo>
                      <a:pt x="7620" y="30956"/>
                    </a:lnTo>
                    <a:lnTo>
                      <a:pt x="0" y="6953"/>
                    </a:lnTo>
                    <a:lnTo>
                      <a:pt x="2181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5" name="任意多边形: 形状 11114">
                <a:extLst>
                  <a:ext uri="{FF2B5EF4-FFF2-40B4-BE49-F238E27FC236}">
                    <a16:creationId xmlns:a16="http://schemas.microsoft.com/office/drawing/2014/main" id="{D1877B8D-120F-B454-0672-F5CF9C9F99B7}"/>
                  </a:ext>
                </a:extLst>
              </p:cNvPr>
              <p:cNvSpPr/>
              <p:nvPr/>
            </p:nvSpPr>
            <p:spPr>
              <a:xfrm>
                <a:off x="8761475" y="4291583"/>
                <a:ext cx="98012" cy="52958"/>
              </a:xfrm>
              <a:custGeom>
                <a:avLst/>
                <a:gdLst>
                  <a:gd name="connsiteX0" fmla="*/ 89821 w 98012"/>
                  <a:gd name="connsiteY0" fmla="*/ 0 h 52958"/>
                  <a:gd name="connsiteX1" fmla="*/ 98012 w 98012"/>
                  <a:gd name="connsiteY1" fmla="*/ 25051 h 52958"/>
                  <a:gd name="connsiteX2" fmla="*/ 8001 w 98012"/>
                  <a:gd name="connsiteY2" fmla="*/ 52959 h 52958"/>
                  <a:gd name="connsiteX3" fmla="*/ 0 w 98012"/>
                  <a:gd name="connsiteY3" fmla="*/ 28766 h 52958"/>
                  <a:gd name="connsiteX4" fmla="*/ 89821 w 98012"/>
                  <a:gd name="connsiteY4" fmla="*/ 0 h 5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2" h="52958">
                    <a:moveTo>
                      <a:pt x="89821" y="0"/>
                    </a:moveTo>
                    <a:lnTo>
                      <a:pt x="98012" y="25051"/>
                    </a:lnTo>
                    <a:lnTo>
                      <a:pt x="8001" y="52959"/>
                    </a:lnTo>
                    <a:lnTo>
                      <a:pt x="0" y="28766"/>
                    </a:lnTo>
                    <a:lnTo>
                      <a:pt x="8982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6" name="任意多边形: 形状 11115">
                <a:extLst>
                  <a:ext uri="{FF2B5EF4-FFF2-40B4-BE49-F238E27FC236}">
                    <a16:creationId xmlns:a16="http://schemas.microsoft.com/office/drawing/2014/main" id="{878EC644-C14A-CF6F-9645-666E5B5F0CC1}"/>
                  </a:ext>
                </a:extLst>
              </p:cNvPr>
              <p:cNvSpPr/>
              <p:nvPr/>
            </p:nvSpPr>
            <p:spPr>
              <a:xfrm>
                <a:off x="8862917" y="4255674"/>
                <a:ext cx="108680" cy="57435"/>
              </a:xfrm>
              <a:custGeom>
                <a:avLst/>
                <a:gdLst>
                  <a:gd name="connsiteX0" fmla="*/ 100489 w 108680"/>
                  <a:gd name="connsiteY0" fmla="*/ 0 h 57435"/>
                  <a:gd name="connsiteX1" fmla="*/ 108680 w 108680"/>
                  <a:gd name="connsiteY1" fmla="*/ 26194 h 57435"/>
                  <a:gd name="connsiteX2" fmla="*/ 8001 w 108680"/>
                  <a:gd name="connsiteY2" fmla="*/ 57436 h 57435"/>
                  <a:gd name="connsiteX3" fmla="*/ 0 w 108680"/>
                  <a:gd name="connsiteY3" fmla="*/ 32195 h 57435"/>
                  <a:gd name="connsiteX4" fmla="*/ 100489 w 108680"/>
                  <a:gd name="connsiteY4" fmla="*/ 0 h 5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80" h="57435">
                    <a:moveTo>
                      <a:pt x="100489" y="0"/>
                    </a:moveTo>
                    <a:lnTo>
                      <a:pt x="108680" y="26194"/>
                    </a:lnTo>
                    <a:lnTo>
                      <a:pt x="8001" y="57436"/>
                    </a:lnTo>
                    <a:lnTo>
                      <a:pt x="0" y="32195"/>
                    </a:lnTo>
                    <a:lnTo>
                      <a:pt x="10048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7" name="任意多边形: 形状 11116">
                <a:extLst>
                  <a:ext uri="{FF2B5EF4-FFF2-40B4-BE49-F238E27FC236}">
                    <a16:creationId xmlns:a16="http://schemas.microsoft.com/office/drawing/2014/main" id="{5B27BE4E-DDD6-BDE4-C437-B149AB9B3012}"/>
                  </a:ext>
                </a:extLst>
              </p:cNvPr>
              <p:cNvSpPr/>
              <p:nvPr/>
            </p:nvSpPr>
            <p:spPr>
              <a:xfrm>
                <a:off x="8974931" y="4232243"/>
                <a:ext cx="70389" cy="46005"/>
              </a:xfrm>
              <a:custGeom>
                <a:avLst/>
                <a:gdLst>
                  <a:gd name="connsiteX0" fmla="*/ 70390 w 70389"/>
                  <a:gd name="connsiteY0" fmla="*/ 26765 h 46005"/>
                  <a:gd name="connsiteX1" fmla="*/ 8382 w 70389"/>
                  <a:gd name="connsiteY1" fmla="*/ 46006 h 46005"/>
                  <a:gd name="connsiteX2" fmla="*/ 8287 w 70389"/>
                  <a:gd name="connsiteY2" fmla="*/ 46006 h 46005"/>
                  <a:gd name="connsiteX3" fmla="*/ 0 w 70389"/>
                  <a:gd name="connsiteY3" fmla="*/ 19717 h 46005"/>
                  <a:gd name="connsiteX4" fmla="*/ 61531 w 70389"/>
                  <a:gd name="connsiteY4" fmla="*/ 0 h 46005"/>
                  <a:gd name="connsiteX5" fmla="*/ 70390 w 70389"/>
                  <a:gd name="connsiteY5" fmla="*/ 26765 h 4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9" h="46005">
                    <a:moveTo>
                      <a:pt x="70390" y="26765"/>
                    </a:moveTo>
                    <a:lnTo>
                      <a:pt x="8382" y="46006"/>
                    </a:lnTo>
                    <a:lnTo>
                      <a:pt x="8287" y="46006"/>
                    </a:lnTo>
                    <a:lnTo>
                      <a:pt x="0" y="19717"/>
                    </a:lnTo>
                    <a:lnTo>
                      <a:pt x="61531" y="0"/>
                    </a:lnTo>
                    <a:lnTo>
                      <a:pt x="70390" y="2676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18" name="图形 14">
                <a:extLst>
                  <a:ext uri="{FF2B5EF4-FFF2-40B4-BE49-F238E27FC236}">
                    <a16:creationId xmlns:a16="http://schemas.microsoft.com/office/drawing/2014/main" id="{8E7D2D92-67C7-4352-B038-7C27AA385DEA}"/>
                  </a:ext>
                </a:extLst>
              </p:cNvPr>
              <p:cNvGrpSpPr/>
              <p:nvPr/>
            </p:nvGrpSpPr>
            <p:grpSpPr>
              <a:xfrm>
                <a:off x="8729186" y="4232243"/>
                <a:ext cx="316134" cy="122491"/>
                <a:chOff x="8729186" y="4232243"/>
                <a:chExt cx="316134" cy="122491"/>
              </a:xfrm>
              <a:solidFill>
                <a:srgbClr val="FFFFFF"/>
              </a:solidFill>
            </p:grpSpPr>
            <p:sp>
              <p:nvSpPr>
                <p:cNvPr id="11127" name="任意多边形: 形状 11126">
                  <a:extLst>
                    <a:ext uri="{FF2B5EF4-FFF2-40B4-BE49-F238E27FC236}">
                      <a16:creationId xmlns:a16="http://schemas.microsoft.com/office/drawing/2014/main" id="{E35164BF-CEF2-1E11-BF63-071AC8974B1D}"/>
                    </a:ext>
                  </a:extLst>
                </p:cNvPr>
                <p:cNvSpPr/>
                <p:nvPr/>
              </p:nvSpPr>
              <p:spPr>
                <a:xfrm>
                  <a:off x="8729186" y="4323778"/>
                  <a:ext cx="29432" cy="30956"/>
                </a:xfrm>
                <a:custGeom>
                  <a:avLst/>
                  <a:gdLst>
                    <a:gd name="connsiteX0" fmla="*/ 21812 w 29432"/>
                    <a:gd name="connsiteY0" fmla="*/ 0 h 30956"/>
                    <a:gd name="connsiteX1" fmla="*/ 29432 w 29432"/>
                    <a:gd name="connsiteY1" fmla="*/ 24193 h 30956"/>
                    <a:gd name="connsiteX2" fmla="*/ 7620 w 29432"/>
                    <a:gd name="connsiteY2" fmla="*/ 30956 h 30956"/>
                    <a:gd name="connsiteX3" fmla="*/ 0 w 29432"/>
                    <a:gd name="connsiteY3" fmla="*/ 6953 h 30956"/>
                    <a:gd name="connsiteX4" fmla="*/ 21812 w 29432"/>
                    <a:gd name="connsiteY4" fmla="*/ 0 h 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32" h="30956">
                      <a:moveTo>
                        <a:pt x="21812" y="0"/>
                      </a:moveTo>
                      <a:lnTo>
                        <a:pt x="29432" y="24193"/>
                      </a:lnTo>
                      <a:lnTo>
                        <a:pt x="7620" y="30956"/>
                      </a:lnTo>
                      <a:lnTo>
                        <a:pt x="0" y="6953"/>
                      </a:lnTo>
                      <a:lnTo>
                        <a:pt x="218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8" name="任意多边形: 形状 11127">
                  <a:extLst>
                    <a:ext uri="{FF2B5EF4-FFF2-40B4-BE49-F238E27FC236}">
                      <a16:creationId xmlns:a16="http://schemas.microsoft.com/office/drawing/2014/main" id="{185B78B4-D8AF-8E58-70E1-2734DFD19088}"/>
                    </a:ext>
                  </a:extLst>
                </p:cNvPr>
                <p:cNvSpPr/>
                <p:nvPr/>
              </p:nvSpPr>
              <p:spPr>
                <a:xfrm>
                  <a:off x="8761475" y="4291583"/>
                  <a:ext cx="98012" cy="52958"/>
                </a:xfrm>
                <a:custGeom>
                  <a:avLst/>
                  <a:gdLst>
                    <a:gd name="connsiteX0" fmla="*/ 89821 w 98012"/>
                    <a:gd name="connsiteY0" fmla="*/ 0 h 52958"/>
                    <a:gd name="connsiteX1" fmla="*/ 98012 w 98012"/>
                    <a:gd name="connsiteY1" fmla="*/ 25051 h 52958"/>
                    <a:gd name="connsiteX2" fmla="*/ 8001 w 98012"/>
                    <a:gd name="connsiteY2" fmla="*/ 52959 h 52958"/>
                    <a:gd name="connsiteX3" fmla="*/ 0 w 98012"/>
                    <a:gd name="connsiteY3" fmla="*/ 28766 h 52958"/>
                    <a:gd name="connsiteX4" fmla="*/ 89821 w 98012"/>
                    <a:gd name="connsiteY4" fmla="*/ 0 h 52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012" h="52958">
                      <a:moveTo>
                        <a:pt x="89821" y="0"/>
                      </a:moveTo>
                      <a:lnTo>
                        <a:pt x="98012" y="25051"/>
                      </a:lnTo>
                      <a:lnTo>
                        <a:pt x="8001" y="52959"/>
                      </a:lnTo>
                      <a:lnTo>
                        <a:pt x="0" y="28766"/>
                      </a:lnTo>
                      <a:lnTo>
                        <a:pt x="898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9" name="任意多边形: 形状 11128">
                  <a:extLst>
                    <a:ext uri="{FF2B5EF4-FFF2-40B4-BE49-F238E27FC236}">
                      <a16:creationId xmlns:a16="http://schemas.microsoft.com/office/drawing/2014/main" id="{140FA672-F3FD-39B4-7533-369D110235AF}"/>
                    </a:ext>
                  </a:extLst>
                </p:cNvPr>
                <p:cNvSpPr/>
                <p:nvPr/>
              </p:nvSpPr>
              <p:spPr>
                <a:xfrm>
                  <a:off x="8862917" y="4255674"/>
                  <a:ext cx="108680" cy="57435"/>
                </a:xfrm>
                <a:custGeom>
                  <a:avLst/>
                  <a:gdLst>
                    <a:gd name="connsiteX0" fmla="*/ 100489 w 108680"/>
                    <a:gd name="connsiteY0" fmla="*/ 0 h 57435"/>
                    <a:gd name="connsiteX1" fmla="*/ 108680 w 108680"/>
                    <a:gd name="connsiteY1" fmla="*/ 26194 h 57435"/>
                    <a:gd name="connsiteX2" fmla="*/ 8001 w 108680"/>
                    <a:gd name="connsiteY2" fmla="*/ 57436 h 57435"/>
                    <a:gd name="connsiteX3" fmla="*/ 0 w 108680"/>
                    <a:gd name="connsiteY3" fmla="*/ 32195 h 57435"/>
                    <a:gd name="connsiteX4" fmla="*/ 100489 w 108680"/>
                    <a:gd name="connsiteY4" fmla="*/ 0 h 57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680" h="57435">
                      <a:moveTo>
                        <a:pt x="100489" y="0"/>
                      </a:moveTo>
                      <a:lnTo>
                        <a:pt x="108680" y="26194"/>
                      </a:lnTo>
                      <a:lnTo>
                        <a:pt x="8001" y="57436"/>
                      </a:lnTo>
                      <a:lnTo>
                        <a:pt x="0" y="32195"/>
                      </a:lnTo>
                      <a:lnTo>
                        <a:pt x="10048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30" name="任意多边形: 形状 11129">
                  <a:extLst>
                    <a:ext uri="{FF2B5EF4-FFF2-40B4-BE49-F238E27FC236}">
                      <a16:creationId xmlns:a16="http://schemas.microsoft.com/office/drawing/2014/main" id="{3540DD9C-EA0A-43CD-A40A-E38A5E7124BB}"/>
                    </a:ext>
                  </a:extLst>
                </p:cNvPr>
                <p:cNvSpPr/>
                <p:nvPr/>
              </p:nvSpPr>
              <p:spPr>
                <a:xfrm>
                  <a:off x="8974931" y="4232243"/>
                  <a:ext cx="70389" cy="46005"/>
                </a:xfrm>
                <a:custGeom>
                  <a:avLst/>
                  <a:gdLst>
                    <a:gd name="connsiteX0" fmla="*/ 70390 w 70389"/>
                    <a:gd name="connsiteY0" fmla="*/ 26765 h 46005"/>
                    <a:gd name="connsiteX1" fmla="*/ 8382 w 70389"/>
                    <a:gd name="connsiteY1" fmla="*/ 46006 h 46005"/>
                    <a:gd name="connsiteX2" fmla="*/ 8287 w 70389"/>
                    <a:gd name="connsiteY2" fmla="*/ 46006 h 46005"/>
                    <a:gd name="connsiteX3" fmla="*/ 0 w 70389"/>
                    <a:gd name="connsiteY3" fmla="*/ 19717 h 46005"/>
                    <a:gd name="connsiteX4" fmla="*/ 61531 w 70389"/>
                    <a:gd name="connsiteY4" fmla="*/ 0 h 46005"/>
                    <a:gd name="connsiteX5" fmla="*/ 70390 w 70389"/>
                    <a:gd name="connsiteY5" fmla="*/ 26765 h 46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389" h="46005">
                      <a:moveTo>
                        <a:pt x="70390" y="26765"/>
                      </a:moveTo>
                      <a:lnTo>
                        <a:pt x="8382" y="46006"/>
                      </a:lnTo>
                      <a:lnTo>
                        <a:pt x="8287" y="46006"/>
                      </a:lnTo>
                      <a:lnTo>
                        <a:pt x="0" y="19717"/>
                      </a:lnTo>
                      <a:lnTo>
                        <a:pt x="61531" y="0"/>
                      </a:lnTo>
                      <a:lnTo>
                        <a:pt x="70390" y="267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19" name="任意多边形: 形状 11118">
                <a:extLst>
                  <a:ext uri="{FF2B5EF4-FFF2-40B4-BE49-F238E27FC236}">
                    <a16:creationId xmlns:a16="http://schemas.microsoft.com/office/drawing/2014/main" id="{82CFF0FF-8586-4E83-6370-5C26C2FBB460}"/>
                  </a:ext>
                </a:extLst>
              </p:cNvPr>
              <p:cNvSpPr/>
              <p:nvPr/>
            </p:nvSpPr>
            <p:spPr>
              <a:xfrm>
                <a:off x="8649264" y="4993455"/>
                <a:ext cx="34033" cy="12530"/>
              </a:xfrm>
              <a:custGeom>
                <a:avLst/>
                <a:gdLst>
                  <a:gd name="connsiteX0" fmla="*/ 33059 w 34033"/>
                  <a:gd name="connsiteY0" fmla="*/ 10693 h 12530"/>
                  <a:gd name="connsiteX1" fmla="*/ 34012 w 34033"/>
                  <a:gd name="connsiteY1" fmla="*/ 9646 h 12530"/>
                  <a:gd name="connsiteX2" fmla="*/ 33345 w 34033"/>
                  <a:gd name="connsiteY2" fmla="*/ 8312 h 12530"/>
                  <a:gd name="connsiteX3" fmla="*/ 4770 w 34033"/>
                  <a:gd name="connsiteY3" fmla="*/ 406 h 12530"/>
                  <a:gd name="connsiteX4" fmla="*/ 864 w 34033"/>
                  <a:gd name="connsiteY4" fmla="*/ 3454 h 12530"/>
                  <a:gd name="connsiteX5" fmla="*/ 864 w 34033"/>
                  <a:gd name="connsiteY5" fmla="*/ 8979 h 12530"/>
                  <a:gd name="connsiteX6" fmla="*/ 16486 w 34033"/>
                  <a:gd name="connsiteY6" fmla="*/ 12503 h 12530"/>
                  <a:gd name="connsiteX7" fmla="*/ 33059 w 34033"/>
                  <a:gd name="connsiteY7" fmla="*/ 10693 h 12530"/>
                  <a:gd name="connsiteX8" fmla="*/ 28963 w 34033"/>
                  <a:gd name="connsiteY8" fmla="*/ 8884 h 12530"/>
                  <a:gd name="connsiteX9" fmla="*/ 3246 w 34033"/>
                  <a:gd name="connsiteY9" fmla="*/ 7455 h 12530"/>
                  <a:gd name="connsiteX10" fmla="*/ 3246 w 34033"/>
                  <a:gd name="connsiteY10" fmla="*/ 4693 h 12530"/>
                  <a:gd name="connsiteX11" fmla="*/ 5627 w 34033"/>
                  <a:gd name="connsiteY11" fmla="*/ 2883 h 12530"/>
                  <a:gd name="connsiteX12" fmla="*/ 8008 w 34033"/>
                  <a:gd name="connsiteY12" fmla="*/ 2883 h 12530"/>
                  <a:gd name="connsiteX13" fmla="*/ 28963 w 34033"/>
                  <a:gd name="connsiteY13" fmla="*/ 8884 h 1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33" h="12530">
                    <a:moveTo>
                      <a:pt x="33059" y="10693"/>
                    </a:moveTo>
                    <a:cubicBezTo>
                      <a:pt x="33554" y="10560"/>
                      <a:pt x="33916" y="10150"/>
                      <a:pt x="34012" y="9646"/>
                    </a:cubicBezTo>
                    <a:cubicBezTo>
                      <a:pt x="34116" y="9103"/>
                      <a:pt x="33840" y="8560"/>
                      <a:pt x="33345" y="8312"/>
                    </a:cubicBezTo>
                    <a:cubicBezTo>
                      <a:pt x="32583" y="8312"/>
                      <a:pt x="13819" y="-2165"/>
                      <a:pt x="4770" y="406"/>
                    </a:cubicBezTo>
                    <a:cubicBezTo>
                      <a:pt x="3112" y="864"/>
                      <a:pt x="1712" y="1959"/>
                      <a:pt x="864" y="3454"/>
                    </a:cubicBezTo>
                    <a:cubicBezTo>
                      <a:pt x="-288" y="5121"/>
                      <a:pt x="-288" y="7312"/>
                      <a:pt x="864" y="8979"/>
                    </a:cubicBezTo>
                    <a:cubicBezTo>
                      <a:pt x="3151" y="11932"/>
                      <a:pt x="9723" y="12694"/>
                      <a:pt x="16486" y="12503"/>
                    </a:cubicBezTo>
                    <a:cubicBezTo>
                      <a:pt x="22058" y="12427"/>
                      <a:pt x="27601" y="11817"/>
                      <a:pt x="33059" y="10693"/>
                    </a:cubicBezTo>
                    <a:close/>
                    <a:moveTo>
                      <a:pt x="28963" y="8884"/>
                    </a:moveTo>
                    <a:cubicBezTo>
                      <a:pt x="19438" y="10503"/>
                      <a:pt x="5818" y="10789"/>
                      <a:pt x="3246" y="7455"/>
                    </a:cubicBezTo>
                    <a:cubicBezTo>
                      <a:pt x="3246" y="6979"/>
                      <a:pt x="2579" y="6217"/>
                      <a:pt x="3246" y="4693"/>
                    </a:cubicBezTo>
                    <a:cubicBezTo>
                      <a:pt x="3712" y="3750"/>
                      <a:pt x="4589" y="3073"/>
                      <a:pt x="5627" y="2883"/>
                    </a:cubicBezTo>
                    <a:cubicBezTo>
                      <a:pt x="6418" y="2740"/>
                      <a:pt x="7218" y="2740"/>
                      <a:pt x="8008" y="2883"/>
                    </a:cubicBezTo>
                    <a:cubicBezTo>
                      <a:pt x="15314" y="3502"/>
                      <a:pt x="22439" y="5540"/>
                      <a:pt x="28963" y="88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0" name="任意多边形: 形状 11119">
                <a:extLst>
                  <a:ext uri="{FF2B5EF4-FFF2-40B4-BE49-F238E27FC236}">
                    <a16:creationId xmlns:a16="http://schemas.microsoft.com/office/drawing/2014/main" id="{A40667DD-B1CD-F598-9703-96C705F3517B}"/>
                  </a:ext>
                </a:extLst>
              </p:cNvPr>
              <p:cNvSpPr/>
              <p:nvPr/>
            </p:nvSpPr>
            <p:spPr>
              <a:xfrm>
                <a:off x="8662955" y="4980557"/>
                <a:ext cx="20345" cy="23496"/>
              </a:xfrm>
              <a:custGeom>
                <a:avLst/>
                <a:gdLst>
                  <a:gd name="connsiteX0" fmla="*/ 19844 w 20345"/>
                  <a:gd name="connsiteY0" fmla="*/ 23402 h 23496"/>
                  <a:gd name="connsiteX1" fmla="*/ 20321 w 20345"/>
                  <a:gd name="connsiteY1" fmla="*/ 22163 h 23496"/>
                  <a:gd name="connsiteX2" fmla="*/ 11653 w 20345"/>
                  <a:gd name="connsiteY2" fmla="*/ 2066 h 23496"/>
                  <a:gd name="connsiteX3" fmla="*/ 4605 w 20345"/>
                  <a:gd name="connsiteY3" fmla="*/ 65 h 23496"/>
                  <a:gd name="connsiteX4" fmla="*/ 32 w 20345"/>
                  <a:gd name="connsiteY4" fmla="*/ 3685 h 23496"/>
                  <a:gd name="connsiteX5" fmla="*/ 18606 w 20345"/>
                  <a:gd name="connsiteY5" fmla="*/ 23497 h 23496"/>
                  <a:gd name="connsiteX6" fmla="*/ 19082 w 20345"/>
                  <a:gd name="connsiteY6" fmla="*/ 23497 h 23496"/>
                  <a:gd name="connsiteX7" fmla="*/ 10319 w 20345"/>
                  <a:gd name="connsiteY7" fmla="*/ 4352 h 23496"/>
                  <a:gd name="connsiteX8" fmla="*/ 17654 w 20345"/>
                  <a:gd name="connsiteY8" fmla="*/ 20544 h 23496"/>
                  <a:gd name="connsiteX9" fmla="*/ 2699 w 20345"/>
                  <a:gd name="connsiteY9" fmla="*/ 4352 h 23496"/>
                  <a:gd name="connsiteX10" fmla="*/ 5176 w 20345"/>
                  <a:gd name="connsiteY10" fmla="*/ 2923 h 23496"/>
                  <a:gd name="connsiteX11" fmla="*/ 5938 w 20345"/>
                  <a:gd name="connsiteY11" fmla="*/ 2923 h 23496"/>
                  <a:gd name="connsiteX12" fmla="*/ 10129 w 20345"/>
                  <a:gd name="connsiteY12" fmla="*/ 397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" h="23496">
                    <a:moveTo>
                      <a:pt x="19844" y="23402"/>
                    </a:moveTo>
                    <a:cubicBezTo>
                      <a:pt x="20225" y="23116"/>
                      <a:pt x="20416" y="22630"/>
                      <a:pt x="20321" y="22163"/>
                    </a:cubicBezTo>
                    <a:cubicBezTo>
                      <a:pt x="19606" y="14724"/>
                      <a:pt x="16577" y="7695"/>
                      <a:pt x="11653" y="2066"/>
                    </a:cubicBezTo>
                    <a:cubicBezTo>
                      <a:pt x="9662" y="484"/>
                      <a:pt x="7128" y="-230"/>
                      <a:pt x="4605" y="65"/>
                    </a:cubicBezTo>
                    <a:cubicBezTo>
                      <a:pt x="1175" y="65"/>
                      <a:pt x="223" y="2256"/>
                      <a:pt x="32" y="3685"/>
                    </a:cubicBezTo>
                    <a:cubicBezTo>
                      <a:pt x="-729" y="9686"/>
                      <a:pt x="12129" y="20830"/>
                      <a:pt x="18606" y="23497"/>
                    </a:cubicBezTo>
                    <a:lnTo>
                      <a:pt x="19082" y="23497"/>
                    </a:lnTo>
                    <a:close/>
                    <a:moveTo>
                      <a:pt x="10319" y="4352"/>
                    </a:moveTo>
                    <a:cubicBezTo>
                      <a:pt x="14377" y="8866"/>
                      <a:pt x="16939" y="14524"/>
                      <a:pt x="17654" y="20544"/>
                    </a:cubicBezTo>
                    <a:cubicBezTo>
                      <a:pt x="11081" y="16734"/>
                      <a:pt x="2223" y="7971"/>
                      <a:pt x="2699" y="4352"/>
                    </a:cubicBezTo>
                    <a:cubicBezTo>
                      <a:pt x="2699" y="4352"/>
                      <a:pt x="2699" y="3208"/>
                      <a:pt x="5176" y="2923"/>
                    </a:cubicBezTo>
                    <a:lnTo>
                      <a:pt x="5938" y="2923"/>
                    </a:lnTo>
                    <a:cubicBezTo>
                      <a:pt x="7405" y="2837"/>
                      <a:pt x="8872" y="3199"/>
                      <a:pt x="10129" y="397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1" name="任意多边形: 形状 11120">
                <a:extLst>
                  <a:ext uri="{FF2B5EF4-FFF2-40B4-BE49-F238E27FC236}">
                    <a16:creationId xmlns:a16="http://schemas.microsoft.com/office/drawing/2014/main" id="{02A01512-2484-54C7-9841-165103C68B2E}"/>
                  </a:ext>
                </a:extLst>
              </p:cNvPr>
              <p:cNvSpPr/>
              <p:nvPr/>
            </p:nvSpPr>
            <p:spPr>
              <a:xfrm>
                <a:off x="8560783" y="4995286"/>
                <a:ext cx="200791" cy="63547"/>
              </a:xfrm>
              <a:custGeom>
                <a:avLst/>
                <a:gdLst>
                  <a:gd name="connsiteX0" fmla="*/ 126683 w 200791"/>
                  <a:gd name="connsiteY0" fmla="*/ 1338 h 63547"/>
                  <a:gd name="connsiteX1" fmla="*/ 184405 w 200791"/>
                  <a:gd name="connsiteY1" fmla="*/ 4 h 63547"/>
                  <a:gd name="connsiteX2" fmla="*/ 188977 w 200791"/>
                  <a:gd name="connsiteY2" fmla="*/ 3529 h 63547"/>
                  <a:gd name="connsiteX3" fmla="*/ 200597 w 200791"/>
                  <a:gd name="connsiteY3" fmla="*/ 50201 h 63547"/>
                  <a:gd name="connsiteX4" fmla="*/ 194692 w 200791"/>
                  <a:gd name="connsiteY4" fmla="*/ 59536 h 63547"/>
                  <a:gd name="connsiteX5" fmla="*/ 193168 w 200791"/>
                  <a:gd name="connsiteY5" fmla="*/ 59726 h 63547"/>
                  <a:gd name="connsiteX6" fmla="*/ 116110 w 200791"/>
                  <a:gd name="connsiteY6" fmla="*/ 59726 h 63547"/>
                  <a:gd name="connsiteX7" fmla="*/ 23242 w 200791"/>
                  <a:gd name="connsiteY7" fmla="*/ 63536 h 63547"/>
                  <a:gd name="connsiteX8" fmla="*/ 4192 w 200791"/>
                  <a:gd name="connsiteY8" fmla="*/ 40105 h 63547"/>
                  <a:gd name="connsiteX9" fmla="*/ 114301 w 200791"/>
                  <a:gd name="connsiteY9" fmla="*/ 5434 h 63547"/>
                  <a:gd name="connsiteX10" fmla="*/ 126683 w 200791"/>
                  <a:gd name="connsiteY10" fmla="*/ 1338 h 63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791" h="63547">
                    <a:moveTo>
                      <a:pt x="126683" y="1338"/>
                    </a:moveTo>
                    <a:lnTo>
                      <a:pt x="184405" y="4"/>
                    </a:lnTo>
                    <a:cubicBezTo>
                      <a:pt x="186586" y="-91"/>
                      <a:pt x="188510" y="1395"/>
                      <a:pt x="188977" y="3529"/>
                    </a:cubicBezTo>
                    <a:lnTo>
                      <a:pt x="200597" y="50201"/>
                    </a:lnTo>
                    <a:cubicBezTo>
                      <a:pt x="201550" y="54411"/>
                      <a:pt x="198902" y="58593"/>
                      <a:pt x="194692" y="59536"/>
                    </a:cubicBezTo>
                    <a:cubicBezTo>
                      <a:pt x="194196" y="59650"/>
                      <a:pt x="193682" y="59717"/>
                      <a:pt x="193168" y="59726"/>
                    </a:cubicBezTo>
                    <a:cubicBezTo>
                      <a:pt x="172308" y="59726"/>
                      <a:pt x="142209" y="59726"/>
                      <a:pt x="116110" y="59726"/>
                    </a:cubicBezTo>
                    <a:cubicBezTo>
                      <a:pt x="85440" y="60393"/>
                      <a:pt x="58960" y="62679"/>
                      <a:pt x="23242" y="63536"/>
                    </a:cubicBezTo>
                    <a:cubicBezTo>
                      <a:pt x="1525" y="64108"/>
                      <a:pt x="-5333" y="42295"/>
                      <a:pt x="4192" y="40105"/>
                    </a:cubicBezTo>
                    <a:cubicBezTo>
                      <a:pt x="45340" y="30008"/>
                      <a:pt x="79058" y="28294"/>
                      <a:pt x="114301" y="5434"/>
                    </a:cubicBezTo>
                    <a:cubicBezTo>
                      <a:pt x="117996" y="2995"/>
                      <a:pt x="122263" y="1585"/>
                      <a:pt x="126683" y="13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2" name="任意多边形: 形状 11121">
                <a:extLst>
                  <a:ext uri="{FF2B5EF4-FFF2-40B4-BE49-F238E27FC236}">
                    <a16:creationId xmlns:a16="http://schemas.microsoft.com/office/drawing/2014/main" id="{29697CF5-6B2E-E68B-17FB-38A740FF7CE0}"/>
                  </a:ext>
                </a:extLst>
              </p:cNvPr>
              <p:cNvSpPr/>
              <p:nvPr/>
            </p:nvSpPr>
            <p:spPr>
              <a:xfrm>
                <a:off x="8494204" y="3923061"/>
                <a:ext cx="538733" cy="400526"/>
              </a:xfrm>
              <a:custGeom>
                <a:avLst/>
                <a:gdLst>
                  <a:gd name="connsiteX0" fmla="*/ 538734 w 538733"/>
                  <a:gd name="connsiteY0" fmla="*/ 304514 h 400526"/>
                  <a:gd name="connsiteX1" fmla="*/ 237363 w 538733"/>
                  <a:gd name="connsiteY1" fmla="*/ 400526 h 400526"/>
                  <a:gd name="connsiteX2" fmla="*/ 110585 w 538733"/>
                  <a:gd name="connsiteY2" fmla="*/ 290608 h 400526"/>
                  <a:gd name="connsiteX3" fmla="*/ 66675 w 538733"/>
                  <a:gd name="connsiteY3" fmla="*/ 257461 h 400526"/>
                  <a:gd name="connsiteX4" fmla="*/ 0 w 538733"/>
                  <a:gd name="connsiteY4" fmla="*/ 212312 h 400526"/>
                  <a:gd name="connsiteX5" fmla="*/ 188214 w 538733"/>
                  <a:gd name="connsiteY5" fmla="*/ 0 h 400526"/>
                  <a:gd name="connsiteX6" fmla="*/ 538734 w 538733"/>
                  <a:gd name="connsiteY6" fmla="*/ 304514 h 4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733" h="400526">
                    <a:moveTo>
                      <a:pt x="538734" y="304514"/>
                    </a:moveTo>
                    <a:lnTo>
                      <a:pt x="237363" y="400526"/>
                    </a:lnTo>
                    <a:cubicBezTo>
                      <a:pt x="237363" y="400526"/>
                      <a:pt x="184213" y="348424"/>
                      <a:pt x="110585" y="290608"/>
                    </a:cubicBezTo>
                    <a:cubicBezTo>
                      <a:pt x="96584" y="279654"/>
                      <a:pt x="82010" y="268510"/>
                      <a:pt x="66675" y="257461"/>
                    </a:cubicBezTo>
                    <a:cubicBezTo>
                      <a:pt x="45244" y="241840"/>
                      <a:pt x="22765" y="226504"/>
                      <a:pt x="0" y="212312"/>
                    </a:cubicBezTo>
                    <a:cubicBezTo>
                      <a:pt x="0" y="212312"/>
                      <a:pt x="83058" y="17335"/>
                      <a:pt x="188214" y="0"/>
                    </a:cubicBezTo>
                    <a:cubicBezTo>
                      <a:pt x="188119" y="0"/>
                      <a:pt x="459867" y="82010"/>
                      <a:pt x="538734" y="3045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3" name="任意多边形: 形状 11122">
                <a:extLst>
                  <a:ext uri="{FF2B5EF4-FFF2-40B4-BE49-F238E27FC236}">
                    <a16:creationId xmlns:a16="http://schemas.microsoft.com/office/drawing/2014/main" id="{3E635A30-FB23-F660-57A0-E448AF6FCC74}"/>
                  </a:ext>
                </a:extLst>
              </p:cNvPr>
              <p:cNvSpPr/>
              <p:nvPr/>
            </p:nvSpPr>
            <p:spPr>
              <a:xfrm>
                <a:off x="8560879" y="4162710"/>
                <a:ext cx="43910" cy="50958"/>
              </a:xfrm>
              <a:custGeom>
                <a:avLst/>
                <a:gdLst>
                  <a:gd name="connsiteX0" fmla="*/ 43910 w 43910"/>
                  <a:gd name="connsiteY0" fmla="*/ 50959 h 50958"/>
                  <a:gd name="connsiteX1" fmla="*/ 0 w 43910"/>
                  <a:gd name="connsiteY1" fmla="*/ 17812 h 50958"/>
                  <a:gd name="connsiteX2" fmla="*/ 5905 w 43910"/>
                  <a:gd name="connsiteY2" fmla="*/ 0 h 50958"/>
                  <a:gd name="connsiteX3" fmla="*/ 43910 w 43910"/>
                  <a:gd name="connsiteY3" fmla="*/ 50959 h 5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50958">
                    <a:moveTo>
                      <a:pt x="43910" y="50959"/>
                    </a:moveTo>
                    <a:cubicBezTo>
                      <a:pt x="29909" y="40005"/>
                      <a:pt x="15335" y="28861"/>
                      <a:pt x="0" y="17812"/>
                    </a:cubicBezTo>
                    <a:lnTo>
                      <a:pt x="5905" y="0"/>
                    </a:lnTo>
                    <a:cubicBezTo>
                      <a:pt x="21936" y="14192"/>
                      <a:pt x="34880" y="31537"/>
                      <a:pt x="43910" y="5095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4" name="任意多边形: 形状 11123">
                <a:extLst>
                  <a:ext uri="{FF2B5EF4-FFF2-40B4-BE49-F238E27FC236}">
                    <a16:creationId xmlns:a16="http://schemas.microsoft.com/office/drawing/2014/main" id="{9C742A7D-D87E-FF00-504D-188DCAE8CDA1}"/>
                  </a:ext>
                </a:extLst>
              </p:cNvPr>
              <p:cNvSpPr/>
              <p:nvPr/>
            </p:nvSpPr>
            <p:spPr>
              <a:xfrm>
                <a:off x="8133788" y="4411760"/>
                <a:ext cx="104384" cy="83457"/>
              </a:xfrm>
              <a:custGeom>
                <a:avLst/>
                <a:gdLst>
                  <a:gd name="connsiteX0" fmla="*/ 35614 w 104384"/>
                  <a:gd name="connsiteY0" fmla="*/ 791 h 83457"/>
                  <a:gd name="connsiteX1" fmla="*/ 14849 w 104384"/>
                  <a:gd name="connsiteY1" fmla="*/ 5744 h 83457"/>
                  <a:gd name="connsiteX2" fmla="*/ 4848 w 104384"/>
                  <a:gd name="connsiteY2" fmla="*/ 16412 h 83457"/>
                  <a:gd name="connsiteX3" fmla="*/ 181 w 104384"/>
                  <a:gd name="connsiteY3" fmla="*/ 44987 h 83457"/>
                  <a:gd name="connsiteX4" fmla="*/ 8277 w 104384"/>
                  <a:gd name="connsiteY4" fmla="*/ 59370 h 83457"/>
                  <a:gd name="connsiteX5" fmla="*/ 23517 w 104384"/>
                  <a:gd name="connsiteY5" fmla="*/ 65371 h 83457"/>
                  <a:gd name="connsiteX6" fmla="*/ 104384 w 104384"/>
                  <a:gd name="connsiteY6" fmla="*/ 76610 h 83457"/>
                  <a:gd name="connsiteX7" fmla="*/ 88382 w 104384"/>
                  <a:gd name="connsiteY7" fmla="*/ 34224 h 83457"/>
                  <a:gd name="connsiteX8" fmla="*/ 57045 w 104384"/>
                  <a:gd name="connsiteY8" fmla="*/ 5649 h 83457"/>
                  <a:gd name="connsiteX9" fmla="*/ 35614 w 104384"/>
                  <a:gd name="connsiteY9" fmla="*/ 791 h 8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384" h="83457">
                    <a:moveTo>
                      <a:pt x="35614" y="791"/>
                    </a:moveTo>
                    <a:lnTo>
                      <a:pt x="14849" y="5744"/>
                    </a:lnTo>
                    <a:cubicBezTo>
                      <a:pt x="9658" y="6944"/>
                      <a:pt x="5715" y="11154"/>
                      <a:pt x="4848" y="16412"/>
                    </a:cubicBezTo>
                    <a:lnTo>
                      <a:pt x="181" y="44987"/>
                    </a:lnTo>
                    <a:cubicBezTo>
                      <a:pt x="-839" y="51093"/>
                      <a:pt x="2533" y="57074"/>
                      <a:pt x="8277" y="59370"/>
                    </a:cubicBezTo>
                    <a:lnTo>
                      <a:pt x="23517" y="65371"/>
                    </a:lnTo>
                    <a:cubicBezTo>
                      <a:pt x="23517" y="65371"/>
                      <a:pt x="67332" y="96994"/>
                      <a:pt x="104384" y="76610"/>
                    </a:cubicBezTo>
                    <a:lnTo>
                      <a:pt x="88382" y="34224"/>
                    </a:lnTo>
                    <a:lnTo>
                      <a:pt x="57045" y="5649"/>
                    </a:lnTo>
                    <a:cubicBezTo>
                      <a:pt x="51130" y="620"/>
                      <a:pt x="43119" y="-1200"/>
                      <a:pt x="35614" y="791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5" name="任意多边形: 形状 11124">
                <a:extLst>
                  <a:ext uri="{FF2B5EF4-FFF2-40B4-BE49-F238E27FC236}">
                    <a16:creationId xmlns:a16="http://schemas.microsoft.com/office/drawing/2014/main" id="{7B7F7FFA-D8D8-F91B-CA79-F8BB3AA981B7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6" name="任意多边形: 形状 11125">
                <a:extLst>
                  <a:ext uri="{FF2B5EF4-FFF2-40B4-BE49-F238E27FC236}">
                    <a16:creationId xmlns:a16="http://schemas.microsoft.com/office/drawing/2014/main" id="{BE8F6C1A-BCA7-A9DF-C5EC-91680361A105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60" name="图形 14">
              <a:extLst>
                <a:ext uri="{FF2B5EF4-FFF2-40B4-BE49-F238E27FC236}">
                  <a16:creationId xmlns:a16="http://schemas.microsoft.com/office/drawing/2014/main" id="{CFC93627-A19E-F674-144C-E9C1CA51953D}"/>
                </a:ext>
              </a:extLst>
            </p:cNvPr>
            <p:cNvGrpSpPr/>
            <p:nvPr/>
          </p:nvGrpSpPr>
          <p:grpSpPr>
            <a:xfrm>
              <a:off x="6710834" y="5045773"/>
              <a:ext cx="3015429" cy="1687117"/>
              <a:chOff x="6710834" y="5045773"/>
              <a:chExt cx="3015429" cy="1687117"/>
            </a:xfrm>
          </p:grpSpPr>
          <p:sp>
            <p:nvSpPr>
              <p:cNvPr id="11061" name="任意多边形: 形状 11060">
                <a:extLst>
                  <a:ext uri="{FF2B5EF4-FFF2-40B4-BE49-F238E27FC236}">
                    <a16:creationId xmlns:a16="http://schemas.microsoft.com/office/drawing/2014/main" id="{1FB603AC-4580-D152-B1BC-16E5AA0E31DD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920555" cy="1624774"/>
              </a:xfrm>
              <a:custGeom>
                <a:avLst/>
                <a:gdLst>
                  <a:gd name="connsiteX0" fmla="*/ 0 w 2920555"/>
                  <a:gd name="connsiteY0" fmla="*/ 1624775 h 1624774"/>
                  <a:gd name="connsiteX1" fmla="*/ 1608582 w 2920555"/>
                  <a:gd name="connsiteY1" fmla="*/ 1624775 h 1624774"/>
                  <a:gd name="connsiteX2" fmla="*/ 2459927 w 2920555"/>
                  <a:gd name="connsiteY2" fmla="*/ 937069 h 1624774"/>
                  <a:gd name="connsiteX3" fmla="*/ 2497265 w 2920555"/>
                  <a:gd name="connsiteY3" fmla="*/ 983266 h 1624774"/>
                  <a:gd name="connsiteX4" fmla="*/ 2706910 w 2920555"/>
                  <a:gd name="connsiteY4" fmla="*/ 983266 h 1624774"/>
                  <a:gd name="connsiteX5" fmla="*/ 2920556 w 2920555"/>
                  <a:gd name="connsiteY5" fmla="*/ 0 h 1624774"/>
                  <a:gd name="connsiteX6" fmla="*/ 2710720 w 2920555"/>
                  <a:gd name="connsiteY6" fmla="*/ 381 h 1624774"/>
                  <a:gd name="connsiteX7" fmla="*/ 2710815 w 2920555"/>
                  <a:gd name="connsiteY7" fmla="*/ 0 h 1624774"/>
                  <a:gd name="connsiteX8" fmla="*/ 1704594 w 2920555"/>
                  <a:gd name="connsiteY8" fmla="*/ 2000 h 1624774"/>
                  <a:gd name="connsiteX9" fmla="*/ 1824704 w 2920555"/>
                  <a:gd name="connsiteY9" fmla="*/ 150685 h 1624774"/>
                  <a:gd name="connsiteX10" fmla="*/ 0 w 2920555"/>
                  <a:gd name="connsiteY10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20555" h="1624774">
                    <a:moveTo>
                      <a:pt x="0" y="1624775"/>
                    </a:moveTo>
                    <a:lnTo>
                      <a:pt x="1608582" y="1624775"/>
                    </a:lnTo>
                    <a:lnTo>
                      <a:pt x="2459927" y="937069"/>
                    </a:lnTo>
                    <a:lnTo>
                      <a:pt x="2497265" y="983266"/>
                    </a:lnTo>
                    <a:lnTo>
                      <a:pt x="2706910" y="983266"/>
                    </a:lnTo>
                    <a:lnTo>
                      <a:pt x="2920556" y="0"/>
                    </a:lnTo>
                    <a:lnTo>
                      <a:pt x="2710720" y="381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2" name="任意多边形: 形状 11061">
                <a:extLst>
                  <a:ext uri="{FF2B5EF4-FFF2-40B4-BE49-F238E27FC236}">
                    <a16:creationId xmlns:a16="http://schemas.microsoft.com/office/drawing/2014/main" id="{AB6ECC53-2B85-9BA8-AD46-01A330CFE0F3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710814" cy="1624774"/>
              </a:xfrm>
              <a:custGeom>
                <a:avLst/>
                <a:gdLst>
                  <a:gd name="connsiteX0" fmla="*/ 0 w 2710814"/>
                  <a:gd name="connsiteY0" fmla="*/ 1624775 h 1624774"/>
                  <a:gd name="connsiteX1" fmla="*/ 1398937 w 2710814"/>
                  <a:gd name="connsiteY1" fmla="*/ 1624775 h 1624774"/>
                  <a:gd name="connsiteX2" fmla="*/ 2377059 w 2710814"/>
                  <a:gd name="connsiteY2" fmla="*/ 834580 h 1624774"/>
                  <a:gd name="connsiteX3" fmla="*/ 2497265 w 2710814"/>
                  <a:gd name="connsiteY3" fmla="*/ 983266 h 1624774"/>
                  <a:gd name="connsiteX4" fmla="*/ 2710815 w 2710814"/>
                  <a:gd name="connsiteY4" fmla="*/ 0 h 1624774"/>
                  <a:gd name="connsiteX5" fmla="*/ 1704594 w 2710814"/>
                  <a:gd name="connsiteY5" fmla="*/ 2000 h 1624774"/>
                  <a:gd name="connsiteX6" fmla="*/ 1824704 w 2710814"/>
                  <a:gd name="connsiteY6" fmla="*/ 150685 h 1624774"/>
                  <a:gd name="connsiteX7" fmla="*/ 0 w 2710814"/>
                  <a:gd name="connsiteY7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4" h="1624774">
                    <a:moveTo>
                      <a:pt x="0" y="1624775"/>
                    </a:moveTo>
                    <a:lnTo>
                      <a:pt x="1398937" y="1624775"/>
                    </a:lnTo>
                    <a:lnTo>
                      <a:pt x="2377059" y="834580"/>
                    </a:lnTo>
                    <a:lnTo>
                      <a:pt x="2497265" y="983266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3" name="任意多边形: 形状 11062">
                <a:extLst>
                  <a:ext uri="{FF2B5EF4-FFF2-40B4-BE49-F238E27FC236}">
                    <a16:creationId xmlns:a16="http://schemas.microsoft.com/office/drawing/2014/main" id="{CAC3C3F3-4347-7AA4-6126-CF893AF58C69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4" name="任意多边形: 形状 11063">
                <a:extLst>
                  <a:ext uri="{FF2B5EF4-FFF2-40B4-BE49-F238E27FC236}">
                    <a16:creationId xmlns:a16="http://schemas.microsoft.com/office/drawing/2014/main" id="{F35F29DB-4CEE-C5C1-41C3-BE8E2E40B348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086" name="组合 11085">
            <a:extLst>
              <a:ext uri="{FF2B5EF4-FFF2-40B4-BE49-F238E27FC236}">
                <a16:creationId xmlns:a16="http://schemas.microsoft.com/office/drawing/2014/main" id="{34AE0B6D-F6EA-3315-6678-C69AB0928743}"/>
              </a:ext>
            </a:extLst>
          </p:cNvPr>
          <p:cNvGrpSpPr/>
          <p:nvPr/>
        </p:nvGrpSpPr>
        <p:grpSpPr>
          <a:xfrm>
            <a:off x="104155" y="502410"/>
            <a:ext cx="619712" cy="240114"/>
            <a:chOff x="177800" y="177800"/>
            <a:chExt cx="1117370" cy="432939"/>
          </a:xfrm>
          <a:gradFill flip="none" rotWithShape="1">
            <a:gsLst>
              <a:gs pos="100000">
                <a:srgbClr val="407BFF">
                  <a:alpha val="0"/>
                </a:srgbClr>
              </a:gs>
              <a:gs pos="0">
                <a:srgbClr val="0042D6"/>
              </a:gs>
            </a:gsLst>
            <a:lin ang="10800000" scaled="1"/>
            <a:tileRect/>
          </a:gradFill>
        </p:grpSpPr>
        <p:grpSp>
          <p:nvGrpSpPr>
            <p:cNvPr id="11071" name="组合 11070">
              <a:extLst>
                <a:ext uri="{FF2B5EF4-FFF2-40B4-BE49-F238E27FC236}">
                  <a16:creationId xmlns:a16="http://schemas.microsoft.com/office/drawing/2014/main" id="{CB6CBFF1-F41A-0CF3-3263-1AFAD06E05AB}"/>
                </a:ext>
              </a:extLst>
            </p:cNvPr>
            <p:cNvGrpSpPr/>
            <p:nvPr/>
          </p:nvGrpSpPr>
          <p:grpSpPr>
            <a:xfrm>
              <a:off x="177800" y="177800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58" name="椭圆 11057">
                <a:extLst>
                  <a:ext uri="{FF2B5EF4-FFF2-40B4-BE49-F238E27FC236}">
                    <a16:creationId xmlns:a16="http://schemas.microsoft.com/office/drawing/2014/main" id="{09E5C7F8-F1E0-CC04-D525-D86B6121431F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6" name="椭圆 11065">
                <a:extLst>
                  <a:ext uri="{FF2B5EF4-FFF2-40B4-BE49-F238E27FC236}">
                    <a16:creationId xmlns:a16="http://schemas.microsoft.com/office/drawing/2014/main" id="{B8590964-264A-D92E-D64F-186CCA64362C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7" name="椭圆 11066">
                <a:extLst>
                  <a:ext uri="{FF2B5EF4-FFF2-40B4-BE49-F238E27FC236}">
                    <a16:creationId xmlns:a16="http://schemas.microsoft.com/office/drawing/2014/main" id="{0B17D6C4-EC95-1921-24EA-416BFE664F0A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8" name="椭圆 11067">
                <a:extLst>
                  <a:ext uri="{FF2B5EF4-FFF2-40B4-BE49-F238E27FC236}">
                    <a16:creationId xmlns:a16="http://schemas.microsoft.com/office/drawing/2014/main" id="{6848668D-F569-BB9C-A2F6-9B2D18252CE6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9" name="椭圆 11068">
                <a:extLst>
                  <a:ext uri="{FF2B5EF4-FFF2-40B4-BE49-F238E27FC236}">
                    <a16:creationId xmlns:a16="http://schemas.microsoft.com/office/drawing/2014/main" id="{FC8A7205-FCC6-C0F7-C360-3DB76D6CA46A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0" name="椭圆 11069">
                <a:extLst>
                  <a:ext uri="{FF2B5EF4-FFF2-40B4-BE49-F238E27FC236}">
                    <a16:creationId xmlns:a16="http://schemas.microsoft.com/office/drawing/2014/main" id="{248CFE62-B9D0-939B-0DA2-2BDB8F122047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2" name="组合 11071">
              <a:extLst>
                <a:ext uri="{FF2B5EF4-FFF2-40B4-BE49-F238E27FC236}">
                  <a16:creationId xmlns:a16="http://schemas.microsoft.com/office/drawing/2014/main" id="{0955BBB9-3AC6-0A10-EDFE-57A35053D7E8}"/>
                </a:ext>
              </a:extLst>
            </p:cNvPr>
            <p:cNvGrpSpPr/>
            <p:nvPr/>
          </p:nvGrpSpPr>
          <p:grpSpPr>
            <a:xfrm>
              <a:off x="177800" y="335532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73" name="椭圆 11072">
                <a:extLst>
                  <a:ext uri="{FF2B5EF4-FFF2-40B4-BE49-F238E27FC236}">
                    <a16:creationId xmlns:a16="http://schemas.microsoft.com/office/drawing/2014/main" id="{BC1E76B3-27A8-2EC9-8E0D-1EE9546A891E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4" name="椭圆 11073">
                <a:extLst>
                  <a:ext uri="{FF2B5EF4-FFF2-40B4-BE49-F238E27FC236}">
                    <a16:creationId xmlns:a16="http://schemas.microsoft.com/office/drawing/2014/main" id="{5403F309-D4F1-ECEB-A8AD-8D6650E225E9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5" name="椭圆 11074">
                <a:extLst>
                  <a:ext uri="{FF2B5EF4-FFF2-40B4-BE49-F238E27FC236}">
                    <a16:creationId xmlns:a16="http://schemas.microsoft.com/office/drawing/2014/main" id="{A4B78685-416B-04D1-0132-CC4F7BDCACE0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6" name="椭圆 11075">
                <a:extLst>
                  <a:ext uri="{FF2B5EF4-FFF2-40B4-BE49-F238E27FC236}">
                    <a16:creationId xmlns:a16="http://schemas.microsoft.com/office/drawing/2014/main" id="{63A01183-A3B1-094D-9878-0F02B20EA013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7" name="椭圆 11076">
                <a:extLst>
                  <a:ext uri="{FF2B5EF4-FFF2-40B4-BE49-F238E27FC236}">
                    <a16:creationId xmlns:a16="http://schemas.microsoft.com/office/drawing/2014/main" id="{8FA9CBB4-D483-70E0-FCD5-AFBD32A6408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8" name="椭圆 11077">
                <a:extLst>
                  <a:ext uri="{FF2B5EF4-FFF2-40B4-BE49-F238E27FC236}">
                    <a16:creationId xmlns:a16="http://schemas.microsoft.com/office/drawing/2014/main" id="{72780B80-DFF0-B04C-4517-DD0667391D46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9" name="组合 11078">
              <a:extLst>
                <a:ext uri="{FF2B5EF4-FFF2-40B4-BE49-F238E27FC236}">
                  <a16:creationId xmlns:a16="http://schemas.microsoft.com/office/drawing/2014/main" id="{EA3CAFF5-CCDE-EA85-81D2-C76C772B3D90}"/>
                </a:ext>
              </a:extLst>
            </p:cNvPr>
            <p:cNvGrpSpPr/>
            <p:nvPr/>
          </p:nvGrpSpPr>
          <p:grpSpPr>
            <a:xfrm>
              <a:off x="177800" y="493264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80" name="椭圆 11079">
                <a:extLst>
                  <a:ext uri="{FF2B5EF4-FFF2-40B4-BE49-F238E27FC236}">
                    <a16:creationId xmlns:a16="http://schemas.microsoft.com/office/drawing/2014/main" id="{22F7391C-5514-4365-4AC3-8C3AC6F92C99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1" name="椭圆 11080">
                <a:extLst>
                  <a:ext uri="{FF2B5EF4-FFF2-40B4-BE49-F238E27FC236}">
                    <a16:creationId xmlns:a16="http://schemas.microsoft.com/office/drawing/2014/main" id="{C453088D-03EA-3DEF-3C39-32B284A588BB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2" name="椭圆 11081">
                <a:extLst>
                  <a:ext uri="{FF2B5EF4-FFF2-40B4-BE49-F238E27FC236}">
                    <a16:creationId xmlns:a16="http://schemas.microsoft.com/office/drawing/2014/main" id="{B2076950-970A-3246-5BAA-FC40B25BCE72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3" name="椭圆 11082">
                <a:extLst>
                  <a:ext uri="{FF2B5EF4-FFF2-40B4-BE49-F238E27FC236}">
                    <a16:creationId xmlns:a16="http://schemas.microsoft.com/office/drawing/2014/main" id="{BD41F177-C480-4943-0AF0-E6DFFD449297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4" name="椭圆 11083">
                <a:extLst>
                  <a:ext uri="{FF2B5EF4-FFF2-40B4-BE49-F238E27FC236}">
                    <a16:creationId xmlns:a16="http://schemas.microsoft.com/office/drawing/2014/main" id="{E05C8692-1E4B-2A0A-C879-A55B91DD219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5" name="椭圆 11084">
                <a:extLst>
                  <a:ext uri="{FF2B5EF4-FFF2-40B4-BE49-F238E27FC236}">
                    <a16:creationId xmlns:a16="http://schemas.microsoft.com/office/drawing/2014/main" id="{F5C61406-58D8-A300-EC26-4D0BF0C8E4D9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110" name="椭圆 11109">
            <a:extLst>
              <a:ext uri="{FF2B5EF4-FFF2-40B4-BE49-F238E27FC236}">
                <a16:creationId xmlns:a16="http://schemas.microsoft.com/office/drawing/2014/main" id="{3445ED66-63D8-3200-B00A-6F9CF9764BEC}"/>
              </a:ext>
            </a:extLst>
          </p:cNvPr>
          <p:cNvSpPr/>
          <p:nvPr/>
        </p:nvSpPr>
        <p:spPr>
          <a:xfrm>
            <a:off x="6265224" y="5925607"/>
            <a:ext cx="441297" cy="441297"/>
          </a:xfrm>
          <a:prstGeom prst="ellipse">
            <a:avLst/>
          </a:prstGeom>
          <a:solidFill>
            <a:srgbClr val="407BFF">
              <a:alpha val="10000"/>
            </a:srgbClr>
          </a:solidFill>
          <a:ln w="2540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1" name="椭圆 11110">
            <a:extLst>
              <a:ext uri="{FF2B5EF4-FFF2-40B4-BE49-F238E27FC236}">
                <a16:creationId xmlns:a16="http://schemas.microsoft.com/office/drawing/2014/main" id="{4492ED8F-5448-BDF0-2C9F-96B5792B4CB4}"/>
              </a:ext>
            </a:extLst>
          </p:cNvPr>
          <p:cNvSpPr/>
          <p:nvPr/>
        </p:nvSpPr>
        <p:spPr>
          <a:xfrm>
            <a:off x="724209" y="6297919"/>
            <a:ext cx="1676316" cy="1676316"/>
          </a:xfrm>
          <a:prstGeom prst="ellipse">
            <a:avLst/>
          </a:prstGeom>
          <a:noFill/>
          <a:ln w="635000">
            <a:solidFill>
              <a:srgbClr val="0143D7">
                <a:alpha val="2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2" name="椭圆 11111">
            <a:extLst>
              <a:ext uri="{FF2B5EF4-FFF2-40B4-BE49-F238E27FC236}">
                <a16:creationId xmlns:a16="http://schemas.microsoft.com/office/drawing/2014/main" id="{6E901DFA-0DC1-FBB4-CF8C-E3B51836F3BE}"/>
              </a:ext>
            </a:extLst>
          </p:cNvPr>
          <p:cNvSpPr/>
          <p:nvPr/>
        </p:nvSpPr>
        <p:spPr>
          <a:xfrm>
            <a:off x="4864263" y="-363757"/>
            <a:ext cx="768142" cy="768142"/>
          </a:xfrm>
          <a:prstGeom prst="ellipse">
            <a:avLst/>
          </a:prstGeom>
          <a:noFill/>
          <a:ln w="254000">
            <a:solidFill>
              <a:srgbClr val="0143D7">
                <a:alpha val="1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43" name="文本框 11042">
            <a:extLst>
              <a:ext uri="{FF2B5EF4-FFF2-40B4-BE49-F238E27FC236}">
                <a16:creationId xmlns:a16="http://schemas.microsoft.com/office/drawing/2014/main" id="{10077F8A-36F7-BB47-4718-3DC554A353FD}"/>
              </a:ext>
            </a:extLst>
          </p:cNvPr>
          <p:cNvSpPr txBox="1"/>
          <p:nvPr/>
        </p:nvSpPr>
        <p:spPr>
          <a:xfrm>
            <a:off x="2579133" y="2357532"/>
            <a:ext cx="1214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407BFF">
                    <a:alpha val="50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PART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1305865" y="285355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364958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371B159-982E-FC6E-D370-5FA8D26A1EF4}"/>
              </a:ext>
            </a:extLst>
          </p:cNvPr>
          <p:cNvSpPr txBox="1"/>
          <p:nvPr/>
        </p:nvSpPr>
        <p:spPr>
          <a:xfrm>
            <a:off x="1305865" y="3924145"/>
            <a:ext cx="450618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82436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01</a:t>
            </a:r>
          </a:p>
        </p:txBody>
      </p:sp>
      <p:grpSp>
        <p:nvGrpSpPr>
          <p:cNvPr id="12689" name="组合 12688">
            <a:extLst>
              <a:ext uri="{FF2B5EF4-FFF2-40B4-BE49-F238E27FC236}">
                <a16:creationId xmlns:a16="http://schemas.microsoft.com/office/drawing/2014/main" id="{282C9E8C-C53F-6E9B-0695-939B1FC55B90}"/>
              </a:ext>
            </a:extLst>
          </p:cNvPr>
          <p:cNvGrpSpPr/>
          <p:nvPr/>
        </p:nvGrpSpPr>
        <p:grpSpPr>
          <a:xfrm>
            <a:off x="4445002" y="1862759"/>
            <a:ext cx="3301998" cy="3127392"/>
            <a:chOff x="4068581" y="1506243"/>
            <a:chExt cx="4054840" cy="3840424"/>
          </a:xfrm>
        </p:grpSpPr>
        <p:sp>
          <p:nvSpPr>
            <p:cNvPr id="12681" name="任意多边形 3">
              <a:extLst>
                <a:ext uri="{FF2B5EF4-FFF2-40B4-BE49-F238E27FC236}">
                  <a16:creationId xmlns:a16="http://schemas.microsoft.com/office/drawing/2014/main" id="{DED11CEA-B12B-10C4-4E1B-882EE82A3878}"/>
                </a:ext>
              </a:extLst>
            </p:cNvPr>
            <p:cNvSpPr/>
            <p:nvPr/>
          </p:nvSpPr>
          <p:spPr>
            <a:xfrm>
              <a:off x="5153966" y="1506243"/>
              <a:ext cx="1884068" cy="1737027"/>
            </a:xfrm>
            <a:custGeom>
              <a:avLst/>
              <a:gdLst>
                <a:gd name="connsiteX0" fmla="*/ 30347 w 1313950"/>
                <a:gd name="connsiteY0" fmla="*/ 30347 h 1279311"/>
                <a:gd name="connsiteX1" fmla="*/ 103611 w 1313950"/>
                <a:gd name="connsiteY1" fmla="*/ 0 h 1279311"/>
                <a:gd name="connsiteX2" fmla="*/ 1210339 w 1313950"/>
                <a:gd name="connsiteY2" fmla="*/ 0 h 1279311"/>
                <a:gd name="connsiteX3" fmla="*/ 1313950 w 1313950"/>
                <a:gd name="connsiteY3" fmla="*/ 103611 h 1279311"/>
                <a:gd name="connsiteX4" fmla="*/ 1313950 w 1313950"/>
                <a:gd name="connsiteY4" fmla="*/ 648315 h 1279311"/>
                <a:gd name="connsiteX5" fmla="*/ 751928 w 1313950"/>
                <a:gd name="connsiteY5" fmla="*/ 648315 h 1279311"/>
                <a:gd name="connsiteX6" fmla="*/ 648317 w 1313950"/>
                <a:gd name="connsiteY6" fmla="*/ 751926 h 1279311"/>
                <a:gd name="connsiteX7" fmla="*/ 648317 w 1313950"/>
                <a:gd name="connsiteY7" fmla="*/ 1279311 h 1279311"/>
                <a:gd name="connsiteX8" fmla="*/ 103611 w 1313950"/>
                <a:gd name="connsiteY8" fmla="*/ 1279311 h 1279311"/>
                <a:gd name="connsiteX9" fmla="*/ 0 w 1313950"/>
                <a:gd name="connsiteY9" fmla="*/ 1175700 h 1279311"/>
                <a:gd name="connsiteX10" fmla="*/ 0 w 1313950"/>
                <a:gd name="connsiteY10" fmla="*/ 103611 h 1279311"/>
                <a:gd name="connsiteX11" fmla="*/ 30347 w 1313950"/>
                <a:gd name="connsiteY11" fmla="*/ 30347 h 127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13950" h="1279311">
                  <a:moveTo>
                    <a:pt x="30347" y="30347"/>
                  </a:moveTo>
                  <a:cubicBezTo>
                    <a:pt x="49097" y="11597"/>
                    <a:pt x="75000" y="0"/>
                    <a:pt x="103611" y="0"/>
                  </a:cubicBezTo>
                  <a:lnTo>
                    <a:pt x="1210339" y="0"/>
                  </a:lnTo>
                  <a:cubicBezTo>
                    <a:pt x="1267562" y="0"/>
                    <a:pt x="1313950" y="46388"/>
                    <a:pt x="1313950" y="103611"/>
                  </a:cubicBezTo>
                  <a:lnTo>
                    <a:pt x="1313950" y="648315"/>
                  </a:lnTo>
                  <a:lnTo>
                    <a:pt x="751928" y="648315"/>
                  </a:lnTo>
                  <a:cubicBezTo>
                    <a:pt x="694704" y="648315"/>
                    <a:pt x="648317" y="694703"/>
                    <a:pt x="648317" y="751926"/>
                  </a:cubicBezTo>
                  <a:lnTo>
                    <a:pt x="648317" y="1279311"/>
                  </a:lnTo>
                  <a:lnTo>
                    <a:pt x="103611" y="1279311"/>
                  </a:lnTo>
                  <a:cubicBezTo>
                    <a:pt x="46388" y="1279311"/>
                    <a:pt x="0" y="1232923"/>
                    <a:pt x="0" y="1175700"/>
                  </a:cubicBezTo>
                  <a:lnTo>
                    <a:pt x="0" y="103611"/>
                  </a:lnTo>
                  <a:cubicBezTo>
                    <a:pt x="0" y="74999"/>
                    <a:pt x="11597" y="49097"/>
                    <a:pt x="30347" y="30347"/>
                  </a:cubicBezTo>
                  <a:close/>
                </a:path>
              </a:pathLst>
            </a:custGeom>
            <a:solidFill>
              <a:srgbClr val="407B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43894" tIns="0" rIns="0" bIns="0"/>
            <a:lstStyle/>
            <a:p>
              <a:pPr defTabSz="913468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4798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682" name="任意多边形 4">
              <a:extLst>
                <a:ext uri="{FF2B5EF4-FFF2-40B4-BE49-F238E27FC236}">
                  <a16:creationId xmlns:a16="http://schemas.microsoft.com/office/drawing/2014/main" id="{769C19E7-9973-1D76-1216-B21DB1153090}"/>
                </a:ext>
              </a:extLst>
            </p:cNvPr>
            <p:cNvSpPr/>
            <p:nvPr/>
          </p:nvSpPr>
          <p:spPr>
            <a:xfrm>
              <a:off x="6289412" y="2534233"/>
              <a:ext cx="1834009" cy="1784443"/>
            </a:xfrm>
            <a:custGeom>
              <a:avLst/>
              <a:gdLst>
                <a:gd name="connsiteX0" fmla="*/ 103611 w 1279311"/>
                <a:gd name="connsiteY0" fmla="*/ 0 h 1313951"/>
                <a:gd name="connsiteX1" fmla="*/ 1175700 w 1279311"/>
                <a:gd name="connsiteY1" fmla="*/ 0 h 1313951"/>
                <a:gd name="connsiteX2" fmla="*/ 1248964 w 1279311"/>
                <a:gd name="connsiteY2" fmla="*/ 30347 h 1313951"/>
                <a:gd name="connsiteX3" fmla="*/ 1279311 w 1279311"/>
                <a:gd name="connsiteY3" fmla="*/ 103611 h 1313951"/>
                <a:gd name="connsiteX4" fmla="*/ 1279311 w 1279311"/>
                <a:gd name="connsiteY4" fmla="*/ 1210340 h 1313951"/>
                <a:gd name="connsiteX5" fmla="*/ 1175700 w 1279311"/>
                <a:gd name="connsiteY5" fmla="*/ 1313951 h 1313951"/>
                <a:gd name="connsiteX6" fmla="*/ 630996 w 1279311"/>
                <a:gd name="connsiteY6" fmla="*/ 1313951 h 1313951"/>
                <a:gd name="connsiteX7" fmla="*/ 630996 w 1279311"/>
                <a:gd name="connsiteY7" fmla="*/ 751929 h 1313951"/>
                <a:gd name="connsiteX8" fmla="*/ 527385 w 1279311"/>
                <a:gd name="connsiteY8" fmla="*/ 648318 h 1313951"/>
                <a:gd name="connsiteX9" fmla="*/ 0 w 1279311"/>
                <a:gd name="connsiteY9" fmla="*/ 648318 h 1313951"/>
                <a:gd name="connsiteX10" fmla="*/ 0 w 1279311"/>
                <a:gd name="connsiteY10" fmla="*/ 103611 h 1313951"/>
                <a:gd name="connsiteX11" fmla="*/ 103611 w 1279311"/>
                <a:gd name="connsiteY11" fmla="*/ 0 h 131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9311" h="1313951">
                  <a:moveTo>
                    <a:pt x="103611" y="0"/>
                  </a:moveTo>
                  <a:lnTo>
                    <a:pt x="1175700" y="0"/>
                  </a:lnTo>
                  <a:cubicBezTo>
                    <a:pt x="1204312" y="0"/>
                    <a:pt x="1230214" y="11597"/>
                    <a:pt x="1248964" y="30347"/>
                  </a:cubicBezTo>
                  <a:cubicBezTo>
                    <a:pt x="1267714" y="49097"/>
                    <a:pt x="1279311" y="75000"/>
                    <a:pt x="1279311" y="103611"/>
                  </a:cubicBezTo>
                  <a:lnTo>
                    <a:pt x="1279311" y="1210340"/>
                  </a:lnTo>
                  <a:cubicBezTo>
                    <a:pt x="1279311" y="1267563"/>
                    <a:pt x="1232923" y="1313951"/>
                    <a:pt x="1175700" y="1313951"/>
                  </a:cubicBezTo>
                  <a:lnTo>
                    <a:pt x="630996" y="1313951"/>
                  </a:lnTo>
                  <a:lnTo>
                    <a:pt x="630996" y="751929"/>
                  </a:lnTo>
                  <a:cubicBezTo>
                    <a:pt x="630996" y="694705"/>
                    <a:pt x="584608" y="648318"/>
                    <a:pt x="527385" y="648318"/>
                  </a:cubicBezTo>
                  <a:lnTo>
                    <a:pt x="0" y="648318"/>
                  </a:lnTo>
                  <a:lnTo>
                    <a:pt x="0" y="103611"/>
                  </a:lnTo>
                  <a:cubicBezTo>
                    <a:pt x="0" y="46388"/>
                    <a:pt x="46388" y="0"/>
                    <a:pt x="10361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143894" bIns="0"/>
            <a:lstStyle/>
            <a:p>
              <a:pPr algn="r" defTabSz="913468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4798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683" name="任意多边形 6">
              <a:extLst>
                <a:ext uri="{FF2B5EF4-FFF2-40B4-BE49-F238E27FC236}">
                  <a16:creationId xmlns:a16="http://schemas.microsoft.com/office/drawing/2014/main" id="{205B0E5E-C680-CD00-0EBC-FF1D91176D20}"/>
                </a:ext>
              </a:extLst>
            </p:cNvPr>
            <p:cNvSpPr/>
            <p:nvPr/>
          </p:nvSpPr>
          <p:spPr>
            <a:xfrm>
              <a:off x="5153966" y="3609640"/>
              <a:ext cx="1884068" cy="1737027"/>
            </a:xfrm>
            <a:custGeom>
              <a:avLst/>
              <a:gdLst>
                <a:gd name="connsiteX0" fmla="*/ 665633 w 1313950"/>
                <a:gd name="connsiteY0" fmla="*/ 0 h 1279311"/>
                <a:gd name="connsiteX1" fmla="*/ 1210339 w 1313950"/>
                <a:gd name="connsiteY1" fmla="*/ 0 h 1279311"/>
                <a:gd name="connsiteX2" fmla="*/ 1313950 w 1313950"/>
                <a:gd name="connsiteY2" fmla="*/ 103611 h 1279311"/>
                <a:gd name="connsiteX3" fmla="*/ 1313950 w 1313950"/>
                <a:gd name="connsiteY3" fmla="*/ 1175700 h 1279311"/>
                <a:gd name="connsiteX4" fmla="*/ 1283603 w 1313950"/>
                <a:gd name="connsiteY4" fmla="*/ 1248964 h 1279311"/>
                <a:gd name="connsiteX5" fmla="*/ 1210339 w 1313950"/>
                <a:gd name="connsiteY5" fmla="*/ 1279311 h 1279311"/>
                <a:gd name="connsiteX6" fmla="*/ 103611 w 1313950"/>
                <a:gd name="connsiteY6" fmla="*/ 1279311 h 1279311"/>
                <a:gd name="connsiteX7" fmla="*/ 0 w 1313950"/>
                <a:gd name="connsiteY7" fmla="*/ 1175700 h 1279311"/>
                <a:gd name="connsiteX8" fmla="*/ 0 w 1313950"/>
                <a:gd name="connsiteY8" fmla="*/ 630996 h 1279311"/>
                <a:gd name="connsiteX9" fmla="*/ 562022 w 1313950"/>
                <a:gd name="connsiteY9" fmla="*/ 630996 h 1279311"/>
                <a:gd name="connsiteX10" fmla="*/ 665633 w 1313950"/>
                <a:gd name="connsiteY10" fmla="*/ 527385 h 127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3950" h="1279311">
                  <a:moveTo>
                    <a:pt x="665633" y="0"/>
                  </a:moveTo>
                  <a:lnTo>
                    <a:pt x="1210339" y="0"/>
                  </a:lnTo>
                  <a:cubicBezTo>
                    <a:pt x="1267562" y="0"/>
                    <a:pt x="1313950" y="46388"/>
                    <a:pt x="1313950" y="103611"/>
                  </a:cubicBezTo>
                  <a:lnTo>
                    <a:pt x="1313950" y="1175700"/>
                  </a:lnTo>
                  <a:cubicBezTo>
                    <a:pt x="1313950" y="1204312"/>
                    <a:pt x="1302353" y="1230214"/>
                    <a:pt x="1283603" y="1248964"/>
                  </a:cubicBezTo>
                  <a:cubicBezTo>
                    <a:pt x="1264853" y="1267714"/>
                    <a:pt x="1238950" y="1279311"/>
                    <a:pt x="1210339" y="1279311"/>
                  </a:cubicBezTo>
                  <a:lnTo>
                    <a:pt x="103611" y="1279311"/>
                  </a:lnTo>
                  <a:cubicBezTo>
                    <a:pt x="46388" y="1279311"/>
                    <a:pt x="0" y="1232923"/>
                    <a:pt x="0" y="1175700"/>
                  </a:cubicBezTo>
                  <a:lnTo>
                    <a:pt x="0" y="630996"/>
                  </a:lnTo>
                  <a:lnTo>
                    <a:pt x="562022" y="630996"/>
                  </a:lnTo>
                  <a:cubicBezTo>
                    <a:pt x="619246" y="630996"/>
                    <a:pt x="665633" y="584608"/>
                    <a:pt x="665633" y="527385"/>
                  </a:cubicBezTo>
                  <a:close/>
                </a:path>
              </a:pathLst>
            </a:custGeom>
            <a:solidFill>
              <a:srgbClr val="0143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143894" bIns="0"/>
            <a:lstStyle/>
            <a:p>
              <a:pPr algn="r" defTabSz="91346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4798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684" name="任意多边形 7">
              <a:extLst>
                <a:ext uri="{FF2B5EF4-FFF2-40B4-BE49-F238E27FC236}">
                  <a16:creationId xmlns:a16="http://schemas.microsoft.com/office/drawing/2014/main" id="{CFEB8686-D79F-C72D-6DAF-83A54A9A2496}"/>
                </a:ext>
              </a:extLst>
            </p:cNvPr>
            <p:cNvSpPr/>
            <p:nvPr/>
          </p:nvSpPr>
          <p:spPr>
            <a:xfrm>
              <a:off x="4068581" y="2534233"/>
              <a:ext cx="1834009" cy="1784443"/>
            </a:xfrm>
            <a:custGeom>
              <a:avLst/>
              <a:gdLst>
                <a:gd name="connsiteX0" fmla="*/ 103611 w 1279311"/>
                <a:gd name="connsiteY0" fmla="*/ 0 h 1313951"/>
                <a:gd name="connsiteX1" fmla="*/ 648315 w 1279311"/>
                <a:gd name="connsiteY1" fmla="*/ 0 h 1313951"/>
                <a:gd name="connsiteX2" fmla="*/ 648315 w 1279311"/>
                <a:gd name="connsiteY2" fmla="*/ 562023 h 1313951"/>
                <a:gd name="connsiteX3" fmla="*/ 751926 w 1279311"/>
                <a:gd name="connsiteY3" fmla="*/ 665634 h 1313951"/>
                <a:gd name="connsiteX4" fmla="*/ 1279311 w 1279311"/>
                <a:gd name="connsiteY4" fmla="*/ 665634 h 1313951"/>
                <a:gd name="connsiteX5" fmla="*/ 1279311 w 1279311"/>
                <a:gd name="connsiteY5" fmla="*/ 1210340 h 1313951"/>
                <a:gd name="connsiteX6" fmla="*/ 1175700 w 1279311"/>
                <a:gd name="connsiteY6" fmla="*/ 1313951 h 1313951"/>
                <a:gd name="connsiteX7" fmla="*/ 103611 w 1279311"/>
                <a:gd name="connsiteY7" fmla="*/ 1313951 h 1313951"/>
                <a:gd name="connsiteX8" fmla="*/ 30347 w 1279311"/>
                <a:gd name="connsiteY8" fmla="*/ 1283604 h 1313951"/>
                <a:gd name="connsiteX9" fmla="*/ 0 w 1279311"/>
                <a:gd name="connsiteY9" fmla="*/ 1210340 h 1313951"/>
                <a:gd name="connsiteX10" fmla="*/ 0 w 1279311"/>
                <a:gd name="connsiteY10" fmla="*/ 103611 h 1313951"/>
                <a:gd name="connsiteX11" fmla="*/ 103611 w 1279311"/>
                <a:gd name="connsiteY11" fmla="*/ 0 h 131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9311" h="1313951">
                  <a:moveTo>
                    <a:pt x="103611" y="0"/>
                  </a:moveTo>
                  <a:lnTo>
                    <a:pt x="648315" y="0"/>
                  </a:lnTo>
                  <a:lnTo>
                    <a:pt x="648315" y="562023"/>
                  </a:lnTo>
                  <a:cubicBezTo>
                    <a:pt x="648315" y="619247"/>
                    <a:pt x="694703" y="665634"/>
                    <a:pt x="751926" y="665634"/>
                  </a:cubicBezTo>
                  <a:lnTo>
                    <a:pt x="1279311" y="665634"/>
                  </a:lnTo>
                  <a:lnTo>
                    <a:pt x="1279311" y="1210340"/>
                  </a:lnTo>
                  <a:cubicBezTo>
                    <a:pt x="1279311" y="1267563"/>
                    <a:pt x="1232923" y="1313951"/>
                    <a:pt x="1175700" y="1313951"/>
                  </a:cubicBezTo>
                  <a:lnTo>
                    <a:pt x="103611" y="1313951"/>
                  </a:lnTo>
                  <a:cubicBezTo>
                    <a:pt x="74999" y="1313951"/>
                    <a:pt x="49097" y="1302354"/>
                    <a:pt x="30347" y="1283604"/>
                  </a:cubicBezTo>
                  <a:cubicBezTo>
                    <a:pt x="11597" y="1264854"/>
                    <a:pt x="0" y="1238951"/>
                    <a:pt x="0" y="1210340"/>
                  </a:cubicBezTo>
                  <a:lnTo>
                    <a:pt x="0" y="103611"/>
                  </a:lnTo>
                  <a:cubicBezTo>
                    <a:pt x="0" y="46388"/>
                    <a:pt x="46388" y="0"/>
                    <a:pt x="103611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43894" tIns="0" rIns="0" bIns="0" anchor="b"/>
            <a:lstStyle/>
            <a:p>
              <a:pPr defTabSz="913468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4798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690" name="组合 12689">
            <a:extLst>
              <a:ext uri="{FF2B5EF4-FFF2-40B4-BE49-F238E27FC236}">
                <a16:creationId xmlns:a16="http://schemas.microsoft.com/office/drawing/2014/main" id="{C842050A-C2A6-9F3E-14E1-578BD5FECE88}"/>
              </a:ext>
            </a:extLst>
          </p:cNvPr>
          <p:cNvGrpSpPr/>
          <p:nvPr/>
        </p:nvGrpSpPr>
        <p:grpSpPr>
          <a:xfrm>
            <a:off x="7076451" y="1778898"/>
            <a:ext cx="2859096" cy="791122"/>
            <a:chOff x="-94764" y="1931934"/>
            <a:chExt cx="2859096" cy="791122"/>
          </a:xfrm>
        </p:grpSpPr>
        <p:sp>
          <p:nvSpPr>
            <p:cNvPr id="12691" name="文本框 12690">
              <a:extLst>
                <a:ext uri="{FF2B5EF4-FFF2-40B4-BE49-F238E27FC236}">
                  <a16:creationId xmlns:a16="http://schemas.microsoft.com/office/drawing/2014/main" id="{EE79E9E1-C49B-80B9-B272-F6EF490DB77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692" name="文本框 12691">
              <a:extLst>
                <a:ext uri="{FF2B5EF4-FFF2-40B4-BE49-F238E27FC236}">
                  <a16:creationId xmlns:a16="http://schemas.microsoft.com/office/drawing/2014/main" id="{B44B0AB1-42ED-D1F1-E843-42B8FA4DAC1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693" name="组合 12692">
            <a:extLst>
              <a:ext uri="{FF2B5EF4-FFF2-40B4-BE49-F238E27FC236}">
                <a16:creationId xmlns:a16="http://schemas.microsoft.com/office/drawing/2014/main" id="{22CBE967-1C31-E0B7-6358-427697F740CF}"/>
              </a:ext>
            </a:extLst>
          </p:cNvPr>
          <p:cNvGrpSpPr/>
          <p:nvPr/>
        </p:nvGrpSpPr>
        <p:grpSpPr>
          <a:xfrm>
            <a:off x="7952751" y="3361900"/>
            <a:ext cx="2859096" cy="791122"/>
            <a:chOff x="-94764" y="1931934"/>
            <a:chExt cx="2859096" cy="791122"/>
          </a:xfrm>
        </p:grpSpPr>
        <p:sp>
          <p:nvSpPr>
            <p:cNvPr id="12694" name="文本框 12693">
              <a:extLst>
                <a:ext uri="{FF2B5EF4-FFF2-40B4-BE49-F238E27FC236}">
                  <a16:creationId xmlns:a16="http://schemas.microsoft.com/office/drawing/2014/main" id="{DED27EB2-45F1-5A75-73F1-FEF2D489D03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695" name="文本框 12694">
              <a:extLst>
                <a:ext uri="{FF2B5EF4-FFF2-40B4-BE49-F238E27FC236}">
                  <a16:creationId xmlns:a16="http://schemas.microsoft.com/office/drawing/2014/main" id="{4760592D-76D9-2845-4018-FF05B6DB313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696" name="文本框 12695">
            <a:extLst>
              <a:ext uri="{FF2B5EF4-FFF2-40B4-BE49-F238E27FC236}">
                <a16:creationId xmlns:a16="http://schemas.microsoft.com/office/drawing/2014/main" id="{F4FD8861-502D-C4E0-5ED2-AEA52BF53EBB}"/>
              </a:ext>
            </a:extLst>
          </p:cNvPr>
          <p:cNvSpPr txBox="1"/>
          <p:nvPr/>
        </p:nvSpPr>
        <p:spPr>
          <a:xfrm>
            <a:off x="6253502" y="202359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697" name="文本框 12696">
            <a:extLst>
              <a:ext uri="{FF2B5EF4-FFF2-40B4-BE49-F238E27FC236}">
                <a16:creationId xmlns:a16="http://schemas.microsoft.com/office/drawing/2014/main" id="{01E54D1D-8262-ABEA-821E-C9B503F58E7A}"/>
              </a:ext>
            </a:extLst>
          </p:cNvPr>
          <p:cNvSpPr txBox="1"/>
          <p:nvPr/>
        </p:nvSpPr>
        <p:spPr>
          <a:xfrm>
            <a:off x="7109901" y="3591994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698" name="文本框 12697">
            <a:extLst>
              <a:ext uri="{FF2B5EF4-FFF2-40B4-BE49-F238E27FC236}">
                <a16:creationId xmlns:a16="http://schemas.microsoft.com/office/drawing/2014/main" id="{4E5DFD7E-4E5D-34EE-F989-93E5D8F2E08E}"/>
              </a:ext>
            </a:extLst>
          </p:cNvPr>
          <p:cNvSpPr txBox="1"/>
          <p:nvPr/>
        </p:nvSpPr>
        <p:spPr>
          <a:xfrm>
            <a:off x="5460971" y="4403745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699" name="文本框 12698">
            <a:extLst>
              <a:ext uri="{FF2B5EF4-FFF2-40B4-BE49-F238E27FC236}">
                <a16:creationId xmlns:a16="http://schemas.microsoft.com/office/drawing/2014/main" id="{14D5589E-5EAA-2A37-070B-53F080DF16C2}"/>
              </a:ext>
            </a:extLst>
          </p:cNvPr>
          <p:cNvSpPr txBox="1"/>
          <p:nvPr/>
        </p:nvSpPr>
        <p:spPr>
          <a:xfrm>
            <a:off x="4557569" y="2815616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2700" name="组合 12699">
            <a:extLst>
              <a:ext uri="{FF2B5EF4-FFF2-40B4-BE49-F238E27FC236}">
                <a16:creationId xmlns:a16="http://schemas.microsoft.com/office/drawing/2014/main" id="{98054ADE-954A-62B0-3055-262130D62BB4}"/>
              </a:ext>
            </a:extLst>
          </p:cNvPr>
          <p:cNvGrpSpPr/>
          <p:nvPr/>
        </p:nvGrpSpPr>
        <p:grpSpPr>
          <a:xfrm>
            <a:off x="2277711" y="4208553"/>
            <a:ext cx="2874408" cy="791122"/>
            <a:chOff x="-94764" y="1931934"/>
            <a:chExt cx="2874408" cy="791122"/>
          </a:xfrm>
        </p:grpSpPr>
        <p:sp>
          <p:nvSpPr>
            <p:cNvPr id="12701" name="文本框 12700">
              <a:extLst>
                <a:ext uri="{FF2B5EF4-FFF2-40B4-BE49-F238E27FC236}">
                  <a16:creationId xmlns:a16="http://schemas.microsoft.com/office/drawing/2014/main" id="{CB8D4C1D-A010-FE35-4FF5-DCA2F6BF5B3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702" name="文本框 12701">
              <a:extLst>
                <a:ext uri="{FF2B5EF4-FFF2-40B4-BE49-F238E27FC236}">
                  <a16:creationId xmlns:a16="http://schemas.microsoft.com/office/drawing/2014/main" id="{FAB49827-D7DC-AAEA-8C1E-6F63324BEB11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703" name="组合 12702">
            <a:extLst>
              <a:ext uri="{FF2B5EF4-FFF2-40B4-BE49-F238E27FC236}">
                <a16:creationId xmlns:a16="http://schemas.microsoft.com/office/drawing/2014/main" id="{44BDDCC8-E6A5-44CB-88D9-51F0620906AC}"/>
              </a:ext>
            </a:extLst>
          </p:cNvPr>
          <p:cNvGrpSpPr/>
          <p:nvPr/>
        </p:nvGrpSpPr>
        <p:grpSpPr>
          <a:xfrm>
            <a:off x="1377189" y="2657050"/>
            <a:ext cx="2874408" cy="791122"/>
            <a:chOff x="-94764" y="1931934"/>
            <a:chExt cx="2874408" cy="791122"/>
          </a:xfrm>
        </p:grpSpPr>
        <p:sp>
          <p:nvSpPr>
            <p:cNvPr id="12704" name="文本框 12703">
              <a:extLst>
                <a:ext uri="{FF2B5EF4-FFF2-40B4-BE49-F238E27FC236}">
                  <a16:creationId xmlns:a16="http://schemas.microsoft.com/office/drawing/2014/main" id="{63A57807-019B-A233-A49A-C3A0B3C45A8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705" name="文本框 12704">
              <a:extLst>
                <a:ext uri="{FF2B5EF4-FFF2-40B4-BE49-F238E27FC236}">
                  <a16:creationId xmlns:a16="http://schemas.microsoft.com/office/drawing/2014/main" id="{19C8111D-5E4E-5324-3365-732E48C915F1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487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7" name="任意多边形: 形状 12716">
            <a:extLst>
              <a:ext uri="{FF2B5EF4-FFF2-40B4-BE49-F238E27FC236}">
                <a16:creationId xmlns:a16="http://schemas.microsoft.com/office/drawing/2014/main" id="{55EF8F32-D9EF-CF99-D67E-C770492D23DC}"/>
              </a:ext>
            </a:extLst>
          </p:cNvPr>
          <p:cNvSpPr/>
          <p:nvPr/>
        </p:nvSpPr>
        <p:spPr>
          <a:xfrm>
            <a:off x="1" y="2375730"/>
            <a:ext cx="7304887" cy="2486404"/>
          </a:xfrm>
          <a:custGeom>
            <a:avLst/>
            <a:gdLst>
              <a:gd name="connsiteX0" fmla="*/ 0 w 7304887"/>
              <a:gd name="connsiteY0" fmla="*/ 0 h 2486404"/>
              <a:gd name="connsiteX1" fmla="*/ 6061685 w 7304887"/>
              <a:gd name="connsiteY1" fmla="*/ 0 h 2486404"/>
              <a:gd name="connsiteX2" fmla="*/ 7304887 w 7304887"/>
              <a:gd name="connsiteY2" fmla="*/ 1243202 h 2486404"/>
              <a:gd name="connsiteX3" fmla="*/ 6061685 w 7304887"/>
              <a:gd name="connsiteY3" fmla="*/ 2486404 h 2486404"/>
              <a:gd name="connsiteX4" fmla="*/ 0 w 7304887"/>
              <a:gd name="connsiteY4" fmla="*/ 2486404 h 2486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4887" h="2486404">
                <a:moveTo>
                  <a:pt x="0" y="0"/>
                </a:moveTo>
                <a:lnTo>
                  <a:pt x="6061685" y="0"/>
                </a:lnTo>
                <a:cubicBezTo>
                  <a:pt x="6748287" y="0"/>
                  <a:pt x="7304887" y="556600"/>
                  <a:pt x="7304887" y="1243202"/>
                </a:cubicBezTo>
                <a:cubicBezTo>
                  <a:pt x="7304887" y="1929804"/>
                  <a:pt x="6748287" y="2486404"/>
                  <a:pt x="6061685" y="2486404"/>
                </a:cubicBezTo>
                <a:lnTo>
                  <a:pt x="0" y="2486404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01</a:t>
            </a:r>
          </a:p>
        </p:txBody>
      </p:sp>
      <p:grpSp>
        <p:nvGrpSpPr>
          <p:cNvPr id="12696" name="组合 12695" descr="D:\51PPT模板网\51pptmoban.com\图片001.jpg">
            <a:extLst>
              <a:ext uri="{FF2B5EF4-FFF2-40B4-BE49-F238E27FC236}">
                <a16:creationId xmlns:a16="http://schemas.microsoft.com/office/drawing/2014/main" id="{2738D436-2C11-FFE8-5E3D-16EFAB23DEC2}"/>
              </a:ext>
            </a:extLst>
          </p:cNvPr>
          <p:cNvGrpSpPr/>
          <p:nvPr/>
        </p:nvGrpSpPr>
        <p:grpSpPr>
          <a:xfrm>
            <a:off x="4188001" y="1370012"/>
            <a:ext cx="4238901" cy="4371976"/>
            <a:chOff x="3997501" y="1499650"/>
            <a:chExt cx="4238901" cy="4371976"/>
          </a:xfrm>
        </p:grpSpPr>
        <p:sp>
          <p:nvSpPr>
            <p:cNvPr id="12693" name="椭圆 12692" descr="D:\51PPT模板网\51pptmoban.com\图片001.jpg">
              <a:extLst>
                <a:ext uri="{FF2B5EF4-FFF2-40B4-BE49-F238E27FC236}">
                  <a16:creationId xmlns:a16="http://schemas.microsoft.com/office/drawing/2014/main" id="{970A954B-02F0-B0B6-DA8E-DABFBB30ADAC}"/>
                </a:ext>
              </a:extLst>
            </p:cNvPr>
            <p:cNvSpPr/>
            <p:nvPr/>
          </p:nvSpPr>
          <p:spPr>
            <a:xfrm>
              <a:off x="4365154" y="2082834"/>
              <a:ext cx="3242122" cy="32421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E93AAB76-B92A-DCC1-8C84-6963293ECDF1}"/>
                </a:ext>
              </a:extLst>
            </p:cNvPr>
            <p:cNvSpPr/>
            <p:nvPr/>
          </p:nvSpPr>
          <p:spPr>
            <a:xfrm>
              <a:off x="3997501" y="1667926"/>
              <a:ext cx="4023070" cy="4022725"/>
            </a:xfrm>
            <a:prstGeom prst="arc">
              <a:avLst>
                <a:gd name="adj1" fmla="val 15678397"/>
                <a:gd name="adj2" fmla="val 17819402"/>
              </a:avLst>
            </a:prstGeom>
            <a:ln w="12700"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12" tIns="45706" rIns="91412" bIns="45706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  <p:grpSp>
          <p:nvGrpSpPr>
            <p:cNvPr id="17" name="组合 4">
              <a:extLst>
                <a:ext uri="{FF2B5EF4-FFF2-40B4-BE49-F238E27FC236}">
                  <a16:creationId xmlns:a16="http://schemas.microsoft.com/office/drawing/2014/main" id="{2682AB0B-D473-984C-7B0D-442400062A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35387" y="1499650"/>
              <a:ext cx="531649" cy="533401"/>
              <a:chOff x="933092" y="2133497"/>
              <a:chExt cx="875837" cy="87845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C9BE72BB-4B79-C4A8-617B-83103BB48CFF}"/>
                  </a:ext>
                </a:extLst>
              </p:cNvPr>
              <p:cNvSpPr/>
              <p:nvPr/>
            </p:nvSpPr>
            <p:spPr>
              <a:xfrm>
                <a:off x="933092" y="2133497"/>
                <a:ext cx="875837" cy="878450"/>
              </a:xfrm>
              <a:prstGeom prst="ellipse">
                <a:avLst/>
              </a:prstGeom>
              <a:solidFill>
                <a:srgbClr val="40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399" dirty="0">
                  <a:cs typeface="+mn-ea"/>
                  <a:sym typeface="+mn-lt"/>
                </a:endParaRPr>
              </a:p>
            </p:txBody>
          </p:sp>
          <p:grpSp>
            <p:nvGrpSpPr>
              <p:cNvPr id="22" name="组合 63">
                <a:extLst>
                  <a:ext uri="{FF2B5EF4-FFF2-40B4-BE49-F238E27FC236}">
                    <a16:creationId xmlns:a16="http://schemas.microsoft.com/office/drawing/2014/main" id="{91D99ECA-DB96-6239-BB84-AB3862C13BF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169587" y="2399319"/>
                <a:ext cx="403452" cy="334820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23" name="Freeform 583">
                  <a:extLst>
                    <a:ext uri="{FF2B5EF4-FFF2-40B4-BE49-F238E27FC236}">
                      <a16:creationId xmlns:a16="http://schemas.microsoft.com/office/drawing/2014/main" id="{8DABF172-CDF8-233B-CA95-0BF37FB5D469}"/>
                    </a:ext>
                  </a:extLst>
                </p:cNvPr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584">
                  <a:extLst>
                    <a:ext uri="{FF2B5EF4-FFF2-40B4-BE49-F238E27FC236}">
                      <a16:creationId xmlns:a16="http://schemas.microsoft.com/office/drawing/2014/main" id="{7BE5B7E7-229C-95D0-3503-C004150C200D}"/>
                    </a:ext>
                  </a:extLst>
                </p:cNvPr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585">
                  <a:extLst>
                    <a:ext uri="{FF2B5EF4-FFF2-40B4-BE49-F238E27FC236}">
                      <a16:creationId xmlns:a16="http://schemas.microsoft.com/office/drawing/2014/main" id="{DE0EA21F-3CD1-CD16-3E44-CBD97B0B4AF4}"/>
                    </a:ext>
                  </a:extLst>
                </p:cNvPr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586">
                  <a:extLst>
                    <a:ext uri="{FF2B5EF4-FFF2-40B4-BE49-F238E27FC236}">
                      <a16:creationId xmlns:a16="http://schemas.microsoft.com/office/drawing/2014/main" id="{9EEC0A22-EA58-F149-3BD2-F5119114BB1F}"/>
                    </a:ext>
                  </a:extLst>
                </p:cNvPr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4B96E04A-3EDA-F177-4746-4DCCB5EEDCB1}"/>
                </a:ext>
              </a:extLst>
            </p:cNvPr>
            <p:cNvSpPr/>
            <p:nvPr/>
          </p:nvSpPr>
          <p:spPr>
            <a:xfrm>
              <a:off x="4010197" y="1675863"/>
              <a:ext cx="4023070" cy="4024314"/>
            </a:xfrm>
            <a:prstGeom prst="arc">
              <a:avLst>
                <a:gd name="adj1" fmla="val 18858400"/>
                <a:gd name="adj2" fmla="val 20646011"/>
              </a:avLst>
            </a:prstGeom>
            <a:ln w="12700"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12" tIns="45706" rIns="91412" bIns="45706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7146D391-6938-CE54-A62A-84E2BE49F531}"/>
                </a:ext>
              </a:extLst>
            </p:cNvPr>
            <p:cNvSpPr/>
            <p:nvPr/>
          </p:nvSpPr>
          <p:spPr>
            <a:xfrm>
              <a:off x="4018132" y="1683800"/>
              <a:ext cx="4023072" cy="4024313"/>
            </a:xfrm>
            <a:prstGeom prst="arc">
              <a:avLst>
                <a:gd name="adj1" fmla="val 173552"/>
                <a:gd name="adj2" fmla="val 2687147"/>
              </a:avLst>
            </a:prstGeom>
            <a:ln w="12700"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12" tIns="45706" rIns="91412" bIns="45706" anchor="ctr"/>
            <a:lstStyle/>
            <a:p>
              <a:pPr algn="ctr">
                <a:defRPr/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id="{FE40132D-01B9-6B52-06AF-F603E65A9517}"/>
                </a:ext>
              </a:extLst>
            </p:cNvPr>
            <p:cNvSpPr/>
            <p:nvPr/>
          </p:nvSpPr>
          <p:spPr>
            <a:xfrm>
              <a:off x="4010197" y="1691738"/>
              <a:ext cx="4023070" cy="4024314"/>
            </a:xfrm>
            <a:prstGeom prst="arc">
              <a:avLst>
                <a:gd name="adj1" fmla="val 3744018"/>
                <a:gd name="adj2" fmla="val 5924712"/>
              </a:avLst>
            </a:prstGeom>
            <a:ln w="12700"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12" tIns="45706" rIns="91412" bIns="45706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  <p:grpSp>
          <p:nvGrpSpPr>
            <p:cNvPr id="33" name="组合 13">
              <a:extLst>
                <a:ext uri="{FF2B5EF4-FFF2-40B4-BE49-F238E27FC236}">
                  <a16:creationId xmlns:a16="http://schemas.microsoft.com/office/drawing/2014/main" id="{84FB8C69-D29B-8D2E-AFB5-75ED12A1F722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>
              <a:off x="7704754" y="3218912"/>
              <a:ext cx="531648" cy="530225"/>
              <a:chOff x="6222329" y="4056144"/>
              <a:chExt cx="874705" cy="874254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478F38B-0C26-9D12-D8E4-114846B1FBAB}"/>
                  </a:ext>
                </a:extLst>
              </p:cNvPr>
              <p:cNvSpPr/>
              <p:nvPr/>
            </p:nvSpPr>
            <p:spPr>
              <a:xfrm>
                <a:off x="6222329" y="4056144"/>
                <a:ext cx="874705" cy="87425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399" dirty="0">
                  <a:cs typeface="+mn-ea"/>
                  <a:sym typeface="+mn-lt"/>
                </a:endParaRPr>
              </a:p>
            </p:txBody>
          </p:sp>
          <p:grpSp>
            <p:nvGrpSpPr>
              <p:cNvPr id="37" name="组合 144">
                <a:extLst>
                  <a:ext uri="{FF2B5EF4-FFF2-40B4-BE49-F238E27FC236}">
                    <a16:creationId xmlns:a16="http://schemas.microsoft.com/office/drawing/2014/main" id="{E947C7CF-4C53-2942-F41E-D2B5A0213C2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383717" y="4284448"/>
                <a:ext cx="552541" cy="421398"/>
                <a:chOff x="10500427" y="4985901"/>
                <a:chExt cx="683774" cy="521485"/>
              </a:xfrm>
              <a:solidFill>
                <a:schemeClr val="bg1"/>
              </a:solidFill>
            </p:grpSpPr>
            <p:sp>
              <p:nvSpPr>
                <p:cNvPr id="38" name="Freeform 373">
                  <a:extLst>
                    <a:ext uri="{FF2B5EF4-FFF2-40B4-BE49-F238E27FC236}">
                      <a16:creationId xmlns:a16="http://schemas.microsoft.com/office/drawing/2014/main" id="{CA0AD61D-00F3-446F-9CA3-418D7DB748D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905786" y="5231136"/>
                  <a:ext cx="142092" cy="141371"/>
                </a:xfrm>
                <a:custGeom>
                  <a:avLst/>
                  <a:gdLst>
                    <a:gd name="T0" fmla="*/ 41 w 83"/>
                    <a:gd name="T1" fmla="*/ 0 h 83"/>
                    <a:gd name="T2" fmla="*/ 0 w 83"/>
                    <a:gd name="T3" fmla="*/ 41 h 83"/>
                    <a:gd name="T4" fmla="*/ 41 w 83"/>
                    <a:gd name="T5" fmla="*/ 83 h 83"/>
                    <a:gd name="T6" fmla="*/ 83 w 83"/>
                    <a:gd name="T7" fmla="*/ 41 h 83"/>
                    <a:gd name="T8" fmla="*/ 41 w 83"/>
                    <a:gd name="T9" fmla="*/ 0 h 83"/>
                    <a:gd name="T10" fmla="*/ 41 w 83"/>
                    <a:gd name="T11" fmla="*/ 73 h 83"/>
                    <a:gd name="T12" fmla="*/ 10 w 83"/>
                    <a:gd name="T13" fmla="*/ 41 h 83"/>
                    <a:gd name="T14" fmla="*/ 41 w 83"/>
                    <a:gd name="T15" fmla="*/ 10 h 83"/>
                    <a:gd name="T16" fmla="*/ 73 w 83"/>
                    <a:gd name="T17" fmla="*/ 41 h 83"/>
                    <a:gd name="T18" fmla="*/ 41 w 83"/>
                    <a:gd name="T19" fmla="*/ 7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" h="83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3"/>
                        <a:pt x="41" y="83"/>
                      </a:cubicBezTo>
                      <a:cubicBezTo>
                        <a:pt x="64" y="83"/>
                        <a:pt x="83" y="64"/>
                        <a:pt x="83" y="41"/>
                      </a:cubicBezTo>
                      <a:cubicBezTo>
                        <a:pt x="83" y="18"/>
                        <a:pt x="64" y="0"/>
                        <a:pt x="41" y="0"/>
                      </a:cubicBezTo>
                      <a:close/>
                      <a:moveTo>
                        <a:pt x="41" y="73"/>
                      </a:moveTo>
                      <a:cubicBezTo>
                        <a:pt x="24" y="73"/>
                        <a:pt x="10" y="59"/>
                        <a:pt x="10" y="41"/>
                      </a:cubicBezTo>
                      <a:cubicBezTo>
                        <a:pt x="10" y="24"/>
                        <a:pt x="24" y="10"/>
                        <a:pt x="41" y="10"/>
                      </a:cubicBezTo>
                      <a:cubicBezTo>
                        <a:pt x="59" y="10"/>
                        <a:pt x="73" y="24"/>
                        <a:pt x="73" y="41"/>
                      </a:cubicBezTo>
                      <a:cubicBezTo>
                        <a:pt x="73" y="59"/>
                        <a:pt x="59" y="73"/>
                        <a:pt x="4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374">
                  <a:extLst>
                    <a:ext uri="{FF2B5EF4-FFF2-40B4-BE49-F238E27FC236}">
                      <a16:creationId xmlns:a16="http://schemas.microsoft.com/office/drawing/2014/main" id="{D0744B8C-0174-654A-1049-9BB60DE9225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69465" y="5096978"/>
                  <a:ext cx="414736" cy="410408"/>
                </a:xfrm>
                <a:custGeom>
                  <a:avLst/>
                  <a:gdLst>
                    <a:gd name="T0" fmla="*/ 216 w 243"/>
                    <a:gd name="T1" fmla="*/ 110 h 241"/>
                    <a:gd name="T2" fmla="*/ 243 w 243"/>
                    <a:gd name="T3" fmla="*/ 95 h 241"/>
                    <a:gd name="T4" fmla="*/ 234 w 243"/>
                    <a:gd name="T5" fmla="*/ 73 h 241"/>
                    <a:gd name="T6" fmla="*/ 204 w 243"/>
                    <a:gd name="T7" fmla="*/ 75 h 241"/>
                    <a:gd name="T8" fmla="*/ 194 w 243"/>
                    <a:gd name="T9" fmla="*/ 59 h 241"/>
                    <a:gd name="T10" fmla="*/ 204 w 243"/>
                    <a:gd name="T11" fmla="*/ 29 h 241"/>
                    <a:gd name="T12" fmla="*/ 187 w 243"/>
                    <a:gd name="T13" fmla="*/ 16 h 241"/>
                    <a:gd name="T14" fmla="*/ 163 w 243"/>
                    <a:gd name="T15" fmla="*/ 38 h 241"/>
                    <a:gd name="T16" fmla="*/ 142 w 243"/>
                    <a:gd name="T17" fmla="*/ 32 h 241"/>
                    <a:gd name="T18" fmla="*/ 134 w 243"/>
                    <a:gd name="T19" fmla="*/ 0 h 241"/>
                    <a:gd name="T20" fmla="*/ 110 w 243"/>
                    <a:gd name="T21" fmla="*/ 0 h 241"/>
                    <a:gd name="T22" fmla="*/ 102 w 243"/>
                    <a:gd name="T23" fmla="*/ 31 h 241"/>
                    <a:gd name="T24" fmla="*/ 80 w 243"/>
                    <a:gd name="T25" fmla="*/ 35 h 241"/>
                    <a:gd name="T26" fmla="*/ 75 w 243"/>
                    <a:gd name="T27" fmla="*/ 31 h 241"/>
                    <a:gd name="T28" fmla="*/ 65 w 243"/>
                    <a:gd name="T29" fmla="*/ 22 h 241"/>
                    <a:gd name="T30" fmla="*/ 58 w 243"/>
                    <a:gd name="T31" fmla="*/ 16 h 241"/>
                    <a:gd name="T32" fmla="*/ 38 w 243"/>
                    <a:gd name="T33" fmla="*/ 32 h 241"/>
                    <a:gd name="T34" fmla="*/ 49 w 243"/>
                    <a:gd name="T35" fmla="*/ 60 h 241"/>
                    <a:gd name="T36" fmla="*/ 40 w 243"/>
                    <a:gd name="T37" fmla="*/ 73 h 241"/>
                    <a:gd name="T38" fmla="*/ 17 w 243"/>
                    <a:gd name="T39" fmla="*/ 72 h 241"/>
                    <a:gd name="T40" fmla="*/ 7 w 243"/>
                    <a:gd name="T41" fmla="*/ 71 h 241"/>
                    <a:gd name="T42" fmla="*/ 4 w 243"/>
                    <a:gd name="T43" fmla="*/ 78 h 241"/>
                    <a:gd name="T44" fmla="*/ 0 w 243"/>
                    <a:gd name="T45" fmla="*/ 91 h 241"/>
                    <a:gd name="T46" fmla="*/ 23 w 243"/>
                    <a:gd name="T47" fmla="*/ 105 h 241"/>
                    <a:gd name="T48" fmla="*/ 28 w 243"/>
                    <a:gd name="T49" fmla="*/ 108 h 241"/>
                    <a:gd name="T50" fmla="*/ 27 w 243"/>
                    <a:gd name="T51" fmla="*/ 112 h 241"/>
                    <a:gd name="T52" fmla="*/ 26 w 243"/>
                    <a:gd name="T53" fmla="*/ 128 h 241"/>
                    <a:gd name="T54" fmla="*/ 0 w 243"/>
                    <a:gd name="T55" fmla="*/ 146 h 241"/>
                    <a:gd name="T56" fmla="*/ 8 w 243"/>
                    <a:gd name="T57" fmla="*/ 168 h 241"/>
                    <a:gd name="T58" fmla="*/ 38 w 243"/>
                    <a:gd name="T59" fmla="*/ 165 h 241"/>
                    <a:gd name="T60" fmla="*/ 48 w 243"/>
                    <a:gd name="T61" fmla="*/ 182 h 241"/>
                    <a:gd name="T62" fmla="*/ 38 w 243"/>
                    <a:gd name="T63" fmla="*/ 210 h 241"/>
                    <a:gd name="T64" fmla="*/ 58 w 243"/>
                    <a:gd name="T65" fmla="*/ 223 h 241"/>
                    <a:gd name="T66" fmla="*/ 82 w 243"/>
                    <a:gd name="T67" fmla="*/ 205 h 241"/>
                    <a:gd name="T68" fmla="*/ 101 w 243"/>
                    <a:gd name="T69" fmla="*/ 212 h 241"/>
                    <a:gd name="T70" fmla="*/ 109 w 243"/>
                    <a:gd name="T71" fmla="*/ 241 h 241"/>
                    <a:gd name="T72" fmla="*/ 131 w 243"/>
                    <a:gd name="T73" fmla="*/ 241 h 241"/>
                    <a:gd name="T74" fmla="*/ 140 w 243"/>
                    <a:gd name="T75" fmla="*/ 211 h 241"/>
                    <a:gd name="T76" fmla="*/ 163 w 243"/>
                    <a:gd name="T77" fmla="*/ 205 h 241"/>
                    <a:gd name="T78" fmla="*/ 184 w 243"/>
                    <a:gd name="T79" fmla="*/ 224 h 241"/>
                    <a:gd name="T80" fmla="*/ 203 w 243"/>
                    <a:gd name="T81" fmla="*/ 211 h 241"/>
                    <a:gd name="T82" fmla="*/ 192 w 243"/>
                    <a:gd name="T83" fmla="*/ 183 h 241"/>
                    <a:gd name="T84" fmla="*/ 205 w 243"/>
                    <a:gd name="T85" fmla="*/ 168 h 241"/>
                    <a:gd name="T86" fmla="*/ 236 w 243"/>
                    <a:gd name="T87" fmla="*/ 168 h 241"/>
                    <a:gd name="T88" fmla="*/ 243 w 243"/>
                    <a:gd name="T89" fmla="*/ 147 h 241"/>
                    <a:gd name="T90" fmla="*/ 216 w 243"/>
                    <a:gd name="T91" fmla="*/ 130 h 241"/>
                    <a:gd name="T92" fmla="*/ 216 w 243"/>
                    <a:gd name="T93" fmla="*/ 110 h 241"/>
                    <a:gd name="T94" fmla="*/ 121 w 243"/>
                    <a:gd name="T95" fmla="*/ 170 h 241"/>
                    <a:gd name="T96" fmla="*/ 72 w 243"/>
                    <a:gd name="T97" fmla="*/ 120 h 241"/>
                    <a:gd name="T98" fmla="*/ 121 w 243"/>
                    <a:gd name="T99" fmla="*/ 71 h 241"/>
                    <a:gd name="T100" fmla="*/ 171 w 243"/>
                    <a:gd name="T101" fmla="*/ 120 h 241"/>
                    <a:gd name="T102" fmla="*/ 121 w 243"/>
                    <a:gd name="T103" fmla="*/ 17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3" h="241">
                      <a:moveTo>
                        <a:pt x="216" y="110"/>
                      </a:moveTo>
                      <a:cubicBezTo>
                        <a:pt x="243" y="95"/>
                        <a:pt x="243" y="95"/>
                        <a:pt x="243" y="95"/>
                      </a:cubicBezTo>
                      <a:cubicBezTo>
                        <a:pt x="234" y="73"/>
                        <a:pt x="234" y="73"/>
                        <a:pt x="234" y="73"/>
                      </a:cubicBezTo>
                      <a:cubicBezTo>
                        <a:pt x="204" y="75"/>
                        <a:pt x="204" y="75"/>
                        <a:pt x="204" y="75"/>
                      </a:cubicBezTo>
                      <a:cubicBezTo>
                        <a:pt x="194" y="59"/>
                        <a:pt x="194" y="59"/>
                        <a:pt x="194" y="59"/>
                      </a:cubicBezTo>
                      <a:cubicBezTo>
                        <a:pt x="204" y="29"/>
                        <a:pt x="204" y="29"/>
                        <a:pt x="204" y="29"/>
                      </a:cubicBezTo>
                      <a:cubicBezTo>
                        <a:pt x="187" y="16"/>
                        <a:pt x="187" y="16"/>
                        <a:pt x="187" y="16"/>
                      </a:cubicBezTo>
                      <a:cubicBezTo>
                        <a:pt x="163" y="38"/>
                        <a:pt x="163" y="38"/>
                        <a:pt x="163" y="38"/>
                      </a:cubicBezTo>
                      <a:cubicBezTo>
                        <a:pt x="142" y="32"/>
                        <a:pt x="142" y="32"/>
                        <a:pt x="142" y="32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65" y="22"/>
                        <a:pt x="65" y="22"/>
                        <a:pt x="65" y="22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23" y="105"/>
                        <a:pt x="23" y="105"/>
                        <a:pt x="23" y="105"/>
                      </a:cubicBezTo>
                      <a:cubicBezTo>
                        <a:pt x="28" y="108"/>
                        <a:pt x="28" y="108"/>
                        <a:pt x="28" y="108"/>
                      </a:cubicBezTo>
                      <a:cubicBezTo>
                        <a:pt x="27" y="112"/>
                        <a:pt x="27" y="112"/>
                        <a:pt x="27" y="112"/>
                      </a:cubicBezTo>
                      <a:cubicBezTo>
                        <a:pt x="26" y="128"/>
                        <a:pt x="26" y="128"/>
                        <a:pt x="26" y="128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38" y="165"/>
                        <a:pt x="38" y="165"/>
                        <a:pt x="38" y="165"/>
                      </a:cubicBezTo>
                      <a:cubicBezTo>
                        <a:pt x="48" y="182"/>
                        <a:pt x="48" y="182"/>
                        <a:pt x="48" y="182"/>
                      </a:cubicBezTo>
                      <a:cubicBezTo>
                        <a:pt x="38" y="210"/>
                        <a:pt x="38" y="210"/>
                        <a:pt x="38" y="210"/>
                      </a:cubicBezTo>
                      <a:cubicBezTo>
                        <a:pt x="58" y="223"/>
                        <a:pt x="58" y="223"/>
                        <a:pt x="58" y="223"/>
                      </a:cubicBezTo>
                      <a:cubicBezTo>
                        <a:pt x="82" y="205"/>
                        <a:pt x="82" y="205"/>
                        <a:pt x="82" y="205"/>
                      </a:cubicBezTo>
                      <a:cubicBezTo>
                        <a:pt x="101" y="212"/>
                        <a:pt x="101" y="212"/>
                        <a:pt x="101" y="212"/>
                      </a:cubicBezTo>
                      <a:cubicBezTo>
                        <a:pt x="109" y="241"/>
                        <a:pt x="109" y="241"/>
                        <a:pt x="109" y="241"/>
                      </a:cubicBezTo>
                      <a:cubicBezTo>
                        <a:pt x="131" y="241"/>
                        <a:pt x="131" y="241"/>
                        <a:pt x="131" y="241"/>
                      </a:cubicBezTo>
                      <a:cubicBezTo>
                        <a:pt x="140" y="211"/>
                        <a:pt x="140" y="211"/>
                        <a:pt x="140" y="211"/>
                      </a:cubicBezTo>
                      <a:cubicBezTo>
                        <a:pt x="163" y="205"/>
                        <a:pt x="163" y="205"/>
                        <a:pt x="163" y="205"/>
                      </a:cubicBezTo>
                      <a:cubicBezTo>
                        <a:pt x="184" y="224"/>
                        <a:pt x="184" y="224"/>
                        <a:pt x="184" y="224"/>
                      </a:cubicBezTo>
                      <a:cubicBezTo>
                        <a:pt x="203" y="211"/>
                        <a:pt x="203" y="211"/>
                        <a:pt x="203" y="211"/>
                      </a:cubicBezTo>
                      <a:cubicBezTo>
                        <a:pt x="192" y="183"/>
                        <a:pt x="192" y="183"/>
                        <a:pt x="192" y="183"/>
                      </a:cubicBezTo>
                      <a:cubicBezTo>
                        <a:pt x="205" y="168"/>
                        <a:pt x="205" y="168"/>
                        <a:pt x="205" y="168"/>
                      </a:cubicBezTo>
                      <a:cubicBezTo>
                        <a:pt x="236" y="168"/>
                        <a:pt x="236" y="168"/>
                        <a:pt x="236" y="168"/>
                      </a:cubicBezTo>
                      <a:cubicBezTo>
                        <a:pt x="243" y="147"/>
                        <a:pt x="243" y="147"/>
                        <a:pt x="243" y="147"/>
                      </a:cubicBezTo>
                      <a:cubicBezTo>
                        <a:pt x="216" y="130"/>
                        <a:pt x="216" y="130"/>
                        <a:pt x="216" y="130"/>
                      </a:cubicBezTo>
                      <a:lnTo>
                        <a:pt x="216" y="110"/>
                      </a:lnTo>
                      <a:close/>
                      <a:moveTo>
                        <a:pt x="121" y="170"/>
                      </a:moveTo>
                      <a:cubicBezTo>
                        <a:pt x="94" y="170"/>
                        <a:pt x="72" y="148"/>
                        <a:pt x="72" y="120"/>
                      </a:cubicBezTo>
                      <a:cubicBezTo>
                        <a:pt x="72" y="93"/>
                        <a:pt x="94" y="71"/>
                        <a:pt x="121" y="71"/>
                      </a:cubicBezTo>
                      <a:cubicBezTo>
                        <a:pt x="148" y="71"/>
                        <a:pt x="171" y="93"/>
                        <a:pt x="171" y="120"/>
                      </a:cubicBezTo>
                      <a:cubicBezTo>
                        <a:pt x="171" y="148"/>
                        <a:pt x="148" y="170"/>
                        <a:pt x="121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375">
                  <a:extLst>
                    <a:ext uri="{FF2B5EF4-FFF2-40B4-BE49-F238E27FC236}">
                      <a16:creationId xmlns:a16="http://schemas.microsoft.com/office/drawing/2014/main" id="{2364EB9C-B123-8E51-125A-D54FA1B35266}"/>
                    </a:ext>
                  </a:extLst>
                </p:cNvPr>
                <p:cNvSpPr/>
                <p:nvPr/>
              </p:nvSpPr>
              <p:spPr bwMode="auto">
                <a:xfrm>
                  <a:off x="10614389" y="5018359"/>
                  <a:ext cx="261103" cy="271201"/>
                </a:xfrm>
                <a:custGeom>
                  <a:avLst/>
                  <a:gdLst>
                    <a:gd name="T0" fmla="*/ 88 w 153"/>
                    <a:gd name="T1" fmla="*/ 137 h 159"/>
                    <a:gd name="T2" fmla="*/ 85 w 153"/>
                    <a:gd name="T3" fmla="*/ 126 h 159"/>
                    <a:gd name="T4" fmla="*/ 59 w 153"/>
                    <a:gd name="T5" fmla="*/ 120 h 159"/>
                    <a:gd name="T6" fmla="*/ 44 w 153"/>
                    <a:gd name="T7" fmla="*/ 59 h 159"/>
                    <a:gd name="T8" fmla="*/ 105 w 153"/>
                    <a:gd name="T9" fmla="*/ 44 h 159"/>
                    <a:gd name="T10" fmla="*/ 123 w 153"/>
                    <a:gd name="T11" fmla="*/ 65 h 159"/>
                    <a:gd name="T12" fmla="*/ 148 w 153"/>
                    <a:gd name="T13" fmla="*/ 58 h 159"/>
                    <a:gd name="T14" fmla="*/ 153 w 153"/>
                    <a:gd name="T15" fmla="*/ 56 h 159"/>
                    <a:gd name="T16" fmla="*/ 121 w 153"/>
                    <a:gd name="T17" fmla="*/ 17 h 159"/>
                    <a:gd name="T18" fmla="*/ 31 w 153"/>
                    <a:gd name="T19" fmla="*/ 25 h 159"/>
                    <a:gd name="T20" fmla="*/ 17 w 153"/>
                    <a:gd name="T21" fmla="*/ 43 h 159"/>
                    <a:gd name="T22" fmla="*/ 8 w 153"/>
                    <a:gd name="T23" fmla="*/ 62 h 159"/>
                    <a:gd name="T24" fmla="*/ 42 w 153"/>
                    <a:gd name="T25" fmla="*/ 147 h 159"/>
                    <a:gd name="T26" fmla="*/ 92 w 153"/>
                    <a:gd name="T27" fmla="*/ 157 h 159"/>
                    <a:gd name="T28" fmla="*/ 88 w 153"/>
                    <a:gd name="T29" fmla="*/ 13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3" h="159">
                      <a:moveTo>
                        <a:pt x="88" y="137"/>
                      </a:moveTo>
                      <a:cubicBezTo>
                        <a:pt x="85" y="126"/>
                        <a:pt x="85" y="126"/>
                        <a:pt x="85" y="126"/>
                      </a:cubicBezTo>
                      <a:cubicBezTo>
                        <a:pt x="76" y="127"/>
                        <a:pt x="67" y="125"/>
                        <a:pt x="59" y="120"/>
                      </a:cubicBezTo>
                      <a:cubicBezTo>
                        <a:pt x="38" y="107"/>
                        <a:pt x="31" y="80"/>
                        <a:pt x="44" y="59"/>
                      </a:cubicBezTo>
                      <a:cubicBezTo>
                        <a:pt x="56" y="38"/>
                        <a:pt x="84" y="31"/>
                        <a:pt x="105" y="44"/>
                      </a:cubicBezTo>
                      <a:cubicBezTo>
                        <a:pt x="113" y="49"/>
                        <a:pt x="119" y="56"/>
                        <a:pt x="123" y="65"/>
                      </a:cubicBezTo>
                      <a:cubicBezTo>
                        <a:pt x="148" y="58"/>
                        <a:pt x="148" y="58"/>
                        <a:pt x="148" y="58"/>
                      </a:cubicBezTo>
                      <a:cubicBezTo>
                        <a:pt x="153" y="56"/>
                        <a:pt x="153" y="56"/>
                        <a:pt x="153" y="56"/>
                      </a:cubicBezTo>
                      <a:cubicBezTo>
                        <a:pt x="147" y="40"/>
                        <a:pt x="136" y="26"/>
                        <a:pt x="121" y="17"/>
                      </a:cubicBezTo>
                      <a:cubicBezTo>
                        <a:pt x="92" y="0"/>
                        <a:pt x="55" y="4"/>
                        <a:pt x="31" y="25"/>
                      </a:cubicBezTo>
                      <a:cubicBezTo>
                        <a:pt x="26" y="30"/>
                        <a:pt x="21" y="36"/>
                        <a:pt x="17" y="43"/>
                      </a:cubicBezTo>
                      <a:cubicBezTo>
                        <a:pt x="13" y="49"/>
                        <a:pt x="10" y="56"/>
                        <a:pt x="8" y="62"/>
                      </a:cubicBezTo>
                      <a:cubicBezTo>
                        <a:pt x="0" y="94"/>
                        <a:pt x="13" y="129"/>
                        <a:pt x="42" y="147"/>
                      </a:cubicBezTo>
                      <a:cubicBezTo>
                        <a:pt x="58" y="156"/>
                        <a:pt x="75" y="159"/>
                        <a:pt x="92" y="157"/>
                      </a:cubicBezTo>
                      <a:lnTo>
                        <a:pt x="88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376">
                  <a:extLst>
                    <a:ext uri="{FF2B5EF4-FFF2-40B4-BE49-F238E27FC236}">
                      <a16:creationId xmlns:a16="http://schemas.microsoft.com/office/drawing/2014/main" id="{57CE1BC5-25ED-C0E9-37FD-076C78DDA7E5}"/>
                    </a:ext>
                  </a:extLst>
                </p:cNvPr>
                <p:cNvSpPr/>
                <p:nvPr/>
              </p:nvSpPr>
              <p:spPr bwMode="auto">
                <a:xfrm>
                  <a:off x="10500427" y="4985901"/>
                  <a:ext cx="155075" cy="131273"/>
                </a:xfrm>
                <a:custGeom>
                  <a:avLst/>
                  <a:gdLst>
                    <a:gd name="T0" fmla="*/ 91 w 91"/>
                    <a:gd name="T1" fmla="*/ 40 h 77"/>
                    <a:gd name="T2" fmla="*/ 30 w 91"/>
                    <a:gd name="T3" fmla="*/ 3 h 77"/>
                    <a:gd name="T4" fmla="*/ 14 w 91"/>
                    <a:gd name="T5" fmla="*/ 7 h 77"/>
                    <a:gd name="T6" fmla="*/ 3 w 91"/>
                    <a:gd name="T7" fmla="*/ 24 h 77"/>
                    <a:gd name="T8" fmla="*/ 7 w 91"/>
                    <a:gd name="T9" fmla="*/ 40 h 77"/>
                    <a:gd name="T10" fmla="*/ 68 w 91"/>
                    <a:gd name="T11" fmla="*/ 77 h 77"/>
                    <a:gd name="T12" fmla="*/ 77 w 91"/>
                    <a:gd name="T13" fmla="*/ 57 h 77"/>
                    <a:gd name="T14" fmla="*/ 91 w 91"/>
                    <a:gd name="T15" fmla="*/ 4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1" h="77">
                      <a:moveTo>
                        <a:pt x="91" y="40"/>
                      </a:move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4" y="0"/>
                        <a:pt x="17" y="1"/>
                        <a:pt x="14" y="7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0" y="30"/>
                        <a:pt x="2" y="37"/>
                        <a:pt x="7" y="40"/>
                      </a:cubicBezTo>
                      <a:cubicBezTo>
                        <a:pt x="68" y="77"/>
                        <a:pt x="68" y="77"/>
                        <a:pt x="68" y="77"/>
                      </a:cubicBezTo>
                      <a:cubicBezTo>
                        <a:pt x="70" y="70"/>
                        <a:pt x="73" y="64"/>
                        <a:pt x="77" y="57"/>
                      </a:cubicBezTo>
                      <a:cubicBezTo>
                        <a:pt x="81" y="51"/>
                        <a:pt x="85" y="45"/>
                        <a:pt x="91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6" name="组合 149">
              <a:extLst>
                <a:ext uri="{FF2B5EF4-FFF2-40B4-BE49-F238E27FC236}">
                  <a16:creationId xmlns:a16="http://schemas.microsoft.com/office/drawing/2014/main" id="{29883E19-DA5C-B850-6877-134F4B51CB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01732" y="1766351"/>
              <a:ext cx="549104" cy="549272"/>
              <a:chOff x="5476512" y="3604979"/>
              <a:chExt cx="1125356" cy="1125352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E4324169-6969-8BBD-D138-19A359D49240}"/>
                  </a:ext>
                </a:extLst>
              </p:cNvPr>
              <p:cNvSpPr/>
              <p:nvPr/>
            </p:nvSpPr>
            <p:spPr>
              <a:xfrm>
                <a:off x="5476512" y="3604979"/>
                <a:ext cx="1125356" cy="1125352"/>
              </a:xfrm>
              <a:prstGeom prst="ellipse">
                <a:avLst/>
              </a:prstGeom>
              <a:solidFill>
                <a:srgbClr val="014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399" dirty="0">
                  <a:cs typeface="+mn-ea"/>
                  <a:sym typeface="+mn-lt"/>
                </a:endParaRPr>
              </a:p>
            </p:txBody>
          </p:sp>
          <p:grpSp>
            <p:nvGrpSpPr>
              <p:cNvPr id="48" name="组合 151">
                <a:extLst>
                  <a:ext uri="{FF2B5EF4-FFF2-40B4-BE49-F238E27FC236}">
                    <a16:creationId xmlns:a16="http://schemas.microsoft.com/office/drawing/2014/main" id="{2D1AA8D5-A110-A3BF-8D4A-2CBC99D19EC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49" name="Freeform 634">
                  <a:extLst>
                    <a:ext uri="{FF2B5EF4-FFF2-40B4-BE49-F238E27FC236}">
                      <a16:creationId xmlns:a16="http://schemas.microsoft.com/office/drawing/2014/main" id="{5C8DEA27-864A-C372-F0EA-AFFE61C1C55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Oval 635">
                  <a:extLst>
                    <a:ext uri="{FF2B5EF4-FFF2-40B4-BE49-F238E27FC236}">
                      <a16:creationId xmlns:a16="http://schemas.microsoft.com/office/drawing/2014/main" id="{76F17098-7242-7487-2D43-A1C0C6A653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636">
                  <a:extLst>
                    <a:ext uri="{FF2B5EF4-FFF2-40B4-BE49-F238E27FC236}">
                      <a16:creationId xmlns:a16="http://schemas.microsoft.com/office/drawing/2014/main" id="{203EB7F3-68D5-F09A-B7D5-13B9214382C6}"/>
                    </a:ext>
                  </a:extLst>
                </p:cNvPr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637">
                  <a:extLst>
                    <a:ext uri="{FF2B5EF4-FFF2-40B4-BE49-F238E27FC236}">
                      <a16:creationId xmlns:a16="http://schemas.microsoft.com/office/drawing/2014/main" id="{76292508-50F1-C12C-39C7-195942C7D790}"/>
                    </a:ext>
                  </a:extLst>
                </p:cNvPr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638">
                  <a:extLst>
                    <a:ext uri="{FF2B5EF4-FFF2-40B4-BE49-F238E27FC236}">
                      <a16:creationId xmlns:a16="http://schemas.microsoft.com/office/drawing/2014/main" id="{5B2A62BD-DD1D-29F9-90AA-580E4E20888C}"/>
                    </a:ext>
                  </a:extLst>
                </p:cNvPr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noFill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6" name="组合 186">
              <a:extLst>
                <a:ext uri="{FF2B5EF4-FFF2-40B4-BE49-F238E27FC236}">
                  <a16:creationId xmlns:a16="http://schemas.microsoft.com/office/drawing/2014/main" id="{89903DA8-3184-9CF3-F2A5-7799A32C76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48081" y="5338225"/>
              <a:ext cx="531648" cy="533401"/>
              <a:chOff x="5479236" y="2366254"/>
              <a:chExt cx="1117917" cy="1121255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977A9CC-EA15-659F-99C1-284F1C824F98}"/>
                  </a:ext>
                </a:extLst>
              </p:cNvPr>
              <p:cNvSpPr/>
              <p:nvPr/>
            </p:nvSpPr>
            <p:spPr>
              <a:xfrm>
                <a:off x="5479236" y="2366254"/>
                <a:ext cx="1117917" cy="112125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399" dirty="0">
                  <a:cs typeface="+mn-ea"/>
                  <a:sym typeface="+mn-lt"/>
                </a:endParaRPr>
              </a:p>
            </p:txBody>
          </p:sp>
          <p:grpSp>
            <p:nvGrpSpPr>
              <p:cNvPr id="59" name="组合 171">
                <a:extLst>
                  <a:ext uri="{FF2B5EF4-FFF2-40B4-BE49-F238E27FC236}">
                    <a16:creationId xmlns:a16="http://schemas.microsoft.com/office/drawing/2014/main" id="{ADE40A19-C555-5CA2-8A83-264583D87B2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795817" y="2669148"/>
                <a:ext cx="556960" cy="512269"/>
                <a:chOff x="8374817" y="3976831"/>
                <a:chExt cx="719115" cy="661413"/>
              </a:xfrm>
              <a:solidFill>
                <a:schemeClr val="bg1"/>
              </a:solidFill>
            </p:grpSpPr>
            <p:sp>
              <p:nvSpPr>
                <p:cNvPr id="60" name="Freeform 44">
                  <a:extLst>
                    <a:ext uri="{FF2B5EF4-FFF2-40B4-BE49-F238E27FC236}">
                      <a16:creationId xmlns:a16="http://schemas.microsoft.com/office/drawing/2014/main" id="{0B6C268D-4A4A-FBD2-7DBD-99295BBA62C0}"/>
                    </a:ext>
                  </a:extLst>
                </p:cNvPr>
                <p:cNvSpPr/>
                <p:nvPr/>
              </p:nvSpPr>
              <p:spPr bwMode="auto">
                <a:xfrm>
                  <a:off x="9018919" y="4072040"/>
                  <a:ext cx="75013" cy="68522"/>
                </a:xfrm>
                <a:custGeom>
                  <a:avLst/>
                  <a:gdLst>
                    <a:gd name="T0" fmla="*/ 28 w 44"/>
                    <a:gd name="T1" fmla="*/ 11 h 40"/>
                    <a:gd name="T2" fmla="*/ 0 w 44"/>
                    <a:gd name="T3" fmla="*/ 18 h 40"/>
                    <a:gd name="T4" fmla="*/ 31 w 44"/>
                    <a:gd name="T5" fmla="*/ 40 h 40"/>
                    <a:gd name="T6" fmla="*/ 28 w 44"/>
                    <a:gd name="T7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40">
                      <a:moveTo>
                        <a:pt x="28" y="11"/>
                      </a:moveTo>
                      <a:cubicBezTo>
                        <a:pt x="13" y="0"/>
                        <a:pt x="0" y="18"/>
                        <a:pt x="0" y="18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44" y="22"/>
                        <a:pt x="2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45">
                  <a:extLst>
                    <a:ext uri="{FF2B5EF4-FFF2-40B4-BE49-F238E27FC236}">
                      <a16:creationId xmlns:a16="http://schemas.microsoft.com/office/drawing/2014/main" id="{AE47EE10-88DB-F80B-FA60-20A91D58E9D3}"/>
                    </a:ext>
                  </a:extLst>
                </p:cNvPr>
                <p:cNvSpPr/>
                <p:nvPr/>
              </p:nvSpPr>
              <p:spPr bwMode="auto">
                <a:xfrm>
                  <a:off x="8831387" y="4116759"/>
                  <a:ext cx="230088" cy="284184"/>
                </a:xfrm>
                <a:custGeom>
                  <a:avLst/>
                  <a:gdLst>
                    <a:gd name="T0" fmla="*/ 187 w 319"/>
                    <a:gd name="T1" fmla="*/ 85 h 394"/>
                    <a:gd name="T2" fmla="*/ 156 w 319"/>
                    <a:gd name="T3" fmla="*/ 125 h 394"/>
                    <a:gd name="T4" fmla="*/ 104 w 319"/>
                    <a:gd name="T5" fmla="*/ 198 h 394"/>
                    <a:gd name="T6" fmla="*/ 0 w 319"/>
                    <a:gd name="T7" fmla="*/ 342 h 394"/>
                    <a:gd name="T8" fmla="*/ 74 w 319"/>
                    <a:gd name="T9" fmla="*/ 394 h 394"/>
                    <a:gd name="T10" fmla="*/ 104 w 319"/>
                    <a:gd name="T11" fmla="*/ 352 h 394"/>
                    <a:gd name="T12" fmla="*/ 130 w 319"/>
                    <a:gd name="T13" fmla="*/ 314 h 394"/>
                    <a:gd name="T14" fmla="*/ 156 w 319"/>
                    <a:gd name="T15" fmla="*/ 276 h 394"/>
                    <a:gd name="T16" fmla="*/ 319 w 319"/>
                    <a:gd name="T17" fmla="*/ 52 h 394"/>
                    <a:gd name="T18" fmla="*/ 248 w 319"/>
                    <a:gd name="T19" fmla="*/ 0 h 394"/>
                    <a:gd name="T20" fmla="*/ 187 w 319"/>
                    <a:gd name="T21" fmla="*/ 85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394">
                      <a:moveTo>
                        <a:pt x="187" y="85"/>
                      </a:moveTo>
                      <a:lnTo>
                        <a:pt x="156" y="125"/>
                      </a:lnTo>
                      <a:lnTo>
                        <a:pt x="104" y="198"/>
                      </a:lnTo>
                      <a:lnTo>
                        <a:pt x="0" y="342"/>
                      </a:lnTo>
                      <a:lnTo>
                        <a:pt x="74" y="394"/>
                      </a:lnTo>
                      <a:lnTo>
                        <a:pt x="104" y="352"/>
                      </a:lnTo>
                      <a:lnTo>
                        <a:pt x="130" y="314"/>
                      </a:lnTo>
                      <a:lnTo>
                        <a:pt x="156" y="276"/>
                      </a:lnTo>
                      <a:lnTo>
                        <a:pt x="319" y="52"/>
                      </a:lnTo>
                      <a:lnTo>
                        <a:pt x="248" y="0"/>
                      </a:lnTo>
                      <a:lnTo>
                        <a:pt x="18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46">
                  <a:extLst>
                    <a:ext uri="{FF2B5EF4-FFF2-40B4-BE49-F238E27FC236}">
                      <a16:creationId xmlns:a16="http://schemas.microsoft.com/office/drawing/2014/main" id="{6D654E91-E48A-63C6-AF74-837E06D3516B}"/>
                    </a:ext>
                  </a:extLst>
                </p:cNvPr>
                <p:cNvSpPr/>
                <p:nvPr/>
              </p:nvSpPr>
              <p:spPr bwMode="auto">
                <a:xfrm>
                  <a:off x="8374817" y="3976831"/>
                  <a:ext cx="569090" cy="661413"/>
                </a:xfrm>
                <a:custGeom>
                  <a:avLst/>
                  <a:gdLst>
                    <a:gd name="T0" fmla="*/ 312 w 334"/>
                    <a:gd name="T1" fmla="*/ 348 h 388"/>
                    <a:gd name="T2" fmla="*/ 293 w 334"/>
                    <a:gd name="T3" fmla="*/ 366 h 388"/>
                    <a:gd name="T4" fmla="*/ 40 w 334"/>
                    <a:gd name="T5" fmla="*/ 366 h 388"/>
                    <a:gd name="T6" fmla="*/ 22 w 334"/>
                    <a:gd name="T7" fmla="*/ 348 h 388"/>
                    <a:gd name="T8" fmla="*/ 22 w 334"/>
                    <a:gd name="T9" fmla="*/ 41 h 388"/>
                    <a:gd name="T10" fmla="*/ 40 w 334"/>
                    <a:gd name="T11" fmla="*/ 23 h 388"/>
                    <a:gd name="T12" fmla="*/ 293 w 334"/>
                    <a:gd name="T13" fmla="*/ 23 h 388"/>
                    <a:gd name="T14" fmla="*/ 312 w 334"/>
                    <a:gd name="T15" fmla="*/ 41 h 388"/>
                    <a:gd name="T16" fmla="*/ 312 w 334"/>
                    <a:gd name="T17" fmla="*/ 140 h 388"/>
                    <a:gd name="T18" fmla="*/ 334 w 334"/>
                    <a:gd name="T19" fmla="*/ 109 h 388"/>
                    <a:gd name="T20" fmla="*/ 334 w 334"/>
                    <a:gd name="T21" fmla="*/ 21 h 388"/>
                    <a:gd name="T22" fmla="*/ 313 w 334"/>
                    <a:gd name="T23" fmla="*/ 0 h 388"/>
                    <a:gd name="T24" fmla="*/ 21 w 334"/>
                    <a:gd name="T25" fmla="*/ 0 h 388"/>
                    <a:gd name="T26" fmla="*/ 0 w 334"/>
                    <a:gd name="T27" fmla="*/ 21 h 388"/>
                    <a:gd name="T28" fmla="*/ 0 w 334"/>
                    <a:gd name="T29" fmla="*/ 368 h 388"/>
                    <a:gd name="T30" fmla="*/ 21 w 334"/>
                    <a:gd name="T31" fmla="*/ 388 h 388"/>
                    <a:gd name="T32" fmla="*/ 313 w 334"/>
                    <a:gd name="T33" fmla="*/ 388 h 388"/>
                    <a:gd name="T34" fmla="*/ 334 w 334"/>
                    <a:gd name="T35" fmla="*/ 368 h 388"/>
                    <a:gd name="T36" fmla="*/ 334 w 334"/>
                    <a:gd name="T37" fmla="*/ 223 h 388"/>
                    <a:gd name="T38" fmla="*/ 312 w 334"/>
                    <a:gd name="T39" fmla="*/ 254 h 388"/>
                    <a:gd name="T40" fmla="*/ 312 w 334"/>
                    <a:gd name="T41" fmla="*/ 348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4" h="388">
                      <a:moveTo>
                        <a:pt x="312" y="348"/>
                      </a:moveTo>
                      <a:cubicBezTo>
                        <a:pt x="312" y="358"/>
                        <a:pt x="303" y="366"/>
                        <a:pt x="293" y="366"/>
                      </a:cubicBezTo>
                      <a:cubicBezTo>
                        <a:pt x="40" y="366"/>
                        <a:pt x="40" y="366"/>
                        <a:pt x="40" y="366"/>
                      </a:cubicBezTo>
                      <a:cubicBezTo>
                        <a:pt x="30" y="366"/>
                        <a:pt x="22" y="358"/>
                        <a:pt x="22" y="348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2" y="31"/>
                        <a:pt x="30" y="23"/>
                        <a:pt x="40" y="23"/>
                      </a:cubicBezTo>
                      <a:cubicBezTo>
                        <a:pt x="293" y="23"/>
                        <a:pt x="293" y="23"/>
                        <a:pt x="293" y="23"/>
                      </a:cubicBezTo>
                      <a:cubicBezTo>
                        <a:pt x="303" y="23"/>
                        <a:pt x="312" y="31"/>
                        <a:pt x="312" y="41"/>
                      </a:cubicBezTo>
                      <a:cubicBezTo>
                        <a:pt x="312" y="140"/>
                        <a:pt x="312" y="140"/>
                        <a:pt x="312" y="140"/>
                      </a:cubicBezTo>
                      <a:cubicBezTo>
                        <a:pt x="334" y="109"/>
                        <a:pt x="334" y="109"/>
                        <a:pt x="334" y="109"/>
                      </a:cubicBezTo>
                      <a:cubicBezTo>
                        <a:pt x="334" y="21"/>
                        <a:pt x="334" y="21"/>
                        <a:pt x="334" y="21"/>
                      </a:cubicBezTo>
                      <a:cubicBezTo>
                        <a:pt x="334" y="10"/>
                        <a:pt x="325" y="0"/>
                        <a:pt x="313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1"/>
                      </a:cubicBezTo>
                      <a:cubicBezTo>
                        <a:pt x="0" y="368"/>
                        <a:pt x="0" y="368"/>
                        <a:pt x="0" y="368"/>
                      </a:cubicBezTo>
                      <a:cubicBezTo>
                        <a:pt x="0" y="379"/>
                        <a:pt x="9" y="388"/>
                        <a:pt x="21" y="388"/>
                      </a:cubicBezTo>
                      <a:cubicBezTo>
                        <a:pt x="313" y="388"/>
                        <a:pt x="313" y="388"/>
                        <a:pt x="313" y="388"/>
                      </a:cubicBezTo>
                      <a:cubicBezTo>
                        <a:pt x="325" y="388"/>
                        <a:pt x="334" y="379"/>
                        <a:pt x="334" y="368"/>
                      </a:cubicBezTo>
                      <a:cubicBezTo>
                        <a:pt x="334" y="223"/>
                        <a:pt x="334" y="223"/>
                        <a:pt x="334" y="223"/>
                      </a:cubicBezTo>
                      <a:cubicBezTo>
                        <a:pt x="312" y="254"/>
                        <a:pt x="312" y="254"/>
                        <a:pt x="312" y="254"/>
                      </a:cubicBezTo>
                      <a:lnTo>
                        <a:pt x="312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47">
                  <a:extLst>
                    <a:ext uri="{FF2B5EF4-FFF2-40B4-BE49-F238E27FC236}">
                      <a16:creationId xmlns:a16="http://schemas.microsoft.com/office/drawing/2014/main" id="{4CE6BEF6-C21A-DDA4-1273-908F0C6D8004}"/>
                    </a:ext>
                  </a:extLst>
                </p:cNvPr>
                <p:cNvSpPr/>
                <p:nvPr/>
              </p:nvSpPr>
              <p:spPr bwMode="auto">
                <a:xfrm>
                  <a:off x="8806142" y="4377142"/>
                  <a:ext cx="67800" cy="77177"/>
                </a:xfrm>
                <a:custGeom>
                  <a:avLst/>
                  <a:gdLst>
                    <a:gd name="T0" fmla="*/ 21 w 94"/>
                    <a:gd name="T1" fmla="*/ 0 h 107"/>
                    <a:gd name="T2" fmla="*/ 0 w 94"/>
                    <a:gd name="T3" fmla="*/ 107 h 107"/>
                    <a:gd name="T4" fmla="*/ 94 w 94"/>
                    <a:gd name="T5" fmla="*/ 52 h 107"/>
                    <a:gd name="T6" fmla="*/ 21 w 94"/>
                    <a:gd name="T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" h="107">
                      <a:moveTo>
                        <a:pt x="21" y="0"/>
                      </a:moveTo>
                      <a:lnTo>
                        <a:pt x="0" y="107"/>
                      </a:lnTo>
                      <a:lnTo>
                        <a:pt x="94" y="5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72" name="Rectangle 48">
                  <a:extLst>
                    <a:ext uri="{FF2B5EF4-FFF2-40B4-BE49-F238E27FC236}">
                      <a16:creationId xmlns:a16="http://schemas.microsoft.com/office/drawing/2014/main" id="{44E89281-5FA7-9626-BA25-4F9D0A4BC2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59928" y="4504808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73" name="Rectangle 49">
                  <a:extLst>
                    <a:ext uri="{FF2B5EF4-FFF2-40B4-BE49-F238E27FC236}">
                      <a16:creationId xmlns:a16="http://schemas.microsoft.com/office/drawing/2014/main" id="{CB28383D-B62F-84D3-042E-F0F3F592DB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59928" y="4428352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74" name="Rectangle 50">
                  <a:extLst>
                    <a:ext uri="{FF2B5EF4-FFF2-40B4-BE49-F238E27FC236}">
                      <a16:creationId xmlns:a16="http://schemas.microsoft.com/office/drawing/2014/main" id="{CE4C079A-C4BE-04FA-8F16-831BDBE136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59928" y="4354782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75" name="Rectangle 51">
                  <a:extLst>
                    <a:ext uri="{FF2B5EF4-FFF2-40B4-BE49-F238E27FC236}">
                      <a16:creationId xmlns:a16="http://schemas.microsoft.com/office/drawing/2014/main" id="{D07A8701-9C63-31CF-F34A-1813252D56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59928" y="4278326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76" name="Rectangle 52">
                  <a:extLst>
                    <a:ext uri="{FF2B5EF4-FFF2-40B4-BE49-F238E27FC236}">
                      <a16:creationId xmlns:a16="http://schemas.microsoft.com/office/drawing/2014/main" id="{76847F60-4A36-D03F-D476-FB8C972699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59928" y="4201870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77" name="Rectangle 53">
                  <a:extLst>
                    <a:ext uri="{FF2B5EF4-FFF2-40B4-BE49-F238E27FC236}">
                      <a16:creationId xmlns:a16="http://schemas.microsoft.com/office/drawing/2014/main" id="{4BFAB64C-F43B-C19C-809E-ECDA985E29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59928" y="4124694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681" name="组合 187">
              <a:extLst>
                <a:ext uri="{FF2B5EF4-FFF2-40B4-BE49-F238E27FC236}">
                  <a16:creationId xmlns:a16="http://schemas.microsoft.com/office/drawing/2014/main" id="{13950A42-4316-8F61-5F5E-8570B1BF18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17601" y="5017550"/>
              <a:ext cx="533235" cy="533400"/>
              <a:chOff x="6134743" y="290237"/>
              <a:chExt cx="1121253" cy="1121253"/>
            </a:xfrm>
          </p:grpSpPr>
          <p:sp>
            <p:nvSpPr>
              <p:cNvPr id="12682" name="椭圆 12681">
                <a:extLst>
                  <a:ext uri="{FF2B5EF4-FFF2-40B4-BE49-F238E27FC236}">
                    <a16:creationId xmlns:a16="http://schemas.microsoft.com/office/drawing/2014/main" id="{A5BBC13B-D38E-2BD6-B2F6-72ED3E8D56A6}"/>
                  </a:ext>
                </a:extLst>
              </p:cNvPr>
              <p:cNvSpPr/>
              <p:nvPr/>
            </p:nvSpPr>
            <p:spPr>
              <a:xfrm>
                <a:off x="6134743" y="290237"/>
                <a:ext cx="1121253" cy="1121253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399" dirty="0">
                  <a:cs typeface="+mn-ea"/>
                  <a:sym typeface="+mn-lt"/>
                </a:endParaRPr>
              </a:p>
            </p:txBody>
          </p:sp>
          <p:grpSp>
            <p:nvGrpSpPr>
              <p:cNvPr id="12684" name="组合 182">
                <a:extLst>
                  <a:ext uri="{FF2B5EF4-FFF2-40B4-BE49-F238E27FC236}">
                    <a16:creationId xmlns:a16="http://schemas.microsoft.com/office/drawing/2014/main" id="{0B026A50-4A26-076A-2BC2-A510940C7EC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425939" y="531024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12685" name="Freeform 578">
                  <a:extLst>
                    <a:ext uri="{FF2B5EF4-FFF2-40B4-BE49-F238E27FC236}">
                      <a16:creationId xmlns:a16="http://schemas.microsoft.com/office/drawing/2014/main" id="{983F4369-7573-A047-7824-D5D613D4085A}"/>
                    </a:ext>
                  </a:extLst>
                </p:cNvPr>
                <p:cNvSpPr/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86" name="Freeform 579">
                  <a:extLst>
                    <a:ext uri="{FF2B5EF4-FFF2-40B4-BE49-F238E27FC236}">
                      <a16:creationId xmlns:a16="http://schemas.microsoft.com/office/drawing/2014/main" id="{018B680F-47B9-E175-6119-7248F9751AA5}"/>
                    </a:ext>
                  </a:extLst>
                </p:cNvPr>
                <p:cNvSpPr/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87" name="Freeform 580">
                  <a:extLst>
                    <a:ext uri="{FF2B5EF4-FFF2-40B4-BE49-F238E27FC236}">
                      <a16:creationId xmlns:a16="http://schemas.microsoft.com/office/drawing/2014/main" id="{CAE8F9FD-BE6F-1D28-452A-27BB779270AA}"/>
                    </a:ext>
                  </a:extLst>
                </p:cNvPr>
                <p:cNvSpPr/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399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2697" name="组合 12696">
            <a:extLst>
              <a:ext uri="{FF2B5EF4-FFF2-40B4-BE49-F238E27FC236}">
                <a16:creationId xmlns:a16="http://schemas.microsoft.com/office/drawing/2014/main" id="{EED910B9-BDFF-D215-F9FE-5B718E739707}"/>
              </a:ext>
            </a:extLst>
          </p:cNvPr>
          <p:cNvGrpSpPr/>
          <p:nvPr/>
        </p:nvGrpSpPr>
        <p:grpSpPr>
          <a:xfrm>
            <a:off x="7797776" y="1398588"/>
            <a:ext cx="2859096" cy="791122"/>
            <a:chOff x="-94764" y="1931934"/>
            <a:chExt cx="2859096" cy="791122"/>
          </a:xfrm>
        </p:grpSpPr>
        <p:sp>
          <p:nvSpPr>
            <p:cNvPr id="12698" name="文本框 12697">
              <a:extLst>
                <a:ext uri="{FF2B5EF4-FFF2-40B4-BE49-F238E27FC236}">
                  <a16:creationId xmlns:a16="http://schemas.microsoft.com/office/drawing/2014/main" id="{C882A4D8-8A51-0A76-EDEC-E0464D1DF09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699" name="文本框 12698">
              <a:extLst>
                <a:ext uri="{FF2B5EF4-FFF2-40B4-BE49-F238E27FC236}">
                  <a16:creationId xmlns:a16="http://schemas.microsoft.com/office/drawing/2014/main" id="{A0895074-6CD9-47E3-228F-C1C18A5DC59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700" name="组合 12699">
            <a:extLst>
              <a:ext uri="{FF2B5EF4-FFF2-40B4-BE49-F238E27FC236}">
                <a16:creationId xmlns:a16="http://schemas.microsoft.com/office/drawing/2014/main" id="{722AD752-627A-EE59-31EA-82DE021EBA57}"/>
              </a:ext>
            </a:extLst>
          </p:cNvPr>
          <p:cNvGrpSpPr/>
          <p:nvPr/>
        </p:nvGrpSpPr>
        <p:grpSpPr>
          <a:xfrm>
            <a:off x="7797776" y="4891743"/>
            <a:ext cx="2859096" cy="791122"/>
            <a:chOff x="-94764" y="1931934"/>
            <a:chExt cx="2859096" cy="791122"/>
          </a:xfrm>
        </p:grpSpPr>
        <p:sp>
          <p:nvSpPr>
            <p:cNvPr id="12701" name="文本框 12700">
              <a:extLst>
                <a:ext uri="{FF2B5EF4-FFF2-40B4-BE49-F238E27FC236}">
                  <a16:creationId xmlns:a16="http://schemas.microsoft.com/office/drawing/2014/main" id="{23F9D287-52D4-EF19-C9F6-B0CC0BA2EA1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702" name="文本框 12701">
              <a:extLst>
                <a:ext uri="{FF2B5EF4-FFF2-40B4-BE49-F238E27FC236}">
                  <a16:creationId xmlns:a16="http://schemas.microsoft.com/office/drawing/2014/main" id="{8821652F-EAFF-F6F4-9F9D-26A0DD5A798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703" name="组合 12702">
            <a:extLst>
              <a:ext uri="{FF2B5EF4-FFF2-40B4-BE49-F238E27FC236}">
                <a16:creationId xmlns:a16="http://schemas.microsoft.com/office/drawing/2014/main" id="{D42147BF-0557-BF6E-167C-B4CA2E5742AD}"/>
              </a:ext>
            </a:extLst>
          </p:cNvPr>
          <p:cNvGrpSpPr/>
          <p:nvPr/>
        </p:nvGrpSpPr>
        <p:grpSpPr>
          <a:xfrm>
            <a:off x="8522181" y="3033439"/>
            <a:ext cx="2859096" cy="791122"/>
            <a:chOff x="-94764" y="1931934"/>
            <a:chExt cx="2859096" cy="791122"/>
          </a:xfrm>
        </p:grpSpPr>
        <p:sp>
          <p:nvSpPr>
            <p:cNvPr id="12704" name="文本框 12703">
              <a:extLst>
                <a:ext uri="{FF2B5EF4-FFF2-40B4-BE49-F238E27FC236}">
                  <a16:creationId xmlns:a16="http://schemas.microsoft.com/office/drawing/2014/main" id="{8BADB205-FBD5-9742-1A51-810DCCA05F2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705" name="文本框 12704">
              <a:extLst>
                <a:ext uri="{FF2B5EF4-FFF2-40B4-BE49-F238E27FC236}">
                  <a16:creationId xmlns:a16="http://schemas.microsoft.com/office/drawing/2014/main" id="{4801EBC7-AEBF-E0A1-8203-49590BC8EB5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706" name="组合 12705">
            <a:extLst>
              <a:ext uri="{FF2B5EF4-FFF2-40B4-BE49-F238E27FC236}">
                <a16:creationId xmlns:a16="http://schemas.microsoft.com/office/drawing/2014/main" id="{370E3CD4-CBDE-2837-1CEE-DDAEBB732748}"/>
              </a:ext>
            </a:extLst>
          </p:cNvPr>
          <p:cNvGrpSpPr/>
          <p:nvPr/>
        </p:nvGrpSpPr>
        <p:grpSpPr>
          <a:xfrm>
            <a:off x="2289324" y="1296987"/>
            <a:ext cx="2874408" cy="791122"/>
            <a:chOff x="-94764" y="1931934"/>
            <a:chExt cx="2874408" cy="791122"/>
          </a:xfrm>
        </p:grpSpPr>
        <p:sp>
          <p:nvSpPr>
            <p:cNvPr id="12707" name="文本框 12706">
              <a:extLst>
                <a:ext uri="{FF2B5EF4-FFF2-40B4-BE49-F238E27FC236}">
                  <a16:creationId xmlns:a16="http://schemas.microsoft.com/office/drawing/2014/main" id="{FA5586E8-7C56-910E-5FAC-4A863F70E09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708" name="文本框 12707">
              <a:extLst>
                <a:ext uri="{FF2B5EF4-FFF2-40B4-BE49-F238E27FC236}">
                  <a16:creationId xmlns:a16="http://schemas.microsoft.com/office/drawing/2014/main" id="{5D3AF9B1-2F7B-35E9-35F3-674FA6A7811B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709" name="组合 12708">
            <a:extLst>
              <a:ext uri="{FF2B5EF4-FFF2-40B4-BE49-F238E27FC236}">
                <a16:creationId xmlns:a16="http://schemas.microsoft.com/office/drawing/2014/main" id="{2E762E28-52C4-D6D4-E556-FA3913457DE9}"/>
              </a:ext>
            </a:extLst>
          </p:cNvPr>
          <p:cNvGrpSpPr/>
          <p:nvPr/>
        </p:nvGrpSpPr>
        <p:grpSpPr>
          <a:xfrm>
            <a:off x="2289324" y="5095696"/>
            <a:ext cx="2874408" cy="791122"/>
            <a:chOff x="-94764" y="1931934"/>
            <a:chExt cx="2874408" cy="791122"/>
          </a:xfrm>
        </p:grpSpPr>
        <p:sp>
          <p:nvSpPr>
            <p:cNvPr id="12710" name="文本框 12709">
              <a:extLst>
                <a:ext uri="{FF2B5EF4-FFF2-40B4-BE49-F238E27FC236}">
                  <a16:creationId xmlns:a16="http://schemas.microsoft.com/office/drawing/2014/main" id="{733E092C-3F93-49E8-1BEE-B078240351D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711" name="文本框 12710">
              <a:extLst>
                <a:ext uri="{FF2B5EF4-FFF2-40B4-BE49-F238E27FC236}">
                  <a16:creationId xmlns:a16="http://schemas.microsoft.com/office/drawing/2014/main" id="{2923C037-D89C-5036-3FF1-653585467F66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713" name="组合 12712">
            <a:extLst>
              <a:ext uri="{FF2B5EF4-FFF2-40B4-BE49-F238E27FC236}">
                <a16:creationId xmlns:a16="http://schemas.microsoft.com/office/drawing/2014/main" id="{36190ED3-F659-2D8A-D993-A39C6E7E3BD1}"/>
              </a:ext>
            </a:extLst>
          </p:cNvPr>
          <p:cNvGrpSpPr/>
          <p:nvPr/>
        </p:nvGrpSpPr>
        <p:grpSpPr>
          <a:xfrm>
            <a:off x="956814" y="3225462"/>
            <a:ext cx="2859096" cy="791122"/>
            <a:chOff x="-94764" y="1931934"/>
            <a:chExt cx="2859096" cy="791122"/>
          </a:xfrm>
        </p:grpSpPr>
        <p:sp>
          <p:nvSpPr>
            <p:cNvPr id="12714" name="文本框 12713">
              <a:extLst>
                <a:ext uri="{FF2B5EF4-FFF2-40B4-BE49-F238E27FC236}">
                  <a16:creationId xmlns:a16="http://schemas.microsoft.com/office/drawing/2014/main" id="{74F30114-A473-43CF-3536-2D0703CDEC9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715" name="文本框 12714">
              <a:extLst>
                <a:ext uri="{FF2B5EF4-FFF2-40B4-BE49-F238E27FC236}">
                  <a16:creationId xmlns:a16="http://schemas.microsoft.com/office/drawing/2014/main" id="{BE7E4426-3178-7F13-395D-CF20E7B0378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69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01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D4BB4C-18C4-B74C-03D1-59A31A14AEAB}"/>
              </a:ext>
            </a:extLst>
          </p:cNvPr>
          <p:cNvGrpSpPr/>
          <p:nvPr/>
        </p:nvGrpSpPr>
        <p:grpSpPr>
          <a:xfrm>
            <a:off x="3196326" y="1686133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F4C40DAF-367F-D203-94B3-F8240971E1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FC5D75B2-BA96-AF8F-3E83-B0D70D74A9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FD5A69-F8B3-A01B-F8D5-2018B516661B}"/>
              </a:ext>
            </a:extLst>
          </p:cNvPr>
          <p:cNvGrpSpPr/>
          <p:nvPr/>
        </p:nvGrpSpPr>
        <p:grpSpPr>
          <a:xfrm>
            <a:off x="4338175" y="2826182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41652136-0715-DF99-7DFF-D4F1F7F6A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143D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43A059A4-5F09-9679-ADC8-9086B3AF70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95DEDD0-454C-DCF0-8360-9E468BB9FD27}"/>
              </a:ext>
            </a:extLst>
          </p:cNvPr>
          <p:cNvGrpSpPr/>
          <p:nvPr/>
        </p:nvGrpSpPr>
        <p:grpSpPr>
          <a:xfrm>
            <a:off x="6334304" y="2367447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A2DAB750-3D2B-2FA8-D99A-5E8DFC51AA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7228A684-DC38-F528-2294-519595F662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1F183CF-9276-AA46-13B4-2A20AAE92182}"/>
              </a:ext>
            </a:extLst>
          </p:cNvPr>
          <p:cNvGrpSpPr/>
          <p:nvPr/>
        </p:nvGrpSpPr>
        <p:grpSpPr>
          <a:xfrm>
            <a:off x="7649411" y="2659149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377281C6-2407-5073-6D07-AE098F654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9A57DABD-015A-175C-E183-FED4D91209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cxnSp>
        <p:nvCxnSpPr>
          <p:cNvPr id="16" name="肘形连接符 50">
            <a:extLst>
              <a:ext uri="{FF2B5EF4-FFF2-40B4-BE49-F238E27FC236}">
                <a16:creationId xmlns:a16="http://schemas.microsoft.com/office/drawing/2014/main" id="{58707A84-E6E6-7BCE-C080-7DDB4D036AB0}"/>
              </a:ext>
            </a:extLst>
          </p:cNvPr>
          <p:cNvCxnSpPr>
            <a:cxnSpLocks/>
          </p:cNvCxnSpPr>
          <p:nvPr/>
        </p:nvCxnSpPr>
        <p:spPr>
          <a:xfrm rot="10800000" flipV="1">
            <a:off x="2452916" y="4653962"/>
            <a:ext cx="2211507" cy="655396"/>
          </a:xfrm>
          <a:prstGeom prst="bentConnector3">
            <a:avLst>
              <a:gd name="adj1" fmla="val 25717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51">
            <a:extLst>
              <a:ext uri="{FF2B5EF4-FFF2-40B4-BE49-F238E27FC236}">
                <a16:creationId xmlns:a16="http://schemas.microsoft.com/office/drawing/2014/main" id="{330A1A79-259E-0D1C-FF96-05C46F94E255}"/>
              </a:ext>
            </a:extLst>
          </p:cNvPr>
          <p:cNvCxnSpPr>
            <a:cxnSpLocks/>
          </p:cNvCxnSpPr>
          <p:nvPr/>
        </p:nvCxnSpPr>
        <p:spPr>
          <a:xfrm rot="10800000">
            <a:off x="8084742" y="4475593"/>
            <a:ext cx="1537070" cy="692434"/>
          </a:xfrm>
          <a:prstGeom prst="bentConnector3">
            <a:avLst>
              <a:gd name="adj1" fmla="val 100047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52">
            <a:extLst>
              <a:ext uri="{FF2B5EF4-FFF2-40B4-BE49-F238E27FC236}">
                <a16:creationId xmlns:a16="http://schemas.microsoft.com/office/drawing/2014/main" id="{5BE90344-2459-3362-E557-BE745183A8C2}"/>
              </a:ext>
            </a:extLst>
          </p:cNvPr>
          <p:cNvCxnSpPr/>
          <p:nvPr/>
        </p:nvCxnSpPr>
        <p:spPr>
          <a:xfrm rot="10800000" flipV="1">
            <a:off x="7103338" y="1546027"/>
            <a:ext cx="2146669" cy="815751"/>
          </a:xfrm>
          <a:prstGeom prst="bentConnector3">
            <a:avLst>
              <a:gd name="adj1" fmla="val 100354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984F127-45A4-CB4C-CE57-74D4EDA72176}"/>
              </a:ext>
            </a:extLst>
          </p:cNvPr>
          <p:cNvGrpSpPr/>
          <p:nvPr/>
        </p:nvGrpSpPr>
        <p:grpSpPr>
          <a:xfrm>
            <a:off x="7601245" y="1202782"/>
            <a:ext cx="2966425" cy="874578"/>
            <a:chOff x="283598" y="1848478"/>
            <a:chExt cx="2966425" cy="87457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A3254C0-775F-51DC-A153-E5A95D724D0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19018C5-1D13-712D-F134-86AAB081BF8B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EA89BAD-D926-D77E-515D-23832B327424}"/>
              </a:ext>
            </a:extLst>
          </p:cNvPr>
          <p:cNvGrpSpPr/>
          <p:nvPr/>
        </p:nvGrpSpPr>
        <p:grpSpPr>
          <a:xfrm>
            <a:off x="107979" y="2073978"/>
            <a:ext cx="2984539" cy="860064"/>
            <a:chOff x="283598" y="1862992"/>
            <a:chExt cx="2984539" cy="86006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AAA0C50-D343-C095-4E3E-18EAED2FFC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AB80A0E-8858-DAB9-3A20-6DA9E7B31AEC}"/>
                </a:ext>
              </a:extLst>
            </p:cNvPr>
            <p:cNvSpPr txBox="1"/>
            <p:nvPr/>
          </p:nvSpPr>
          <p:spPr>
            <a:xfrm>
              <a:off x="103257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6" name="肘形连接符 52">
            <a:extLst>
              <a:ext uri="{FF2B5EF4-FFF2-40B4-BE49-F238E27FC236}">
                <a16:creationId xmlns:a16="http://schemas.microsoft.com/office/drawing/2014/main" id="{FFFDB213-28DA-BDB2-6157-CB1C513E313E}"/>
              </a:ext>
            </a:extLst>
          </p:cNvPr>
          <p:cNvCxnSpPr>
            <a:cxnSpLocks/>
          </p:cNvCxnSpPr>
          <p:nvPr/>
        </p:nvCxnSpPr>
        <p:spPr>
          <a:xfrm flipV="1">
            <a:off x="1943100" y="1745799"/>
            <a:ext cx="2229029" cy="667777"/>
          </a:xfrm>
          <a:prstGeom prst="bentConnector3">
            <a:avLst>
              <a:gd name="adj1" fmla="val 5284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654BA48-BB88-CF25-5789-B71E1ACEA149}"/>
              </a:ext>
            </a:extLst>
          </p:cNvPr>
          <p:cNvGrpSpPr/>
          <p:nvPr/>
        </p:nvGrpSpPr>
        <p:grpSpPr>
          <a:xfrm>
            <a:off x="869795" y="4967146"/>
            <a:ext cx="2984539" cy="860064"/>
            <a:chOff x="283598" y="1862992"/>
            <a:chExt cx="2984539" cy="86006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F5C3A22-47E8-3CBB-58E3-21CF2CDE6BF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13AA38E-9122-F75C-729F-F42CB2F1714B}"/>
                </a:ext>
              </a:extLst>
            </p:cNvPr>
            <p:cNvSpPr txBox="1"/>
            <p:nvPr/>
          </p:nvSpPr>
          <p:spPr>
            <a:xfrm>
              <a:off x="103257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FCCECE5-BB1A-3C89-7ED8-7F1F58D8FC0F}"/>
              </a:ext>
            </a:extLst>
          </p:cNvPr>
          <p:cNvGrpSpPr/>
          <p:nvPr/>
        </p:nvGrpSpPr>
        <p:grpSpPr>
          <a:xfrm>
            <a:off x="8182436" y="4817822"/>
            <a:ext cx="2966425" cy="874578"/>
            <a:chOff x="283598" y="1848478"/>
            <a:chExt cx="2966425" cy="87457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E5CF648-1167-830C-63A1-986D6B2694F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D646750-0C34-1C37-E842-16699B477DC2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8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 descr="D:\51PPT模板网\51pptmoban.com\图片001.jpg">
            <a:extLst>
              <a:ext uri="{FF2B5EF4-FFF2-40B4-BE49-F238E27FC236}">
                <a16:creationId xmlns:a16="http://schemas.microsoft.com/office/drawing/2014/main" id="{DA61AAFC-C4C0-15FF-F2E0-5379BF4EEB14}"/>
              </a:ext>
            </a:extLst>
          </p:cNvPr>
          <p:cNvSpPr/>
          <p:nvPr/>
        </p:nvSpPr>
        <p:spPr>
          <a:xfrm>
            <a:off x="971241" y="1533440"/>
            <a:ext cx="4201429" cy="42014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01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FF5CBF7-C69E-E222-9D7B-639BF68AB713}"/>
              </a:ext>
            </a:extLst>
          </p:cNvPr>
          <p:cNvGrpSpPr/>
          <p:nvPr/>
        </p:nvGrpSpPr>
        <p:grpSpPr>
          <a:xfrm>
            <a:off x="4539133" y="1202782"/>
            <a:ext cx="6670205" cy="4880487"/>
            <a:chOff x="1833983" y="1202782"/>
            <a:chExt cx="6670205" cy="4880487"/>
          </a:xfrm>
        </p:grpSpPr>
        <p:sp>
          <p:nvSpPr>
            <p:cNvPr id="2" name="圆角矩形 32">
              <a:extLst>
                <a:ext uri="{FF2B5EF4-FFF2-40B4-BE49-F238E27FC236}">
                  <a16:creationId xmlns:a16="http://schemas.microsoft.com/office/drawing/2014/main" id="{51ABF159-DB48-AC8B-D66F-506316194174}"/>
                </a:ext>
              </a:extLst>
            </p:cNvPr>
            <p:cNvSpPr/>
            <p:nvPr/>
          </p:nvSpPr>
          <p:spPr bwMode="auto">
            <a:xfrm>
              <a:off x="4891425" y="2990100"/>
              <a:ext cx="3612763" cy="1288116"/>
            </a:xfrm>
            <a:prstGeom prst="roundRect">
              <a:avLst>
                <a:gd name="adj" fmla="val 9992"/>
              </a:avLst>
            </a:prstGeom>
            <a:ln w="12700"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12" tIns="45706" rIns="91412" bIns="45706" anchor="ctr"/>
            <a:lstStyle/>
            <a:p>
              <a:pPr lvl="2"/>
              <a:endParaRPr lang="zh-CN" altLang="en-US">
                <a:sym typeface="+mn-lt"/>
              </a:endParaRPr>
            </a:p>
          </p:txBody>
        </p:sp>
        <p:sp>
          <p:nvSpPr>
            <p:cNvPr id="4" name="圆角矩形 34">
              <a:extLst>
                <a:ext uri="{FF2B5EF4-FFF2-40B4-BE49-F238E27FC236}">
                  <a16:creationId xmlns:a16="http://schemas.microsoft.com/office/drawing/2014/main" id="{676CE569-7491-7F24-3931-5C2BCCDE2F23}"/>
                </a:ext>
              </a:extLst>
            </p:cNvPr>
            <p:cNvSpPr/>
            <p:nvPr/>
          </p:nvSpPr>
          <p:spPr bwMode="auto">
            <a:xfrm>
              <a:off x="4891425" y="4795153"/>
              <a:ext cx="3612763" cy="1288116"/>
            </a:xfrm>
            <a:prstGeom prst="roundRect">
              <a:avLst>
                <a:gd name="adj" fmla="val 9992"/>
              </a:avLst>
            </a:prstGeom>
            <a:ln w="12700"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12" tIns="45706" rIns="91412" bIns="45706" anchor="ctr"/>
            <a:lstStyle/>
            <a:p>
              <a:pPr lvl="2"/>
              <a:endParaRPr lang="zh-CN" altLang="en-US">
                <a:sym typeface="+mn-lt"/>
              </a:endParaRPr>
            </a:p>
          </p:txBody>
        </p:sp>
        <p:sp>
          <p:nvSpPr>
            <p:cNvPr id="5" name="圆角矩形 36">
              <a:extLst>
                <a:ext uri="{FF2B5EF4-FFF2-40B4-BE49-F238E27FC236}">
                  <a16:creationId xmlns:a16="http://schemas.microsoft.com/office/drawing/2014/main" id="{4BA15905-88C3-520C-F10B-B67A50BFF435}"/>
                </a:ext>
              </a:extLst>
            </p:cNvPr>
            <p:cNvSpPr/>
            <p:nvPr/>
          </p:nvSpPr>
          <p:spPr bwMode="auto">
            <a:xfrm>
              <a:off x="4891425" y="1202782"/>
              <a:ext cx="3612763" cy="1288116"/>
            </a:xfrm>
            <a:prstGeom prst="roundRect">
              <a:avLst>
                <a:gd name="adj" fmla="val 9992"/>
              </a:avLst>
            </a:prstGeom>
            <a:ln w="12700"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12" tIns="45706" rIns="91412" bIns="45706" anchor="ctr"/>
            <a:lstStyle/>
            <a:p>
              <a:pPr lvl="2"/>
              <a:endParaRPr lang="zh-CN" altLang="en-US">
                <a:sym typeface="+mn-lt"/>
              </a:endParaRPr>
            </a:p>
          </p:txBody>
        </p:sp>
        <p:sp>
          <p:nvSpPr>
            <p:cNvPr id="6" name="五边形 38">
              <a:extLst>
                <a:ext uri="{FF2B5EF4-FFF2-40B4-BE49-F238E27FC236}">
                  <a16:creationId xmlns:a16="http://schemas.microsoft.com/office/drawing/2014/main" id="{8F98ABB4-989C-209D-3629-B5D7C316E609}"/>
                </a:ext>
              </a:extLst>
            </p:cNvPr>
            <p:cNvSpPr/>
            <p:nvPr/>
          </p:nvSpPr>
          <p:spPr bwMode="auto">
            <a:xfrm>
              <a:off x="3581100" y="1570406"/>
              <a:ext cx="1852080" cy="568480"/>
            </a:xfrm>
            <a:prstGeom prst="homePlate">
              <a:avLst/>
            </a:prstGeom>
            <a:solidFill>
              <a:srgbClr val="407BFF"/>
            </a:solidFill>
            <a:ln w="3175" cap="flat" cmpd="sng">
              <a:noFill/>
              <a:bevel/>
            </a:ln>
          </p:spPr>
          <p:txBody>
            <a:bodyPr lIns="91417" tIns="45709" rIns="91417" bIns="45709"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22">
              <a:extLst>
                <a:ext uri="{FF2B5EF4-FFF2-40B4-BE49-F238E27FC236}">
                  <a16:creationId xmlns:a16="http://schemas.microsoft.com/office/drawing/2014/main" id="{93FB488F-F6FA-6F3A-5AF7-329A00CF11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1791" y="1661130"/>
              <a:ext cx="1132486" cy="369333"/>
            </a:xfrm>
            <a:prstGeom prst="rect">
              <a:avLst/>
            </a:prstGeom>
            <a:noFill/>
            <a:ln w="3175" cap="flat" cmpd="sng">
              <a:noFill/>
              <a:bevel/>
            </a:ln>
          </p:spPr>
          <p:txBody>
            <a:bodyPr lIns="91417" tIns="45709" rIns="91417" bIns="45709" anchor="ctr"/>
            <a:lstStyle>
              <a:defPPr>
                <a:defRPr lang="zh-CN"/>
              </a:defPPr>
              <a:lvl1pPr algn="ctr">
                <a:defRPr sz="2000" b="1">
                  <a:solidFill>
                    <a:srgbClr val="F8F8F8"/>
                  </a:solidFill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" name="五边形 40">
              <a:extLst>
                <a:ext uri="{FF2B5EF4-FFF2-40B4-BE49-F238E27FC236}">
                  <a16:creationId xmlns:a16="http://schemas.microsoft.com/office/drawing/2014/main" id="{74C51EB1-F22C-48ED-16FA-4F780CF47359}"/>
                </a:ext>
              </a:extLst>
            </p:cNvPr>
            <p:cNvSpPr/>
            <p:nvPr/>
          </p:nvSpPr>
          <p:spPr bwMode="auto">
            <a:xfrm>
              <a:off x="3581099" y="3321097"/>
              <a:ext cx="1852082" cy="568483"/>
            </a:xfrm>
            <a:prstGeom prst="homePlate">
              <a:avLst/>
            </a:prstGeom>
            <a:solidFill>
              <a:srgbClr val="0143D7"/>
            </a:solidFill>
            <a:ln w="3175" cap="flat" cmpd="sng">
              <a:noFill/>
              <a:bevel/>
            </a:ln>
          </p:spPr>
          <p:txBody>
            <a:bodyPr lIns="91417" tIns="45709" rIns="91417" bIns="45709"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22">
              <a:extLst>
                <a:ext uri="{FF2B5EF4-FFF2-40B4-BE49-F238E27FC236}">
                  <a16:creationId xmlns:a16="http://schemas.microsoft.com/office/drawing/2014/main" id="{F0DEDB97-2E49-FFFF-CCBB-37EA02426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0142" y="3433183"/>
              <a:ext cx="1124135" cy="369333"/>
            </a:xfrm>
            <a:prstGeom prst="rect">
              <a:avLst/>
            </a:prstGeom>
            <a:noFill/>
            <a:ln w="3175" cap="flat" cmpd="sng">
              <a:noFill/>
              <a:bevel/>
            </a:ln>
          </p:spPr>
          <p:txBody>
            <a:bodyPr lIns="91417" tIns="45709" rIns="91417" bIns="45709" anchor="ctr"/>
            <a:lstStyle>
              <a:defPPr>
                <a:defRPr lang="zh-CN"/>
              </a:defPPr>
              <a:lvl1pPr algn="ctr">
                <a:defRPr sz="2000" b="1">
                  <a:solidFill>
                    <a:srgbClr val="F8F8F8"/>
                  </a:solidFill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dirty="0"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五边形 42">
              <a:extLst>
                <a:ext uri="{FF2B5EF4-FFF2-40B4-BE49-F238E27FC236}">
                  <a16:creationId xmlns:a16="http://schemas.microsoft.com/office/drawing/2014/main" id="{A227C51B-EE34-F538-38EB-C2D793701942}"/>
                </a:ext>
              </a:extLst>
            </p:cNvPr>
            <p:cNvSpPr/>
            <p:nvPr/>
          </p:nvSpPr>
          <p:spPr bwMode="auto">
            <a:xfrm>
              <a:off x="3581099" y="5155195"/>
              <a:ext cx="1852082" cy="568483"/>
            </a:xfrm>
            <a:prstGeom prst="homePlate">
              <a:avLst/>
            </a:prstGeom>
            <a:solidFill>
              <a:srgbClr val="FFC000"/>
            </a:solidFill>
            <a:ln w="3175" cap="flat" cmpd="sng">
              <a:noFill/>
              <a:bevel/>
            </a:ln>
          </p:spPr>
          <p:txBody>
            <a:bodyPr lIns="91417" tIns="45709" rIns="91417" bIns="45709"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22">
              <a:extLst>
                <a:ext uri="{FF2B5EF4-FFF2-40B4-BE49-F238E27FC236}">
                  <a16:creationId xmlns:a16="http://schemas.microsoft.com/office/drawing/2014/main" id="{FF9D38BC-B328-0DCA-05B8-89016BC015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0142" y="5247136"/>
              <a:ext cx="1124135" cy="369333"/>
            </a:xfrm>
            <a:prstGeom prst="rect">
              <a:avLst/>
            </a:prstGeom>
            <a:noFill/>
            <a:ln w="3175" cap="flat" cmpd="sng">
              <a:noFill/>
              <a:bevel/>
            </a:ln>
          </p:spPr>
          <p:txBody>
            <a:bodyPr lIns="91417" tIns="45709" rIns="91417" bIns="45709" anchor="ctr"/>
            <a:lstStyle>
              <a:defPPr>
                <a:defRPr lang="zh-CN"/>
              </a:defPPr>
              <a:lvl1pPr algn="ctr">
                <a:defRPr sz="2000" b="1">
                  <a:solidFill>
                    <a:srgbClr val="F8F8F8"/>
                  </a:solidFill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3" name="任意多边形 44">
              <a:extLst>
                <a:ext uri="{FF2B5EF4-FFF2-40B4-BE49-F238E27FC236}">
                  <a16:creationId xmlns:a16="http://schemas.microsoft.com/office/drawing/2014/main" id="{EE1F0C2E-8490-A3DF-786E-E285A7967FB3}"/>
                </a:ext>
              </a:extLst>
            </p:cNvPr>
            <p:cNvSpPr/>
            <p:nvPr/>
          </p:nvSpPr>
          <p:spPr bwMode="auto">
            <a:xfrm>
              <a:off x="2528127" y="1837171"/>
              <a:ext cx="1259755" cy="1772052"/>
            </a:xfrm>
            <a:custGeom>
              <a:avLst/>
              <a:gdLst>
                <a:gd name="connsiteX0" fmla="*/ 0 w 1092530"/>
                <a:gd name="connsiteY0" fmla="*/ 1068780 h 1068780"/>
                <a:gd name="connsiteX1" fmla="*/ 1092530 w 1092530"/>
                <a:gd name="connsiteY1" fmla="*/ 0 h 106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2530" h="1068780">
                  <a:moveTo>
                    <a:pt x="0" y="1068780"/>
                  </a:moveTo>
                  <a:lnTo>
                    <a:pt x="1092530" y="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lIns="91417" tIns="45709" rIns="91417" bIns="45709"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45">
              <a:extLst>
                <a:ext uri="{FF2B5EF4-FFF2-40B4-BE49-F238E27FC236}">
                  <a16:creationId xmlns:a16="http://schemas.microsoft.com/office/drawing/2014/main" id="{C2B2B981-8CFC-D22E-0187-95F4345F1422}"/>
                </a:ext>
              </a:extLst>
            </p:cNvPr>
            <p:cNvSpPr/>
            <p:nvPr/>
          </p:nvSpPr>
          <p:spPr bwMode="auto">
            <a:xfrm flipV="1">
              <a:off x="2528128" y="3634157"/>
              <a:ext cx="1259755" cy="1805279"/>
            </a:xfrm>
            <a:custGeom>
              <a:avLst/>
              <a:gdLst>
                <a:gd name="connsiteX0" fmla="*/ 0 w 1092530"/>
                <a:gd name="connsiteY0" fmla="*/ 1068780 h 1068780"/>
                <a:gd name="connsiteX1" fmla="*/ 1092530 w 1092530"/>
                <a:gd name="connsiteY1" fmla="*/ 0 h 106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2530" h="1068780">
                  <a:moveTo>
                    <a:pt x="0" y="1068780"/>
                  </a:moveTo>
                  <a:lnTo>
                    <a:pt x="1092530" y="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lIns="91417" tIns="45709" rIns="91417" bIns="45709"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208CB1B-530F-1ACB-B094-95A099D0C6CD}"/>
                </a:ext>
              </a:extLst>
            </p:cNvPr>
            <p:cNvCxnSpPr/>
            <p:nvPr/>
          </p:nvCxnSpPr>
          <p:spPr bwMode="auto">
            <a:xfrm>
              <a:off x="2528127" y="3634155"/>
              <a:ext cx="1259755" cy="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FD61FB4-73D8-C8A2-6BCC-C070FBBEF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983" y="2941218"/>
              <a:ext cx="1388293" cy="1385877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ctr" anchorCtr="0" compatLnSpc="1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50CF51E-891F-3DE3-2A4E-AEC8EC144921}"/>
                </a:ext>
              </a:extLst>
            </p:cNvPr>
            <p:cNvGrpSpPr/>
            <p:nvPr/>
          </p:nvGrpSpPr>
          <p:grpSpPr>
            <a:xfrm>
              <a:off x="5537806" y="1441610"/>
              <a:ext cx="2859096" cy="791122"/>
              <a:chOff x="-94764" y="1931934"/>
              <a:chExt cx="2859096" cy="791122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BF26609-09AD-2CFB-1195-0EF71BDE71F5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DBE69A02-5801-E693-884C-BB9A506D255D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6BB5D65-D8DE-485D-AB5C-D0BD46FC3654}"/>
                </a:ext>
              </a:extLst>
            </p:cNvPr>
            <p:cNvGrpSpPr/>
            <p:nvPr/>
          </p:nvGrpSpPr>
          <p:grpSpPr>
            <a:xfrm>
              <a:off x="5537806" y="3238594"/>
              <a:ext cx="2859096" cy="791122"/>
              <a:chOff x="-94764" y="1931934"/>
              <a:chExt cx="2859096" cy="791122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B12FC38-9C4E-7FF2-0C10-2532EF5A1306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234FF5E8-2545-2355-52BB-CA4020C16B58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02551B4-AC57-20D5-0617-B5D45479AE3F}"/>
                </a:ext>
              </a:extLst>
            </p:cNvPr>
            <p:cNvGrpSpPr/>
            <p:nvPr/>
          </p:nvGrpSpPr>
          <p:grpSpPr>
            <a:xfrm>
              <a:off x="5537806" y="5043650"/>
              <a:ext cx="2859096" cy="791122"/>
              <a:chOff x="-94764" y="1931934"/>
              <a:chExt cx="2859096" cy="791122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497062A-8CB3-F19D-13E0-4195D067CD65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B1DA7E1-C76F-6A1B-88AA-4F784E0B89BF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443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7E6EE8A7-35C9-532F-AEA7-B9D0E5FA344E}"/>
              </a:ext>
            </a:extLst>
          </p:cNvPr>
          <p:cNvGrpSpPr/>
          <p:nvPr/>
        </p:nvGrpSpPr>
        <p:grpSpPr>
          <a:xfrm>
            <a:off x="6401812" y="0"/>
            <a:ext cx="5790189" cy="6858000"/>
            <a:chOff x="6401812" y="0"/>
            <a:chExt cx="5790189" cy="68580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9402702-07A6-70FF-8422-1214D8B4F5B7}"/>
                </a:ext>
              </a:extLst>
            </p:cNvPr>
            <p:cNvSpPr/>
            <p:nvPr/>
          </p:nvSpPr>
          <p:spPr>
            <a:xfrm>
              <a:off x="6401812" y="1"/>
              <a:ext cx="5790189" cy="6857997"/>
            </a:xfrm>
            <a:custGeom>
              <a:avLst/>
              <a:gdLst>
                <a:gd name="connsiteX0" fmla="*/ 755739 w 5790189"/>
                <a:gd name="connsiteY0" fmla="*/ 0 h 6857997"/>
                <a:gd name="connsiteX1" fmla="*/ 5790189 w 5790189"/>
                <a:gd name="connsiteY1" fmla="*/ 0 h 6857997"/>
                <a:gd name="connsiteX2" fmla="*/ 5790189 w 5790189"/>
                <a:gd name="connsiteY2" fmla="*/ 6857997 h 6857997"/>
                <a:gd name="connsiteX3" fmla="*/ 1313893 w 5790189"/>
                <a:gd name="connsiteY3" fmla="*/ 6857997 h 6857997"/>
                <a:gd name="connsiteX4" fmla="*/ 1160274 w 5790189"/>
                <a:gd name="connsiteY4" fmla="*/ 6642538 h 6857997"/>
                <a:gd name="connsiteX5" fmla="*/ 0 w 5790189"/>
                <a:gd name="connsiteY5" fmla="*/ 2978150 h 6857997"/>
                <a:gd name="connsiteX6" fmla="*/ 665286 w 5790189"/>
                <a:gd name="connsiteY6" fmla="*/ 169361 h 68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0189" h="6857997">
                  <a:moveTo>
                    <a:pt x="755739" y="0"/>
                  </a:moveTo>
                  <a:lnTo>
                    <a:pt x="5790189" y="0"/>
                  </a:lnTo>
                  <a:lnTo>
                    <a:pt x="5790189" y="6857997"/>
                  </a:lnTo>
                  <a:lnTo>
                    <a:pt x="1313893" y="6857997"/>
                  </a:lnTo>
                  <a:lnTo>
                    <a:pt x="1160274" y="6642538"/>
                  </a:lnTo>
                  <a:cubicBezTo>
                    <a:pt x="416699" y="5534005"/>
                    <a:pt x="0" y="4291034"/>
                    <a:pt x="0" y="2978150"/>
                  </a:cubicBezTo>
                  <a:cubicBezTo>
                    <a:pt x="0" y="1993487"/>
                    <a:pt x="234394" y="1048150"/>
                    <a:pt x="665286" y="169361"/>
                  </a:cubicBezTo>
                  <a:close/>
                </a:path>
              </a:pathLst>
            </a:custGeom>
            <a:gradFill>
              <a:gsLst>
                <a:gs pos="0">
                  <a:srgbClr val="407BFF">
                    <a:alpha val="25000"/>
                  </a:srgbClr>
                </a:gs>
                <a:gs pos="100000">
                  <a:srgbClr val="0042D6">
                    <a:alpha val="0"/>
                  </a:srgb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6723C7D-D2FA-6A3C-3B4C-BC0CCBCE7BC2}"/>
                </a:ext>
              </a:extLst>
            </p:cNvPr>
            <p:cNvSpPr/>
            <p:nvPr/>
          </p:nvSpPr>
          <p:spPr>
            <a:xfrm>
              <a:off x="6569932" y="0"/>
              <a:ext cx="5622069" cy="6858000"/>
            </a:xfrm>
            <a:custGeom>
              <a:avLst/>
              <a:gdLst>
                <a:gd name="connsiteX0" fmla="*/ 1067102 w 5622069"/>
                <a:gd name="connsiteY0" fmla="*/ 0 h 6858000"/>
                <a:gd name="connsiteX1" fmla="*/ 5622069 w 5622069"/>
                <a:gd name="connsiteY1" fmla="*/ 0 h 6858000"/>
                <a:gd name="connsiteX2" fmla="*/ 5622069 w 5622069"/>
                <a:gd name="connsiteY2" fmla="*/ 6858000 h 6858000"/>
                <a:gd name="connsiteX3" fmla="*/ 1067102 w 5622069"/>
                <a:gd name="connsiteY3" fmla="*/ 6858000 h 6858000"/>
                <a:gd name="connsiteX4" fmla="*/ 942338 w 5622069"/>
                <a:gd name="connsiteY4" fmla="*/ 6667578 h 6858000"/>
                <a:gd name="connsiteX5" fmla="*/ 0 w 5622069"/>
                <a:gd name="connsiteY5" fmla="*/ 3429000 h 6858000"/>
                <a:gd name="connsiteX6" fmla="*/ 942338 w 5622069"/>
                <a:gd name="connsiteY6" fmla="*/ 19042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2069" h="6858000">
                  <a:moveTo>
                    <a:pt x="1067102" y="0"/>
                  </a:moveTo>
                  <a:lnTo>
                    <a:pt x="5622069" y="0"/>
                  </a:lnTo>
                  <a:lnTo>
                    <a:pt x="5622069" y="6858000"/>
                  </a:lnTo>
                  <a:lnTo>
                    <a:pt x="1067102" y="6858000"/>
                  </a:lnTo>
                  <a:lnTo>
                    <a:pt x="942338" y="6667578"/>
                  </a:lnTo>
                  <a:cubicBezTo>
                    <a:pt x="338430" y="5687859"/>
                    <a:pt x="0" y="4589324"/>
                    <a:pt x="0" y="3429000"/>
                  </a:cubicBezTo>
                  <a:cubicBezTo>
                    <a:pt x="0" y="2268676"/>
                    <a:pt x="338430" y="1170141"/>
                    <a:pt x="942338" y="190423"/>
                  </a:cubicBezTo>
                  <a:close/>
                </a:path>
              </a:pathLst>
            </a:custGeom>
            <a:gradFill>
              <a:gsLst>
                <a:gs pos="32000">
                  <a:srgbClr val="407BFF"/>
                </a:gs>
                <a:gs pos="74000">
                  <a:srgbClr val="0042D6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041" name="文本框 11040">
            <a:extLst>
              <a:ext uri="{FF2B5EF4-FFF2-40B4-BE49-F238E27FC236}">
                <a16:creationId xmlns:a16="http://schemas.microsoft.com/office/drawing/2014/main" id="{F921766F-B8F1-4231-DBBF-13387B6170B2}"/>
              </a:ext>
            </a:extLst>
          </p:cNvPr>
          <p:cNvSpPr txBox="1"/>
          <p:nvPr/>
        </p:nvSpPr>
        <p:spPr>
          <a:xfrm>
            <a:off x="1342503" y="1570896"/>
            <a:ext cx="195602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8000" b="0" i="1" dirty="0">
                <a:solidFill>
                  <a:srgbClr val="407BFF"/>
                </a:solidFill>
              </a:rPr>
              <a:t>02</a:t>
            </a:r>
          </a:p>
        </p:txBody>
      </p:sp>
      <p:grpSp>
        <p:nvGrpSpPr>
          <p:cNvPr id="11049" name="组合 11048">
            <a:extLst>
              <a:ext uri="{FF2B5EF4-FFF2-40B4-BE49-F238E27FC236}">
                <a16:creationId xmlns:a16="http://schemas.microsoft.com/office/drawing/2014/main" id="{B8EF2657-D02A-8B18-B7D6-6B81384A2D13}"/>
              </a:ext>
            </a:extLst>
          </p:cNvPr>
          <p:cNvGrpSpPr/>
          <p:nvPr/>
        </p:nvGrpSpPr>
        <p:grpSpPr>
          <a:xfrm>
            <a:off x="6893496" y="647699"/>
            <a:ext cx="5092428" cy="5018326"/>
            <a:chOff x="6314279" y="2959713"/>
            <a:chExt cx="3828893" cy="3773177"/>
          </a:xfrm>
        </p:grpSpPr>
        <p:grpSp>
          <p:nvGrpSpPr>
            <p:cNvPr id="11050" name="图形 14">
              <a:extLst>
                <a:ext uri="{FF2B5EF4-FFF2-40B4-BE49-F238E27FC236}">
                  <a16:creationId xmlns:a16="http://schemas.microsoft.com/office/drawing/2014/main" id="{E83B6B84-2DF6-2BFF-7DDD-9823A270A842}"/>
                </a:ext>
              </a:extLst>
            </p:cNvPr>
            <p:cNvGrpSpPr/>
            <p:nvPr/>
          </p:nvGrpSpPr>
          <p:grpSpPr>
            <a:xfrm>
              <a:off x="6314279" y="2959713"/>
              <a:ext cx="3828893" cy="3616918"/>
              <a:chOff x="6314279" y="2959713"/>
              <a:chExt cx="3828893" cy="3616918"/>
            </a:xfrm>
          </p:grpSpPr>
          <p:sp>
            <p:nvSpPr>
              <p:cNvPr id="11183" name="任意多边形: 形状 11182">
                <a:extLst>
                  <a:ext uri="{FF2B5EF4-FFF2-40B4-BE49-F238E27FC236}">
                    <a16:creationId xmlns:a16="http://schemas.microsoft.com/office/drawing/2014/main" id="{9992F6ED-2D15-D1B3-7068-4B4954A12DBE}"/>
                  </a:ext>
                </a:extLst>
              </p:cNvPr>
              <p:cNvSpPr/>
              <p:nvPr/>
            </p:nvSpPr>
            <p:spPr>
              <a:xfrm>
                <a:off x="6314279" y="6389357"/>
                <a:ext cx="3693606" cy="34375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4" name="任意多边形: 形状 11183">
                <a:extLst>
                  <a:ext uri="{FF2B5EF4-FFF2-40B4-BE49-F238E27FC236}">
                    <a16:creationId xmlns:a16="http://schemas.microsoft.com/office/drawing/2014/main" id="{C3B24795-23F5-CCD3-D8CF-9329F16741F2}"/>
                  </a:ext>
                </a:extLst>
              </p:cNvPr>
              <p:cNvSpPr/>
              <p:nvPr/>
            </p:nvSpPr>
            <p:spPr>
              <a:xfrm>
                <a:off x="9827704" y="6548342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5" name="任意多边形: 形状 11184">
                <a:extLst>
                  <a:ext uri="{FF2B5EF4-FFF2-40B4-BE49-F238E27FC236}">
                    <a16:creationId xmlns:a16="http://schemas.microsoft.com/office/drawing/2014/main" id="{2FF242C2-7081-8195-1922-117D3D3B86AF}"/>
                  </a:ext>
                </a:extLst>
              </p:cNvPr>
              <p:cNvSpPr/>
              <p:nvPr/>
            </p:nvSpPr>
            <p:spPr>
              <a:xfrm>
                <a:off x="8929973" y="6574250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6" name="任意多边形: 形状 11185">
                <a:extLst>
                  <a:ext uri="{FF2B5EF4-FFF2-40B4-BE49-F238E27FC236}">
                    <a16:creationId xmlns:a16="http://schemas.microsoft.com/office/drawing/2014/main" id="{9B73F114-42F6-9BA7-BA0A-D89C29FA6E71}"/>
                  </a:ext>
                </a:extLst>
              </p:cNvPr>
              <p:cNvSpPr/>
              <p:nvPr/>
            </p:nvSpPr>
            <p:spPr>
              <a:xfrm>
                <a:off x="9635394" y="6459950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7" name="任意多边形: 形状 11186">
                <a:extLst>
                  <a:ext uri="{FF2B5EF4-FFF2-40B4-BE49-F238E27FC236}">
                    <a16:creationId xmlns:a16="http://schemas.microsoft.com/office/drawing/2014/main" id="{75D5D3BC-CB02-4299-98CE-ED816F13FDEA}"/>
                  </a:ext>
                </a:extLst>
              </p:cNvPr>
              <p:cNvSpPr/>
              <p:nvPr/>
            </p:nvSpPr>
            <p:spPr>
              <a:xfrm>
                <a:off x="6357556" y="6475952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8" name="任意多边形: 形状 11187">
                <a:extLst>
                  <a:ext uri="{FF2B5EF4-FFF2-40B4-BE49-F238E27FC236}">
                    <a16:creationId xmlns:a16="http://schemas.microsoft.com/office/drawing/2014/main" id="{3D0BF42C-F9E4-BC76-EF08-FD3EE15A2D8D}"/>
                  </a:ext>
                </a:extLst>
              </p:cNvPr>
              <p:cNvSpPr/>
              <p:nvPr/>
            </p:nvSpPr>
            <p:spPr>
              <a:xfrm>
                <a:off x="6853809" y="6475952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9" name="任意多边形: 形状 11188">
                <a:extLst>
                  <a:ext uri="{FF2B5EF4-FFF2-40B4-BE49-F238E27FC236}">
                    <a16:creationId xmlns:a16="http://schemas.microsoft.com/office/drawing/2014/main" id="{786C087A-4067-F58F-3E4C-D853ED8247DB}"/>
                  </a:ext>
                </a:extLst>
              </p:cNvPr>
              <p:cNvSpPr/>
              <p:nvPr/>
            </p:nvSpPr>
            <p:spPr>
              <a:xfrm>
                <a:off x="7110126" y="6516147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0" name="任意多边形: 形状 11189">
                <a:extLst>
                  <a:ext uri="{FF2B5EF4-FFF2-40B4-BE49-F238E27FC236}">
                    <a16:creationId xmlns:a16="http://schemas.microsoft.com/office/drawing/2014/main" id="{72849EC5-0B03-553E-5157-578A857EB374}"/>
                  </a:ext>
                </a:extLst>
              </p:cNvPr>
              <p:cNvSpPr/>
              <p:nvPr/>
            </p:nvSpPr>
            <p:spPr>
              <a:xfrm>
                <a:off x="9337289" y="4302497"/>
                <a:ext cx="455338" cy="263364"/>
              </a:xfrm>
              <a:custGeom>
                <a:avLst/>
                <a:gdLst>
                  <a:gd name="connsiteX0" fmla="*/ 0 w 455338"/>
                  <a:gd name="connsiteY0" fmla="*/ 212882 h 263364"/>
                  <a:gd name="connsiteX1" fmla="*/ 50102 w 455338"/>
                  <a:gd name="connsiteY1" fmla="*/ 162781 h 263364"/>
                  <a:gd name="connsiteX2" fmla="*/ 64485 w 455338"/>
                  <a:gd name="connsiteY2" fmla="*/ 164972 h 263364"/>
                  <a:gd name="connsiteX3" fmla="*/ 63342 w 455338"/>
                  <a:gd name="connsiteY3" fmla="*/ 149541 h 263364"/>
                  <a:gd name="connsiteX4" fmla="*/ 169069 w 455338"/>
                  <a:gd name="connsiteY4" fmla="*/ 43052 h 263364"/>
                  <a:gd name="connsiteX5" fmla="*/ 169450 w 455338"/>
                  <a:gd name="connsiteY5" fmla="*/ 43052 h 263364"/>
                  <a:gd name="connsiteX6" fmla="*/ 188976 w 455338"/>
                  <a:gd name="connsiteY6" fmla="*/ 44957 h 263364"/>
                  <a:gd name="connsiteX7" fmla="*/ 316154 w 455338"/>
                  <a:gd name="connsiteY7" fmla="*/ 13248 h 263364"/>
                  <a:gd name="connsiteX8" fmla="*/ 361093 w 455338"/>
                  <a:gd name="connsiteY8" fmla="*/ 92201 h 263364"/>
                  <a:gd name="connsiteX9" fmla="*/ 362617 w 455338"/>
                  <a:gd name="connsiteY9" fmla="*/ 92201 h 263364"/>
                  <a:gd name="connsiteX10" fmla="*/ 455048 w 455338"/>
                  <a:gd name="connsiteY10" fmla="*/ 170649 h 263364"/>
                  <a:gd name="connsiteX11" fmla="*/ 376600 w 455338"/>
                  <a:gd name="connsiteY11" fmla="*/ 263079 h 263364"/>
                  <a:gd name="connsiteX12" fmla="*/ 362617 w 455338"/>
                  <a:gd name="connsiteY12" fmla="*/ 263079 h 263364"/>
                  <a:gd name="connsiteX13" fmla="*/ 48673 w 455338"/>
                  <a:gd name="connsiteY13" fmla="*/ 263079 h 263364"/>
                  <a:gd name="connsiteX14" fmla="*/ 0 w 455338"/>
                  <a:gd name="connsiteY14" fmla="*/ 212882 h 263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338" h="263364">
                    <a:moveTo>
                      <a:pt x="0" y="212882"/>
                    </a:moveTo>
                    <a:cubicBezTo>
                      <a:pt x="48" y="185231"/>
                      <a:pt x="22451" y="162838"/>
                      <a:pt x="50102" y="162781"/>
                    </a:cubicBezTo>
                    <a:cubicBezTo>
                      <a:pt x="54979" y="162771"/>
                      <a:pt x="59827" y="163505"/>
                      <a:pt x="64485" y="164972"/>
                    </a:cubicBezTo>
                    <a:cubicBezTo>
                      <a:pt x="63770" y="159857"/>
                      <a:pt x="63380" y="154704"/>
                      <a:pt x="63342" y="149541"/>
                    </a:cubicBezTo>
                    <a:cubicBezTo>
                      <a:pt x="63132" y="90943"/>
                      <a:pt x="110471" y="43261"/>
                      <a:pt x="169069" y="43052"/>
                    </a:cubicBezTo>
                    <a:cubicBezTo>
                      <a:pt x="169193" y="43052"/>
                      <a:pt x="169326" y="43052"/>
                      <a:pt x="169450" y="43052"/>
                    </a:cubicBezTo>
                    <a:cubicBezTo>
                      <a:pt x="176003" y="43052"/>
                      <a:pt x="182547" y="43690"/>
                      <a:pt x="188976" y="44957"/>
                    </a:cubicBezTo>
                    <a:cubicBezTo>
                      <a:pt x="215342" y="1084"/>
                      <a:pt x="272273" y="-13108"/>
                      <a:pt x="316154" y="13248"/>
                    </a:cubicBezTo>
                    <a:cubicBezTo>
                      <a:pt x="343891" y="29917"/>
                      <a:pt x="360922" y="59844"/>
                      <a:pt x="361093" y="92201"/>
                    </a:cubicBezTo>
                    <a:lnTo>
                      <a:pt x="362617" y="92201"/>
                    </a:lnTo>
                    <a:cubicBezTo>
                      <a:pt x="409804" y="88343"/>
                      <a:pt x="451190" y="123462"/>
                      <a:pt x="455048" y="170649"/>
                    </a:cubicBezTo>
                    <a:cubicBezTo>
                      <a:pt x="458915" y="217835"/>
                      <a:pt x="423787" y="259212"/>
                      <a:pt x="376600" y="263079"/>
                    </a:cubicBezTo>
                    <a:cubicBezTo>
                      <a:pt x="371952" y="263460"/>
                      <a:pt x="367275" y="263460"/>
                      <a:pt x="362617" y="263079"/>
                    </a:cubicBezTo>
                    <a:lnTo>
                      <a:pt x="48673" y="263079"/>
                    </a:lnTo>
                    <a:cubicBezTo>
                      <a:pt x="21508" y="262355"/>
                      <a:pt x="-114" y="240057"/>
                      <a:pt x="0" y="21288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1" name="任意多边形: 形状 11190">
                <a:extLst>
                  <a:ext uri="{FF2B5EF4-FFF2-40B4-BE49-F238E27FC236}">
                    <a16:creationId xmlns:a16="http://schemas.microsoft.com/office/drawing/2014/main" id="{72C913DD-EE5C-1042-0AEF-CA98D2E1FEB6}"/>
                  </a:ext>
                </a:extLst>
              </p:cNvPr>
              <p:cNvSpPr/>
              <p:nvPr/>
            </p:nvSpPr>
            <p:spPr>
              <a:xfrm>
                <a:off x="6709885" y="4170824"/>
                <a:ext cx="440688" cy="261634"/>
              </a:xfrm>
              <a:custGeom>
                <a:avLst/>
                <a:gdLst>
                  <a:gd name="connsiteX0" fmla="*/ 0 w 440688"/>
                  <a:gd name="connsiteY0" fmla="*/ 211438 h 261634"/>
                  <a:gd name="connsiteX1" fmla="*/ 50102 w 440688"/>
                  <a:gd name="connsiteY1" fmla="*/ 161337 h 261634"/>
                  <a:gd name="connsiteX2" fmla="*/ 64485 w 440688"/>
                  <a:gd name="connsiteY2" fmla="*/ 163432 h 261634"/>
                  <a:gd name="connsiteX3" fmla="*/ 63342 w 440688"/>
                  <a:gd name="connsiteY3" fmla="*/ 148097 h 261634"/>
                  <a:gd name="connsiteX4" fmla="*/ 169450 w 440688"/>
                  <a:gd name="connsiteY4" fmla="*/ 41988 h 261634"/>
                  <a:gd name="connsiteX5" fmla="*/ 188976 w 440688"/>
                  <a:gd name="connsiteY5" fmla="*/ 43893 h 261634"/>
                  <a:gd name="connsiteX6" fmla="*/ 316564 w 440688"/>
                  <a:gd name="connsiteY6" fmla="*/ 13899 h 261634"/>
                  <a:gd name="connsiteX7" fmla="*/ 360426 w 440688"/>
                  <a:gd name="connsiteY7" fmla="*/ 90756 h 261634"/>
                  <a:gd name="connsiteX8" fmla="*/ 361950 w 440688"/>
                  <a:gd name="connsiteY8" fmla="*/ 90756 h 261634"/>
                  <a:gd name="connsiteX9" fmla="*/ 440398 w 440688"/>
                  <a:gd name="connsiteY9" fmla="*/ 183187 h 261634"/>
                  <a:gd name="connsiteX10" fmla="*/ 361950 w 440688"/>
                  <a:gd name="connsiteY10" fmla="*/ 261635 h 261634"/>
                  <a:gd name="connsiteX11" fmla="*/ 48673 w 440688"/>
                  <a:gd name="connsiteY11" fmla="*/ 261635 h 261634"/>
                  <a:gd name="connsiteX12" fmla="*/ 0 w 440688"/>
                  <a:gd name="connsiteY12" fmla="*/ 211438 h 26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0688" h="261634">
                    <a:moveTo>
                      <a:pt x="0" y="211438"/>
                    </a:moveTo>
                    <a:cubicBezTo>
                      <a:pt x="0" y="183768"/>
                      <a:pt x="22432" y="161337"/>
                      <a:pt x="50102" y="161337"/>
                    </a:cubicBezTo>
                    <a:cubicBezTo>
                      <a:pt x="54971" y="161356"/>
                      <a:pt x="59814" y="162060"/>
                      <a:pt x="64485" y="163432"/>
                    </a:cubicBezTo>
                    <a:cubicBezTo>
                      <a:pt x="63715" y="158355"/>
                      <a:pt x="63333" y="153231"/>
                      <a:pt x="63342" y="148097"/>
                    </a:cubicBezTo>
                    <a:cubicBezTo>
                      <a:pt x="63342" y="89499"/>
                      <a:pt x="110852" y="41988"/>
                      <a:pt x="169450" y="41988"/>
                    </a:cubicBezTo>
                    <a:cubicBezTo>
                      <a:pt x="176003" y="41998"/>
                      <a:pt x="182547" y="42636"/>
                      <a:pt x="188976" y="43893"/>
                    </a:cubicBezTo>
                    <a:cubicBezTo>
                      <a:pt x="215923" y="374"/>
                      <a:pt x="273054" y="-13047"/>
                      <a:pt x="316564" y="13899"/>
                    </a:cubicBezTo>
                    <a:cubicBezTo>
                      <a:pt x="343262" y="30434"/>
                      <a:pt x="359769" y="59362"/>
                      <a:pt x="360426" y="90756"/>
                    </a:cubicBezTo>
                    <a:lnTo>
                      <a:pt x="361950" y="90756"/>
                    </a:lnTo>
                    <a:cubicBezTo>
                      <a:pt x="409137" y="94623"/>
                      <a:pt x="444256" y="136000"/>
                      <a:pt x="440398" y="183187"/>
                    </a:cubicBezTo>
                    <a:cubicBezTo>
                      <a:pt x="436969" y="225011"/>
                      <a:pt x="403775" y="258215"/>
                      <a:pt x="361950" y="261635"/>
                    </a:cubicBezTo>
                    <a:lnTo>
                      <a:pt x="48673" y="261635"/>
                    </a:lnTo>
                    <a:cubicBezTo>
                      <a:pt x="21503" y="260911"/>
                      <a:pt x="-113" y="238613"/>
                      <a:pt x="0" y="211438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2" name="任意多边形: 形状 11191">
                <a:extLst>
                  <a:ext uri="{FF2B5EF4-FFF2-40B4-BE49-F238E27FC236}">
                    <a16:creationId xmlns:a16="http://schemas.microsoft.com/office/drawing/2014/main" id="{FC4E72A9-E674-AF9F-64FE-8C7C9E860F72}"/>
                  </a:ext>
                </a:extLst>
              </p:cNvPr>
              <p:cNvSpPr/>
              <p:nvPr/>
            </p:nvSpPr>
            <p:spPr>
              <a:xfrm>
                <a:off x="7053903" y="2959713"/>
                <a:ext cx="720661" cy="309494"/>
              </a:xfrm>
              <a:custGeom>
                <a:avLst/>
                <a:gdLst>
                  <a:gd name="connsiteX0" fmla="*/ 667226 w 720661"/>
                  <a:gd name="connsiteY0" fmla="*/ 202624 h 309494"/>
                  <a:gd name="connsiteX1" fmla="*/ 484537 w 720661"/>
                  <a:gd name="connsiteY1" fmla="*/ 202624 h 309494"/>
                  <a:gd name="connsiteX2" fmla="*/ 485394 w 720661"/>
                  <a:gd name="connsiteY2" fmla="*/ 189289 h 309494"/>
                  <a:gd name="connsiteX3" fmla="*/ 365379 w 720661"/>
                  <a:gd name="connsiteY3" fmla="*/ 69274 h 309494"/>
                  <a:gd name="connsiteX4" fmla="*/ 360997 w 720661"/>
                  <a:gd name="connsiteY4" fmla="*/ 69274 h 309494"/>
                  <a:gd name="connsiteX5" fmla="*/ 224314 w 720661"/>
                  <a:gd name="connsiteY5" fmla="*/ 6696 h 309494"/>
                  <a:gd name="connsiteX6" fmla="*/ 155067 w 720661"/>
                  <a:gd name="connsiteY6" fmla="*/ 106326 h 309494"/>
                  <a:gd name="connsiteX7" fmla="*/ 155067 w 720661"/>
                  <a:gd name="connsiteY7" fmla="*/ 106326 h 309494"/>
                  <a:gd name="connsiteX8" fmla="*/ 58293 w 720661"/>
                  <a:gd name="connsiteY8" fmla="*/ 202624 h 309494"/>
                  <a:gd name="connsiteX9" fmla="*/ 53435 w 720661"/>
                  <a:gd name="connsiteY9" fmla="*/ 202624 h 309494"/>
                  <a:gd name="connsiteX10" fmla="*/ 0 w 720661"/>
                  <a:gd name="connsiteY10" fmla="*/ 256059 h 309494"/>
                  <a:gd name="connsiteX11" fmla="*/ 53435 w 720661"/>
                  <a:gd name="connsiteY11" fmla="*/ 309494 h 309494"/>
                  <a:gd name="connsiteX12" fmla="*/ 667226 w 720661"/>
                  <a:gd name="connsiteY12" fmla="*/ 309494 h 309494"/>
                  <a:gd name="connsiteX13" fmla="*/ 720662 w 720661"/>
                  <a:gd name="connsiteY13" fmla="*/ 256059 h 309494"/>
                  <a:gd name="connsiteX14" fmla="*/ 667226 w 720661"/>
                  <a:gd name="connsiteY14" fmla="*/ 202624 h 30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0661" h="309494">
                    <a:moveTo>
                      <a:pt x="667226" y="202624"/>
                    </a:moveTo>
                    <a:lnTo>
                      <a:pt x="484537" y="202624"/>
                    </a:lnTo>
                    <a:cubicBezTo>
                      <a:pt x="485061" y="198197"/>
                      <a:pt x="485346" y="193745"/>
                      <a:pt x="485394" y="189289"/>
                    </a:cubicBezTo>
                    <a:cubicBezTo>
                      <a:pt x="485232" y="123072"/>
                      <a:pt x="431597" y="69431"/>
                      <a:pt x="365379" y="69274"/>
                    </a:cubicBezTo>
                    <a:lnTo>
                      <a:pt x="360997" y="69274"/>
                    </a:lnTo>
                    <a:cubicBezTo>
                      <a:pt x="340528" y="14249"/>
                      <a:pt x="279340" y="-13768"/>
                      <a:pt x="224314" y="6696"/>
                    </a:cubicBezTo>
                    <a:cubicBezTo>
                      <a:pt x="182680" y="22179"/>
                      <a:pt x="155067" y="61912"/>
                      <a:pt x="155067" y="106326"/>
                    </a:cubicBezTo>
                    <a:lnTo>
                      <a:pt x="155067" y="106326"/>
                    </a:lnTo>
                    <a:cubicBezTo>
                      <a:pt x="102803" y="108668"/>
                      <a:pt x="60893" y="150372"/>
                      <a:pt x="58293" y="202624"/>
                    </a:cubicBezTo>
                    <a:lnTo>
                      <a:pt x="53435" y="202624"/>
                    </a:lnTo>
                    <a:cubicBezTo>
                      <a:pt x="23927" y="202624"/>
                      <a:pt x="0" y="226548"/>
                      <a:pt x="0" y="256059"/>
                    </a:cubicBezTo>
                    <a:cubicBezTo>
                      <a:pt x="0" y="285567"/>
                      <a:pt x="23927" y="309494"/>
                      <a:pt x="53435" y="309494"/>
                    </a:cubicBezTo>
                    <a:lnTo>
                      <a:pt x="667226" y="309494"/>
                    </a:lnTo>
                    <a:cubicBezTo>
                      <a:pt x="696735" y="309494"/>
                      <a:pt x="720662" y="285567"/>
                      <a:pt x="720662" y="256059"/>
                    </a:cubicBezTo>
                    <a:cubicBezTo>
                      <a:pt x="720662" y="226548"/>
                      <a:pt x="696735" y="202624"/>
                      <a:pt x="667226" y="202624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93" name="任意多边形: 形状 11192">
                <a:extLst>
                  <a:ext uri="{FF2B5EF4-FFF2-40B4-BE49-F238E27FC236}">
                    <a16:creationId xmlns:a16="http://schemas.microsoft.com/office/drawing/2014/main" id="{0B5CC572-7F3B-086D-3142-95EE4868ED95}"/>
                  </a:ext>
                </a:extLst>
              </p:cNvPr>
              <p:cNvSpPr/>
              <p:nvPr/>
            </p:nvSpPr>
            <p:spPr>
              <a:xfrm>
                <a:off x="8494619" y="3269207"/>
                <a:ext cx="556236" cy="322593"/>
              </a:xfrm>
              <a:custGeom>
                <a:avLst/>
                <a:gdLst>
                  <a:gd name="connsiteX0" fmla="*/ 473393 w 556236"/>
                  <a:gd name="connsiteY0" fmla="*/ 75897 h 322593"/>
                  <a:gd name="connsiteX1" fmla="*/ 251355 w 556236"/>
                  <a:gd name="connsiteY1" fmla="*/ 24439 h 322593"/>
                  <a:gd name="connsiteX2" fmla="*/ 198501 w 556236"/>
                  <a:gd name="connsiteY2" fmla="*/ 78183 h 322593"/>
                  <a:gd name="connsiteX3" fmla="*/ 175260 w 556236"/>
                  <a:gd name="connsiteY3" fmla="*/ 74944 h 322593"/>
                  <a:gd name="connsiteX4" fmla="*/ 88773 w 556236"/>
                  <a:gd name="connsiteY4" fmla="*/ 161241 h 322593"/>
                  <a:gd name="connsiteX5" fmla="*/ 88773 w 556236"/>
                  <a:gd name="connsiteY5" fmla="*/ 161336 h 322593"/>
                  <a:gd name="connsiteX6" fmla="*/ 88773 w 556236"/>
                  <a:gd name="connsiteY6" fmla="*/ 161336 h 322593"/>
                  <a:gd name="connsiteX7" fmla="*/ 43148 w 556236"/>
                  <a:gd name="connsiteY7" fmla="*/ 161336 h 322593"/>
                  <a:gd name="connsiteX8" fmla="*/ 0 w 556236"/>
                  <a:gd name="connsiteY8" fmla="*/ 204484 h 322593"/>
                  <a:gd name="connsiteX9" fmla="*/ 43148 w 556236"/>
                  <a:gd name="connsiteY9" fmla="*/ 247632 h 322593"/>
                  <a:gd name="connsiteX10" fmla="*/ 200501 w 556236"/>
                  <a:gd name="connsiteY10" fmla="*/ 247632 h 322593"/>
                  <a:gd name="connsiteX11" fmla="*/ 422739 w 556236"/>
                  <a:gd name="connsiteY11" fmla="*/ 297610 h 322593"/>
                  <a:gd name="connsiteX12" fmla="*/ 451866 w 556236"/>
                  <a:gd name="connsiteY12" fmla="*/ 274017 h 322593"/>
                  <a:gd name="connsiteX13" fmla="*/ 460153 w 556236"/>
                  <a:gd name="connsiteY13" fmla="*/ 274017 h 322593"/>
                  <a:gd name="connsiteX14" fmla="*/ 556165 w 556236"/>
                  <a:gd name="connsiteY14" fmla="*/ 170527 h 322593"/>
                  <a:gd name="connsiteX15" fmla="*/ 473393 w 556236"/>
                  <a:gd name="connsiteY15" fmla="*/ 75897 h 32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6236" h="322593">
                    <a:moveTo>
                      <a:pt x="473393" y="75897"/>
                    </a:moveTo>
                    <a:cubicBezTo>
                      <a:pt x="426291" y="374"/>
                      <a:pt x="326879" y="-22664"/>
                      <a:pt x="251355" y="24439"/>
                    </a:cubicBezTo>
                    <a:cubicBezTo>
                      <a:pt x="229743" y="37923"/>
                      <a:pt x="211627" y="56342"/>
                      <a:pt x="198501" y="78183"/>
                    </a:cubicBezTo>
                    <a:cubicBezTo>
                      <a:pt x="190938" y="76030"/>
                      <a:pt x="183118" y="74944"/>
                      <a:pt x="175260" y="74944"/>
                    </a:cubicBezTo>
                    <a:cubicBezTo>
                      <a:pt x="127549" y="74887"/>
                      <a:pt x="88830" y="113530"/>
                      <a:pt x="88773" y="161241"/>
                    </a:cubicBezTo>
                    <a:cubicBezTo>
                      <a:pt x="88773" y="161269"/>
                      <a:pt x="88773" y="161307"/>
                      <a:pt x="88773" y="161336"/>
                    </a:cubicBezTo>
                    <a:lnTo>
                      <a:pt x="88773" y="161336"/>
                    </a:lnTo>
                    <a:lnTo>
                      <a:pt x="43148" y="161336"/>
                    </a:lnTo>
                    <a:cubicBezTo>
                      <a:pt x="19317" y="161336"/>
                      <a:pt x="0" y="180652"/>
                      <a:pt x="0" y="204484"/>
                    </a:cubicBezTo>
                    <a:cubicBezTo>
                      <a:pt x="0" y="228316"/>
                      <a:pt x="19317" y="247632"/>
                      <a:pt x="43148" y="247632"/>
                    </a:cubicBezTo>
                    <a:lnTo>
                      <a:pt x="200501" y="247632"/>
                    </a:lnTo>
                    <a:cubicBezTo>
                      <a:pt x="248069" y="322804"/>
                      <a:pt x="347567" y="345178"/>
                      <a:pt x="422739" y="297610"/>
                    </a:cubicBezTo>
                    <a:cubicBezTo>
                      <a:pt x="433331" y="290904"/>
                      <a:pt x="443103" y="282989"/>
                      <a:pt x="451866" y="274017"/>
                    </a:cubicBezTo>
                    <a:cubicBezTo>
                      <a:pt x="454628" y="274159"/>
                      <a:pt x="457391" y="274159"/>
                      <a:pt x="460153" y="274017"/>
                    </a:cubicBezTo>
                    <a:cubicBezTo>
                      <a:pt x="515246" y="271950"/>
                      <a:pt x="558232" y="225620"/>
                      <a:pt x="556165" y="170527"/>
                    </a:cubicBezTo>
                    <a:cubicBezTo>
                      <a:pt x="554403" y="123388"/>
                      <a:pt x="519875" y="83917"/>
                      <a:pt x="473393" y="7589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4" name="任意多边形: 形状 11193">
                <a:extLst>
                  <a:ext uri="{FF2B5EF4-FFF2-40B4-BE49-F238E27FC236}">
                    <a16:creationId xmlns:a16="http://schemas.microsoft.com/office/drawing/2014/main" id="{4F0E3E4B-3F68-AE7E-2DD4-3996E4F60587}"/>
                  </a:ext>
                </a:extLst>
              </p:cNvPr>
              <p:cNvSpPr/>
              <p:nvPr/>
            </p:nvSpPr>
            <p:spPr>
              <a:xfrm>
                <a:off x="7916513" y="4268446"/>
                <a:ext cx="560069" cy="322604"/>
              </a:xfrm>
              <a:custGeom>
                <a:avLst/>
                <a:gdLst>
                  <a:gd name="connsiteX0" fmla="*/ 473297 w 560069"/>
                  <a:gd name="connsiteY0" fmla="*/ 75906 h 322604"/>
                  <a:gd name="connsiteX1" fmla="*/ 251412 w 560069"/>
                  <a:gd name="connsiteY1" fmla="*/ 24395 h 322604"/>
                  <a:gd name="connsiteX2" fmla="*/ 198501 w 560069"/>
                  <a:gd name="connsiteY2" fmla="*/ 78192 h 322604"/>
                  <a:gd name="connsiteX3" fmla="*/ 92011 w 560069"/>
                  <a:gd name="connsiteY3" fmla="*/ 137819 h 322604"/>
                  <a:gd name="connsiteX4" fmla="*/ 88773 w 560069"/>
                  <a:gd name="connsiteY4" fmla="*/ 161345 h 322604"/>
                  <a:gd name="connsiteX5" fmla="*/ 88773 w 560069"/>
                  <a:gd name="connsiteY5" fmla="*/ 161345 h 322604"/>
                  <a:gd name="connsiteX6" fmla="*/ 43148 w 560069"/>
                  <a:gd name="connsiteY6" fmla="*/ 161345 h 322604"/>
                  <a:gd name="connsiteX7" fmla="*/ 0 w 560069"/>
                  <a:gd name="connsiteY7" fmla="*/ 204494 h 322604"/>
                  <a:gd name="connsiteX8" fmla="*/ 43148 w 560069"/>
                  <a:gd name="connsiteY8" fmla="*/ 247642 h 322604"/>
                  <a:gd name="connsiteX9" fmla="*/ 200501 w 560069"/>
                  <a:gd name="connsiteY9" fmla="*/ 247642 h 322604"/>
                  <a:gd name="connsiteX10" fmla="*/ 422881 w 560069"/>
                  <a:gd name="connsiteY10" fmla="*/ 297582 h 322604"/>
                  <a:gd name="connsiteX11" fmla="*/ 451866 w 560069"/>
                  <a:gd name="connsiteY11" fmla="*/ 274121 h 322604"/>
                  <a:gd name="connsiteX12" fmla="*/ 460153 w 560069"/>
                  <a:gd name="connsiteY12" fmla="*/ 274121 h 322604"/>
                  <a:gd name="connsiteX13" fmla="*/ 560070 w 560069"/>
                  <a:gd name="connsiteY13" fmla="*/ 174395 h 322604"/>
                  <a:gd name="connsiteX14" fmla="*/ 473297 w 560069"/>
                  <a:gd name="connsiteY14" fmla="*/ 75335 h 32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0069" h="322604">
                    <a:moveTo>
                      <a:pt x="473297" y="75906"/>
                    </a:moveTo>
                    <a:cubicBezTo>
                      <a:pt x="426253" y="411"/>
                      <a:pt x="326908" y="-22659"/>
                      <a:pt x="251412" y="24395"/>
                    </a:cubicBezTo>
                    <a:cubicBezTo>
                      <a:pt x="229762" y="37882"/>
                      <a:pt x="211626" y="56323"/>
                      <a:pt x="198501" y="78192"/>
                    </a:cubicBezTo>
                    <a:cubicBezTo>
                      <a:pt x="152629" y="65248"/>
                      <a:pt x="104956" y="91946"/>
                      <a:pt x="92011" y="137819"/>
                    </a:cubicBezTo>
                    <a:cubicBezTo>
                      <a:pt x="89859" y="145467"/>
                      <a:pt x="88763" y="153392"/>
                      <a:pt x="88773" y="161345"/>
                    </a:cubicBezTo>
                    <a:lnTo>
                      <a:pt x="88773" y="161345"/>
                    </a:lnTo>
                    <a:lnTo>
                      <a:pt x="43148" y="161345"/>
                    </a:lnTo>
                    <a:cubicBezTo>
                      <a:pt x="19317" y="161345"/>
                      <a:pt x="0" y="180662"/>
                      <a:pt x="0" y="204494"/>
                    </a:cubicBezTo>
                    <a:cubicBezTo>
                      <a:pt x="0" y="228325"/>
                      <a:pt x="19317" y="247642"/>
                      <a:pt x="43148" y="247642"/>
                    </a:cubicBezTo>
                    <a:lnTo>
                      <a:pt x="200501" y="247642"/>
                    </a:lnTo>
                    <a:cubicBezTo>
                      <a:pt x="248117" y="322842"/>
                      <a:pt x="347682" y="345197"/>
                      <a:pt x="422881" y="297582"/>
                    </a:cubicBezTo>
                    <a:cubicBezTo>
                      <a:pt x="433416" y="290904"/>
                      <a:pt x="443141" y="283037"/>
                      <a:pt x="451866" y="274121"/>
                    </a:cubicBezTo>
                    <a:cubicBezTo>
                      <a:pt x="454628" y="274121"/>
                      <a:pt x="457295" y="274121"/>
                      <a:pt x="460153" y="274121"/>
                    </a:cubicBezTo>
                    <a:cubicBezTo>
                      <a:pt x="515283" y="274169"/>
                      <a:pt x="560013" y="229516"/>
                      <a:pt x="560070" y="174395"/>
                    </a:cubicBezTo>
                    <a:cubicBezTo>
                      <a:pt x="560108" y="124274"/>
                      <a:pt x="522989" y="81888"/>
                      <a:pt x="473297" y="75335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5" name="任意多边形: 形状 11194">
                <a:extLst>
                  <a:ext uri="{FF2B5EF4-FFF2-40B4-BE49-F238E27FC236}">
                    <a16:creationId xmlns:a16="http://schemas.microsoft.com/office/drawing/2014/main" id="{A1292B07-B48B-8AE5-965F-C428007D21CA}"/>
                  </a:ext>
                </a:extLst>
              </p:cNvPr>
              <p:cNvSpPr/>
              <p:nvPr/>
            </p:nvSpPr>
            <p:spPr>
              <a:xfrm>
                <a:off x="6395465" y="4368736"/>
                <a:ext cx="3639216" cy="2024919"/>
              </a:xfrm>
              <a:custGeom>
                <a:avLst/>
                <a:gdLst>
                  <a:gd name="connsiteX0" fmla="*/ 0 w 3639216"/>
                  <a:gd name="connsiteY0" fmla="*/ 2024920 h 2024919"/>
                  <a:gd name="connsiteX1" fmla="*/ 0 w 3639216"/>
                  <a:gd name="connsiteY1" fmla="*/ 1569625 h 2024919"/>
                  <a:gd name="connsiteX2" fmla="*/ 38862 w 3639216"/>
                  <a:gd name="connsiteY2" fmla="*/ 1569625 h 2024919"/>
                  <a:gd name="connsiteX3" fmla="*/ 38862 w 3639216"/>
                  <a:gd name="connsiteY3" fmla="*/ 1352740 h 2024919"/>
                  <a:gd name="connsiteX4" fmla="*/ 95822 w 3639216"/>
                  <a:gd name="connsiteY4" fmla="*/ 1352740 h 2024919"/>
                  <a:gd name="connsiteX5" fmla="*/ 95822 w 3639216"/>
                  <a:gd name="connsiteY5" fmla="*/ 598551 h 2024919"/>
                  <a:gd name="connsiteX6" fmla="*/ 178118 w 3639216"/>
                  <a:gd name="connsiteY6" fmla="*/ 598551 h 2024919"/>
                  <a:gd name="connsiteX7" fmla="*/ 178118 w 3639216"/>
                  <a:gd name="connsiteY7" fmla="*/ 501205 h 2024919"/>
                  <a:gd name="connsiteX8" fmla="*/ 353663 w 3639216"/>
                  <a:gd name="connsiteY8" fmla="*/ 419290 h 2024919"/>
                  <a:gd name="connsiteX9" fmla="*/ 353663 w 3639216"/>
                  <a:gd name="connsiteY9" fmla="*/ 321183 h 2024919"/>
                  <a:gd name="connsiteX10" fmla="*/ 378047 w 3639216"/>
                  <a:gd name="connsiteY10" fmla="*/ 321183 h 2024919"/>
                  <a:gd name="connsiteX11" fmla="*/ 378047 w 3639216"/>
                  <a:gd name="connsiteY11" fmla="*/ 598551 h 2024919"/>
                  <a:gd name="connsiteX12" fmla="*/ 412051 w 3639216"/>
                  <a:gd name="connsiteY12" fmla="*/ 598551 h 2024919"/>
                  <a:gd name="connsiteX13" fmla="*/ 412051 w 3639216"/>
                  <a:gd name="connsiteY13" fmla="*/ 1352740 h 2024919"/>
                  <a:gd name="connsiteX14" fmla="*/ 446151 w 3639216"/>
                  <a:gd name="connsiteY14" fmla="*/ 1352740 h 2024919"/>
                  <a:gd name="connsiteX15" fmla="*/ 446151 w 3639216"/>
                  <a:gd name="connsiteY15" fmla="*/ 956215 h 2024919"/>
                  <a:gd name="connsiteX16" fmla="*/ 538639 w 3639216"/>
                  <a:gd name="connsiteY16" fmla="*/ 956215 h 2024919"/>
                  <a:gd name="connsiteX17" fmla="*/ 538639 w 3639216"/>
                  <a:gd name="connsiteY17" fmla="*/ 751808 h 2024919"/>
                  <a:gd name="connsiteX18" fmla="*/ 564356 w 3639216"/>
                  <a:gd name="connsiteY18" fmla="*/ 751808 h 2024919"/>
                  <a:gd name="connsiteX19" fmla="*/ 564356 w 3639216"/>
                  <a:gd name="connsiteY19" fmla="*/ 1352740 h 2024919"/>
                  <a:gd name="connsiteX20" fmla="*/ 634651 w 3639216"/>
                  <a:gd name="connsiteY20" fmla="*/ 1352740 h 2024919"/>
                  <a:gd name="connsiteX21" fmla="*/ 634651 w 3639216"/>
                  <a:gd name="connsiteY21" fmla="*/ 1124045 h 2024919"/>
                  <a:gd name="connsiteX22" fmla="*/ 680847 w 3639216"/>
                  <a:gd name="connsiteY22" fmla="*/ 1124045 h 2024919"/>
                  <a:gd name="connsiteX23" fmla="*/ 680847 w 3639216"/>
                  <a:gd name="connsiteY23" fmla="*/ 1065657 h 2024919"/>
                  <a:gd name="connsiteX24" fmla="*/ 787908 w 3639216"/>
                  <a:gd name="connsiteY24" fmla="*/ 1065657 h 2024919"/>
                  <a:gd name="connsiteX25" fmla="*/ 787908 w 3639216"/>
                  <a:gd name="connsiteY25" fmla="*/ 866204 h 2024919"/>
                  <a:gd name="connsiteX26" fmla="*/ 846487 w 3639216"/>
                  <a:gd name="connsiteY26" fmla="*/ 866204 h 2024919"/>
                  <a:gd name="connsiteX27" fmla="*/ 846487 w 3639216"/>
                  <a:gd name="connsiteY27" fmla="*/ 725043 h 2024919"/>
                  <a:gd name="connsiteX28" fmla="*/ 918591 w 3639216"/>
                  <a:gd name="connsiteY28" fmla="*/ 725043 h 2024919"/>
                  <a:gd name="connsiteX29" fmla="*/ 918591 w 3639216"/>
                  <a:gd name="connsiteY29" fmla="*/ 519493 h 2024919"/>
                  <a:gd name="connsiteX30" fmla="*/ 944309 w 3639216"/>
                  <a:gd name="connsiteY30" fmla="*/ 519493 h 2024919"/>
                  <a:gd name="connsiteX31" fmla="*/ 944309 w 3639216"/>
                  <a:gd name="connsiteY31" fmla="*/ 725043 h 2024919"/>
                  <a:gd name="connsiteX32" fmla="*/ 1016318 w 3639216"/>
                  <a:gd name="connsiteY32" fmla="*/ 725043 h 2024919"/>
                  <a:gd name="connsiteX33" fmla="*/ 1016318 w 3639216"/>
                  <a:gd name="connsiteY33" fmla="*/ 866204 h 2024919"/>
                  <a:gd name="connsiteX34" fmla="*/ 1074992 w 3639216"/>
                  <a:gd name="connsiteY34" fmla="*/ 866204 h 2024919"/>
                  <a:gd name="connsiteX35" fmla="*/ 1074992 w 3639216"/>
                  <a:gd name="connsiteY35" fmla="*/ 1065657 h 2024919"/>
                  <a:gd name="connsiteX36" fmla="*/ 1182053 w 3639216"/>
                  <a:gd name="connsiteY36" fmla="*/ 1065657 h 2024919"/>
                  <a:gd name="connsiteX37" fmla="*/ 1182053 w 3639216"/>
                  <a:gd name="connsiteY37" fmla="*/ 1124045 h 2024919"/>
                  <a:gd name="connsiteX38" fmla="*/ 1228249 w 3639216"/>
                  <a:gd name="connsiteY38" fmla="*/ 1124045 h 2024919"/>
                  <a:gd name="connsiteX39" fmla="*/ 1228249 w 3639216"/>
                  <a:gd name="connsiteY39" fmla="*/ 1352740 h 2024919"/>
                  <a:gd name="connsiteX40" fmla="*/ 1283113 w 3639216"/>
                  <a:gd name="connsiteY40" fmla="*/ 1352740 h 2024919"/>
                  <a:gd name="connsiteX41" fmla="*/ 1283113 w 3639216"/>
                  <a:gd name="connsiteY41" fmla="*/ 1065657 h 2024919"/>
                  <a:gd name="connsiteX42" fmla="*/ 1390079 w 3639216"/>
                  <a:gd name="connsiteY42" fmla="*/ 1065657 h 2024919"/>
                  <a:gd name="connsiteX43" fmla="*/ 1390079 w 3639216"/>
                  <a:gd name="connsiteY43" fmla="*/ 447675 h 2024919"/>
                  <a:gd name="connsiteX44" fmla="*/ 1424178 w 3639216"/>
                  <a:gd name="connsiteY44" fmla="*/ 447675 h 2024919"/>
                  <a:gd name="connsiteX45" fmla="*/ 1424178 w 3639216"/>
                  <a:gd name="connsiteY45" fmla="*/ 379571 h 2024919"/>
                  <a:gd name="connsiteX46" fmla="*/ 1652873 w 3639216"/>
                  <a:gd name="connsiteY46" fmla="*/ 379571 h 2024919"/>
                  <a:gd name="connsiteX47" fmla="*/ 1652873 w 3639216"/>
                  <a:gd name="connsiteY47" fmla="*/ 447675 h 2024919"/>
                  <a:gd name="connsiteX48" fmla="*/ 1701546 w 3639216"/>
                  <a:gd name="connsiteY48" fmla="*/ 447675 h 2024919"/>
                  <a:gd name="connsiteX49" fmla="*/ 1701546 w 3639216"/>
                  <a:gd name="connsiteY49" fmla="*/ 895350 h 2024919"/>
                  <a:gd name="connsiteX50" fmla="*/ 1896142 w 3639216"/>
                  <a:gd name="connsiteY50" fmla="*/ 895350 h 2024919"/>
                  <a:gd name="connsiteX51" fmla="*/ 1896142 w 3639216"/>
                  <a:gd name="connsiteY51" fmla="*/ 939165 h 2024919"/>
                  <a:gd name="connsiteX52" fmla="*/ 1969199 w 3639216"/>
                  <a:gd name="connsiteY52" fmla="*/ 939165 h 2024919"/>
                  <a:gd name="connsiteX53" fmla="*/ 1969199 w 3639216"/>
                  <a:gd name="connsiteY53" fmla="*/ 973169 h 2024919"/>
                  <a:gd name="connsiteX54" fmla="*/ 1896142 w 3639216"/>
                  <a:gd name="connsiteY54" fmla="*/ 973169 h 2024919"/>
                  <a:gd name="connsiteX55" fmla="*/ 1896142 w 3639216"/>
                  <a:gd name="connsiteY55" fmla="*/ 1148334 h 2024919"/>
                  <a:gd name="connsiteX56" fmla="*/ 2100548 w 3639216"/>
                  <a:gd name="connsiteY56" fmla="*/ 1148334 h 2024919"/>
                  <a:gd name="connsiteX57" fmla="*/ 2100548 w 3639216"/>
                  <a:gd name="connsiteY57" fmla="*/ 564451 h 2024919"/>
                  <a:gd name="connsiteX58" fmla="*/ 2144363 w 3639216"/>
                  <a:gd name="connsiteY58" fmla="*/ 564451 h 2024919"/>
                  <a:gd name="connsiteX59" fmla="*/ 2144363 w 3639216"/>
                  <a:gd name="connsiteY59" fmla="*/ 440436 h 2024919"/>
                  <a:gd name="connsiteX60" fmla="*/ 2239232 w 3639216"/>
                  <a:gd name="connsiteY60" fmla="*/ 440436 h 2024919"/>
                  <a:gd name="connsiteX61" fmla="*/ 2239232 w 3639216"/>
                  <a:gd name="connsiteY61" fmla="*/ 0 h 2024919"/>
                  <a:gd name="connsiteX62" fmla="*/ 2265998 w 3639216"/>
                  <a:gd name="connsiteY62" fmla="*/ 0 h 2024919"/>
                  <a:gd name="connsiteX63" fmla="*/ 2265998 w 3639216"/>
                  <a:gd name="connsiteY63" fmla="*/ 440436 h 2024919"/>
                  <a:gd name="connsiteX64" fmla="*/ 2334101 w 3639216"/>
                  <a:gd name="connsiteY64" fmla="*/ 440436 h 2024919"/>
                  <a:gd name="connsiteX65" fmla="*/ 2334101 w 3639216"/>
                  <a:gd name="connsiteY65" fmla="*/ 564451 h 2024919"/>
                  <a:gd name="connsiteX66" fmla="*/ 2733485 w 3639216"/>
                  <a:gd name="connsiteY66" fmla="*/ 564451 h 2024919"/>
                  <a:gd name="connsiteX67" fmla="*/ 2733485 w 3639216"/>
                  <a:gd name="connsiteY67" fmla="*/ 523589 h 2024919"/>
                  <a:gd name="connsiteX68" fmla="*/ 2757773 w 3639216"/>
                  <a:gd name="connsiteY68" fmla="*/ 523589 h 2024919"/>
                  <a:gd name="connsiteX69" fmla="*/ 2757773 w 3639216"/>
                  <a:gd name="connsiteY69" fmla="*/ 800957 h 2024919"/>
                  <a:gd name="connsiteX70" fmla="*/ 2791873 w 3639216"/>
                  <a:gd name="connsiteY70" fmla="*/ 800957 h 2024919"/>
                  <a:gd name="connsiteX71" fmla="*/ 2791873 w 3639216"/>
                  <a:gd name="connsiteY71" fmla="*/ 805815 h 2024919"/>
                  <a:gd name="connsiteX72" fmla="*/ 2812352 w 3639216"/>
                  <a:gd name="connsiteY72" fmla="*/ 805815 h 2024919"/>
                  <a:gd name="connsiteX73" fmla="*/ 2812352 w 3639216"/>
                  <a:gd name="connsiteY73" fmla="*/ 1083183 h 2024919"/>
                  <a:gd name="connsiteX74" fmla="*/ 2846356 w 3639216"/>
                  <a:gd name="connsiteY74" fmla="*/ 1083183 h 2024919"/>
                  <a:gd name="connsiteX75" fmla="*/ 2846356 w 3639216"/>
                  <a:gd name="connsiteY75" fmla="*/ 1158621 h 2024919"/>
                  <a:gd name="connsiteX76" fmla="*/ 2918365 w 3639216"/>
                  <a:gd name="connsiteY76" fmla="*/ 1158621 h 2024919"/>
                  <a:gd name="connsiteX77" fmla="*/ 2918365 w 3639216"/>
                  <a:gd name="connsiteY77" fmla="*/ 954310 h 2024919"/>
                  <a:gd name="connsiteX78" fmla="*/ 2944178 w 3639216"/>
                  <a:gd name="connsiteY78" fmla="*/ 954310 h 2024919"/>
                  <a:gd name="connsiteX79" fmla="*/ 2944178 w 3639216"/>
                  <a:gd name="connsiteY79" fmla="*/ 1440847 h 2024919"/>
                  <a:gd name="connsiteX80" fmla="*/ 2972943 w 3639216"/>
                  <a:gd name="connsiteY80" fmla="*/ 1440847 h 2024919"/>
                  <a:gd name="connsiteX81" fmla="*/ 2972943 w 3639216"/>
                  <a:gd name="connsiteY81" fmla="*/ 1236440 h 2024919"/>
                  <a:gd name="connsiteX82" fmla="*/ 2998661 w 3639216"/>
                  <a:gd name="connsiteY82" fmla="*/ 1236440 h 2024919"/>
                  <a:gd name="connsiteX83" fmla="*/ 2998661 w 3639216"/>
                  <a:gd name="connsiteY83" fmla="*/ 1555242 h 2024919"/>
                  <a:gd name="connsiteX84" fmla="*/ 3014377 w 3639216"/>
                  <a:gd name="connsiteY84" fmla="*/ 1555242 h 2024919"/>
                  <a:gd name="connsiteX85" fmla="*/ 3014377 w 3639216"/>
                  <a:gd name="connsiteY85" fmla="*/ 1326547 h 2024919"/>
                  <a:gd name="connsiteX86" fmla="*/ 3060573 w 3639216"/>
                  <a:gd name="connsiteY86" fmla="*/ 1326547 h 2024919"/>
                  <a:gd name="connsiteX87" fmla="*/ 3060573 w 3639216"/>
                  <a:gd name="connsiteY87" fmla="*/ 1268158 h 2024919"/>
                  <a:gd name="connsiteX88" fmla="*/ 3167634 w 3639216"/>
                  <a:gd name="connsiteY88" fmla="*/ 1268158 h 2024919"/>
                  <a:gd name="connsiteX89" fmla="*/ 3167634 w 3639216"/>
                  <a:gd name="connsiteY89" fmla="*/ 1068610 h 2024919"/>
                  <a:gd name="connsiteX90" fmla="*/ 3226308 w 3639216"/>
                  <a:gd name="connsiteY90" fmla="*/ 1068610 h 2024919"/>
                  <a:gd name="connsiteX91" fmla="*/ 3226308 w 3639216"/>
                  <a:gd name="connsiteY91" fmla="*/ 927545 h 2024919"/>
                  <a:gd name="connsiteX92" fmla="*/ 3298317 w 3639216"/>
                  <a:gd name="connsiteY92" fmla="*/ 927545 h 2024919"/>
                  <a:gd name="connsiteX93" fmla="*/ 3298317 w 3639216"/>
                  <a:gd name="connsiteY93" fmla="*/ 721900 h 2024919"/>
                  <a:gd name="connsiteX94" fmla="*/ 3324035 w 3639216"/>
                  <a:gd name="connsiteY94" fmla="*/ 721900 h 2024919"/>
                  <a:gd name="connsiteX95" fmla="*/ 3324035 w 3639216"/>
                  <a:gd name="connsiteY95" fmla="*/ 927545 h 2024919"/>
                  <a:gd name="connsiteX96" fmla="*/ 3396139 w 3639216"/>
                  <a:gd name="connsiteY96" fmla="*/ 927545 h 2024919"/>
                  <a:gd name="connsiteX97" fmla="*/ 3396139 w 3639216"/>
                  <a:gd name="connsiteY97" fmla="*/ 1068610 h 2024919"/>
                  <a:gd name="connsiteX98" fmla="*/ 3454718 w 3639216"/>
                  <a:gd name="connsiteY98" fmla="*/ 1068610 h 2024919"/>
                  <a:gd name="connsiteX99" fmla="*/ 3454718 w 3639216"/>
                  <a:gd name="connsiteY99" fmla="*/ 1268158 h 2024919"/>
                  <a:gd name="connsiteX100" fmla="*/ 3561779 w 3639216"/>
                  <a:gd name="connsiteY100" fmla="*/ 1268158 h 2024919"/>
                  <a:gd name="connsiteX101" fmla="*/ 3561779 w 3639216"/>
                  <a:gd name="connsiteY101" fmla="*/ 1326547 h 2024919"/>
                  <a:gd name="connsiteX102" fmla="*/ 3608070 w 3639216"/>
                  <a:gd name="connsiteY102" fmla="*/ 1326547 h 2024919"/>
                  <a:gd name="connsiteX103" fmla="*/ 3608070 w 3639216"/>
                  <a:gd name="connsiteY103" fmla="*/ 1550289 h 2024919"/>
                  <a:gd name="connsiteX104" fmla="*/ 3616357 w 3639216"/>
                  <a:gd name="connsiteY104" fmla="*/ 1550289 h 2024919"/>
                  <a:gd name="connsiteX105" fmla="*/ 3616357 w 3639216"/>
                  <a:gd name="connsiteY105" fmla="*/ 1555242 h 2024919"/>
                  <a:gd name="connsiteX106" fmla="*/ 3639217 w 3639216"/>
                  <a:gd name="connsiteY106" fmla="*/ 1555242 h 2024919"/>
                  <a:gd name="connsiteX107" fmla="*/ 3639217 w 3639216"/>
                  <a:gd name="connsiteY107" fmla="*/ 2024920 h 2024919"/>
                  <a:gd name="connsiteX108" fmla="*/ 0 w 3639216"/>
                  <a:gd name="connsiteY108" fmla="*/ 2024920 h 202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639216" h="2024919">
                    <a:moveTo>
                      <a:pt x="0" y="2024920"/>
                    </a:moveTo>
                    <a:lnTo>
                      <a:pt x="0" y="1569625"/>
                    </a:lnTo>
                    <a:lnTo>
                      <a:pt x="38862" y="1569625"/>
                    </a:lnTo>
                    <a:lnTo>
                      <a:pt x="38862" y="1352740"/>
                    </a:lnTo>
                    <a:lnTo>
                      <a:pt x="95822" y="1352740"/>
                    </a:lnTo>
                    <a:lnTo>
                      <a:pt x="95822" y="598551"/>
                    </a:lnTo>
                    <a:lnTo>
                      <a:pt x="178118" y="598551"/>
                    </a:lnTo>
                    <a:lnTo>
                      <a:pt x="178118" y="501205"/>
                    </a:lnTo>
                    <a:lnTo>
                      <a:pt x="353663" y="419290"/>
                    </a:lnTo>
                    <a:lnTo>
                      <a:pt x="353663" y="321183"/>
                    </a:lnTo>
                    <a:lnTo>
                      <a:pt x="378047" y="321183"/>
                    </a:lnTo>
                    <a:lnTo>
                      <a:pt x="378047" y="598551"/>
                    </a:lnTo>
                    <a:lnTo>
                      <a:pt x="412051" y="598551"/>
                    </a:lnTo>
                    <a:lnTo>
                      <a:pt x="412051" y="1352740"/>
                    </a:lnTo>
                    <a:lnTo>
                      <a:pt x="446151" y="1352740"/>
                    </a:lnTo>
                    <a:lnTo>
                      <a:pt x="446151" y="956215"/>
                    </a:lnTo>
                    <a:lnTo>
                      <a:pt x="538639" y="956215"/>
                    </a:lnTo>
                    <a:lnTo>
                      <a:pt x="538639" y="751808"/>
                    </a:lnTo>
                    <a:lnTo>
                      <a:pt x="564356" y="751808"/>
                    </a:lnTo>
                    <a:lnTo>
                      <a:pt x="564356" y="1352740"/>
                    </a:lnTo>
                    <a:lnTo>
                      <a:pt x="634651" y="1352740"/>
                    </a:lnTo>
                    <a:lnTo>
                      <a:pt x="634651" y="1124045"/>
                    </a:lnTo>
                    <a:lnTo>
                      <a:pt x="680847" y="1124045"/>
                    </a:lnTo>
                    <a:lnTo>
                      <a:pt x="680847" y="1065657"/>
                    </a:lnTo>
                    <a:lnTo>
                      <a:pt x="787908" y="1065657"/>
                    </a:lnTo>
                    <a:lnTo>
                      <a:pt x="787908" y="866204"/>
                    </a:lnTo>
                    <a:lnTo>
                      <a:pt x="846487" y="866204"/>
                    </a:lnTo>
                    <a:lnTo>
                      <a:pt x="846487" y="725043"/>
                    </a:lnTo>
                    <a:lnTo>
                      <a:pt x="918591" y="725043"/>
                    </a:lnTo>
                    <a:lnTo>
                      <a:pt x="918591" y="519493"/>
                    </a:lnTo>
                    <a:lnTo>
                      <a:pt x="944309" y="519493"/>
                    </a:lnTo>
                    <a:lnTo>
                      <a:pt x="944309" y="725043"/>
                    </a:lnTo>
                    <a:lnTo>
                      <a:pt x="1016318" y="725043"/>
                    </a:lnTo>
                    <a:lnTo>
                      <a:pt x="1016318" y="866204"/>
                    </a:lnTo>
                    <a:lnTo>
                      <a:pt x="1074992" y="866204"/>
                    </a:lnTo>
                    <a:lnTo>
                      <a:pt x="1074992" y="1065657"/>
                    </a:lnTo>
                    <a:lnTo>
                      <a:pt x="1182053" y="1065657"/>
                    </a:lnTo>
                    <a:lnTo>
                      <a:pt x="1182053" y="1124045"/>
                    </a:lnTo>
                    <a:lnTo>
                      <a:pt x="1228249" y="1124045"/>
                    </a:lnTo>
                    <a:lnTo>
                      <a:pt x="1228249" y="1352740"/>
                    </a:lnTo>
                    <a:lnTo>
                      <a:pt x="1283113" y="1352740"/>
                    </a:lnTo>
                    <a:lnTo>
                      <a:pt x="1283113" y="1065657"/>
                    </a:lnTo>
                    <a:lnTo>
                      <a:pt x="1390079" y="1065657"/>
                    </a:lnTo>
                    <a:lnTo>
                      <a:pt x="1390079" y="447675"/>
                    </a:lnTo>
                    <a:lnTo>
                      <a:pt x="1424178" y="447675"/>
                    </a:lnTo>
                    <a:lnTo>
                      <a:pt x="1424178" y="379571"/>
                    </a:lnTo>
                    <a:lnTo>
                      <a:pt x="1652873" y="379571"/>
                    </a:lnTo>
                    <a:lnTo>
                      <a:pt x="1652873" y="447675"/>
                    </a:lnTo>
                    <a:lnTo>
                      <a:pt x="1701546" y="447675"/>
                    </a:lnTo>
                    <a:lnTo>
                      <a:pt x="1701546" y="895350"/>
                    </a:lnTo>
                    <a:lnTo>
                      <a:pt x="1896142" y="895350"/>
                    </a:lnTo>
                    <a:lnTo>
                      <a:pt x="1896142" y="939165"/>
                    </a:lnTo>
                    <a:lnTo>
                      <a:pt x="1969199" y="939165"/>
                    </a:lnTo>
                    <a:lnTo>
                      <a:pt x="1969199" y="973169"/>
                    </a:lnTo>
                    <a:lnTo>
                      <a:pt x="1896142" y="973169"/>
                    </a:lnTo>
                    <a:lnTo>
                      <a:pt x="1896142" y="1148334"/>
                    </a:lnTo>
                    <a:lnTo>
                      <a:pt x="2100548" y="1148334"/>
                    </a:lnTo>
                    <a:lnTo>
                      <a:pt x="2100548" y="564451"/>
                    </a:lnTo>
                    <a:lnTo>
                      <a:pt x="2144363" y="564451"/>
                    </a:lnTo>
                    <a:lnTo>
                      <a:pt x="2144363" y="440436"/>
                    </a:lnTo>
                    <a:lnTo>
                      <a:pt x="2239232" y="440436"/>
                    </a:lnTo>
                    <a:lnTo>
                      <a:pt x="2239232" y="0"/>
                    </a:lnTo>
                    <a:lnTo>
                      <a:pt x="2265998" y="0"/>
                    </a:lnTo>
                    <a:lnTo>
                      <a:pt x="2265998" y="440436"/>
                    </a:lnTo>
                    <a:lnTo>
                      <a:pt x="2334101" y="440436"/>
                    </a:lnTo>
                    <a:lnTo>
                      <a:pt x="2334101" y="564451"/>
                    </a:lnTo>
                    <a:lnTo>
                      <a:pt x="2733485" y="564451"/>
                    </a:lnTo>
                    <a:lnTo>
                      <a:pt x="2733485" y="523589"/>
                    </a:lnTo>
                    <a:lnTo>
                      <a:pt x="2757773" y="523589"/>
                    </a:lnTo>
                    <a:lnTo>
                      <a:pt x="2757773" y="800957"/>
                    </a:lnTo>
                    <a:lnTo>
                      <a:pt x="2791873" y="800957"/>
                    </a:lnTo>
                    <a:lnTo>
                      <a:pt x="2791873" y="805815"/>
                    </a:lnTo>
                    <a:lnTo>
                      <a:pt x="2812352" y="805815"/>
                    </a:lnTo>
                    <a:lnTo>
                      <a:pt x="2812352" y="1083183"/>
                    </a:lnTo>
                    <a:lnTo>
                      <a:pt x="2846356" y="1083183"/>
                    </a:lnTo>
                    <a:lnTo>
                      <a:pt x="2846356" y="1158621"/>
                    </a:lnTo>
                    <a:lnTo>
                      <a:pt x="2918365" y="1158621"/>
                    </a:lnTo>
                    <a:lnTo>
                      <a:pt x="2918365" y="954310"/>
                    </a:lnTo>
                    <a:lnTo>
                      <a:pt x="2944178" y="954310"/>
                    </a:lnTo>
                    <a:lnTo>
                      <a:pt x="2944178" y="1440847"/>
                    </a:lnTo>
                    <a:lnTo>
                      <a:pt x="2972943" y="1440847"/>
                    </a:lnTo>
                    <a:lnTo>
                      <a:pt x="2972943" y="1236440"/>
                    </a:lnTo>
                    <a:lnTo>
                      <a:pt x="2998661" y="1236440"/>
                    </a:lnTo>
                    <a:lnTo>
                      <a:pt x="2998661" y="1555242"/>
                    </a:lnTo>
                    <a:lnTo>
                      <a:pt x="3014377" y="1555242"/>
                    </a:lnTo>
                    <a:lnTo>
                      <a:pt x="3014377" y="1326547"/>
                    </a:lnTo>
                    <a:lnTo>
                      <a:pt x="3060573" y="1326547"/>
                    </a:lnTo>
                    <a:lnTo>
                      <a:pt x="3060573" y="1268158"/>
                    </a:lnTo>
                    <a:lnTo>
                      <a:pt x="3167634" y="1268158"/>
                    </a:lnTo>
                    <a:lnTo>
                      <a:pt x="3167634" y="1068610"/>
                    </a:lnTo>
                    <a:lnTo>
                      <a:pt x="3226308" y="1068610"/>
                    </a:lnTo>
                    <a:lnTo>
                      <a:pt x="3226308" y="927545"/>
                    </a:lnTo>
                    <a:lnTo>
                      <a:pt x="3298317" y="927545"/>
                    </a:lnTo>
                    <a:lnTo>
                      <a:pt x="3298317" y="721900"/>
                    </a:lnTo>
                    <a:lnTo>
                      <a:pt x="3324035" y="721900"/>
                    </a:lnTo>
                    <a:lnTo>
                      <a:pt x="3324035" y="927545"/>
                    </a:lnTo>
                    <a:lnTo>
                      <a:pt x="3396139" y="927545"/>
                    </a:lnTo>
                    <a:lnTo>
                      <a:pt x="3396139" y="1068610"/>
                    </a:lnTo>
                    <a:lnTo>
                      <a:pt x="3454718" y="1068610"/>
                    </a:lnTo>
                    <a:lnTo>
                      <a:pt x="3454718" y="1268158"/>
                    </a:lnTo>
                    <a:lnTo>
                      <a:pt x="3561779" y="1268158"/>
                    </a:lnTo>
                    <a:lnTo>
                      <a:pt x="3561779" y="1326547"/>
                    </a:lnTo>
                    <a:lnTo>
                      <a:pt x="3608070" y="1326547"/>
                    </a:lnTo>
                    <a:lnTo>
                      <a:pt x="3608070" y="1550289"/>
                    </a:lnTo>
                    <a:lnTo>
                      <a:pt x="3616357" y="1550289"/>
                    </a:lnTo>
                    <a:lnTo>
                      <a:pt x="3616357" y="1555242"/>
                    </a:lnTo>
                    <a:lnTo>
                      <a:pt x="3639217" y="1555242"/>
                    </a:lnTo>
                    <a:lnTo>
                      <a:pt x="3639217" y="2024920"/>
                    </a:lnTo>
                    <a:lnTo>
                      <a:pt x="0" y="202492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6" name="任意多边形: 形状 11195">
                <a:extLst>
                  <a:ext uri="{FF2B5EF4-FFF2-40B4-BE49-F238E27FC236}">
                    <a16:creationId xmlns:a16="http://schemas.microsoft.com/office/drawing/2014/main" id="{E4E61B19-0E17-246C-7386-0DC222FCCDB9}"/>
                  </a:ext>
                </a:extLst>
              </p:cNvPr>
              <p:cNvSpPr/>
              <p:nvPr/>
            </p:nvSpPr>
            <p:spPr>
              <a:xfrm>
                <a:off x="887853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7" name="任意多边形: 形状 11196">
                <a:extLst>
                  <a:ext uri="{FF2B5EF4-FFF2-40B4-BE49-F238E27FC236}">
                    <a16:creationId xmlns:a16="http://schemas.microsoft.com/office/drawing/2014/main" id="{F4601A8E-E72D-30AB-7C57-96D6B851EBE0}"/>
                  </a:ext>
                </a:extLst>
              </p:cNvPr>
              <p:cNvSpPr/>
              <p:nvPr/>
            </p:nvSpPr>
            <p:spPr>
              <a:xfrm>
                <a:off x="887853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8" name="任意多边形: 形状 11197">
                <a:extLst>
                  <a:ext uri="{FF2B5EF4-FFF2-40B4-BE49-F238E27FC236}">
                    <a16:creationId xmlns:a16="http://schemas.microsoft.com/office/drawing/2014/main" id="{0184BD98-94FC-77FF-A941-52DA9DC87C6A}"/>
                  </a:ext>
                </a:extLst>
              </p:cNvPr>
              <p:cNvSpPr/>
              <p:nvPr/>
            </p:nvSpPr>
            <p:spPr>
              <a:xfrm>
                <a:off x="887853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9" name="任意多边形: 形状 11198">
                <a:extLst>
                  <a:ext uri="{FF2B5EF4-FFF2-40B4-BE49-F238E27FC236}">
                    <a16:creationId xmlns:a16="http://schemas.microsoft.com/office/drawing/2014/main" id="{C672B597-698E-4D0C-7F84-BBA6C87CF6DA}"/>
                  </a:ext>
                </a:extLst>
              </p:cNvPr>
              <p:cNvSpPr/>
              <p:nvPr/>
            </p:nvSpPr>
            <p:spPr>
              <a:xfrm>
                <a:off x="887853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0" name="任意多边形: 形状 11199">
                <a:extLst>
                  <a:ext uri="{FF2B5EF4-FFF2-40B4-BE49-F238E27FC236}">
                    <a16:creationId xmlns:a16="http://schemas.microsoft.com/office/drawing/2014/main" id="{EB950CE0-DD0B-E0AC-4C95-4451BCA379E4}"/>
                  </a:ext>
                </a:extLst>
              </p:cNvPr>
              <p:cNvSpPr/>
              <p:nvPr/>
            </p:nvSpPr>
            <p:spPr>
              <a:xfrm>
                <a:off x="887853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1" name="任意多边形: 形状 11200">
                <a:extLst>
                  <a:ext uri="{FF2B5EF4-FFF2-40B4-BE49-F238E27FC236}">
                    <a16:creationId xmlns:a16="http://schemas.microsoft.com/office/drawing/2014/main" id="{3F0C9F9E-2A56-6F74-2A04-E7501772AAE6}"/>
                  </a:ext>
                </a:extLst>
              </p:cNvPr>
              <p:cNvSpPr/>
              <p:nvPr/>
            </p:nvSpPr>
            <p:spPr>
              <a:xfrm>
                <a:off x="887853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2" name="任意多边形: 形状 11201">
                <a:extLst>
                  <a:ext uri="{FF2B5EF4-FFF2-40B4-BE49-F238E27FC236}">
                    <a16:creationId xmlns:a16="http://schemas.microsoft.com/office/drawing/2014/main" id="{C582D378-DB22-5459-0FF2-4B8A0B7AB0B9}"/>
                  </a:ext>
                </a:extLst>
              </p:cNvPr>
              <p:cNvSpPr/>
              <p:nvPr/>
            </p:nvSpPr>
            <p:spPr>
              <a:xfrm>
                <a:off x="887853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3" name="任意多边形: 形状 11202">
                <a:extLst>
                  <a:ext uri="{FF2B5EF4-FFF2-40B4-BE49-F238E27FC236}">
                    <a16:creationId xmlns:a16="http://schemas.microsoft.com/office/drawing/2014/main" id="{D1ED5629-4055-3B1E-A1E2-47FA218F81C7}"/>
                  </a:ext>
                </a:extLst>
              </p:cNvPr>
              <p:cNvSpPr/>
              <p:nvPr/>
            </p:nvSpPr>
            <p:spPr>
              <a:xfrm>
                <a:off x="88347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4" name="任意多边形: 形状 11203">
                <a:extLst>
                  <a:ext uri="{FF2B5EF4-FFF2-40B4-BE49-F238E27FC236}">
                    <a16:creationId xmlns:a16="http://schemas.microsoft.com/office/drawing/2014/main" id="{91DDEA4C-582E-C6CC-D71A-1E4EB642C18E}"/>
                  </a:ext>
                </a:extLst>
              </p:cNvPr>
              <p:cNvSpPr/>
              <p:nvPr/>
            </p:nvSpPr>
            <p:spPr>
              <a:xfrm>
                <a:off x="88347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5" name="任意多边形: 形状 11204">
                <a:extLst>
                  <a:ext uri="{FF2B5EF4-FFF2-40B4-BE49-F238E27FC236}">
                    <a16:creationId xmlns:a16="http://schemas.microsoft.com/office/drawing/2014/main" id="{D7606064-79A9-E3F3-F8C3-4B7CED0F0628}"/>
                  </a:ext>
                </a:extLst>
              </p:cNvPr>
              <p:cNvSpPr/>
              <p:nvPr/>
            </p:nvSpPr>
            <p:spPr>
              <a:xfrm>
                <a:off x="88347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6" name="任意多边形: 形状 11205">
                <a:extLst>
                  <a:ext uri="{FF2B5EF4-FFF2-40B4-BE49-F238E27FC236}">
                    <a16:creationId xmlns:a16="http://schemas.microsoft.com/office/drawing/2014/main" id="{7BF46268-12F5-7BB5-083B-A08DCFEFFB31}"/>
                  </a:ext>
                </a:extLst>
              </p:cNvPr>
              <p:cNvSpPr/>
              <p:nvPr/>
            </p:nvSpPr>
            <p:spPr>
              <a:xfrm>
                <a:off x="88347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7" name="任意多边形: 形状 11206">
                <a:extLst>
                  <a:ext uri="{FF2B5EF4-FFF2-40B4-BE49-F238E27FC236}">
                    <a16:creationId xmlns:a16="http://schemas.microsoft.com/office/drawing/2014/main" id="{F6C7973F-D614-F729-E6CD-1E262C9BE9D6}"/>
                  </a:ext>
                </a:extLst>
              </p:cNvPr>
              <p:cNvSpPr/>
              <p:nvPr/>
            </p:nvSpPr>
            <p:spPr>
              <a:xfrm>
                <a:off x="88347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8" name="任意多边形: 形状 11207">
                <a:extLst>
                  <a:ext uri="{FF2B5EF4-FFF2-40B4-BE49-F238E27FC236}">
                    <a16:creationId xmlns:a16="http://schemas.microsoft.com/office/drawing/2014/main" id="{ACD7DCF5-A54E-7423-346A-F7979AAA47BC}"/>
                  </a:ext>
                </a:extLst>
              </p:cNvPr>
              <p:cNvSpPr/>
              <p:nvPr/>
            </p:nvSpPr>
            <p:spPr>
              <a:xfrm>
                <a:off x="883472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9" name="任意多边形: 形状 11208">
                <a:extLst>
                  <a:ext uri="{FF2B5EF4-FFF2-40B4-BE49-F238E27FC236}">
                    <a16:creationId xmlns:a16="http://schemas.microsoft.com/office/drawing/2014/main" id="{721911B5-ECD7-04EC-5A82-9C3BC670C7E1}"/>
                  </a:ext>
                </a:extLst>
              </p:cNvPr>
              <p:cNvSpPr/>
              <p:nvPr/>
            </p:nvSpPr>
            <p:spPr>
              <a:xfrm>
                <a:off x="883472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0" name="任意多边形: 形状 11209">
                <a:extLst>
                  <a:ext uri="{FF2B5EF4-FFF2-40B4-BE49-F238E27FC236}">
                    <a16:creationId xmlns:a16="http://schemas.microsoft.com/office/drawing/2014/main" id="{E4879085-F9EB-C152-6A25-1D70CEE421D5}"/>
                  </a:ext>
                </a:extLst>
              </p:cNvPr>
              <p:cNvSpPr/>
              <p:nvPr/>
            </p:nvSpPr>
            <p:spPr>
              <a:xfrm>
                <a:off x="87909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1" name="任意多边形: 形状 11210">
                <a:extLst>
                  <a:ext uri="{FF2B5EF4-FFF2-40B4-BE49-F238E27FC236}">
                    <a16:creationId xmlns:a16="http://schemas.microsoft.com/office/drawing/2014/main" id="{7970EBD6-E701-D7F3-3B52-EB97327D649D}"/>
                  </a:ext>
                </a:extLst>
              </p:cNvPr>
              <p:cNvSpPr/>
              <p:nvPr/>
            </p:nvSpPr>
            <p:spPr>
              <a:xfrm>
                <a:off x="87909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2" name="任意多边形: 形状 11211">
                <a:extLst>
                  <a:ext uri="{FF2B5EF4-FFF2-40B4-BE49-F238E27FC236}">
                    <a16:creationId xmlns:a16="http://schemas.microsoft.com/office/drawing/2014/main" id="{AF988121-C348-380C-99D8-6D8D440BA9C6}"/>
                  </a:ext>
                </a:extLst>
              </p:cNvPr>
              <p:cNvSpPr/>
              <p:nvPr/>
            </p:nvSpPr>
            <p:spPr>
              <a:xfrm>
                <a:off x="87909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3" name="任意多边形: 形状 11212">
                <a:extLst>
                  <a:ext uri="{FF2B5EF4-FFF2-40B4-BE49-F238E27FC236}">
                    <a16:creationId xmlns:a16="http://schemas.microsoft.com/office/drawing/2014/main" id="{B1551D74-477A-F370-BC07-263266BD0DE4}"/>
                  </a:ext>
                </a:extLst>
              </p:cNvPr>
              <p:cNvSpPr/>
              <p:nvPr/>
            </p:nvSpPr>
            <p:spPr>
              <a:xfrm>
                <a:off x="87909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4" name="任意多边形: 形状 11213">
                <a:extLst>
                  <a:ext uri="{FF2B5EF4-FFF2-40B4-BE49-F238E27FC236}">
                    <a16:creationId xmlns:a16="http://schemas.microsoft.com/office/drawing/2014/main" id="{253BA196-696F-E01C-64D0-3223813B7E84}"/>
                  </a:ext>
                </a:extLst>
              </p:cNvPr>
              <p:cNvSpPr/>
              <p:nvPr/>
            </p:nvSpPr>
            <p:spPr>
              <a:xfrm>
                <a:off x="87909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5" name="任意多边形: 形状 11214">
                <a:extLst>
                  <a:ext uri="{FF2B5EF4-FFF2-40B4-BE49-F238E27FC236}">
                    <a16:creationId xmlns:a16="http://schemas.microsoft.com/office/drawing/2014/main" id="{5EC25D30-2572-EDEE-5F29-706F4716B7D4}"/>
                  </a:ext>
                </a:extLst>
              </p:cNvPr>
              <p:cNvSpPr/>
              <p:nvPr/>
            </p:nvSpPr>
            <p:spPr>
              <a:xfrm>
                <a:off x="87909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6" name="任意多边形: 形状 11215">
                <a:extLst>
                  <a:ext uri="{FF2B5EF4-FFF2-40B4-BE49-F238E27FC236}">
                    <a16:creationId xmlns:a16="http://schemas.microsoft.com/office/drawing/2014/main" id="{22297394-558C-7B46-75E9-8A2851ED7AA9}"/>
                  </a:ext>
                </a:extLst>
              </p:cNvPr>
              <p:cNvSpPr/>
              <p:nvPr/>
            </p:nvSpPr>
            <p:spPr>
              <a:xfrm>
                <a:off x="87909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7" name="任意多边形: 形状 11216">
                <a:extLst>
                  <a:ext uri="{FF2B5EF4-FFF2-40B4-BE49-F238E27FC236}">
                    <a16:creationId xmlns:a16="http://schemas.microsoft.com/office/drawing/2014/main" id="{89464AB4-4ADF-6DEB-E3F3-442E0F909D2F}"/>
                  </a:ext>
                </a:extLst>
              </p:cNvPr>
              <p:cNvSpPr/>
              <p:nvPr/>
            </p:nvSpPr>
            <p:spPr>
              <a:xfrm>
                <a:off x="87909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8" name="任意多边形: 形状 11217">
                <a:extLst>
                  <a:ext uri="{FF2B5EF4-FFF2-40B4-BE49-F238E27FC236}">
                    <a16:creationId xmlns:a16="http://schemas.microsoft.com/office/drawing/2014/main" id="{FE1FDA16-D2D3-86F3-BD42-099D1F032B9C}"/>
                  </a:ext>
                </a:extLst>
              </p:cNvPr>
              <p:cNvSpPr/>
              <p:nvPr/>
            </p:nvSpPr>
            <p:spPr>
              <a:xfrm>
                <a:off x="87909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9" name="任意多边形: 形状 11218">
                <a:extLst>
                  <a:ext uri="{FF2B5EF4-FFF2-40B4-BE49-F238E27FC236}">
                    <a16:creationId xmlns:a16="http://schemas.microsoft.com/office/drawing/2014/main" id="{255F6988-F213-9DE4-F97A-33FF80E4B8B2}"/>
                  </a:ext>
                </a:extLst>
              </p:cNvPr>
              <p:cNvSpPr/>
              <p:nvPr/>
            </p:nvSpPr>
            <p:spPr>
              <a:xfrm>
                <a:off x="87909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0" name="任意多边形: 形状 11219">
                <a:extLst>
                  <a:ext uri="{FF2B5EF4-FFF2-40B4-BE49-F238E27FC236}">
                    <a16:creationId xmlns:a16="http://schemas.microsoft.com/office/drawing/2014/main" id="{6B42F7D5-17F3-8CBC-201C-B9F623B3273B}"/>
                  </a:ext>
                </a:extLst>
              </p:cNvPr>
              <p:cNvSpPr/>
              <p:nvPr/>
            </p:nvSpPr>
            <p:spPr>
              <a:xfrm>
                <a:off x="879090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1" name="任意多边形: 形状 11220">
                <a:extLst>
                  <a:ext uri="{FF2B5EF4-FFF2-40B4-BE49-F238E27FC236}">
                    <a16:creationId xmlns:a16="http://schemas.microsoft.com/office/drawing/2014/main" id="{CD3404B3-40A3-859C-079D-ED2DE53F85F3}"/>
                  </a:ext>
                </a:extLst>
              </p:cNvPr>
              <p:cNvSpPr/>
              <p:nvPr/>
            </p:nvSpPr>
            <p:spPr>
              <a:xfrm>
                <a:off x="874718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2" name="任意多边形: 形状 11221">
                <a:extLst>
                  <a:ext uri="{FF2B5EF4-FFF2-40B4-BE49-F238E27FC236}">
                    <a16:creationId xmlns:a16="http://schemas.microsoft.com/office/drawing/2014/main" id="{C80B1B5D-3BE5-6D42-E568-3CE5F4BD4234}"/>
                  </a:ext>
                </a:extLst>
              </p:cNvPr>
              <p:cNvSpPr/>
              <p:nvPr/>
            </p:nvSpPr>
            <p:spPr>
              <a:xfrm>
                <a:off x="874718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3" name="任意多边形: 形状 11222">
                <a:extLst>
                  <a:ext uri="{FF2B5EF4-FFF2-40B4-BE49-F238E27FC236}">
                    <a16:creationId xmlns:a16="http://schemas.microsoft.com/office/drawing/2014/main" id="{C47E315C-638B-AED7-2C8C-77D9078FE6BA}"/>
                  </a:ext>
                </a:extLst>
              </p:cNvPr>
              <p:cNvSpPr/>
              <p:nvPr/>
            </p:nvSpPr>
            <p:spPr>
              <a:xfrm>
                <a:off x="874718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4" name="任意多边形: 形状 11223">
                <a:extLst>
                  <a:ext uri="{FF2B5EF4-FFF2-40B4-BE49-F238E27FC236}">
                    <a16:creationId xmlns:a16="http://schemas.microsoft.com/office/drawing/2014/main" id="{E263B5FC-C540-83CD-F3FF-72D5AE81AF65}"/>
                  </a:ext>
                </a:extLst>
              </p:cNvPr>
              <p:cNvSpPr/>
              <p:nvPr/>
            </p:nvSpPr>
            <p:spPr>
              <a:xfrm>
                <a:off x="874718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5" name="任意多边形: 形状 11224">
                <a:extLst>
                  <a:ext uri="{FF2B5EF4-FFF2-40B4-BE49-F238E27FC236}">
                    <a16:creationId xmlns:a16="http://schemas.microsoft.com/office/drawing/2014/main" id="{27033D4F-3BC5-8789-391A-2DE093485E37}"/>
                  </a:ext>
                </a:extLst>
              </p:cNvPr>
              <p:cNvSpPr/>
              <p:nvPr/>
            </p:nvSpPr>
            <p:spPr>
              <a:xfrm>
                <a:off x="874718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6" name="任意多边形: 形状 11225">
                <a:extLst>
                  <a:ext uri="{FF2B5EF4-FFF2-40B4-BE49-F238E27FC236}">
                    <a16:creationId xmlns:a16="http://schemas.microsoft.com/office/drawing/2014/main" id="{86293578-EA9E-4A6D-A01A-74BDAC7615CF}"/>
                  </a:ext>
                </a:extLst>
              </p:cNvPr>
              <p:cNvSpPr/>
              <p:nvPr/>
            </p:nvSpPr>
            <p:spPr>
              <a:xfrm>
                <a:off x="874718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7" name="任意多边形: 形状 11226">
                <a:extLst>
                  <a:ext uri="{FF2B5EF4-FFF2-40B4-BE49-F238E27FC236}">
                    <a16:creationId xmlns:a16="http://schemas.microsoft.com/office/drawing/2014/main" id="{E97D39E4-5AF1-87E3-52B8-219CA4D5D58B}"/>
                  </a:ext>
                </a:extLst>
              </p:cNvPr>
              <p:cNvSpPr/>
              <p:nvPr/>
            </p:nvSpPr>
            <p:spPr>
              <a:xfrm>
                <a:off x="874718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8" name="任意多边形: 形状 11227">
                <a:extLst>
                  <a:ext uri="{FF2B5EF4-FFF2-40B4-BE49-F238E27FC236}">
                    <a16:creationId xmlns:a16="http://schemas.microsoft.com/office/drawing/2014/main" id="{E7150360-5BCA-A2A8-0D4A-49F2F9AE52E7}"/>
                  </a:ext>
                </a:extLst>
              </p:cNvPr>
              <p:cNvSpPr/>
              <p:nvPr/>
            </p:nvSpPr>
            <p:spPr>
              <a:xfrm>
                <a:off x="87471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9" name="任意多边形: 形状 11228">
                <a:extLst>
                  <a:ext uri="{FF2B5EF4-FFF2-40B4-BE49-F238E27FC236}">
                    <a16:creationId xmlns:a16="http://schemas.microsoft.com/office/drawing/2014/main" id="{B489C4E0-B5F9-E8E1-C943-4A0244F013C8}"/>
                  </a:ext>
                </a:extLst>
              </p:cNvPr>
              <p:cNvSpPr/>
              <p:nvPr/>
            </p:nvSpPr>
            <p:spPr>
              <a:xfrm>
                <a:off x="870337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0" name="任意多边形: 形状 11229">
                <a:extLst>
                  <a:ext uri="{FF2B5EF4-FFF2-40B4-BE49-F238E27FC236}">
                    <a16:creationId xmlns:a16="http://schemas.microsoft.com/office/drawing/2014/main" id="{C11C951A-BC6A-BCFB-F4AF-1E492FF487BA}"/>
                  </a:ext>
                </a:extLst>
              </p:cNvPr>
              <p:cNvSpPr/>
              <p:nvPr/>
            </p:nvSpPr>
            <p:spPr>
              <a:xfrm>
                <a:off x="870337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1" name="任意多边形: 形状 11230">
                <a:extLst>
                  <a:ext uri="{FF2B5EF4-FFF2-40B4-BE49-F238E27FC236}">
                    <a16:creationId xmlns:a16="http://schemas.microsoft.com/office/drawing/2014/main" id="{D435BE41-C693-E84F-87C2-A37B5F160FCB}"/>
                  </a:ext>
                </a:extLst>
              </p:cNvPr>
              <p:cNvSpPr/>
              <p:nvPr/>
            </p:nvSpPr>
            <p:spPr>
              <a:xfrm>
                <a:off x="870337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2" name="任意多边形: 形状 11231">
                <a:extLst>
                  <a:ext uri="{FF2B5EF4-FFF2-40B4-BE49-F238E27FC236}">
                    <a16:creationId xmlns:a16="http://schemas.microsoft.com/office/drawing/2014/main" id="{B38ECFEB-F2CE-1A86-E79B-AAB96DD34C89}"/>
                  </a:ext>
                </a:extLst>
              </p:cNvPr>
              <p:cNvSpPr/>
              <p:nvPr/>
            </p:nvSpPr>
            <p:spPr>
              <a:xfrm>
                <a:off x="870337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3" name="任意多边形: 形状 11232">
                <a:extLst>
                  <a:ext uri="{FF2B5EF4-FFF2-40B4-BE49-F238E27FC236}">
                    <a16:creationId xmlns:a16="http://schemas.microsoft.com/office/drawing/2014/main" id="{B622B7F0-B20D-6196-B6E9-5A65F76BD2C4}"/>
                  </a:ext>
                </a:extLst>
              </p:cNvPr>
              <p:cNvSpPr/>
              <p:nvPr/>
            </p:nvSpPr>
            <p:spPr>
              <a:xfrm>
                <a:off x="870337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4" name="任意多边形: 形状 11233">
                <a:extLst>
                  <a:ext uri="{FF2B5EF4-FFF2-40B4-BE49-F238E27FC236}">
                    <a16:creationId xmlns:a16="http://schemas.microsoft.com/office/drawing/2014/main" id="{49AFB9A2-EB6F-B1A1-D254-D40E2550DE1C}"/>
                  </a:ext>
                </a:extLst>
              </p:cNvPr>
              <p:cNvSpPr/>
              <p:nvPr/>
            </p:nvSpPr>
            <p:spPr>
              <a:xfrm>
                <a:off x="870337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5" name="任意多边形: 形状 11234">
                <a:extLst>
                  <a:ext uri="{FF2B5EF4-FFF2-40B4-BE49-F238E27FC236}">
                    <a16:creationId xmlns:a16="http://schemas.microsoft.com/office/drawing/2014/main" id="{F69900E7-EC32-8846-13E6-22ED5F39E045}"/>
                  </a:ext>
                </a:extLst>
              </p:cNvPr>
              <p:cNvSpPr/>
              <p:nvPr/>
            </p:nvSpPr>
            <p:spPr>
              <a:xfrm>
                <a:off x="870337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6" name="任意多边形: 形状 11235">
                <a:extLst>
                  <a:ext uri="{FF2B5EF4-FFF2-40B4-BE49-F238E27FC236}">
                    <a16:creationId xmlns:a16="http://schemas.microsoft.com/office/drawing/2014/main" id="{B5C4876D-195A-FAD2-4244-52061BEFCE53}"/>
                  </a:ext>
                </a:extLst>
              </p:cNvPr>
              <p:cNvSpPr/>
              <p:nvPr/>
            </p:nvSpPr>
            <p:spPr>
              <a:xfrm>
                <a:off x="870337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7" name="任意多边形: 形状 11236">
                <a:extLst>
                  <a:ext uri="{FF2B5EF4-FFF2-40B4-BE49-F238E27FC236}">
                    <a16:creationId xmlns:a16="http://schemas.microsoft.com/office/drawing/2014/main" id="{ACE67D02-6207-7731-E67A-E39BF7D5E413}"/>
                  </a:ext>
                </a:extLst>
              </p:cNvPr>
              <p:cNvSpPr/>
              <p:nvPr/>
            </p:nvSpPr>
            <p:spPr>
              <a:xfrm>
                <a:off x="87033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8" name="任意多边形: 形状 11237">
                <a:extLst>
                  <a:ext uri="{FF2B5EF4-FFF2-40B4-BE49-F238E27FC236}">
                    <a16:creationId xmlns:a16="http://schemas.microsoft.com/office/drawing/2014/main" id="{2FC4A2D1-AC24-CB5F-AF92-A987A97065A9}"/>
                  </a:ext>
                </a:extLst>
              </p:cNvPr>
              <p:cNvSpPr/>
              <p:nvPr/>
            </p:nvSpPr>
            <p:spPr>
              <a:xfrm>
                <a:off x="87033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9" name="任意多边形: 形状 11238">
                <a:extLst>
                  <a:ext uri="{FF2B5EF4-FFF2-40B4-BE49-F238E27FC236}">
                    <a16:creationId xmlns:a16="http://schemas.microsoft.com/office/drawing/2014/main" id="{C56DD3D5-3886-50FE-5C52-4141F43C6917}"/>
                  </a:ext>
                </a:extLst>
              </p:cNvPr>
              <p:cNvSpPr/>
              <p:nvPr/>
            </p:nvSpPr>
            <p:spPr>
              <a:xfrm>
                <a:off x="87033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0" name="任意多边形: 形状 11239">
                <a:extLst>
                  <a:ext uri="{FF2B5EF4-FFF2-40B4-BE49-F238E27FC236}">
                    <a16:creationId xmlns:a16="http://schemas.microsoft.com/office/drawing/2014/main" id="{EB4668B2-9DCC-3DAE-4596-742833B806C2}"/>
                  </a:ext>
                </a:extLst>
              </p:cNvPr>
              <p:cNvSpPr/>
              <p:nvPr/>
            </p:nvSpPr>
            <p:spPr>
              <a:xfrm>
                <a:off x="87033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1" name="任意多边形: 形状 11240">
                <a:extLst>
                  <a:ext uri="{FF2B5EF4-FFF2-40B4-BE49-F238E27FC236}">
                    <a16:creationId xmlns:a16="http://schemas.microsoft.com/office/drawing/2014/main" id="{A445B9AF-80F2-0FB7-6FDE-11B1F8D19BD2}"/>
                  </a:ext>
                </a:extLst>
              </p:cNvPr>
              <p:cNvSpPr/>
              <p:nvPr/>
            </p:nvSpPr>
            <p:spPr>
              <a:xfrm>
                <a:off x="87033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2" name="任意多边形: 形状 11241">
                <a:extLst>
                  <a:ext uri="{FF2B5EF4-FFF2-40B4-BE49-F238E27FC236}">
                    <a16:creationId xmlns:a16="http://schemas.microsoft.com/office/drawing/2014/main" id="{174F1513-EFCB-43CB-8651-1662E04074AC}"/>
                  </a:ext>
                </a:extLst>
              </p:cNvPr>
              <p:cNvSpPr/>
              <p:nvPr/>
            </p:nvSpPr>
            <p:spPr>
              <a:xfrm>
                <a:off x="865955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3" name="任意多边形: 形状 11242">
                <a:extLst>
                  <a:ext uri="{FF2B5EF4-FFF2-40B4-BE49-F238E27FC236}">
                    <a16:creationId xmlns:a16="http://schemas.microsoft.com/office/drawing/2014/main" id="{FD5A65A5-AD7F-5098-92AB-B8E977922900}"/>
                  </a:ext>
                </a:extLst>
              </p:cNvPr>
              <p:cNvSpPr/>
              <p:nvPr/>
            </p:nvSpPr>
            <p:spPr>
              <a:xfrm>
                <a:off x="865955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4" name="任意多边形: 形状 11243">
                <a:extLst>
                  <a:ext uri="{FF2B5EF4-FFF2-40B4-BE49-F238E27FC236}">
                    <a16:creationId xmlns:a16="http://schemas.microsoft.com/office/drawing/2014/main" id="{EA7BD93E-B181-1128-9C54-165D6B641B8C}"/>
                  </a:ext>
                </a:extLst>
              </p:cNvPr>
              <p:cNvSpPr/>
              <p:nvPr/>
            </p:nvSpPr>
            <p:spPr>
              <a:xfrm>
                <a:off x="865955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5" name="任意多边形: 形状 11244">
                <a:extLst>
                  <a:ext uri="{FF2B5EF4-FFF2-40B4-BE49-F238E27FC236}">
                    <a16:creationId xmlns:a16="http://schemas.microsoft.com/office/drawing/2014/main" id="{EBF276FD-A146-752B-2171-058AE671AF3F}"/>
                  </a:ext>
                </a:extLst>
              </p:cNvPr>
              <p:cNvSpPr/>
              <p:nvPr/>
            </p:nvSpPr>
            <p:spPr>
              <a:xfrm>
                <a:off x="865955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6" name="任意多边形: 形状 11245">
                <a:extLst>
                  <a:ext uri="{FF2B5EF4-FFF2-40B4-BE49-F238E27FC236}">
                    <a16:creationId xmlns:a16="http://schemas.microsoft.com/office/drawing/2014/main" id="{C62337DD-A607-F787-86EC-0500259AC09D}"/>
                  </a:ext>
                </a:extLst>
              </p:cNvPr>
              <p:cNvSpPr/>
              <p:nvPr/>
            </p:nvSpPr>
            <p:spPr>
              <a:xfrm>
                <a:off x="865955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7" name="任意多边形: 形状 11246">
                <a:extLst>
                  <a:ext uri="{FF2B5EF4-FFF2-40B4-BE49-F238E27FC236}">
                    <a16:creationId xmlns:a16="http://schemas.microsoft.com/office/drawing/2014/main" id="{9C28B983-08AC-D048-DE51-12B4D586F013}"/>
                  </a:ext>
                </a:extLst>
              </p:cNvPr>
              <p:cNvSpPr/>
              <p:nvPr/>
            </p:nvSpPr>
            <p:spPr>
              <a:xfrm>
                <a:off x="865955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8" name="任意多边形: 形状 11247">
                <a:extLst>
                  <a:ext uri="{FF2B5EF4-FFF2-40B4-BE49-F238E27FC236}">
                    <a16:creationId xmlns:a16="http://schemas.microsoft.com/office/drawing/2014/main" id="{198EBDD3-7990-FF01-3585-781611155AA8}"/>
                  </a:ext>
                </a:extLst>
              </p:cNvPr>
              <p:cNvSpPr/>
              <p:nvPr/>
            </p:nvSpPr>
            <p:spPr>
              <a:xfrm>
                <a:off x="865955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9" name="任意多边形: 形状 11248">
                <a:extLst>
                  <a:ext uri="{FF2B5EF4-FFF2-40B4-BE49-F238E27FC236}">
                    <a16:creationId xmlns:a16="http://schemas.microsoft.com/office/drawing/2014/main" id="{18892536-BB19-3FB1-E273-0387442625FA}"/>
                  </a:ext>
                </a:extLst>
              </p:cNvPr>
              <p:cNvSpPr/>
              <p:nvPr/>
            </p:nvSpPr>
            <p:spPr>
              <a:xfrm>
                <a:off x="865955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0" name="任意多边形: 形状 11249">
                <a:extLst>
                  <a:ext uri="{FF2B5EF4-FFF2-40B4-BE49-F238E27FC236}">
                    <a16:creationId xmlns:a16="http://schemas.microsoft.com/office/drawing/2014/main" id="{CE6B3937-41F5-27DD-F75B-84E5078AC4D5}"/>
                  </a:ext>
                </a:extLst>
              </p:cNvPr>
              <p:cNvSpPr/>
              <p:nvPr/>
            </p:nvSpPr>
            <p:spPr>
              <a:xfrm>
                <a:off x="86595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1" name="任意多边形: 形状 11250">
                <a:extLst>
                  <a:ext uri="{FF2B5EF4-FFF2-40B4-BE49-F238E27FC236}">
                    <a16:creationId xmlns:a16="http://schemas.microsoft.com/office/drawing/2014/main" id="{33409200-AAED-9CC8-BE80-EBF21DB5D992}"/>
                  </a:ext>
                </a:extLst>
              </p:cNvPr>
              <p:cNvSpPr/>
              <p:nvPr/>
            </p:nvSpPr>
            <p:spPr>
              <a:xfrm>
                <a:off x="86595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2" name="任意多边形: 形状 11251">
                <a:extLst>
                  <a:ext uri="{FF2B5EF4-FFF2-40B4-BE49-F238E27FC236}">
                    <a16:creationId xmlns:a16="http://schemas.microsoft.com/office/drawing/2014/main" id="{A230EFA0-1A28-D096-45BA-C17309479319}"/>
                  </a:ext>
                </a:extLst>
              </p:cNvPr>
              <p:cNvSpPr/>
              <p:nvPr/>
            </p:nvSpPr>
            <p:spPr>
              <a:xfrm>
                <a:off x="86595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3" name="任意多边形: 形状 11252">
                <a:extLst>
                  <a:ext uri="{FF2B5EF4-FFF2-40B4-BE49-F238E27FC236}">
                    <a16:creationId xmlns:a16="http://schemas.microsoft.com/office/drawing/2014/main" id="{21F20C62-C1E4-3353-8EC2-FA4B8A493D65}"/>
                  </a:ext>
                </a:extLst>
              </p:cNvPr>
              <p:cNvSpPr/>
              <p:nvPr/>
            </p:nvSpPr>
            <p:spPr>
              <a:xfrm>
                <a:off x="86595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4" name="任意多边形: 形状 11253">
                <a:extLst>
                  <a:ext uri="{FF2B5EF4-FFF2-40B4-BE49-F238E27FC236}">
                    <a16:creationId xmlns:a16="http://schemas.microsoft.com/office/drawing/2014/main" id="{6777BDE4-19A5-318D-673D-14EFD925930A}"/>
                  </a:ext>
                </a:extLst>
              </p:cNvPr>
              <p:cNvSpPr/>
              <p:nvPr/>
            </p:nvSpPr>
            <p:spPr>
              <a:xfrm>
                <a:off x="86595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5" name="任意多边形: 形状 11254">
                <a:extLst>
                  <a:ext uri="{FF2B5EF4-FFF2-40B4-BE49-F238E27FC236}">
                    <a16:creationId xmlns:a16="http://schemas.microsoft.com/office/drawing/2014/main" id="{27FE5F00-F945-32AA-EB64-16C3144D33D9}"/>
                  </a:ext>
                </a:extLst>
              </p:cNvPr>
              <p:cNvSpPr/>
              <p:nvPr/>
            </p:nvSpPr>
            <p:spPr>
              <a:xfrm>
                <a:off x="86595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6" name="任意多边形: 形状 11255">
                <a:extLst>
                  <a:ext uri="{FF2B5EF4-FFF2-40B4-BE49-F238E27FC236}">
                    <a16:creationId xmlns:a16="http://schemas.microsoft.com/office/drawing/2014/main" id="{7B63D489-C878-1203-5CCA-D28016585A30}"/>
                  </a:ext>
                </a:extLst>
              </p:cNvPr>
              <p:cNvSpPr/>
              <p:nvPr/>
            </p:nvSpPr>
            <p:spPr>
              <a:xfrm>
                <a:off x="86595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7" name="任意多边形: 形状 11256">
                <a:extLst>
                  <a:ext uri="{FF2B5EF4-FFF2-40B4-BE49-F238E27FC236}">
                    <a16:creationId xmlns:a16="http://schemas.microsoft.com/office/drawing/2014/main" id="{DB08462F-1234-C7A8-20FD-95D43B602234}"/>
                  </a:ext>
                </a:extLst>
              </p:cNvPr>
              <p:cNvSpPr/>
              <p:nvPr/>
            </p:nvSpPr>
            <p:spPr>
              <a:xfrm>
                <a:off x="86595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8" name="任意多边形: 形状 11257">
                <a:extLst>
                  <a:ext uri="{FF2B5EF4-FFF2-40B4-BE49-F238E27FC236}">
                    <a16:creationId xmlns:a16="http://schemas.microsoft.com/office/drawing/2014/main" id="{4B58EBC5-4438-E0B5-8D13-FD5D225E8FD3}"/>
                  </a:ext>
                </a:extLst>
              </p:cNvPr>
              <p:cNvSpPr/>
              <p:nvPr/>
            </p:nvSpPr>
            <p:spPr>
              <a:xfrm>
                <a:off x="861574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9" name="任意多边形: 形状 11258">
                <a:extLst>
                  <a:ext uri="{FF2B5EF4-FFF2-40B4-BE49-F238E27FC236}">
                    <a16:creationId xmlns:a16="http://schemas.microsoft.com/office/drawing/2014/main" id="{2D3A022C-2ABC-7ABA-BE69-E181FA753D62}"/>
                  </a:ext>
                </a:extLst>
              </p:cNvPr>
              <p:cNvSpPr/>
              <p:nvPr/>
            </p:nvSpPr>
            <p:spPr>
              <a:xfrm>
                <a:off x="861574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0" name="任意多边形: 形状 11259">
                <a:extLst>
                  <a:ext uri="{FF2B5EF4-FFF2-40B4-BE49-F238E27FC236}">
                    <a16:creationId xmlns:a16="http://schemas.microsoft.com/office/drawing/2014/main" id="{89A650AA-0419-9C29-BB0E-9D26C795456D}"/>
                  </a:ext>
                </a:extLst>
              </p:cNvPr>
              <p:cNvSpPr/>
              <p:nvPr/>
            </p:nvSpPr>
            <p:spPr>
              <a:xfrm>
                <a:off x="861574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1" name="任意多边形: 形状 11260">
                <a:extLst>
                  <a:ext uri="{FF2B5EF4-FFF2-40B4-BE49-F238E27FC236}">
                    <a16:creationId xmlns:a16="http://schemas.microsoft.com/office/drawing/2014/main" id="{BE003A26-8B9D-7100-1CB2-1E02E583549D}"/>
                  </a:ext>
                </a:extLst>
              </p:cNvPr>
              <p:cNvSpPr/>
              <p:nvPr/>
            </p:nvSpPr>
            <p:spPr>
              <a:xfrm>
                <a:off x="861574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2" name="任意多边形: 形状 11261">
                <a:extLst>
                  <a:ext uri="{FF2B5EF4-FFF2-40B4-BE49-F238E27FC236}">
                    <a16:creationId xmlns:a16="http://schemas.microsoft.com/office/drawing/2014/main" id="{6B97CF14-50ED-4C90-612C-6F37AFB1D0AB}"/>
                  </a:ext>
                </a:extLst>
              </p:cNvPr>
              <p:cNvSpPr/>
              <p:nvPr/>
            </p:nvSpPr>
            <p:spPr>
              <a:xfrm>
                <a:off x="861574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3" name="任意多边形: 形状 11262">
                <a:extLst>
                  <a:ext uri="{FF2B5EF4-FFF2-40B4-BE49-F238E27FC236}">
                    <a16:creationId xmlns:a16="http://schemas.microsoft.com/office/drawing/2014/main" id="{43B8FDAC-AE2F-9118-5A41-0A9338084905}"/>
                  </a:ext>
                </a:extLst>
              </p:cNvPr>
              <p:cNvSpPr/>
              <p:nvPr/>
            </p:nvSpPr>
            <p:spPr>
              <a:xfrm>
                <a:off x="861574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4" name="任意多边形: 形状 11263">
                <a:extLst>
                  <a:ext uri="{FF2B5EF4-FFF2-40B4-BE49-F238E27FC236}">
                    <a16:creationId xmlns:a16="http://schemas.microsoft.com/office/drawing/2014/main" id="{DC7DB51A-D5CE-EB43-F786-B7A4C38959C0}"/>
                  </a:ext>
                </a:extLst>
              </p:cNvPr>
              <p:cNvSpPr/>
              <p:nvPr/>
            </p:nvSpPr>
            <p:spPr>
              <a:xfrm>
                <a:off x="861574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5" name="任意多边形: 形状 11264">
                <a:extLst>
                  <a:ext uri="{FF2B5EF4-FFF2-40B4-BE49-F238E27FC236}">
                    <a16:creationId xmlns:a16="http://schemas.microsoft.com/office/drawing/2014/main" id="{5B8A39D5-44C5-6011-ACE1-BC6CF7B6DD08}"/>
                  </a:ext>
                </a:extLst>
              </p:cNvPr>
              <p:cNvSpPr/>
              <p:nvPr/>
            </p:nvSpPr>
            <p:spPr>
              <a:xfrm>
                <a:off x="861574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6" name="任意多边形: 形状 11265">
                <a:extLst>
                  <a:ext uri="{FF2B5EF4-FFF2-40B4-BE49-F238E27FC236}">
                    <a16:creationId xmlns:a16="http://schemas.microsoft.com/office/drawing/2014/main" id="{C5D4F538-9D78-1B27-F38F-CC427FEFACF6}"/>
                  </a:ext>
                </a:extLst>
              </p:cNvPr>
              <p:cNvSpPr/>
              <p:nvPr/>
            </p:nvSpPr>
            <p:spPr>
              <a:xfrm>
                <a:off x="861574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7" name="任意多边形: 形状 11266">
                <a:extLst>
                  <a:ext uri="{FF2B5EF4-FFF2-40B4-BE49-F238E27FC236}">
                    <a16:creationId xmlns:a16="http://schemas.microsoft.com/office/drawing/2014/main" id="{D2D18F01-D5C9-F091-7A53-B8EA4D5F6364}"/>
                  </a:ext>
                </a:extLst>
              </p:cNvPr>
              <p:cNvSpPr/>
              <p:nvPr/>
            </p:nvSpPr>
            <p:spPr>
              <a:xfrm>
                <a:off x="861574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8" name="任意多边形: 形状 11267">
                <a:extLst>
                  <a:ext uri="{FF2B5EF4-FFF2-40B4-BE49-F238E27FC236}">
                    <a16:creationId xmlns:a16="http://schemas.microsoft.com/office/drawing/2014/main" id="{1204F5CB-2FF2-AB10-153C-B0C42FCB9342}"/>
                  </a:ext>
                </a:extLst>
              </p:cNvPr>
              <p:cNvSpPr/>
              <p:nvPr/>
            </p:nvSpPr>
            <p:spPr>
              <a:xfrm>
                <a:off x="861574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9" name="任意多边形: 形状 11268">
                <a:extLst>
                  <a:ext uri="{FF2B5EF4-FFF2-40B4-BE49-F238E27FC236}">
                    <a16:creationId xmlns:a16="http://schemas.microsoft.com/office/drawing/2014/main" id="{A4585052-DAF8-3285-2643-D282B4F10E7C}"/>
                  </a:ext>
                </a:extLst>
              </p:cNvPr>
              <p:cNvSpPr/>
              <p:nvPr/>
            </p:nvSpPr>
            <p:spPr>
              <a:xfrm>
                <a:off x="861574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0" name="任意多边形: 形状 11269">
                <a:extLst>
                  <a:ext uri="{FF2B5EF4-FFF2-40B4-BE49-F238E27FC236}">
                    <a16:creationId xmlns:a16="http://schemas.microsoft.com/office/drawing/2014/main" id="{36886CB3-C843-F9D1-710F-C6A5CE1F78CA}"/>
                  </a:ext>
                </a:extLst>
              </p:cNvPr>
              <p:cNvSpPr/>
              <p:nvPr/>
            </p:nvSpPr>
            <p:spPr>
              <a:xfrm>
                <a:off x="861574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1" name="任意多边形: 形状 11270">
                <a:extLst>
                  <a:ext uri="{FF2B5EF4-FFF2-40B4-BE49-F238E27FC236}">
                    <a16:creationId xmlns:a16="http://schemas.microsoft.com/office/drawing/2014/main" id="{2DA906DE-51B9-9F30-7981-2D4E052EE826}"/>
                  </a:ext>
                </a:extLst>
              </p:cNvPr>
              <p:cNvSpPr/>
              <p:nvPr/>
            </p:nvSpPr>
            <p:spPr>
              <a:xfrm>
                <a:off x="861574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2" name="任意多边形: 形状 11271">
                <a:extLst>
                  <a:ext uri="{FF2B5EF4-FFF2-40B4-BE49-F238E27FC236}">
                    <a16:creationId xmlns:a16="http://schemas.microsoft.com/office/drawing/2014/main" id="{0BA5E101-0710-D5D0-A9C2-EB6077C94CB7}"/>
                  </a:ext>
                </a:extLst>
              </p:cNvPr>
              <p:cNvSpPr/>
              <p:nvPr/>
            </p:nvSpPr>
            <p:spPr>
              <a:xfrm>
                <a:off x="861574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3" name="任意多边形: 形状 11272">
                <a:extLst>
                  <a:ext uri="{FF2B5EF4-FFF2-40B4-BE49-F238E27FC236}">
                    <a16:creationId xmlns:a16="http://schemas.microsoft.com/office/drawing/2014/main" id="{2C45236B-0850-C00A-47D5-0DD448656B53}"/>
                  </a:ext>
                </a:extLst>
              </p:cNvPr>
              <p:cNvSpPr/>
              <p:nvPr/>
            </p:nvSpPr>
            <p:spPr>
              <a:xfrm>
                <a:off x="861574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4" name="任意多边形: 形状 11273">
                <a:extLst>
                  <a:ext uri="{FF2B5EF4-FFF2-40B4-BE49-F238E27FC236}">
                    <a16:creationId xmlns:a16="http://schemas.microsoft.com/office/drawing/2014/main" id="{4092883E-B26F-BB86-5420-6C7C028456E2}"/>
                  </a:ext>
                </a:extLst>
              </p:cNvPr>
              <p:cNvSpPr/>
              <p:nvPr/>
            </p:nvSpPr>
            <p:spPr>
              <a:xfrm>
                <a:off x="861574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5" name="任意多边形: 形状 11274">
                <a:extLst>
                  <a:ext uri="{FF2B5EF4-FFF2-40B4-BE49-F238E27FC236}">
                    <a16:creationId xmlns:a16="http://schemas.microsoft.com/office/drawing/2014/main" id="{3D0C48BB-5228-3133-BD49-6048BA1E3503}"/>
                  </a:ext>
                </a:extLst>
              </p:cNvPr>
              <p:cNvSpPr/>
              <p:nvPr/>
            </p:nvSpPr>
            <p:spPr>
              <a:xfrm>
                <a:off x="861574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6" name="任意多边形: 形状 11275">
                <a:extLst>
                  <a:ext uri="{FF2B5EF4-FFF2-40B4-BE49-F238E27FC236}">
                    <a16:creationId xmlns:a16="http://schemas.microsoft.com/office/drawing/2014/main" id="{DDE3E857-B71D-E8B8-A1C8-3ECA6D2B29E3}"/>
                  </a:ext>
                </a:extLst>
              </p:cNvPr>
              <p:cNvSpPr/>
              <p:nvPr/>
            </p:nvSpPr>
            <p:spPr>
              <a:xfrm>
                <a:off x="8572023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7" name="任意多边形: 形状 11276">
                <a:extLst>
                  <a:ext uri="{FF2B5EF4-FFF2-40B4-BE49-F238E27FC236}">
                    <a16:creationId xmlns:a16="http://schemas.microsoft.com/office/drawing/2014/main" id="{E292AA87-3117-1F6B-48DE-06126F7730F0}"/>
                  </a:ext>
                </a:extLst>
              </p:cNvPr>
              <p:cNvSpPr/>
              <p:nvPr/>
            </p:nvSpPr>
            <p:spPr>
              <a:xfrm>
                <a:off x="8572023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8" name="任意多边形: 形状 11277">
                <a:extLst>
                  <a:ext uri="{FF2B5EF4-FFF2-40B4-BE49-F238E27FC236}">
                    <a16:creationId xmlns:a16="http://schemas.microsoft.com/office/drawing/2014/main" id="{052871FE-1AA5-5E6F-DA58-9B75145F5864}"/>
                  </a:ext>
                </a:extLst>
              </p:cNvPr>
              <p:cNvSpPr/>
              <p:nvPr/>
            </p:nvSpPr>
            <p:spPr>
              <a:xfrm>
                <a:off x="8572023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9" name="任意多边形: 形状 11278">
                <a:extLst>
                  <a:ext uri="{FF2B5EF4-FFF2-40B4-BE49-F238E27FC236}">
                    <a16:creationId xmlns:a16="http://schemas.microsoft.com/office/drawing/2014/main" id="{D6B21784-94F8-EB79-14FC-9F51B1B75E1C}"/>
                  </a:ext>
                </a:extLst>
              </p:cNvPr>
              <p:cNvSpPr/>
              <p:nvPr/>
            </p:nvSpPr>
            <p:spPr>
              <a:xfrm>
                <a:off x="8572023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0" name="任意多边形: 形状 11279">
                <a:extLst>
                  <a:ext uri="{FF2B5EF4-FFF2-40B4-BE49-F238E27FC236}">
                    <a16:creationId xmlns:a16="http://schemas.microsoft.com/office/drawing/2014/main" id="{3C2A2ED2-887C-2CF7-B463-6128BB6390E1}"/>
                  </a:ext>
                </a:extLst>
              </p:cNvPr>
              <p:cNvSpPr/>
              <p:nvPr/>
            </p:nvSpPr>
            <p:spPr>
              <a:xfrm>
                <a:off x="8572023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1" name="任意多边形: 形状 11280">
                <a:extLst>
                  <a:ext uri="{FF2B5EF4-FFF2-40B4-BE49-F238E27FC236}">
                    <a16:creationId xmlns:a16="http://schemas.microsoft.com/office/drawing/2014/main" id="{7251EDA2-18A7-EA98-D14A-4AC0A306A442}"/>
                  </a:ext>
                </a:extLst>
              </p:cNvPr>
              <p:cNvSpPr/>
              <p:nvPr/>
            </p:nvSpPr>
            <p:spPr>
              <a:xfrm>
                <a:off x="8572023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2" name="任意多边形: 形状 11281">
                <a:extLst>
                  <a:ext uri="{FF2B5EF4-FFF2-40B4-BE49-F238E27FC236}">
                    <a16:creationId xmlns:a16="http://schemas.microsoft.com/office/drawing/2014/main" id="{5647ECE5-D76D-3FCA-3F6B-B89F71D30E14}"/>
                  </a:ext>
                </a:extLst>
              </p:cNvPr>
              <p:cNvSpPr/>
              <p:nvPr/>
            </p:nvSpPr>
            <p:spPr>
              <a:xfrm>
                <a:off x="8572023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3" name="任意多边形: 形状 11282">
                <a:extLst>
                  <a:ext uri="{FF2B5EF4-FFF2-40B4-BE49-F238E27FC236}">
                    <a16:creationId xmlns:a16="http://schemas.microsoft.com/office/drawing/2014/main" id="{1388212B-9DB7-CA19-B3C4-59CDC0484292}"/>
                  </a:ext>
                </a:extLst>
              </p:cNvPr>
              <p:cNvSpPr/>
              <p:nvPr/>
            </p:nvSpPr>
            <p:spPr>
              <a:xfrm>
                <a:off x="8572023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4" name="任意多边形: 形状 11283">
                <a:extLst>
                  <a:ext uri="{FF2B5EF4-FFF2-40B4-BE49-F238E27FC236}">
                    <a16:creationId xmlns:a16="http://schemas.microsoft.com/office/drawing/2014/main" id="{0267D50E-4DDF-C9FC-54C1-3731C4F0EB59}"/>
                  </a:ext>
                </a:extLst>
              </p:cNvPr>
              <p:cNvSpPr/>
              <p:nvPr/>
            </p:nvSpPr>
            <p:spPr>
              <a:xfrm>
                <a:off x="857202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5" name="任意多边形: 形状 11284">
                <a:extLst>
                  <a:ext uri="{FF2B5EF4-FFF2-40B4-BE49-F238E27FC236}">
                    <a16:creationId xmlns:a16="http://schemas.microsoft.com/office/drawing/2014/main" id="{D17EC348-E11A-8675-4ADF-4D2929040913}"/>
                  </a:ext>
                </a:extLst>
              </p:cNvPr>
              <p:cNvSpPr/>
              <p:nvPr/>
            </p:nvSpPr>
            <p:spPr>
              <a:xfrm>
                <a:off x="857202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6" name="任意多边形: 形状 11285">
                <a:extLst>
                  <a:ext uri="{FF2B5EF4-FFF2-40B4-BE49-F238E27FC236}">
                    <a16:creationId xmlns:a16="http://schemas.microsoft.com/office/drawing/2014/main" id="{CB1A336D-6139-8492-BFA3-F3944BB9A218}"/>
                  </a:ext>
                </a:extLst>
              </p:cNvPr>
              <p:cNvSpPr/>
              <p:nvPr/>
            </p:nvSpPr>
            <p:spPr>
              <a:xfrm>
                <a:off x="857202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7" name="任意多边形: 形状 11286">
                <a:extLst>
                  <a:ext uri="{FF2B5EF4-FFF2-40B4-BE49-F238E27FC236}">
                    <a16:creationId xmlns:a16="http://schemas.microsoft.com/office/drawing/2014/main" id="{FEB2F3A3-1BD7-6D07-7120-DEB1507650D9}"/>
                  </a:ext>
                </a:extLst>
              </p:cNvPr>
              <p:cNvSpPr/>
              <p:nvPr/>
            </p:nvSpPr>
            <p:spPr>
              <a:xfrm>
                <a:off x="857202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8" name="任意多边形: 形状 11287">
                <a:extLst>
                  <a:ext uri="{FF2B5EF4-FFF2-40B4-BE49-F238E27FC236}">
                    <a16:creationId xmlns:a16="http://schemas.microsoft.com/office/drawing/2014/main" id="{CB742E1C-646E-1639-66C3-F66E0D7E633F}"/>
                  </a:ext>
                </a:extLst>
              </p:cNvPr>
              <p:cNvSpPr/>
              <p:nvPr/>
            </p:nvSpPr>
            <p:spPr>
              <a:xfrm>
                <a:off x="857202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9" name="任意多边形: 形状 11288">
                <a:extLst>
                  <a:ext uri="{FF2B5EF4-FFF2-40B4-BE49-F238E27FC236}">
                    <a16:creationId xmlns:a16="http://schemas.microsoft.com/office/drawing/2014/main" id="{C9A2C9E7-EFFA-F299-872C-77C3E61E0784}"/>
                  </a:ext>
                </a:extLst>
              </p:cNvPr>
              <p:cNvSpPr/>
              <p:nvPr/>
            </p:nvSpPr>
            <p:spPr>
              <a:xfrm>
                <a:off x="857202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0" name="任意多边形: 形状 11289">
                <a:extLst>
                  <a:ext uri="{FF2B5EF4-FFF2-40B4-BE49-F238E27FC236}">
                    <a16:creationId xmlns:a16="http://schemas.microsoft.com/office/drawing/2014/main" id="{00550BEC-7C61-D600-E5C3-035FB31FC39C}"/>
                  </a:ext>
                </a:extLst>
              </p:cNvPr>
              <p:cNvSpPr/>
              <p:nvPr/>
            </p:nvSpPr>
            <p:spPr>
              <a:xfrm>
                <a:off x="8528208" y="4960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1" name="任意多边形: 形状 11290">
                <a:extLst>
                  <a:ext uri="{FF2B5EF4-FFF2-40B4-BE49-F238E27FC236}">
                    <a16:creationId xmlns:a16="http://schemas.microsoft.com/office/drawing/2014/main" id="{7BD556C1-2393-FC28-3B1A-1AB3F53292AC}"/>
                  </a:ext>
                </a:extLst>
              </p:cNvPr>
              <p:cNvSpPr/>
              <p:nvPr/>
            </p:nvSpPr>
            <p:spPr>
              <a:xfrm>
                <a:off x="8528208" y="50067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2" name="任意多边形: 形状 11291">
                <a:extLst>
                  <a:ext uri="{FF2B5EF4-FFF2-40B4-BE49-F238E27FC236}">
                    <a16:creationId xmlns:a16="http://schemas.microsoft.com/office/drawing/2014/main" id="{AEA79166-5373-B974-A339-01352CF96176}"/>
                  </a:ext>
                </a:extLst>
              </p:cNvPr>
              <p:cNvSpPr/>
              <p:nvPr/>
            </p:nvSpPr>
            <p:spPr>
              <a:xfrm>
                <a:off x="8528208" y="505291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3" name="任意多边形: 形状 11292">
                <a:extLst>
                  <a:ext uri="{FF2B5EF4-FFF2-40B4-BE49-F238E27FC236}">
                    <a16:creationId xmlns:a16="http://schemas.microsoft.com/office/drawing/2014/main" id="{0F08ACE5-9BEE-775F-57B6-D1453E43DFB7}"/>
                  </a:ext>
                </a:extLst>
              </p:cNvPr>
              <p:cNvSpPr/>
              <p:nvPr/>
            </p:nvSpPr>
            <p:spPr>
              <a:xfrm>
                <a:off x="8528208" y="509920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4" name="任意多边形: 形状 11293">
                <a:extLst>
                  <a:ext uri="{FF2B5EF4-FFF2-40B4-BE49-F238E27FC236}">
                    <a16:creationId xmlns:a16="http://schemas.microsoft.com/office/drawing/2014/main" id="{5B089EFE-6B3E-66D9-3065-0F0CE47B7D72}"/>
                  </a:ext>
                </a:extLst>
              </p:cNvPr>
              <p:cNvSpPr/>
              <p:nvPr/>
            </p:nvSpPr>
            <p:spPr>
              <a:xfrm>
                <a:off x="8528208" y="514540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5" name="任意多边形: 形状 11294">
                <a:extLst>
                  <a:ext uri="{FF2B5EF4-FFF2-40B4-BE49-F238E27FC236}">
                    <a16:creationId xmlns:a16="http://schemas.microsoft.com/office/drawing/2014/main" id="{FF021F0C-22D8-FD5A-6FE4-F07A7A999008}"/>
                  </a:ext>
                </a:extLst>
              </p:cNvPr>
              <p:cNvSpPr/>
              <p:nvPr/>
            </p:nvSpPr>
            <p:spPr>
              <a:xfrm>
                <a:off x="8528208" y="51916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6" name="任意多边形: 形状 11295">
                <a:extLst>
                  <a:ext uri="{FF2B5EF4-FFF2-40B4-BE49-F238E27FC236}">
                    <a16:creationId xmlns:a16="http://schemas.microsoft.com/office/drawing/2014/main" id="{1A2BA87F-EABC-50DF-5748-B3EC448B24A1}"/>
                  </a:ext>
                </a:extLst>
              </p:cNvPr>
              <p:cNvSpPr/>
              <p:nvPr/>
            </p:nvSpPr>
            <p:spPr>
              <a:xfrm>
                <a:off x="8528208" y="52378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7" name="任意多边形: 形状 11296">
                <a:extLst>
                  <a:ext uri="{FF2B5EF4-FFF2-40B4-BE49-F238E27FC236}">
                    <a16:creationId xmlns:a16="http://schemas.microsoft.com/office/drawing/2014/main" id="{CB995057-2665-AFB4-BD58-182EF29C566F}"/>
                  </a:ext>
                </a:extLst>
              </p:cNvPr>
              <p:cNvSpPr/>
              <p:nvPr/>
            </p:nvSpPr>
            <p:spPr>
              <a:xfrm>
                <a:off x="8528208" y="528408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8" name="任意多边形: 形状 11297">
                <a:extLst>
                  <a:ext uri="{FF2B5EF4-FFF2-40B4-BE49-F238E27FC236}">
                    <a16:creationId xmlns:a16="http://schemas.microsoft.com/office/drawing/2014/main" id="{92291C5D-C737-BFA6-CAF1-45DBF2CB7A5C}"/>
                  </a:ext>
                </a:extLst>
              </p:cNvPr>
              <p:cNvSpPr/>
              <p:nvPr/>
            </p:nvSpPr>
            <p:spPr>
              <a:xfrm>
                <a:off x="852820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9" name="任意多边形: 形状 11298">
                <a:extLst>
                  <a:ext uri="{FF2B5EF4-FFF2-40B4-BE49-F238E27FC236}">
                    <a16:creationId xmlns:a16="http://schemas.microsoft.com/office/drawing/2014/main" id="{012A80C0-C1AC-337C-2677-F1FCC9F73C9A}"/>
                  </a:ext>
                </a:extLst>
              </p:cNvPr>
              <p:cNvSpPr/>
              <p:nvPr/>
            </p:nvSpPr>
            <p:spPr>
              <a:xfrm>
                <a:off x="852820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0" name="任意多边形: 形状 11299">
                <a:extLst>
                  <a:ext uri="{FF2B5EF4-FFF2-40B4-BE49-F238E27FC236}">
                    <a16:creationId xmlns:a16="http://schemas.microsoft.com/office/drawing/2014/main" id="{6A430FBA-BDF6-11E2-93D3-9F5E342A2ADD}"/>
                  </a:ext>
                </a:extLst>
              </p:cNvPr>
              <p:cNvSpPr/>
              <p:nvPr/>
            </p:nvSpPr>
            <p:spPr>
              <a:xfrm>
                <a:off x="852820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1" name="任意多边形: 形状 11300">
                <a:extLst>
                  <a:ext uri="{FF2B5EF4-FFF2-40B4-BE49-F238E27FC236}">
                    <a16:creationId xmlns:a16="http://schemas.microsoft.com/office/drawing/2014/main" id="{0BA9C340-FEE6-9ADC-C164-B797C67DDE7F}"/>
                  </a:ext>
                </a:extLst>
              </p:cNvPr>
              <p:cNvSpPr/>
              <p:nvPr/>
            </p:nvSpPr>
            <p:spPr>
              <a:xfrm>
                <a:off x="852820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2" name="任意多边形: 形状 11301">
                <a:extLst>
                  <a:ext uri="{FF2B5EF4-FFF2-40B4-BE49-F238E27FC236}">
                    <a16:creationId xmlns:a16="http://schemas.microsoft.com/office/drawing/2014/main" id="{7EC9C9FC-3FE9-58FB-46C0-0A894203DEDF}"/>
                  </a:ext>
                </a:extLst>
              </p:cNvPr>
              <p:cNvSpPr/>
              <p:nvPr/>
            </p:nvSpPr>
            <p:spPr>
              <a:xfrm>
                <a:off x="852820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3" name="任意多边形: 形状 11302">
                <a:extLst>
                  <a:ext uri="{FF2B5EF4-FFF2-40B4-BE49-F238E27FC236}">
                    <a16:creationId xmlns:a16="http://schemas.microsoft.com/office/drawing/2014/main" id="{9EDAA5C4-D8D5-6801-BB00-DC7196B02E09}"/>
                  </a:ext>
                </a:extLst>
              </p:cNvPr>
              <p:cNvSpPr/>
              <p:nvPr/>
            </p:nvSpPr>
            <p:spPr>
              <a:xfrm>
                <a:off x="803509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4" name="任意多边形: 形状 11303">
                <a:extLst>
                  <a:ext uri="{FF2B5EF4-FFF2-40B4-BE49-F238E27FC236}">
                    <a16:creationId xmlns:a16="http://schemas.microsoft.com/office/drawing/2014/main" id="{A5BE2222-55E2-F44D-0608-48EB7CAC22A7}"/>
                  </a:ext>
                </a:extLst>
              </p:cNvPr>
              <p:cNvSpPr/>
              <p:nvPr/>
            </p:nvSpPr>
            <p:spPr>
              <a:xfrm>
                <a:off x="803509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5" name="任意多边形: 形状 11304">
                <a:extLst>
                  <a:ext uri="{FF2B5EF4-FFF2-40B4-BE49-F238E27FC236}">
                    <a16:creationId xmlns:a16="http://schemas.microsoft.com/office/drawing/2014/main" id="{F2943ED0-753F-7EE8-5DFD-BF2A39634C37}"/>
                  </a:ext>
                </a:extLst>
              </p:cNvPr>
              <p:cNvSpPr/>
              <p:nvPr/>
            </p:nvSpPr>
            <p:spPr>
              <a:xfrm>
                <a:off x="803509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6" name="任意多边形: 形状 11305">
                <a:extLst>
                  <a:ext uri="{FF2B5EF4-FFF2-40B4-BE49-F238E27FC236}">
                    <a16:creationId xmlns:a16="http://schemas.microsoft.com/office/drawing/2014/main" id="{D7B17441-89F6-BC58-4985-51A1E359F904}"/>
                  </a:ext>
                </a:extLst>
              </p:cNvPr>
              <p:cNvSpPr/>
              <p:nvPr/>
            </p:nvSpPr>
            <p:spPr>
              <a:xfrm>
                <a:off x="803509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7" name="任意多边形: 形状 11306">
                <a:extLst>
                  <a:ext uri="{FF2B5EF4-FFF2-40B4-BE49-F238E27FC236}">
                    <a16:creationId xmlns:a16="http://schemas.microsoft.com/office/drawing/2014/main" id="{7399F300-1309-32C8-85C9-9ED21778BF19}"/>
                  </a:ext>
                </a:extLst>
              </p:cNvPr>
              <p:cNvSpPr/>
              <p:nvPr/>
            </p:nvSpPr>
            <p:spPr>
              <a:xfrm>
                <a:off x="803509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8" name="任意多边形: 形状 11307">
                <a:extLst>
                  <a:ext uri="{FF2B5EF4-FFF2-40B4-BE49-F238E27FC236}">
                    <a16:creationId xmlns:a16="http://schemas.microsoft.com/office/drawing/2014/main" id="{4F2369F5-B8E4-3E77-E645-059A95FF5B91}"/>
                  </a:ext>
                </a:extLst>
              </p:cNvPr>
              <p:cNvSpPr/>
              <p:nvPr/>
            </p:nvSpPr>
            <p:spPr>
              <a:xfrm>
                <a:off x="803509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9" name="任意多边形: 形状 11308">
                <a:extLst>
                  <a:ext uri="{FF2B5EF4-FFF2-40B4-BE49-F238E27FC236}">
                    <a16:creationId xmlns:a16="http://schemas.microsoft.com/office/drawing/2014/main" id="{B4E14C77-5124-5D9B-8DDC-FADE66E01DDD}"/>
                  </a:ext>
                </a:extLst>
              </p:cNvPr>
              <p:cNvSpPr/>
              <p:nvPr/>
            </p:nvSpPr>
            <p:spPr>
              <a:xfrm>
                <a:off x="8035099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0" name="任意多边形: 形状 11309">
                <a:extLst>
                  <a:ext uri="{FF2B5EF4-FFF2-40B4-BE49-F238E27FC236}">
                    <a16:creationId xmlns:a16="http://schemas.microsoft.com/office/drawing/2014/main" id="{B34673C5-E6B4-85D8-E1C6-2E248749BA97}"/>
                  </a:ext>
                </a:extLst>
              </p:cNvPr>
              <p:cNvSpPr/>
              <p:nvPr/>
            </p:nvSpPr>
            <p:spPr>
              <a:xfrm>
                <a:off x="803509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1" name="任意多边形: 形状 11310">
                <a:extLst>
                  <a:ext uri="{FF2B5EF4-FFF2-40B4-BE49-F238E27FC236}">
                    <a16:creationId xmlns:a16="http://schemas.microsoft.com/office/drawing/2014/main" id="{49AC30BD-9A5B-CAFC-D2CD-76ED42D4A8F9}"/>
                  </a:ext>
                </a:extLst>
              </p:cNvPr>
              <p:cNvSpPr/>
              <p:nvPr/>
            </p:nvSpPr>
            <p:spPr>
              <a:xfrm>
                <a:off x="8035099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2" name="任意多边形: 形状 11311">
                <a:extLst>
                  <a:ext uri="{FF2B5EF4-FFF2-40B4-BE49-F238E27FC236}">
                    <a16:creationId xmlns:a16="http://schemas.microsoft.com/office/drawing/2014/main" id="{FCABB52A-7FA5-6B2A-C1F0-40FFF5161854}"/>
                  </a:ext>
                </a:extLst>
              </p:cNvPr>
              <p:cNvSpPr/>
              <p:nvPr/>
            </p:nvSpPr>
            <p:spPr>
              <a:xfrm>
                <a:off x="803509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3" name="任意多边形: 形状 11312">
                <a:extLst>
                  <a:ext uri="{FF2B5EF4-FFF2-40B4-BE49-F238E27FC236}">
                    <a16:creationId xmlns:a16="http://schemas.microsoft.com/office/drawing/2014/main" id="{2A44125A-D888-60BF-E2F2-C78F19C12570}"/>
                  </a:ext>
                </a:extLst>
              </p:cNvPr>
              <p:cNvSpPr/>
              <p:nvPr/>
            </p:nvSpPr>
            <p:spPr>
              <a:xfrm>
                <a:off x="799128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4" name="任意多边形: 形状 11313">
                <a:extLst>
                  <a:ext uri="{FF2B5EF4-FFF2-40B4-BE49-F238E27FC236}">
                    <a16:creationId xmlns:a16="http://schemas.microsoft.com/office/drawing/2014/main" id="{15F9E808-762B-1D16-14AD-CAE07022025A}"/>
                  </a:ext>
                </a:extLst>
              </p:cNvPr>
              <p:cNvSpPr/>
              <p:nvPr/>
            </p:nvSpPr>
            <p:spPr>
              <a:xfrm>
                <a:off x="799128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5" name="任意多边形: 形状 11314">
                <a:extLst>
                  <a:ext uri="{FF2B5EF4-FFF2-40B4-BE49-F238E27FC236}">
                    <a16:creationId xmlns:a16="http://schemas.microsoft.com/office/drawing/2014/main" id="{EDD3D456-7240-8A5B-13E0-207BDF0E651F}"/>
                  </a:ext>
                </a:extLst>
              </p:cNvPr>
              <p:cNvSpPr/>
              <p:nvPr/>
            </p:nvSpPr>
            <p:spPr>
              <a:xfrm>
                <a:off x="799128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6" name="任意多边形: 形状 11315">
                <a:extLst>
                  <a:ext uri="{FF2B5EF4-FFF2-40B4-BE49-F238E27FC236}">
                    <a16:creationId xmlns:a16="http://schemas.microsoft.com/office/drawing/2014/main" id="{C5A30DEB-AFEE-F522-6A8A-8D3E938637C2}"/>
                  </a:ext>
                </a:extLst>
              </p:cNvPr>
              <p:cNvSpPr/>
              <p:nvPr/>
            </p:nvSpPr>
            <p:spPr>
              <a:xfrm>
                <a:off x="799128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7" name="任意多边形: 形状 11316">
                <a:extLst>
                  <a:ext uri="{FF2B5EF4-FFF2-40B4-BE49-F238E27FC236}">
                    <a16:creationId xmlns:a16="http://schemas.microsoft.com/office/drawing/2014/main" id="{5AEE0DF2-C84D-EADF-C598-A9085B75DE1D}"/>
                  </a:ext>
                </a:extLst>
              </p:cNvPr>
              <p:cNvSpPr/>
              <p:nvPr/>
            </p:nvSpPr>
            <p:spPr>
              <a:xfrm>
                <a:off x="799128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8" name="任意多边形: 形状 11317">
                <a:extLst>
                  <a:ext uri="{FF2B5EF4-FFF2-40B4-BE49-F238E27FC236}">
                    <a16:creationId xmlns:a16="http://schemas.microsoft.com/office/drawing/2014/main" id="{6833A2C0-D182-883F-20FC-AD75E6098B2A}"/>
                  </a:ext>
                </a:extLst>
              </p:cNvPr>
              <p:cNvSpPr/>
              <p:nvPr/>
            </p:nvSpPr>
            <p:spPr>
              <a:xfrm>
                <a:off x="799128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9" name="任意多边形: 形状 11318">
                <a:extLst>
                  <a:ext uri="{FF2B5EF4-FFF2-40B4-BE49-F238E27FC236}">
                    <a16:creationId xmlns:a16="http://schemas.microsoft.com/office/drawing/2014/main" id="{D10DDCC0-0021-CC2C-551B-4FE4B7D669E9}"/>
                  </a:ext>
                </a:extLst>
              </p:cNvPr>
              <p:cNvSpPr/>
              <p:nvPr/>
            </p:nvSpPr>
            <p:spPr>
              <a:xfrm>
                <a:off x="799128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0" name="任意多边形: 形状 11319">
                <a:extLst>
                  <a:ext uri="{FF2B5EF4-FFF2-40B4-BE49-F238E27FC236}">
                    <a16:creationId xmlns:a16="http://schemas.microsoft.com/office/drawing/2014/main" id="{1E71179F-AE40-07EF-CF32-1B14D248A61F}"/>
                  </a:ext>
                </a:extLst>
              </p:cNvPr>
              <p:cNvSpPr/>
              <p:nvPr/>
            </p:nvSpPr>
            <p:spPr>
              <a:xfrm>
                <a:off x="799128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1" name="任意多边形: 形状 11320">
                <a:extLst>
                  <a:ext uri="{FF2B5EF4-FFF2-40B4-BE49-F238E27FC236}">
                    <a16:creationId xmlns:a16="http://schemas.microsoft.com/office/drawing/2014/main" id="{AE55E6F4-9AAE-8B16-8D0E-89467FE8A1A3}"/>
                  </a:ext>
                </a:extLst>
              </p:cNvPr>
              <p:cNvSpPr/>
              <p:nvPr/>
            </p:nvSpPr>
            <p:spPr>
              <a:xfrm>
                <a:off x="7991284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2" name="任意多边形: 形状 11321">
                <a:extLst>
                  <a:ext uri="{FF2B5EF4-FFF2-40B4-BE49-F238E27FC236}">
                    <a16:creationId xmlns:a16="http://schemas.microsoft.com/office/drawing/2014/main" id="{26E68D10-C40F-1E2C-00B1-A4A361BFFBCC}"/>
                  </a:ext>
                </a:extLst>
              </p:cNvPr>
              <p:cNvSpPr/>
              <p:nvPr/>
            </p:nvSpPr>
            <p:spPr>
              <a:xfrm>
                <a:off x="7947564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3" name="任意多边形: 形状 11322">
                <a:extLst>
                  <a:ext uri="{FF2B5EF4-FFF2-40B4-BE49-F238E27FC236}">
                    <a16:creationId xmlns:a16="http://schemas.microsoft.com/office/drawing/2014/main" id="{96928537-4DD9-1E22-CA6D-A86A9D175B9F}"/>
                  </a:ext>
                </a:extLst>
              </p:cNvPr>
              <p:cNvSpPr/>
              <p:nvPr/>
            </p:nvSpPr>
            <p:spPr>
              <a:xfrm>
                <a:off x="7947564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4" name="任意多边形: 形状 11323">
                <a:extLst>
                  <a:ext uri="{FF2B5EF4-FFF2-40B4-BE49-F238E27FC236}">
                    <a16:creationId xmlns:a16="http://schemas.microsoft.com/office/drawing/2014/main" id="{F3786F81-1A34-CBF0-8DAA-49D47A793519}"/>
                  </a:ext>
                </a:extLst>
              </p:cNvPr>
              <p:cNvSpPr/>
              <p:nvPr/>
            </p:nvSpPr>
            <p:spPr>
              <a:xfrm>
                <a:off x="7947564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5" name="任意多边形: 形状 11324">
                <a:extLst>
                  <a:ext uri="{FF2B5EF4-FFF2-40B4-BE49-F238E27FC236}">
                    <a16:creationId xmlns:a16="http://schemas.microsoft.com/office/drawing/2014/main" id="{42F6BF9E-35FF-F193-7416-398806A4020E}"/>
                  </a:ext>
                </a:extLst>
              </p:cNvPr>
              <p:cNvSpPr/>
              <p:nvPr/>
            </p:nvSpPr>
            <p:spPr>
              <a:xfrm>
                <a:off x="7947564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6" name="任意多边形: 形状 11325">
                <a:extLst>
                  <a:ext uri="{FF2B5EF4-FFF2-40B4-BE49-F238E27FC236}">
                    <a16:creationId xmlns:a16="http://schemas.microsoft.com/office/drawing/2014/main" id="{B38200FC-4F1D-154A-E8CC-9BD7B7B205FB}"/>
                  </a:ext>
                </a:extLst>
              </p:cNvPr>
              <p:cNvSpPr/>
              <p:nvPr/>
            </p:nvSpPr>
            <p:spPr>
              <a:xfrm>
                <a:off x="7947564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7" name="任意多边形: 形状 11326">
                <a:extLst>
                  <a:ext uri="{FF2B5EF4-FFF2-40B4-BE49-F238E27FC236}">
                    <a16:creationId xmlns:a16="http://schemas.microsoft.com/office/drawing/2014/main" id="{939DD6E3-9277-A514-554D-0F871715A14E}"/>
                  </a:ext>
                </a:extLst>
              </p:cNvPr>
              <p:cNvSpPr/>
              <p:nvPr/>
            </p:nvSpPr>
            <p:spPr>
              <a:xfrm>
                <a:off x="7947564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8" name="任意多边形: 形状 11327">
                <a:extLst>
                  <a:ext uri="{FF2B5EF4-FFF2-40B4-BE49-F238E27FC236}">
                    <a16:creationId xmlns:a16="http://schemas.microsoft.com/office/drawing/2014/main" id="{8D52A546-F38D-935C-31D3-8586D7802798}"/>
                  </a:ext>
                </a:extLst>
              </p:cNvPr>
              <p:cNvSpPr/>
              <p:nvPr/>
            </p:nvSpPr>
            <p:spPr>
              <a:xfrm>
                <a:off x="7947564" y="51177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9" name="任意多边形: 形状 11328">
                <a:extLst>
                  <a:ext uri="{FF2B5EF4-FFF2-40B4-BE49-F238E27FC236}">
                    <a16:creationId xmlns:a16="http://schemas.microsoft.com/office/drawing/2014/main" id="{FB0F7BD0-3B17-0644-E56E-A624AD913DE2}"/>
                  </a:ext>
                </a:extLst>
              </p:cNvPr>
              <p:cNvSpPr/>
              <p:nvPr/>
            </p:nvSpPr>
            <p:spPr>
              <a:xfrm>
                <a:off x="7947564" y="51640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0" name="任意多边形: 形状 11329">
                <a:extLst>
                  <a:ext uri="{FF2B5EF4-FFF2-40B4-BE49-F238E27FC236}">
                    <a16:creationId xmlns:a16="http://schemas.microsoft.com/office/drawing/2014/main" id="{4E0B386C-218F-86EC-58EC-5D0A4D6AD2D1}"/>
                  </a:ext>
                </a:extLst>
              </p:cNvPr>
              <p:cNvSpPr/>
              <p:nvPr/>
            </p:nvSpPr>
            <p:spPr>
              <a:xfrm>
                <a:off x="7903749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1" name="任意多边形: 形状 11330">
                <a:extLst>
                  <a:ext uri="{FF2B5EF4-FFF2-40B4-BE49-F238E27FC236}">
                    <a16:creationId xmlns:a16="http://schemas.microsoft.com/office/drawing/2014/main" id="{8B925A92-9C66-1DA1-1F42-C031F0E64553}"/>
                  </a:ext>
                </a:extLst>
              </p:cNvPr>
              <p:cNvSpPr/>
              <p:nvPr/>
            </p:nvSpPr>
            <p:spPr>
              <a:xfrm>
                <a:off x="7903749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2" name="任意多边形: 形状 11331">
                <a:extLst>
                  <a:ext uri="{FF2B5EF4-FFF2-40B4-BE49-F238E27FC236}">
                    <a16:creationId xmlns:a16="http://schemas.microsoft.com/office/drawing/2014/main" id="{06CD7829-1409-0017-1918-DF2F894BC3E1}"/>
                  </a:ext>
                </a:extLst>
              </p:cNvPr>
              <p:cNvSpPr/>
              <p:nvPr/>
            </p:nvSpPr>
            <p:spPr>
              <a:xfrm>
                <a:off x="7903749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3" name="任意多边形: 形状 11332">
                <a:extLst>
                  <a:ext uri="{FF2B5EF4-FFF2-40B4-BE49-F238E27FC236}">
                    <a16:creationId xmlns:a16="http://schemas.microsoft.com/office/drawing/2014/main" id="{E3F23167-4307-8945-457F-062AE6B020FD}"/>
                  </a:ext>
                </a:extLst>
              </p:cNvPr>
              <p:cNvSpPr/>
              <p:nvPr/>
            </p:nvSpPr>
            <p:spPr>
              <a:xfrm>
                <a:off x="7903749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4" name="任意多边形: 形状 11333">
                <a:extLst>
                  <a:ext uri="{FF2B5EF4-FFF2-40B4-BE49-F238E27FC236}">
                    <a16:creationId xmlns:a16="http://schemas.microsoft.com/office/drawing/2014/main" id="{5B03E593-294A-12F5-0312-E74C2E305657}"/>
                  </a:ext>
                </a:extLst>
              </p:cNvPr>
              <p:cNvSpPr/>
              <p:nvPr/>
            </p:nvSpPr>
            <p:spPr>
              <a:xfrm>
                <a:off x="7903749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5" name="任意多边形: 形状 11334">
                <a:extLst>
                  <a:ext uri="{FF2B5EF4-FFF2-40B4-BE49-F238E27FC236}">
                    <a16:creationId xmlns:a16="http://schemas.microsoft.com/office/drawing/2014/main" id="{622913F7-488A-FF5E-B5B8-5A6EE6C73A46}"/>
                  </a:ext>
                </a:extLst>
              </p:cNvPr>
              <p:cNvSpPr/>
              <p:nvPr/>
            </p:nvSpPr>
            <p:spPr>
              <a:xfrm>
                <a:off x="7903749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6" name="任意多边形: 形状 11335">
                <a:extLst>
                  <a:ext uri="{FF2B5EF4-FFF2-40B4-BE49-F238E27FC236}">
                    <a16:creationId xmlns:a16="http://schemas.microsoft.com/office/drawing/2014/main" id="{68DE2725-B569-690D-6D1C-D2045402F4B3}"/>
                  </a:ext>
                </a:extLst>
              </p:cNvPr>
              <p:cNvSpPr/>
              <p:nvPr/>
            </p:nvSpPr>
            <p:spPr>
              <a:xfrm>
                <a:off x="7903749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7" name="任意多边形: 形状 11336">
                <a:extLst>
                  <a:ext uri="{FF2B5EF4-FFF2-40B4-BE49-F238E27FC236}">
                    <a16:creationId xmlns:a16="http://schemas.microsoft.com/office/drawing/2014/main" id="{C63635A7-0C20-29DC-4C52-B0883EFD0B3A}"/>
                  </a:ext>
                </a:extLst>
              </p:cNvPr>
              <p:cNvSpPr/>
              <p:nvPr/>
            </p:nvSpPr>
            <p:spPr>
              <a:xfrm>
                <a:off x="7903749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8" name="任意多边形: 形状 11337">
                <a:extLst>
                  <a:ext uri="{FF2B5EF4-FFF2-40B4-BE49-F238E27FC236}">
                    <a16:creationId xmlns:a16="http://schemas.microsoft.com/office/drawing/2014/main" id="{75205182-C368-4788-FF1A-ADFE9ADF31A1}"/>
                  </a:ext>
                </a:extLst>
              </p:cNvPr>
              <p:cNvSpPr/>
              <p:nvPr/>
            </p:nvSpPr>
            <p:spPr>
              <a:xfrm>
                <a:off x="7903749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9" name="任意多边形: 形状 11338">
                <a:extLst>
                  <a:ext uri="{FF2B5EF4-FFF2-40B4-BE49-F238E27FC236}">
                    <a16:creationId xmlns:a16="http://schemas.microsoft.com/office/drawing/2014/main" id="{D3222728-7971-FA12-88AE-70945EF909CC}"/>
                  </a:ext>
                </a:extLst>
              </p:cNvPr>
              <p:cNvSpPr/>
              <p:nvPr/>
            </p:nvSpPr>
            <p:spPr>
              <a:xfrm>
                <a:off x="7903749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0" name="任意多边形: 形状 11339">
                <a:extLst>
                  <a:ext uri="{FF2B5EF4-FFF2-40B4-BE49-F238E27FC236}">
                    <a16:creationId xmlns:a16="http://schemas.microsoft.com/office/drawing/2014/main" id="{6EA97620-3A1C-BFE0-8DE1-3C81589587C8}"/>
                  </a:ext>
                </a:extLst>
              </p:cNvPr>
              <p:cNvSpPr/>
              <p:nvPr/>
            </p:nvSpPr>
            <p:spPr>
              <a:xfrm>
                <a:off x="7903749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1" name="任意多边形: 形状 11340">
                <a:extLst>
                  <a:ext uri="{FF2B5EF4-FFF2-40B4-BE49-F238E27FC236}">
                    <a16:creationId xmlns:a16="http://schemas.microsoft.com/office/drawing/2014/main" id="{BBCCC683-4791-B805-95A1-57AA5A647E8C}"/>
                  </a:ext>
                </a:extLst>
              </p:cNvPr>
              <p:cNvSpPr/>
              <p:nvPr/>
            </p:nvSpPr>
            <p:spPr>
              <a:xfrm>
                <a:off x="7903749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2" name="任意多边形: 形状 11341">
                <a:extLst>
                  <a:ext uri="{FF2B5EF4-FFF2-40B4-BE49-F238E27FC236}">
                    <a16:creationId xmlns:a16="http://schemas.microsoft.com/office/drawing/2014/main" id="{7937CE51-52B0-06AB-9E0A-3E0912D163F6}"/>
                  </a:ext>
                </a:extLst>
              </p:cNvPr>
              <p:cNvSpPr/>
              <p:nvPr/>
            </p:nvSpPr>
            <p:spPr>
              <a:xfrm>
                <a:off x="7903749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3" name="任意多边形: 形状 11342">
                <a:extLst>
                  <a:ext uri="{FF2B5EF4-FFF2-40B4-BE49-F238E27FC236}">
                    <a16:creationId xmlns:a16="http://schemas.microsoft.com/office/drawing/2014/main" id="{7B1B8A18-7F18-7474-DCB7-29D92B60E258}"/>
                  </a:ext>
                </a:extLst>
              </p:cNvPr>
              <p:cNvSpPr/>
              <p:nvPr/>
            </p:nvSpPr>
            <p:spPr>
              <a:xfrm>
                <a:off x="7903749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4" name="任意多边形: 形状 11343">
                <a:extLst>
                  <a:ext uri="{FF2B5EF4-FFF2-40B4-BE49-F238E27FC236}">
                    <a16:creationId xmlns:a16="http://schemas.microsoft.com/office/drawing/2014/main" id="{078DBDCE-CFF8-5050-0C5D-3D33F6E7F64C}"/>
                  </a:ext>
                </a:extLst>
              </p:cNvPr>
              <p:cNvSpPr/>
              <p:nvPr/>
            </p:nvSpPr>
            <p:spPr>
              <a:xfrm>
                <a:off x="7903749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5" name="任意多边形: 形状 11344">
                <a:extLst>
                  <a:ext uri="{FF2B5EF4-FFF2-40B4-BE49-F238E27FC236}">
                    <a16:creationId xmlns:a16="http://schemas.microsoft.com/office/drawing/2014/main" id="{93D895D8-AB26-4D6C-C008-E91550279D92}"/>
                  </a:ext>
                </a:extLst>
              </p:cNvPr>
              <p:cNvSpPr/>
              <p:nvPr/>
            </p:nvSpPr>
            <p:spPr>
              <a:xfrm>
                <a:off x="7859934" y="48405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6" name="任意多边形: 形状 11345">
                <a:extLst>
                  <a:ext uri="{FF2B5EF4-FFF2-40B4-BE49-F238E27FC236}">
                    <a16:creationId xmlns:a16="http://schemas.microsoft.com/office/drawing/2014/main" id="{D7D7217C-62AE-A518-8528-708A415763B8}"/>
                  </a:ext>
                </a:extLst>
              </p:cNvPr>
              <p:cNvSpPr/>
              <p:nvPr/>
            </p:nvSpPr>
            <p:spPr>
              <a:xfrm>
                <a:off x="7859934" y="48867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7" name="任意多边形: 形状 11346">
                <a:extLst>
                  <a:ext uri="{FF2B5EF4-FFF2-40B4-BE49-F238E27FC236}">
                    <a16:creationId xmlns:a16="http://schemas.microsoft.com/office/drawing/2014/main" id="{4B5BF95F-CDB9-08E9-B7BF-F317D975A8BA}"/>
                  </a:ext>
                </a:extLst>
              </p:cNvPr>
              <p:cNvSpPr/>
              <p:nvPr/>
            </p:nvSpPr>
            <p:spPr>
              <a:xfrm>
                <a:off x="7859934" y="49329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8" name="任意多边形: 形状 11347">
                <a:extLst>
                  <a:ext uri="{FF2B5EF4-FFF2-40B4-BE49-F238E27FC236}">
                    <a16:creationId xmlns:a16="http://schemas.microsoft.com/office/drawing/2014/main" id="{6D382021-0647-9691-1B87-9EF7BA2F1AE8}"/>
                  </a:ext>
                </a:extLst>
              </p:cNvPr>
              <p:cNvSpPr/>
              <p:nvPr/>
            </p:nvSpPr>
            <p:spPr>
              <a:xfrm>
                <a:off x="7859934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9" name="任意多边形: 形状 11348">
                <a:extLst>
                  <a:ext uri="{FF2B5EF4-FFF2-40B4-BE49-F238E27FC236}">
                    <a16:creationId xmlns:a16="http://schemas.microsoft.com/office/drawing/2014/main" id="{F74759C7-CB72-383E-7752-49D87F43FD88}"/>
                  </a:ext>
                </a:extLst>
              </p:cNvPr>
              <p:cNvSpPr/>
              <p:nvPr/>
            </p:nvSpPr>
            <p:spPr>
              <a:xfrm>
                <a:off x="7859934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0" name="任意多边形: 形状 11349">
                <a:extLst>
                  <a:ext uri="{FF2B5EF4-FFF2-40B4-BE49-F238E27FC236}">
                    <a16:creationId xmlns:a16="http://schemas.microsoft.com/office/drawing/2014/main" id="{1783A6D5-11A0-AB15-3A67-49F01B4494FB}"/>
                  </a:ext>
                </a:extLst>
              </p:cNvPr>
              <p:cNvSpPr/>
              <p:nvPr/>
            </p:nvSpPr>
            <p:spPr>
              <a:xfrm>
                <a:off x="7859934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1" name="任意多边形: 形状 11350">
                <a:extLst>
                  <a:ext uri="{FF2B5EF4-FFF2-40B4-BE49-F238E27FC236}">
                    <a16:creationId xmlns:a16="http://schemas.microsoft.com/office/drawing/2014/main" id="{DA97C4FB-7F22-DE1D-C26F-0F054559C5F4}"/>
                  </a:ext>
                </a:extLst>
              </p:cNvPr>
              <p:cNvSpPr/>
              <p:nvPr/>
            </p:nvSpPr>
            <p:spPr>
              <a:xfrm>
                <a:off x="7859934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2" name="任意多边形: 形状 11351">
                <a:extLst>
                  <a:ext uri="{FF2B5EF4-FFF2-40B4-BE49-F238E27FC236}">
                    <a16:creationId xmlns:a16="http://schemas.microsoft.com/office/drawing/2014/main" id="{1554F9E3-F289-B55F-CC2C-75C19E481E51}"/>
                  </a:ext>
                </a:extLst>
              </p:cNvPr>
              <p:cNvSpPr/>
              <p:nvPr/>
            </p:nvSpPr>
            <p:spPr>
              <a:xfrm>
                <a:off x="7859934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3" name="任意多边形: 形状 11352">
                <a:extLst>
                  <a:ext uri="{FF2B5EF4-FFF2-40B4-BE49-F238E27FC236}">
                    <a16:creationId xmlns:a16="http://schemas.microsoft.com/office/drawing/2014/main" id="{B4BB9BB1-0C8B-35E1-F1F8-F676E1C9F24A}"/>
                  </a:ext>
                </a:extLst>
              </p:cNvPr>
              <p:cNvSpPr/>
              <p:nvPr/>
            </p:nvSpPr>
            <p:spPr>
              <a:xfrm>
                <a:off x="7859934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4" name="任意多边形: 形状 11353">
                <a:extLst>
                  <a:ext uri="{FF2B5EF4-FFF2-40B4-BE49-F238E27FC236}">
                    <a16:creationId xmlns:a16="http://schemas.microsoft.com/office/drawing/2014/main" id="{F41C8DD9-4DF9-57F8-C08A-68499A7000FE}"/>
                  </a:ext>
                </a:extLst>
              </p:cNvPr>
              <p:cNvSpPr/>
              <p:nvPr/>
            </p:nvSpPr>
            <p:spPr>
              <a:xfrm>
                <a:off x="7859934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5" name="任意多边形: 形状 11354">
                <a:extLst>
                  <a:ext uri="{FF2B5EF4-FFF2-40B4-BE49-F238E27FC236}">
                    <a16:creationId xmlns:a16="http://schemas.microsoft.com/office/drawing/2014/main" id="{0069D921-CDA7-B236-4FAF-C5220EA3A167}"/>
                  </a:ext>
                </a:extLst>
              </p:cNvPr>
              <p:cNvSpPr/>
              <p:nvPr/>
            </p:nvSpPr>
            <p:spPr>
              <a:xfrm>
                <a:off x="7859934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6" name="任意多边形: 形状 11355">
                <a:extLst>
                  <a:ext uri="{FF2B5EF4-FFF2-40B4-BE49-F238E27FC236}">
                    <a16:creationId xmlns:a16="http://schemas.microsoft.com/office/drawing/2014/main" id="{2465AE49-5DA4-8C1F-3A5D-14271BB08A70}"/>
                  </a:ext>
                </a:extLst>
              </p:cNvPr>
              <p:cNvSpPr/>
              <p:nvPr/>
            </p:nvSpPr>
            <p:spPr>
              <a:xfrm>
                <a:off x="7859934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7" name="任意多边形: 形状 11356">
                <a:extLst>
                  <a:ext uri="{FF2B5EF4-FFF2-40B4-BE49-F238E27FC236}">
                    <a16:creationId xmlns:a16="http://schemas.microsoft.com/office/drawing/2014/main" id="{3A6D85B8-4D4B-C989-50ED-9F640E3C97B9}"/>
                  </a:ext>
                </a:extLst>
              </p:cNvPr>
              <p:cNvSpPr/>
              <p:nvPr/>
            </p:nvSpPr>
            <p:spPr>
              <a:xfrm>
                <a:off x="7859934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8" name="任意多边形: 形状 11357">
                <a:extLst>
                  <a:ext uri="{FF2B5EF4-FFF2-40B4-BE49-F238E27FC236}">
                    <a16:creationId xmlns:a16="http://schemas.microsoft.com/office/drawing/2014/main" id="{42A165EE-B598-89EE-22C1-B114DC12BAA9}"/>
                  </a:ext>
                </a:extLst>
              </p:cNvPr>
              <p:cNvSpPr/>
              <p:nvPr/>
            </p:nvSpPr>
            <p:spPr>
              <a:xfrm>
                <a:off x="7859934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9" name="任意多边形: 形状 11358">
                <a:extLst>
                  <a:ext uri="{FF2B5EF4-FFF2-40B4-BE49-F238E27FC236}">
                    <a16:creationId xmlns:a16="http://schemas.microsoft.com/office/drawing/2014/main" id="{761BA573-24D3-CFB8-120F-A555F0805467}"/>
                  </a:ext>
                </a:extLst>
              </p:cNvPr>
              <p:cNvSpPr/>
              <p:nvPr/>
            </p:nvSpPr>
            <p:spPr>
              <a:xfrm>
                <a:off x="7859934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0" name="任意多边形: 形状 11359">
                <a:extLst>
                  <a:ext uri="{FF2B5EF4-FFF2-40B4-BE49-F238E27FC236}">
                    <a16:creationId xmlns:a16="http://schemas.microsoft.com/office/drawing/2014/main" id="{CF3474EF-BE25-D6AB-1DF2-A40D16D1F25A}"/>
                  </a:ext>
                </a:extLst>
              </p:cNvPr>
              <p:cNvSpPr/>
              <p:nvPr/>
            </p:nvSpPr>
            <p:spPr>
              <a:xfrm>
                <a:off x="7859934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1" name="任意多边形: 形状 11360">
                <a:extLst>
                  <a:ext uri="{FF2B5EF4-FFF2-40B4-BE49-F238E27FC236}">
                    <a16:creationId xmlns:a16="http://schemas.microsoft.com/office/drawing/2014/main" id="{299A9C74-EE5E-E304-EE5E-4284ED154F06}"/>
                  </a:ext>
                </a:extLst>
              </p:cNvPr>
              <p:cNvSpPr/>
              <p:nvPr/>
            </p:nvSpPr>
            <p:spPr>
              <a:xfrm>
                <a:off x="7859934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2" name="任意多边形: 形状 11361">
                <a:extLst>
                  <a:ext uri="{FF2B5EF4-FFF2-40B4-BE49-F238E27FC236}">
                    <a16:creationId xmlns:a16="http://schemas.microsoft.com/office/drawing/2014/main" id="{5FB7900C-FDBF-7AF0-B1AC-65B8E8BE6689}"/>
                  </a:ext>
                </a:extLst>
              </p:cNvPr>
              <p:cNvSpPr/>
              <p:nvPr/>
            </p:nvSpPr>
            <p:spPr>
              <a:xfrm>
                <a:off x="7859934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3" name="任意多边形: 形状 11362">
                <a:extLst>
                  <a:ext uri="{FF2B5EF4-FFF2-40B4-BE49-F238E27FC236}">
                    <a16:creationId xmlns:a16="http://schemas.microsoft.com/office/drawing/2014/main" id="{CEE5646E-DB1D-A527-4B75-AD23FA185314}"/>
                  </a:ext>
                </a:extLst>
              </p:cNvPr>
              <p:cNvSpPr/>
              <p:nvPr/>
            </p:nvSpPr>
            <p:spPr>
              <a:xfrm>
                <a:off x="7816119" y="48405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4" name="任意多边形: 形状 11363">
                <a:extLst>
                  <a:ext uri="{FF2B5EF4-FFF2-40B4-BE49-F238E27FC236}">
                    <a16:creationId xmlns:a16="http://schemas.microsoft.com/office/drawing/2014/main" id="{D8951489-C659-79B9-DF6C-9F1304A1D4C0}"/>
                  </a:ext>
                </a:extLst>
              </p:cNvPr>
              <p:cNvSpPr/>
              <p:nvPr/>
            </p:nvSpPr>
            <p:spPr>
              <a:xfrm>
                <a:off x="7816119" y="48867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5" name="任意多边形: 形状 11364">
                <a:extLst>
                  <a:ext uri="{FF2B5EF4-FFF2-40B4-BE49-F238E27FC236}">
                    <a16:creationId xmlns:a16="http://schemas.microsoft.com/office/drawing/2014/main" id="{84050917-1E9C-47FF-46A9-6CF20AD52877}"/>
                  </a:ext>
                </a:extLst>
              </p:cNvPr>
              <p:cNvSpPr/>
              <p:nvPr/>
            </p:nvSpPr>
            <p:spPr>
              <a:xfrm>
                <a:off x="7816119" y="49329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6" name="任意多边形: 形状 11365">
                <a:extLst>
                  <a:ext uri="{FF2B5EF4-FFF2-40B4-BE49-F238E27FC236}">
                    <a16:creationId xmlns:a16="http://schemas.microsoft.com/office/drawing/2014/main" id="{D6C0A0EB-BCB6-3861-0C3D-0ADD7D65F4E0}"/>
                  </a:ext>
                </a:extLst>
              </p:cNvPr>
              <p:cNvSpPr/>
              <p:nvPr/>
            </p:nvSpPr>
            <p:spPr>
              <a:xfrm>
                <a:off x="7816119" y="49791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7" name="任意多边形: 形状 11366">
                <a:extLst>
                  <a:ext uri="{FF2B5EF4-FFF2-40B4-BE49-F238E27FC236}">
                    <a16:creationId xmlns:a16="http://schemas.microsoft.com/office/drawing/2014/main" id="{16CE4AC6-E006-94DF-9442-35295E678579}"/>
                  </a:ext>
                </a:extLst>
              </p:cNvPr>
              <p:cNvSpPr/>
              <p:nvPr/>
            </p:nvSpPr>
            <p:spPr>
              <a:xfrm>
                <a:off x="7816119" y="50253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8" name="任意多边形: 形状 11367">
                <a:extLst>
                  <a:ext uri="{FF2B5EF4-FFF2-40B4-BE49-F238E27FC236}">
                    <a16:creationId xmlns:a16="http://schemas.microsoft.com/office/drawing/2014/main" id="{38DE9A36-C01B-4532-165C-07E549662738}"/>
                  </a:ext>
                </a:extLst>
              </p:cNvPr>
              <p:cNvSpPr/>
              <p:nvPr/>
            </p:nvSpPr>
            <p:spPr>
              <a:xfrm>
                <a:off x="7816119" y="50715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9" name="任意多边形: 形状 11368">
                <a:extLst>
                  <a:ext uri="{FF2B5EF4-FFF2-40B4-BE49-F238E27FC236}">
                    <a16:creationId xmlns:a16="http://schemas.microsoft.com/office/drawing/2014/main" id="{52EFF19A-6894-0D58-64BA-4DCFFD84CAC2}"/>
                  </a:ext>
                </a:extLst>
              </p:cNvPr>
              <p:cNvSpPr/>
              <p:nvPr/>
            </p:nvSpPr>
            <p:spPr>
              <a:xfrm>
                <a:off x="7816119" y="521027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0" name="任意多边形: 形状 11369">
                <a:extLst>
                  <a:ext uri="{FF2B5EF4-FFF2-40B4-BE49-F238E27FC236}">
                    <a16:creationId xmlns:a16="http://schemas.microsoft.com/office/drawing/2014/main" id="{B15C5832-2F19-9136-0210-7EDCFEE35959}"/>
                  </a:ext>
                </a:extLst>
              </p:cNvPr>
              <p:cNvSpPr/>
              <p:nvPr/>
            </p:nvSpPr>
            <p:spPr>
              <a:xfrm>
                <a:off x="7816119" y="525646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1" name="任意多边形: 形状 11370">
                <a:extLst>
                  <a:ext uri="{FF2B5EF4-FFF2-40B4-BE49-F238E27FC236}">
                    <a16:creationId xmlns:a16="http://schemas.microsoft.com/office/drawing/2014/main" id="{D15013BF-19EC-D3AF-D6B6-52F62AB2B0FD}"/>
                  </a:ext>
                </a:extLst>
              </p:cNvPr>
              <p:cNvSpPr/>
              <p:nvPr/>
            </p:nvSpPr>
            <p:spPr>
              <a:xfrm>
                <a:off x="7816119" y="53027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2" name="任意多边形: 形状 11371">
                <a:extLst>
                  <a:ext uri="{FF2B5EF4-FFF2-40B4-BE49-F238E27FC236}">
                    <a16:creationId xmlns:a16="http://schemas.microsoft.com/office/drawing/2014/main" id="{565AB34C-A570-2A2D-8C12-AD5ED94633D5}"/>
                  </a:ext>
                </a:extLst>
              </p:cNvPr>
              <p:cNvSpPr/>
              <p:nvPr/>
            </p:nvSpPr>
            <p:spPr>
              <a:xfrm>
                <a:off x="7816119" y="5348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3" name="任意多边形: 形状 11372">
                <a:extLst>
                  <a:ext uri="{FF2B5EF4-FFF2-40B4-BE49-F238E27FC236}">
                    <a16:creationId xmlns:a16="http://schemas.microsoft.com/office/drawing/2014/main" id="{C45D4F88-FF26-B243-CA61-C1970E4D9207}"/>
                  </a:ext>
                </a:extLst>
              </p:cNvPr>
              <p:cNvSpPr/>
              <p:nvPr/>
            </p:nvSpPr>
            <p:spPr>
              <a:xfrm>
                <a:off x="7816119" y="5487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4" name="任意多边形: 形状 11373">
                <a:extLst>
                  <a:ext uri="{FF2B5EF4-FFF2-40B4-BE49-F238E27FC236}">
                    <a16:creationId xmlns:a16="http://schemas.microsoft.com/office/drawing/2014/main" id="{4A5D9A95-31A0-B2B0-1F2C-477319775A94}"/>
                  </a:ext>
                </a:extLst>
              </p:cNvPr>
              <p:cNvSpPr/>
              <p:nvPr/>
            </p:nvSpPr>
            <p:spPr>
              <a:xfrm>
                <a:off x="7816119" y="553383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5" name="任意多边形: 形状 11374">
                <a:extLst>
                  <a:ext uri="{FF2B5EF4-FFF2-40B4-BE49-F238E27FC236}">
                    <a16:creationId xmlns:a16="http://schemas.microsoft.com/office/drawing/2014/main" id="{C51E78A7-2021-B00A-7881-FFED78388721}"/>
                  </a:ext>
                </a:extLst>
              </p:cNvPr>
              <p:cNvSpPr/>
              <p:nvPr/>
            </p:nvSpPr>
            <p:spPr>
              <a:xfrm>
                <a:off x="7816119" y="55801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6" name="任意多边形: 形状 11375">
                <a:extLst>
                  <a:ext uri="{FF2B5EF4-FFF2-40B4-BE49-F238E27FC236}">
                    <a16:creationId xmlns:a16="http://schemas.microsoft.com/office/drawing/2014/main" id="{559B96A8-7D66-CD50-1AB2-986FABC09B99}"/>
                  </a:ext>
                </a:extLst>
              </p:cNvPr>
              <p:cNvSpPr/>
              <p:nvPr/>
            </p:nvSpPr>
            <p:spPr>
              <a:xfrm>
                <a:off x="7816119" y="5626322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7" name="任意多边形: 形状 11376">
                <a:extLst>
                  <a:ext uri="{FF2B5EF4-FFF2-40B4-BE49-F238E27FC236}">
                    <a16:creationId xmlns:a16="http://schemas.microsoft.com/office/drawing/2014/main" id="{503B8DEE-F324-4D6A-4536-861CDB699CA0}"/>
                  </a:ext>
                </a:extLst>
              </p:cNvPr>
              <p:cNvSpPr/>
              <p:nvPr/>
            </p:nvSpPr>
            <p:spPr>
              <a:xfrm>
                <a:off x="7816119" y="567251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8" name="任意多边形: 形状 11377">
                <a:extLst>
                  <a:ext uri="{FF2B5EF4-FFF2-40B4-BE49-F238E27FC236}">
                    <a16:creationId xmlns:a16="http://schemas.microsoft.com/office/drawing/2014/main" id="{CA262B07-050F-7438-8B1B-0DA76B05C157}"/>
                  </a:ext>
                </a:extLst>
              </p:cNvPr>
              <p:cNvSpPr/>
              <p:nvPr/>
            </p:nvSpPr>
            <p:spPr>
              <a:xfrm>
                <a:off x="7816119" y="57650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9" name="任意多边形: 形状 11378">
                <a:extLst>
                  <a:ext uri="{FF2B5EF4-FFF2-40B4-BE49-F238E27FC236}">
                    <a16:creationId xmlns:a16="http://schemas.microsoft.com/office/drawing/2014/main" id="{863CD838-4C22-EE2B-0558-708136A22C98}"/>
                  </a:ext>
                </a:extLst>
              </p:cNvPr>
              <p:cNvSpPr/>
              <p:nvPr/>
            </p:nvSpPr>
            <p:spPr>
              <a:xfrm>
                <a:off x="7816119" y="58112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0" name="任意多边形: 形状 11379">
                <a:extLst>
                  <a:ext uri="{FF2B5EF4-FFF2-40B4-BE49-F238E27FC236}">
                    <a16:creationId xmlns:a16="http://schemas.microsoft.com/office/drawing/2014/main" id="{04779EC3-E5E8-8E3B-7E07-479E0FA903BC}"/>
                  </a:ext>
                </a:extLst>
              </p:cNvPr>
              <p:cNvSpPr/>
              <p:nvPr/>
            </p:nvSpPr>
            <p:spPr>
              <a:xfrm>
                <a:off x="7418736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1" name="任意多边形: 形状 11380">
                <a:extLst>
                  <a:ext uri="{FF2B5EF4-FFF2-40B4-BE49-F238E27FC236}">
                    <a16:creationId xmlns:a16="http://schemas.microsoft.com/office/drawing/2014/main" id="{68B8F86C-5F00-5803-D96D-8ACE036C1A0A}"/>
                  </a:ext>
                </a:extLst>
              </p:cNvPr>
              <p:cNvSpPr/>
              <p:nvPr/>
            </p:nvSpPr>
            <p:spPr>
              <a:xfrm>
                <a:off x="7418736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2" name="任意多边形: 形状 11381">
                <a:extLst>
                  <a:ext uri="{FF2B5EF4-FFF2-40B4-BE49-F238E27FC236}">
                    <a16:creationId xmlns:a16="http://schemas.microsoft.com/office/drawing/2014/main" id="{799B3360-59A4-3E87-ED1C-D2B325BC21FE}"/>
                  </a:ext>
                </a:extLst>
              </p:cNvPr>
              <p:cNvSpPr/>
              <p:nvPr/>
            </p:nvSpPr>
            <p:spPr>
              <a:xfrm>
                <a:off x="741873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3" name="任意多边形: 形状 11382">
                <a:extLst>
                  <a:ext uri="{FF2B5EF4-FFF2-40B4-BE49-F238E27FC236}">
                    <a16:creationId xmlns:a16="http://schemas.microsoft.com/office/drawing/2014/main" id="{E91F8A33-75A6-A724-47AB-A2913D08E920}"/>
                  </a:ext>
                </a:extLst>
              </p:cNvPr>
              <p:cNvSpPr/>
              <p:nvPr/>
            </p:nvSpPr>
            <p:spPr>
              <a:xfrm>
                <a:off x="741873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4" name="任意多边形: 形状 11383">
                <a:extLst>
                  <a:ext uri="{FF2B5EF4-FFF2-40B4-BE49-F238E27FC236}">
                    <a16:creationId xmlns:a16="http://schemas.microsoft.com/office/drawing/2014/main" id="{CD656CB2-DA5A-3604-50E0-26AAB623F344}"/>
                  </a:ext>
                </a:extLst>
              </p:cNvPr>
              <p:cNvSpPr/>
              <p:nvPr/>
            </p:nvSpPr>
            <p:spPr>
              <a:xfrm>
                <a:off x="741873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5" name="任意多边形: 形状 11384">
                <a:extLst>
                  <a:ext uri="{FF2B5EF4-FFF2-40B4-BE49-F238E27FC236}">
                    <a16:creationId xmlns:a16="http://schemas.microsoft.com/office/drawing/2014/main" id="{21B24242-DB02-2A80-8E37-C2A6B34A78EA}"/>
                  </a:ext>
                </a:extLst>
              </p:cNvPr>
              <p:cNvSpPr/>
              <p:nvPr/>
            </p:nvSpPr>
            <p:spPr>
              <a:xfrm>
                <a:off x="741873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6" name="任意多边形: 形状 11385">
                <a:extLst>
                  <a:ext uri="{FF2B5EF4-FFF2-40B4-BE49-F238E27FC236}">
                    <a16:creationId xmlns:a16="http://schemas.microsoft.com/office/drawing/2014/main" id="{8FF2820E-1841-B58C-6B86-97E2A8F5D8AC}"/>
                  </a:ext>
                </a:extLst>
              </p:cNvPr>
              <p:cNvSpPr/>
              <p:nvPr/>
            </p:nvSpPr>
            <p:spPr>
              <a:xfrm>
                <a:off x="741873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7" name="任意多边形: 形状 11386">
                <a:extLst>
                  <a:ext uri="{FF2B5EF4-FFF2-40B4-BE49-F238E27FC236}">
                    <a16:creationId xmlns:a16="http://schemas.microsoft.com/office/drawing/2014/main" id="{039C6872-C29E-95E1-A0C9-55C58235E054}"/>
                  </a:ext>
                </a:extLst>
              </p:cNvPr>
              <p:cNvSpPr/>
              <p:nvPr/>
            </p:nvSpPr>
            <p:spPr>
              <a:xfrm>
                <a:off x="741873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8" name="任意多边形: 形状 11387">
                <a:extLst>
                  <a:ext uri="{FF2B5EF4-FFF2-40B4-BE49-F238E27FC236}">
                    <a16:creationId xmlns:a16="http://schemas.microsoft.com/office/drawing/2014/main" id="{35F63DC1-B82A-EDBC-B2E4-4DE8623CB472}"/>
                  </a:ext>
                </a:extLst>
              </p:cNvPr>
              <p:cNvSpPr/>
              <p:nvPr/>
            </p:nvSpPr>
            <p:spPr>
              <a:xfrm>
                <a:off x="741873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9" name="任意多边形: 形状 11388">
                <a:extLst>
                  <a:ext uri="{FF2B5EF4-FFF2-40B4-BE49-F238E27FC236}">
                    <a16:creationId xmlns:a16="http://schemas.microsoft.com/office/drawing/2014/main" id="{E115648E-B3AD-B084-1922-0B0BBE1CE89D}"/>
                  </a:ext>
                </a:extLst>
              </p:cNvPr>
              <p:cNvSpPr/>
              <p:nvPr/>
            </p:nvSpPr>
            <p:spPr>
              <a:xfrm>
                <a:off x="741873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0" name="任意多边形: 形状 11389">
                <a:extLst>
                  <a:ext uri="{FF2B5EF4-FFF2-40B4-BE49-F238E27FC236}">
                    <a16:creationId xmlns:a16="http://schemas.microsoft.com/office/drawing/2014/main" id="{2A2BE9F0-72C6-7F1B-5263-A6FAA9568968}"/>
                  </a:ext>
                </a:extLst>
              </p:cNvPr>
              <p:cNvSpPr/>
              <p:nvPr/>
            </p:nvSpPr>
            <p:spPr>
              <a:xfrm>
                <a:off x="737501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1" name="任意多边形: 形状 11390">
                <a:extLst>
                  <a:ext uri="{FF2B5EF4-FFF2-40B4-BE49-F238E27FC236}">
                    <a16:creationId xmlns:a16="http://schemas.microsoft.com/office/drawing/2014/main" id="{FC2862C5-3D8C-BEFA-4E39-5E393DC06F57}"/>
                  </a:ext>
                </a:extLst>
              </p:cNvPr>
              <p:cNvSpPr/>
              <p:nvPr/>
            </p:nvSpPr>
            <p:spPr>
              <a:xfrm>
                <a:off x="737501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2" name="任意多边形: 形状 11391">
                <a:extLst>
                  <a:ext uri="{FF2B5EF4-FFF2-40B4-BE49-F238E27FC236}">
                    <a16:creationId xmlns:a16="http://schemas.microsoft.com/office/drawing/2014/main" id="{1FA9F845-20D1-C869-91FF-EC900B9B2961}"/>
                  </a:ext>
                </a:extLst>
              </p:cNvPr>
              <p:cNvSpPr/>
              <p:nvPr/>
            </p:nvSpPr>
            <p:spPr>
              <a:xfrm>
                <a:off x="737501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3" name="任意多边形: 形状 11392">
                <a:extLst>
                  <a:ext uri="{FF2B5EF4-FFF2-40B4-BE49-F238E27FC236}">
                    <a16:creationId xmlns:a16="http://schemas.microsoft.com/office/drawing/2014/main" id="{441CFEDC-C71F-32CA-5516-8A00902E7BEE}"/>
                  </a:ext>
                </a:extLst>
              </p:cNvPr>
              <p:cNvSpPr/>
              <p:nvPr/>
            </p:nvSpPr>
            <p:spPr>
              <a:xfrm>
                <a:off x="737501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4" name="任意多边形: 形状 11393">
                <a:extLst>
                  <a:ext uri="{FF2B5EF4-FFF2-40B4-BE49-F238E27FC236}">
                    <a16:creationId xmlns:a16="http://schemas.microsoft.com/office/drawing/2014/main" id="{ECF3E3F8-768C-DCFA-E9FB-2FCF415864B2}"/>
                  </a:ext>
                </a:extLst>
              </p:cNvPr>
              <p:cNvSpPr/>
              <p:nvPr/>
            </p:nvSpPr>
            <p:spPr>
              <a:xfrm>
                <a:off x="737501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5" name="任意多边形: 形状 11394">
                <a:extLst>
                  <a:ext uri="{FF2B5EF4-FFF2-40B4-BE49-F238E27FC236}">
                    <a16:creationId xmlns:a16="http://schemas.microsoft.com/office/drawing/2014/main" id="{BC3BDD6F-370D-5800-AB81-BB83FF855AB6}"/>
                  </a:ext>
                </a:extLst>
              </p:cNvPr>
              <p:cNvSpPr/>
              <p:nvPr/>
            </p:nvSpPr>
            <p:spPr>
              <a:xfrm>
                <a:off x="737501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6" name="任意多边形: 形状 11395">
                <a:extLst>
                  <a:ext uri="{FF2B5EF4-FFF2-40B4-BE49-F238E27FC236}">
                    <a16:creationId xmlns:a16="http://schemas.microsoft.com/office/drawing/2014/main" id="{79AF0410-D119-DCA0-0CF7-3DBDAB15C4E6}"/>
                  </a:ext>
                </a:extLst>
              </p:cNvPr>
              <p:cNvSpPr/>
              <p:nvPr/>
            </p:nvSpPr>
            <p:spPr>
              <a:xfrm>
                <a:off x="737501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7" name="任意多边形: 形状 11396">
                <a:extLst>
                  <a:ext uri="{FF2B5EF4-FFF2-40B4-BE49-F238E27FC236}">
                    <a16:creationId xmlns:a16="http://schemas.microsoft.com/office/drawing/2014/main" id="{6C0267B1-39A5-B866-EF5C-3478EDF68A10}"/>
                  </a:ext>
                </a:extLst>
              </p:cNvPr>
              <p:cNvSpPr/>
              <p:nvPr/>
            </p:nvSpPr>
            <p:spPr>
              <a:xfrm>
                <a:off x="733120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8" name="任意多边形: 形状 11397">
                <a:extLst>
                  <a:ext uri="{FF2B5EF4-FFF2-40B4-BE49-F238E27FC236}">
                    <a16:creationId xmlns:a16="http://schemas.microsoft.com/office/drawing/2014/main" id="{108A26D0-B52F-7A96-8698-DA1DF087ADD1}"/>
                  </a:ext>
                </a:extLst>
              </p:cNvPr>
              <p:cNvSpPr/>
              <p:nvPr/>
            </p:nvSpPr>
            <p:spPr>
              <a:xfrm>
                <a:off x="733120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9" name="任意多边形: 形状 11398">
                <a:extLst>
                  <a:ext uri="{FF2B5EF4-FFF2-40B4-BE49-F238E27FC236}">
                    <a16:creationId xmlns:a16="http://schemas.microsoft.com/office/drawing/2014/main" id="{192EC9F2-F829-A89A-EDBD-1C3ABC9EB454}"/>
                  </a:ext>
                </a:extLst>
              </p:cNvPr>
              <p:cNvSpPr/>
              <p:nvPr/>
            </p:nvSpPr>
            <p:spPr>
              <a:xfrm>
                <a:off x="733120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0" name="任意多边形: 形状 11399">
                <a:extLst>
                  <a:ext uri="{FF2B5EF4-FFF2-40B4-BE49-F238E27FC236}">
                    <a16:creationId xmlns:a16="http://schemas.microsoft.com/office/drawing/2014/main" id="{3028C948-79C2-774C-C8E9-A441BAF0285E}"/>
                  </a:ext>
                </a:extLst>
              </p:cNvPr>
              <p:cNvSpPr/>
              <p:nvPr/>
            </p:nvSpPr>
            <p:spPr>
              <a:xfrm>
                <a:off x="733120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1" name="任意多边形: 形状 11400">
                <a:extLst>
                  <a:ext uri="{FF2B5EF4-FFF2-40B4-BE49-F238E27FC236}">
                    <a16:creationId xmlns:a16="http://schemas.microsoft.com/office/drawing/2014/main" id="{13E3065F-B218-5A01-2A6B-04C6948729A6}"/>
                  </a:ext>
                </a:extLst>
              </p:cNvPr>
              <p:cNvSpPr/>
              <p:nvPr/>
            </p:nvSpPr>
            <p:spPr>
              <a:xfrm>
                <a:off x="733120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2" name="任意多边形: 形状 11401">
                <a:extLst>
                  <a:ext uri="{FF2B5EF4-FFF2-40B4-BE49-F238E27FC236}">
                    <a16:creationId xmlns:a16="http://schemas.microsoft.com/office/drawing/2014/main" id="{384B9497-45D3-F25C-EDA3-6FCC5E3DF23C}"/>
                  </a:ext>
                </a:extLst>
              </p:cNvPr>
              <p:cNvSpPr/>
              <p:nvPr/>
            </p:nvSpPr>
            <p:spPr>
              <a:xfrm>
                <a:off x="733120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3" name="任意多边形: 形状 11402">
                <a:extLst>
                  <a:ext uri="{FF2B5EF4-FFF2-40B4-BE49-F238E27FC236}">
                    <a16:creationId xmlns:a16="http://schemas.microsoft.com/office/drawing/2014/main" id="{FA1BC7DB-95CE-D16A-1914-B467791F084A}"/>
                  </a:ext>
                </a:extLst>
              </p:cNvPr>
              <p:cNvSpPr/>
              <p:nvPr/>
            </p:nvSpPr>
            <p:spPr>
              <a:xfrm>
                <a:off x="733120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4" name="任意多边形: 形状 11403">
                <a:extLst>
                  <a:ext uri="{FF2B5EF4-FFF2-40B4-BE49-F238E27FC236}">
                    <a16:creationId xmlns:a16="http://schemas.microsoft.com/office/drawing/2014/main" id="{806B57E6-EE80-1FC2-1D83-6EC15F059325}"/>
                  </a:ext>
                </a:extLst>
              </p:cNvPr>
              <p:cNvSpPr/>
              <p:nvPr/>
            </p:nvSpPr>
            <p:spPr>
              <a:xfrm>
                <a:off x="7287387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5" name="任意多边形: 形状 11404">
                <a:extLst>
                  <a:ext uri="{FF2B5EF4-FFF2-40B4-BE49-F238E27FC236}">
                    <a16:creationId xmlns:a16="http://schemas.microsoft.com/office/drawing/2014/main" id="{71008DAD-96E8-A022-E4C5-D140EAB1FDF6}"/>
                  </a:ext>
                </a:extLst>
              </p:cNvPr>
              <p:cNvSpPr/>
              <p:nvPr/>
            </p:nvSpPr>
            <p:spPr>
              <a:xfrm>
                <a:off x="7287387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6" name="任意多边形: 形状 11405">
                <a:extLst>
                  <a:ext uri="{FF2B5EF4-FFF2-40B4-BE49-F238E27FC236}">
                    <a16:creationId xmlns:a16="http://schemas.microsoft.com/office/drawing/2014/main" id="{9E86B0B4-9A19-6F6D-37EF-D7C13D402B76}"/>
                  </a:ext>
                </a:extLst>
              </p:cNvPr>
              <p:cNvSpPr/>
              <p:nvPr/>
            </p:nvSpPr>
            <p:spPr>
              <a:xfrm>
                <a:off x="7287387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7" name="任意多边形: 形状 11406">
                <a:extLst>
                  <a:ext uri="{FF2B5EF4-FFF2-40B4-BE49-F238E27FC236}">
                    <a16:creationId xmlns:a16="http://schemas.microsoft.com/office/drawing/2014/main" id="{7681461F-B1C6-79CE-487F-DECFF17452BA}"/>
                  </a:ext>
                </a:extLst>
              </p:cNvPr>
              <p:cNvSpPr/>
              <p:nvPr/>
            </p:nvSpPr>
            <p:spPr>
              <a:xfrm>
                <a:off x="7287387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8" name="任意多边形: 形状 11407">
                <a:extLst>
                  <a:ext uri="{FF2B5EF4-FFF2-40B4-BE49-F238E27FC236}">
                    <a16:creationId xmlns:a16="http://schemas.microsoft.com/office/drawing/2014/main" id="{771F9178-0BC1-5AD8-236F-5F01DFEC365B}"/>
                  </a:ext>
                </a:extLst>
              </p:cNvPr>
              <p:cNvSpPr/>
              <p:nvPr/>
            </p:nvSpPr>
            <p:spPr>
              <a:xfrm>
                <a:off x="7287387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9" name="任意多边形: 形状 11408">
                <a:extLst>
                  <a:ext uri="{FF2B5EF4-FFF2-40B4-BE49-F238E27FC236}">
                    <a16:creationId xmlns:a16="http://schemas.microsoft.com/office/drawing/2014/main" id="{06D0C70B-7BF5-2403-7D1A-9CFFC41F53AC}"/>
                  </a:ext>
                </a:extLst>
              </p:cNvPr>
              <p:cNvSpPr/>
              <p:nvPr/>
            </p:nvSpPr>
            <p:spPr>
              <a:xfrm>
                <a:off x="7287387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0" name="任意多边形: 形状 11409">
                <a:extLst>
                  <a:ext uri="{FF2B5EF4-FFF2-40B4-BE49-F238E27FC236}">
                    <a16:creationId xmlns:a16="http://schemas.microsoft.com/office/drawing/2014/main" id="{7C532F56-DC1A-75AC-31DA-833241A52673}"/>
                  </a:ext>
                </a:extLst>
              </p:cNvPr>
              <p:cNvSpPr/>
              <p:nvPr/>
            </p:nvSpPr>
            <p:spPr>
              <a:xfrm>
                <a:off x="7287387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1" name="任意多边形: 形状 11410">
                <a:extLst>
                  <a:ext uri="{FF2B5EF4-FFF2-40B4-BE49-F238E27FC236}">
                    <a16:creationId xmlns:a16="http://schemas.microsoft.com/office/drawing/2014/main" id="{C23B986C-6BC3-7EB7-BBAB-990D29272DED}"/>
                  </a:ext>
                </a:extLst>
              </p:cNvPr>
              <p:cNvSpPr/>
              <p:nvPr/>
            </p:nvSpPr>
            <p:spPr>
              <a:xfrm>
                <a:off x="7287387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2" name="任意多边形: 形状 11411">
                <a:extLst>
                  <a:ext uri="{FF2B5EF4-FFF2-40B4-BE49-F238E27FC236}">
                    <a16:creationId xmlns:a16="http://schemas.microsoft.com/office/drawing/2014/main" id="{A7A796AE-7D5B-9A31-E0B6-822300749A0B}"/>
                  </a:ext>
                </a:extLst>
              </p:cNvPr>
              <p:cNvSpPr/>
              <p:nvPr/>
            </p:nvSpPr>
            <p:spPr>
              <a:xfrm>
                <a:off x="7287387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3" name="任意多边形: 形状 11412">
                <a:extLst>
                  <a:ext uri="{FF2B5EF4-FFF2-40B4-BE49-F238E27FC236}">
                    <a16:creationId xmlns:a16="http://schemas.microsoft.com/office/drawing/2014/main" id="{B5BC394C-8FDC-C12B-794A-D9FBA96CBD13}"/>
                  </a:ext>
                </a:extLst>
              </p:cNvPr>
              <p:cNvSpPr/>
              <p:nvPr/>
            </p:nvSpPr>
            <p:spPr>
              <a:xfrm>
                <a:off x="7287387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4" name="任意多边形: 形状 11413">
                <a:extLst>
                  <a:ext uri="{FF2B5EF4-FFF2-40B4-BE49-F238E27FC236}">
                    <a16:creationId xmlns:a16="http://schemas.microsoft.com/office/drawing/2014/main" id="{25F81A3A-65BB-E8EC-FB24-D5D249FE1089}"/>
                  </a:ext>
                </a:extLst>
              </p:cNvPr>
              <p:cNvSpPr/>
              <p:nvPr/>
            </p:nvSpPr>
            <p:spPr>
              <a:xfrm>
                <a:off x="7287387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5" name="任意多边形: 形状 11414">
                <a:extLst>
                  <a:ext uri="{FF2B5EF4-FFF2-40B4-BE49-F238E27FC236}">
                    <a16:creationId xmlns:a16="http://schemas.microsoft.com/office/drawing/2014/main" id="{024BECF8-632C-4342-CAFF-844F034C0D12}"/>
                  </a:ext>
                </a:extLst>
              </p:cNvPr>
              <p:cNvSpPr/>
              <p:nvPr/>
            </p:nvSpPr>
            <p:spPr>
              <a:xfrm>
                <a:off x="724357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6" name="任意多边形: 形状 11415">
                <a:extLst>
                  <a:ext uri="{FF2B5EF4-FFF2-40B4-BE49-F238E27FC236}">
                    <a16:creationId xmlns:a16="http://schemas.microsoft.com/office/drawing/2014/main" id="{ADE8B0A4-76E8-217C-89CB-F81CE603F520}"/>
                  </a:ext>
                </a:extLst>
              </p:cNvPr>
              <p:cNvSpPr/>
              <p:nvPr/>
            </p:nvSpPr>
            <p:spPr>
              <a:xfrm>
                <a:off x="724357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7" name="任意多边形: 形状 11416">
                <a:extLst>
                  <a:ext uri="{FF2B5EF4-FFF2-40B4-BE49-F238E27FC236}">
                    <a16:creationId xmlns:a16="http://schemas.microsoft.com/office/drawing/2014/main" id="{25A11A91-0414-3F5A-56AE-B6856D8F014B}"/>
                  </a:ext>
                </a:extLst>
              </p:cNvPr>
              <p:cNvSpPr/>
              <p:nvPr/>
            </p:nvSpPr>
            <p:spPr>
              <a:xfrm>
                <a:off x="724357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8" name="任意多边形: 形状 11417">
                <a:extLst>
                  <a:ext uri="{FF2B5EF4-FFF2-40B4-BE49-F238E27FC236}">
                    <a16:creationId xmlns:a16="http://schemas.microsoft.com/office/drawing/2014/main" id="{BFD33627-9B6B-FEB3-43AC-853A18F52E5F}"/>
                  </a:ext>
                </a:extLst>
              </p:cNvPr>
              <p:cNvSpPr/>
              <p:nvPr/>
            </p:nvSpPr>
            <p:spPr>
              <a:xfrm>
                <a:off x="724357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9" name="任意多边形: 形状 11418">
                <a:extLst>
                  <a:ext uri="{FF2B5EF4-FFF2-40B4-BE49-F238E27FC236}">
                    <a16:creationId xmlns:a16="http://schemas.microsoft.com/office/drawing/2014/main" id="{193DAFD1-6592-5E40-2165-FF44E8E3DEDA}"/>
                  </a:ext>
                </a:extLst>
              </p:cNvPr>
              <p:cNvSpPr/>
              <p:nvPr/>
            </p:nvSpPr>
            <p:spPr>
              <a:xfrm>
                <a:off x="724357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0" name="任意多边形: 形状 11419">
                <a:extLst>
                  <a:ext uri="{FF2B5EF4-FFF2-40B4-BE49-F238E27FC236}">
                    <a16:creationId xmlns:a16="http://schemas.microsoft.com/office/drawing/2014/main" id="{A06CB1A8-895A-7E0B-C7FF-43AAB327D9E1}"/>
                  </a:ext>
                </a:extLst>
              </p:cNvPr>
              <p:cNvSpPr/>
              <p:nvPr/>
            </p:nvSpPr>
            <p:spPr>
              <a:xfrm>
                <a:off x="724357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1" name="任意多边形: 形状 11420">
                <a:extLst>
                  <a:ext uri="{FF2B5EF4-FFF2-40B4-BE49-F238E27FC236}">
                    <a16:creationId xmlns:a16="http://schemas.microsoft.com/office/drawing/2014/main" id="{EA7627A1-5AE3-5219-3BF2-CCE778075D09}"/>
                  </a:ext>
                </a:extLst>
              </p:cNvPr>
              <p:cNvSpPr/>
              <p:nvPr/>
            </p:nvSpPr>
            <p:spPr>
              <a:xfrm>
                <a:off x="724357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2" name="任意多边形: 形状 11421">
                <a:extLst>
                  <a:ext uri="{FF2B5EF4-FFF2-40B4-BE49-F238E27FC236}">
                    <a16:creationId xmlns:a16="http://schemas.microsoft.com/office/drawing/2014/main" id="{6EE303B5-A84F-D30C-EC75-70B359B61D0A}"/>
                  </a:ext>
                </a:extLst>
              </p:cNvPr>
              <p:cNvSpPr/>
              <p:nvPr/>
            </p:nvSpPr>
            <p:spPr>
              <a:xfrm>
                <a:off x="724357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3" name="任意多边形: 形状 11422">
                <a:extLst>
                  <a:ext uri="{FF2B5EF4-FFF2-40B4-BE49-F238E27FC236}">
                    <a16:creationId xmlns:a16="http://schemas.microsoft.com/office/drawing/2014/main" id="{929FC1A0-D31B-6DE6-F185-B8BA1FD1BED6}"/>
                  </a:ext>
                </a:extLst>
              </p:cNvPr>
              <p:cNvSpPr/>
              <p:nvPr/>
            </p:nvSpPr>
            <p:spPr>
              <a:xfrm>
                <a:off x="724357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4" name="任意多边形: 形状 11423">
                <a:extLst>
                  <a:ext uri="{FF2B5EF4-FFF2-40B4-BE49-F238E27FC236}">
                    <a16:creationId xmlns:a16="http://schemas.microsoft.com/office/drawing/2014/main" id="{6D3296C2-4F0B-09B1-2BF7-792AEED097E9}"/>
                  </a:ext>
                </a:extLst>
              </p:cNvPr>
              <p:cNvSpPr/>
              <p:nvPr/>
            </p:nvSpPr>
            <p:spPr>
              <a:xfrm>
                <a:off x="724357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5" name="任意多边形: 形状 11424">
                <a:extLst>
                  <a:ext uri="{FF2B5EF4-FFF2-40B4-BE49-F238E27FC236}">
                    <a16:creationId xmlns:a16="http://schemas.microsoft.com/office/drawing/2014/main" id="{4347348B-1600-0543-FDB1-9DBB09347701}"/>
                  </a:ext>
                </a:extLst>
              </p:cNvPr>
              <p:cNvSpPr/>
              <p:nvPr/>
            </p:nvSpPr>
            <p:spPr>
              <a:xfrm>
                <a:off x="724357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6" name="任意多边形: 形状 11425">
                <a:extLst>
                  <a:ext uri="{FF2B5EF4-FFF2-40B4-BE49-F238E27FC236}">
                    <a16:creationId xmlns:a16="http://schemas.microsoft.com/office/drawing/2014/main" id="{88B5ADAD-0A94-14FE-8147-CE90461E2B69}"/>
                  </a:ext>
                </a:extLst>
              </p:cNvPr>
              <p:cNvSpPr/>
              <p:nvPr/>
            </p:nvSpPr>
            <p:spPr>
              <a:xfrm>
                <a:off x="724357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7" name="任意多边形: 形状 11426">
                <a:extLst>
                  <a:ext uri="{FF2B5EF4-FFF2-40B4-BE49-F238E27FC236}">
                    <a16:creationId xmlns:a16="http://schemas.microsoft.com/office/drawing/2014/main" id="{E6C43A9A-44DB-988D-55EC-3C0D77BFFAC1}"/>
                  </a:ext>
                </a:extLst>
              </p:cNvPr>
              <p:cNvSpPr/>
              <p:nvPr/>
            </p:nvSpPr>
            <p:spPr>
              <a:xfrm>
                <a:off x="724357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8" name="任意多边形: 形状 11427">
                <a:extLst>
                  <a:ext uri="{FF2B5EF4-FFF2-40B4-BE49-F238E27FC236}">
                    <a16:creationId xmlns:a16="http://schemas.microsoft.com/office/drawing/2014/main" id="{20368400-C9CF-51AC-4CAB-F2153B8F8C36}"/>
                  </a:ext>
                </a:extLst>
              </p:cNvPr>
              <p:cNvSpPr/>
              <p:nvPr/>
            </p:nvSpPr>
            <p:spPr>
              <a:xfrm>
                <a:off x="724357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9" name="任意多边形: 形状 11428">
                <a:extLst>
                  <a:ext uri="{FF2B5EF4-FFF2-40B4-BE49-F238E27FC236}">
                    <a16:creationId xmlns:a16="http://schemas.microsoft.com/office/drawing/2014/main" id="{8C5BD9AF-3DF7-F908-F9CA-8B29AE0FC5B1}"/>
                  </a:ext>
                </a:extLst>
              </p:cNvPr>
              <p:cNvSpPr/>
              <p:nvPr/>
            </p:nvSpPr>
            <p:spPr>
              <a:xfrm>
                <a:off x="719985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0" name="任意多边形: 形状 11429">
                <a:extLst>
                  <a:ext uri="{FF2B5EF4-FFF2-40B4-BE49-F238E27FC236}">
                    <a16:creationId xmlns:a16="http://schemas.microsoft.com/office/drawing/2014/main" id="{8CD56358-B66C-1A35-37CE-5A9F80165AF4}"/>
                  </a:ext>
                </a:extLst>
              </p:cNvPr>
              <p:cNvSpPr/>
              <p:nvPr/>
            </p:nvSpPr>
            <p:spPr>
              <a:xfrm>
                <a:off x="719985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1" name="任意多边形: 形状 11430">
                <a:extLst>
                  <a:ext uri="{FF2B5EF4-FFF2-40B4-BE49-F238E27FC236}">
                    <a16:creationId xmlns:a16="http://schemas.microsoft.com/office/drawing/2014/main" id="{AD44E2D4-793E-FD50-8737-4863ED6DE0B6}"/>
                  </a:ext>
                </a:extLst>
              </p:cNvPr>
              <p:cNvSpPr/>
              <p:nvPr/>
            </p:nvSpPr>
            <p:spPr>
              <a:xfrm>
                <a:off x="719985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2" name="任意多边形: 形状 11431">
                <a:extLst>
                  <a:ext uri="{FF2B5EF4-FFF2-40B4-BE49-F238E27FC236}">
                    <a16:creationId xmlns:a16="http://schemas.microsoft.com/office/drawing/2014/main" id="{E5310603-22D4-81F5-6507-4AD8C783BF48}"/>
                  </a:ext>
                </a:extLst>
              </p:cNvPr>
              <p:cNvSpPr/>
              <p:nvPr/>
            </p:nvSpPr>
            <p:spPr>
              <a:xfrm>
                <a:off x="719985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3" name="任意多边形: 形状 11432">
                <a:extLst>
                  <a:ext uri="{FF2B5EF4-FFF2-40B4-BE49-F238E27FC236}">
                    <a16:creationId xmlns:a16="http://schemas.microsoft.com/office/drawing/2014/main" id="{59E6F0BB-4444-40F8-3391-690871689F53}"/>
                  </a:ext>
                </a:extLst>
              </p:cNvPr>
              <p:cNvSpPr/>
              <p:nvPr/>
            </p:nvSpPr>
            <p:spPr>
              <a:xfrm>
                <a:off x="719985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4" name="任意多边形: 形状 11433">
                <a:extLst>
                  <a:ext uri="{FF2B5EF4-FFF2-40B4-BE49-F238E27FC236}">
                    <a16:creationId xmlns:a16="http://schemas.microsoft.com/office/drawing/2014/main" id="{E052C6E4-6632-BCE3-F02B-0FF59FAAC958}"/>
                  </a:ext>
                </a:extLst>
              </p:cNvPr>
              <p:cNvSpPr/>
              <p:nvPr/>
            </p:nvSpPr>
            <p:spPr>
              <a:xfrm>
                <a:off x="719985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5" name="任意多边形: 形状 11434">
                <a:extLst>
                  <a:ext uri="{FF2B5EF4-FFF2-40B4-BE49-F238E27FC236}">
                    <a16:creationId xmlns:a16="http://schemas.microsoft.com/office/drawing/2014/main" id="{ABF7BEA5-3A38-6072-088F-334864AB9FA7}"/>
                  </a:ext>
                </a:extLst>
              </p:cNvPr>
              <p:cNvSpPr/>
              <p:nvPr/>
            </p:nvSpPr>
            <p:spPr>
              <a:xfrm>
                <a:off x="719985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6" name="任意多边形: 形状 11435">
                <a:extLst>
                  <a:ext uri="{FF2B5EF4-FFF2-40B4-BE49-F238E27FC236}">
                    <a16:creationId xmlns:a16="http://schemas.microsoft.com/office/drawing/2014/main" id="{025F6284-05E8-A90E-B772-B4EA4B080495}"/>
                  </a:ext>
                </a:extLst>
              </p:cNvPr>
              <p:cNvSpPr/>
              <p:nvPr/>
            </p:nvSpPr>
            <p:spPr>
              <a:xfrm>
                <a:off x="719985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7" name="任意多边形: 形状 11436">
                <a:extLst>
                  <a:ext uri="{FF2B5EF4-FFF2-40B4-BE49-F238E27FC236}">
                    <a16:creationId xmlns:a16="http://schemas.microsoft.com/office/drawing/2014/main" id="{04C793AF-A537-51F9-88B2-DDE337F76CBD}"/>
                  </a:ext>
                </a:extLst>
              </p:cNvPr>
              <p:cNvSpPr/>
              <p:nvPr/>
            </p:nvSpPr>
            <p:spPr>
              <a:xfrm>
                <a:off x="719985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8" name="任意多边形: 形状 11437">
                <a:extLst>
                  <a:ext uri="{FF2B5EF4-FFF2-40B4-BE49-F238E27FC236}">
                    <a16:creationId xmlns:a16="http://schemas.microsoft.com/office/drawing/2014/main" id="{9536113F-873A-E0EB-E43B-3FF2286E8E9F}"/>
                  </a:ext>
                </a:extLst>
              </p:cNvPr>
              <p:cNvSpPr/>
              <p:nvPr/>
            </p:nvSpPr>
            <p:spPr>
              <a:xfrm>
                <a:off x="719985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9" name="任意多边形: 形状 11438">
                <a:extLst>
                  <a:ext uri="{FF2B5EF4-FFF2-40B4-BE49-F238E27FC236}">
                    <a16:creationId xmlns:a16="http://schemas.microsoft.com/office/drawing/2014/main" id="{741446F7-8BCB-9AAB-3909-236949FA7119}"/>
                  </a:ext>
                </a:extLst>
              </p:cNvPr>
              <p:cNvSpPr/>
              <p:nvPr/>
            </p:nvSpPr>
            <p:spPr>
              <a:xfrm>
                <a:off x="7199852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0" name="任意多边形: 形状 11439">
                <a:extLst>
                  <a:ext uri="{FF2B5EF4-FFF2-40B4-BE49-F238E27FC236}">
                    <a16:creationId xmlns:a16="http://schemas.microsoft.com/office/drawing/2014/main" id="{0156A394-C975-59B2-B6AF-25C9ADF10131}"/>
                  </a:ext>
                </a:extLst>
              </p:cNvPr>
              <p:cNvSpPr/>
              <p:nvPr/>
            </p:nvSpPr>
            <p:spPr>
              <a:xfrm>
                <a:off x="7199852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1" name="任意多边形: 形状 11440">
                <a:extLst>
                  <a:ext uri="{FF2B5EF4-FFF2-40B4-BE49-F238E27FC236}">
                    <a16:creationId xmlns:a16="http://schemas.microsoft.com/office/drawing/2014/main" id="{4AF5C749-CC36-9488-2912-7ACAC9C7E87B}"/>
                  </a:ext>
                </a:extLst>
              </p:cNvPr>
              <p:cNvSpPr/>
              <p:nvPr/>
            </p:nvSpPr>
            <p:spPr>
              <a:xfrm>
                <a:off x="7199852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2" name="任意多边形: 形状 11441">
                <a:extLst>
                  <a:ext uri="{FF2B5EF4-FFF2-40B4-BE49-F238E27FC236}">
                    <a16:creationId xmlns:a16="http://schemas.microsoft.com/office/drawing/2014/main" id="{35236293-B83B-7498-B73A-84EAFD26343F}"/>
                  </a:ext>
                </a:extLst>
              </p:cNvPr>
              <p:cNvSpPr/>
              <p:nvPr/>
            </p:nvSpPr>
            <p:spPr>
              <a:xfrm>
                <a:off x="6740842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3" name="任意多边形: 形状 11442">
                <a:extLst>
                  <a:ext uri="{FF2B5EF4-FFF2-40B4-BE49-F238E27FC236}">
                    <a16:creationId xmlns:a16="http://schemas.microsoft.com/office/drawing/2014/main" id="{65311BD9-467F-04A0-120C-31C05925EA50}"/>
                  </a:ext>
                </a:extLst>
              </p:cNvPr>
              <p:cNvSpPr/>
              <p:nvPr/>
            </p:nvSpPr>
            <p:spPr>
              <a:xfrm>
                <a:off x="6740842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4" name="任意多边形: 形状 11443">
                <a:extLst>
                  <a:ext uri="{FF2B5EF4-FFF2-40B4-BE49-F238E27FC236}">
                    <a16:creationId xmlns:a16="http://schemas.microsoft.com/office/drawing/2014/main" id="{130563FE-E23F-BC2F-550B-1178CF60EF35}"/>
                  </a:ext>
                </a:extLst>
              </p:cNvPr>
              <p:cNvSpPr/>
              <p:nvPr/>
            </p:nvSpPr>
            <p:spPr>
              <a:xfrm>
                <a:off x="6740842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5" name="任意多边形: 形状 11444">
                <a:extLst>
                  <a:ext uri="{FF2B5EF4-FFF2-40B4-BE49-F238E27FC236}">
                    <a16:creationId xmlns:a16="http://schemas.microsoft.com/office/drawing/2014/main" id="{52125E7B-DDD5-1C4A-D3C8-653DA10FF2C6}"/>
                  </a:ext>
                </a:extLst>
              </p:cNvPr>
              <p:cNvSpPr/>
              <p:nvPr/>
            </p:nvSpPr>
            <p:spPr>
              <a:xfrm>
                <a:off x="6740842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6" name="任意多边形: 形状 11445">
                <a:extLst>
                  <a:ext uri="{FF2B5EF4-FFF2-40B4-BE49-F238E27FC236}">
                    <a16:creationId xmlns:a16="http://schemas.microsoft.com/office/drawing/2014/main" id="{83069A38-BEDF-B939-8194-F3CBC0C87A6C}"/>
                  </a:ext>
                </a:extLst>
              </p:cNvPr>
              <p:cNvSpPr/>
              <p:nvPr/>
            </p:nvSpPr>
            <p:spPr>
              <a:xfrm>
                <a:off x="6740842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7" name="任意多边形: 形状 11446">
                <a:extLst>
                  <a:ext uri="{FF2B5EF4-FFF2-40B4-BE49-F238E27FC236}">
                    <a16:creationId xmlns:a16="http://schemas.microsoft.com/office/drawing/2014/main" id="{2D8DC7B7-9A8B-F328-331D-AFB7E04F433D}"/>
                  </a:ext>
                </a:extLst>
              </p:cNvPr>
              <p:cNvSpPr/>
              <p:nvPr/>
            </p:nvSpPr>
            <p:spPr>
              <a:xfrm>
                <a:off x="6740842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8" name="任意多边形: 形状 11447">
                <a:extLst>
                  <a:ext uri="{FF2B5EF4-FFF2-40B4-BE49-F238E27FC236}">
                    <a16:creationId xmlns:a16="http://schemas.microsoft.com/office/drawing/2014/main" id="{7F54BAF4-B1BC-C139-28DC-F72A66BD83EC}"/>
                  </a:ext>
                </a:extLst>
              </p:cNvPr>
              <p:cNvSpPr/>
              <p:nvPr/>
            </p:nvSpPr>
            <p:spPr>
              <a:xfrm>
                <a:off x="6740842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9" name="任意多边形: 形状 11448">
                <a:extLst>
                  <a:ext uri="{FF2B5EF4-FFF2-40B4-BE49-F238E27FC236}">
                    <a16:creationId xmlns:a16="http://schemas.microsoft.com/office/drawing/2014/main" id="{9EDC1238-F582-8026-2EC1-14286DE13C72}"/>
                  </a:ext>
                </a:extLst>
              </p:cNvPr>
              <p:cNvSpPr/>
              <p:nvPr/>
            </p:nvSpPr>
            <p:spPr>
              <a:xfrm>
                <a:off x="6740842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0" name="任意多边形: 形状 11449">
                <a:extLst>
                  <a:ext uri="{FF2B5EF4-FFF2-40B4-BE49-F238E27FC236}">
                    <a16:creationId xmlns:a16="http://schemas.microsoft.com/office/drawing/2014/main" id="{2437FB16-7250-2950-13D4-4CE9FDD6FDFD}"/>
                  </a:ext>
                </a:extLst>
              </p:cNvPr>
              <p:cNvSpPr/>
              <p:nvPr/>
            </p:nvSpPr>
            <p:spPr>
              <a:xfrm>
                <a:off x="6740842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1" name="任意多边形: 形状 11450">
                <a:extLst>
                  <a:ext uri="{FF2B5EF4-FFF2-40B4-BE49-F238E27FC236}">
                    <a16:creationId xmlns:a16="http://schemas.microsoft.com/office/drawing/2014/main" id="{48344F35-04CB-7E67-35C5-36E203387FFD}"/>
                  </a:ext>
                </a:extLst>
              </p:cNvPr>
              <p:cNvSpPr/>
              <p:nvPr/>
            </p:nvSpPr>
            <p:spPr>
              <a:xfrm>
                <a:off x="6740842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2" name="任意多边形: 形状 11451">
                <a:extLst>
                  <a:ext uri="{FF2B5EF4-FFF2-40B4-BE49-F238E27FC236}">
                    <a16:creationId xmlns:a16="http://schemas.microsoft.com/office/drawing/2014/main" id="{6B9B8097-4F8C-0BE4-3273-61BA35C7ECD4}"/>
                  </a:ext>
                </a:extLst>
              </p:cNvPr>
              <p:cNvSpPr/>
              <p:nvPr/>
            </p:nvSpPr>
            <p:spPr>
              <a:xfrm>
                <a:off x="6740842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3" name="任意多边形: 形状 11452">
                <a:extLst>
                  <a:ext uri="{FF2B5EF4-FFF2-40B4-BE49-F238E27FC236}">
                    <a16:creationId xmlns:a16="http://schemas.microsoft.com/office/drawing/2014/main" id="{3EC224D3-99DE-C684-8C7E-C45968968A86}"/>
                  </a:ext>
                </a:extLst>
              </p:cNvPr>
              <p:cNvSpPr/>
              <p:nvPr/>
            </p:nvSpPr>
            <p:spPr>
              <a:xfrm>
                <a:off x="6740842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4" name="任意多边形: 形状 11453">
                <a:extLst>
                  <a:ext uri="{FF2B5EF4-FFF2-40B4-BE49-F238E27FC236}">
                    <a16:creationId xmlns:a16="http://schemas.microsoft.com/office/drawing/2014/main" id="{44AA23C3-6861-51E0-0514-B0988560A565}"/>
                  </a:ext>
                </a:extLst>
              </p:cNvPr>
              <p:cNvSpPr/>
              <p:nvPr/>
            </p:nvSpPr>
            <p:spPr>
              <a:xfrm>
                <a:off x="6740842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5" name="任意多边形: 形状 11454">
                <a:extLst>
                  <a:ext uri="{FF2B5EF4-FFF2-40B4-BE49-F238E27FC236}">
                    <a16:creationId xmlns:a16="http://schemas.microsoft.com/office/drawing/2014/main" id="{FF2AB46E-40C5-C756-033F-08CE967347DB}"/>
                  </a:ext>
                </a:extLst>
              </p:cNvPr>
              <p:cNvSpPr/>
              <p:nvPr/>
            </p:nvSpPr>
            <p:spPr>
              <a:xfrm>
                <a:off x="6740842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6" name="任意多边形: 形状 11455">
                <a:extLst>
                  <a:ext uri="{FF2B5EF4-FFF2-40B4-BE49-F238E27FC236}">
                    <a16:creationId xmlns:a16="http://schemas.microsoft.com/office/drawing/2014/main" id="{D8307E95-14A6-BE5C-938B-6CF0ECFB7C71}"/>
                  </a:ext>
                </a:extLst>
              </p:cNvPr>
              <p:cNvSpPr/>
              <p:nvPr/>
            </p:nvSpPr>
            <p:spPr>
              <a:xfrm>
                <a:off x="6740842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7" name="任意多边形: 形状 11456">
                <a:extLst>
                  <a:ext uri="{FF2B5EF4-FFF2-40B4-BE49-F238E27FC236}">
                    <a16:creationId xmlns:a16="http://schemas.microsoft.com/office/drawing/2014/main" id="{5BD9CFE9-6C7E-702B-C7DD-5749C34C204B}"/>
                  </a:ext>
                </a:extLst>
              </p:cNvPr>
              <p:cNvSpPr/>
              <p:nvPr/>
            </p:nvSpPr>
            <p:spPr>
              <a:xfrm>
                <a:off x="6740842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8" name="任意多边形: 形状 11457">
                <a:extLst>
                  <a:ext uri="{FF2B5EF4-FFF2-40B4-BE49-F238E27FC236}">
                    <a16:creationId xmlns:a16="http://schemas.microsoft.com/office/drawing/2014/main" id="{9A09DA89-05FE-1B40-4052-15085523A5EE}"/>
                  </a:ext>
                </a:extLst>
              </p:cNvPr>
              <p:cNvSpPr/>
              <p:nvPr/>
            </p:nvSpPr>
            <p:spPr>
              <a:xfrm>
                <a:off x="6740842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9" name="任意多边形: 形状 11458">
                <a:extLst>
                  <a:ext uri="{FF2B5EF4-FFF2-40B4-BE49-F238E27FC236}">
                    <a16:creationId xmlns:a16="http://schemas.microsoft.com/office/drawing/2014/main" id="{EADE9263-E755-28E1-470F-DEA198692C03}"/>
                  </a:ext>
                </a:extLst>
              </p:cNvPr>
              <p:cNvSpPr/>
              <p:nvPr/>
            </p:nvSpPr>
            <p:spPr>
              <a:xfrm>
                <a:off x="6740842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0" name="任意多边形: 形状 11459">
                <a:extLst>
                  <a:ext uri="{FF2B5EF4-FFF2-40B4-BE49-F238E27FC236}">
                    <a16:creationId xmlns:a16="http://schemas.microsoft.com/office/drawing/2014/main" id="{0B6DA630-FA1A-4DD4-45C1-EB87D31E9769}"/>
                  </a:ext>
                </a:extLst>
              </p:cNvPr>
              <p:cNvSpPr/>
              <p:nvPr/>
            </p:nvSpPr>
            <p:spPr>
              <a:xfrm>
                <a:off x="6740842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1" name="任意多边形: 形状 11460">
                <a:extLst>
                  <a:ext uri="{FF2B5EF4-FFF2-40B4-BE49-F238E27FC236}">
                    <a16:creationId xmlns:a16="http://schemas.microsoft.com/office/drawing/2014/main" id="{F400594E-E21B-D58E-B55A-2FD86A2318B8}"/>
                  </a:ext>
                </a:extLst>
              </p:cNvPr>
              <p:cNvSpPr/>
              <p:nvPr/>
            </p:nvSpPr>
            <p:spPr>
              <a:xfrm>
                <a:off x="6740842" y="587121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2" name="任意多边形: 形状 11461">
                <a:extLst>
                  <a:ext uri="{FF2B5EF4-FFF2-40B4-BE49-F238E27FC236}">
                    <a16:creationId xmlns:a16="http://schemas.microsoft.com/office/drawing/2014/main" id="{C577144D-65F4-7C03-FF3E-4BDF04E279CD}"/>
                  </a:ext>
                </a:extLst>
              </p:cNvPr>
              <p:cNvSpPr/>
              <p:nvPr/>
            </p:nvSpPr>
            <p:spPr>
              <a:xfrm>
                <a:off x="6740842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3" name="任意多边形: 形状 11462">
                <a:extLst>
                  <a:ext uri="{FF2B5EF4-FFF2-40B4-BE49-F238E27FC236}">
                    <a16:creationId xmlns:a16="http://schemas.microsoft.com/office/drawing/2014/main" id="{AA357846-DE50-DAE1-2A12-1E83CAF8922E}"/>
                  </a:ext>
                </a:extLst>
              </p:cNvPr>
              <p:cNvSpPr/>
              <p:nvPr/>
            </p:nvSpPr>
            <p:spPr>
              <a:xfrm>
                <a:off x="6740842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4" name="任意多边形: 形状 11463">
                <a:extLst>
                  <a:ext uri="{FF2B5EF4-FFF2-40B4-BE49-F238E27FC236}">
                    <a16:creationId xmlns:a16="http://schemas.microsoft.com/office/drawing/2014/main" id="{F61B45F6-75C6-3437-6584-76C3834CD9DE}"/>
                  </a:ext>
                </a:extLst>
              </p:cNvPr>
              <p:cNvSpPr/>
              <p:nvPr/>
            </p:nvSpPr>
            <p:spPr>
              <a:xfrm>
                <a:off x="6740842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5" name="任意多边形: 形状 11464">
                <a:extLst>
                  <a:ext uri="{FF2B5EF4-FFF2-40B4-BE49-F238E27FC236}">
                    <a16:creationId xmlns:a16="http://schemas.microsoft.com/office/drawing/2014/main" id="{7E36F8D5-4093-6259-FA71-13B0082FA061}"/>
                  </a:ext>
                </a:extLst>
              </p:cNvPr>
              <p:cNvSpPr/>
              <p:nvPr/>
            </p:nvSpPr>
            <p:spPr>
              <a:xfrm>
                <a:off x="669702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6" name="任意多边形: 形状 11465">
                <a:extLst>
                  <a:ext uri="{FF2B5EF4-FFF2-40B4-BE49-F238E27FC236}">
                    <a16:creationId xmlns:a16="http://schemas.microsoft.com/office/drawing/2014/main" id="{A692AF75-D2C0-8252-BECB-8B768485B774}"/>
                  </a:ext>
                </a:extLst>
              </p:cNvPr>
              <p:cNvSpPr/>
              <p:nvPr/>
            </p:nvSpPr>
            <p:spPr>
              <a:xfrm>
                <a:off x="669702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7" name="任意多边形: 形状 11466">
                <a:extLst>
                  <a:ext uri="{FF2B5EF4-FFF2-40B4-BE49-F238E27FC236}">
                    <a16:creationId xmlns:a16="http://schemas.microsoft.com/office/drawing/2014/main" id="{FB41A89E-87D7-FF05-6A8D-11085E0C7560}"/>
                  </a:ext>
                </a:extLst>
              </p:cNvPr>
              <p:cNvSpPr/>
              <p:nvPr/>
            </p:nvSpPr>
            <p:spPr>
              <a:xfrm>
                <a:off x="669702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8" name="任意多边形: 形状 11467">
                <a:extLst>
                  <a:ext uri="{FF2B5EF4-FFF2-40B4-BE49-F238E27FC236}">
                    <a16:creationId xmlns:a16="http://schemas.microsoft.com/office/drawing/2014/main" id="{64E9441F-9EC5-C645-1629-A5E11448B364}"/>
                  </a:ext>
                </a:extLst>
              </p:cNvPr>
              <p:cNvSpPr/>
              <p:nvPr/>
            </p:nvSpPr>
            <p:spPr>
              <a:xfrm>
                <a:off x="669702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9" name="任意多边形: 形状 11468">
                <a:extLst>
                  <a:ext uri="{FF2B5EF4-FFF2-40B4-BE49-F238E27FC236}">
                    <a16:creationId xmlns:a16="http://schemas.microsoft.com/office/drawing/2014/main" id="{A0FCF3E5-C21E-9FF3-4EEF-2A85A6F0C3D2}"/>
                  </a:ext>
                </a:extLst>
              </p:cNvPr>
              <p:cNvSpPr/>
              <p:nvPr/>
            </p:nvSpPr>
            <p:spPr>
              <a:xfrm>
                <a:off x="669702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0" name="任意多边形: 形状 11469">
                <a:extLst>
                  <a:ext uri="{FF2B5EF4-FFF2-40B4-BE49-F238E27FC236}">
                    <a16:creationId xmlns:a16="http://schemas.microsoft.com/office/drawing/2014/main" id="{3E21C679-81C3-CC3A-5F69-F6BDE2356D6A}"/>
                  </a:ext>
                </a:extLst>
              </p:cNvPr>
              <p:cNvSpPr/>
              <p:nvPr/>
            </p:nvSpPr>
            <p:spPr>
              <a:xfrm>
                <a:off x="669702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1" name="任意多边形: 形状 11470">
                <a:extLst>
                  <a:ext uri="{FF2B5EF4-FFF2-40B4-BE49-F238E27FC236}">
                    <a16:creationId xmlns:a16="http://schemas.microsoft.com/office/drawing/2014/main" id="{0C2E3259-1E85-31FF-8AB2-09665826E63E}"/>
                  </a:ext>
                </a:extLst>
              </p:cNvPr>
              <p:cNvSpPr/>
              <p:nvPr/>
            </p:nvSpPr>
            <p:spPr>
              <a:xfrm>
                <a:off x="669702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2" name="任意多边形: 形状 11471">
                <a:extLst>
                  <a:ext uri="{FF2B5EF4-FFF2-40B4-BE49-F238E27FC236}">
                    <a16:creationId xmlns:a16="http://schemas.microsoft.com/office/drawing/2014/main" id="{5A142C66-558D-5D68-DB9F-EF8DAE793765}"/>
                  </a:ext>
                </a:extLst>
              </p:cNvPr>
              <p:cNvSpPr/>
              <p:nvPr/>
            </p:nvSpPr>
            <p:spPr>
              <a:xfrm>
                <a:off x="669702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3" name="任意多边形: 形状 11472">
                <a:extLst>
                  <a:ext uri="{FF2B5EF4-FFF2-40B4-BE49-F238E27FC236}">
                    <a16:creationId xmlns:a16="http://schemas.microsoft.com/office/drawing/2014/main" id="{0568C52E-BD38-A6F9-0A4D-9E146D60F40E}"/>
                  </a:ext>
                </a:extLst>
              </p:cNvPr>
              <p:cNvSpPr/>
              <p:nvPr/>
            </p:nvSpPr>
            <p:spPr>
              <a:xfrm>
                <a:off x="669702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4" name="任意多边形: 形状 11473">
                <a:extLst>
                  <a:ext uri="{FF2B5EF4-FFF2-40B4-BE49-F238E27FC236}">
                    <a16:creationId xmlns:a16="http://schemas.microsoft.com/office/drawing/2014/main" id="{D2D42A42-4808-BDCC-7CAE-37B49FD7D01D}"/>
                  </a:ext>
                </a:extLst>
              </p:cNvPr>
              <p:cNvSpPr/>
              <p:nvPr/>
            </p:nvSpPr>
            <p:spPr>
              <a:xfrm>
                <a:off x="669702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5" name="任意多边形: 形状 11474">
                <a:extLst>
                  <a:ext uri="{FF2B5EF4-FFF2-40B4-BE49-F238E27FC236}">
                    <a16:creationId xmlns:a16="http://schemas.microsoft.com/office/drawing/2014/main" id="{EA5C970A-A60D-B1B3-9C22-9B5701387B9A}"/>
                  </a:ext>
                </a:extLst>
              </p:cNvPr>
              <p:cNvSpPr/>
              <p:nvPr/>
            </p:nvSpPr>
            <p:spPr>
              <a:xfrm>
                <a:off x="669702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6" name="任意多边形: 形状 11475">
                <a:extLst>
                  <a:ext uri="{FF2B5EF4-FFF2-40B4-BE49-F238E27FC236}">
                    <a16:creationId xmlns:a16="http://schemas.microsoft.com/office/drawing/2014/main" id="{BABF37C2-C9A3-C43E-C8A0-3A61230B4BCF}"/>
                  </a:ext>
                </a:extLst>
              </p:cNvPr>
              <p:cNvSpPr/>
              <p:nvPr/>
            </p:nvSpPr>
            <p:spPr>
              <a:xfrm>
                <a:off x="669702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7" name="任意多边形: 形状 11476">
                <a:extLst>
                  <a:ext uri="{FF2B5EF4-FFF2-40B4-BE49-F238E27FC236}">
                    <a16:creationId xmlns:a16="http://schemas.microsoft.com/office/drawing/2014/main" id="{B2DC21C3-85FF-2674-613A-86A5D63BBC78}"/>
                  </a:ext>
                </a:extLst>
              </p:cNvPr>
              <p:cNvSpPr/>
              <p:nvPr/>
            </p:nvSpPr>
            <p:spPr>
              <a:xfrm>
                <a:off x="669702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8" name="任意多边形: 形状 11477">
                <a:extLst>
                  <a:ext uri="{FF2B5EF4-FFF2-40B4-BE49-F238E27FC236}">
                    <a16:creationId xmlns:a16="http://schemas.microsoft.com/office/drawing/2014/main" id="{CEE47C88-39CA-8BF5-B7A6-458B62DA52DE}"/>
                  </a:ext>
                </a:extLst>
              </p:cNvPr>
              <p:cNvSpPr/>
              <p:nvPr/>
            </p:nvSpPr>
            <p:spPr>
              <a:xfrm>
                <a:off x="669702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9" name="任意多边形: 形状 11478">
                <a:extLst>
                  <a:ext uri="{FF2B5EF4-FFF2-40B4-BE49-F238E27FC236}">
                    <a16:creationId xmlns:a16="http://schemas.microsoft.com/office/drawing/2014/main" id="{36E01EEA-4542-817F-0E2C-E9FEDC21B0D5}"/>
                  </a:ext>
                </a:extLst>
              </p:cNvPr>
              <p:cNvSpPr/>
              <p:nvPr/>
            </p:nvSpPr>
            <p:spPr>
              <a:xfrm>
                <a:off x="669702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0" name="任意多边形: 形状 11479">
                <a:extLst>
                  <a:ext uri="{FF2B5EF4-FFF2-40B4-BE49-F238E27FC236}">
                    <a16:creationId xmlns:a16="http://schemas.microsoft.com/office/drawing/2014/main" id="{F896F68F-E7C6-C4D2-3475-05E6B6994438}"/>
                  </a:ext>
                </a:extLst>
              </p:cNvPr>
              <p:cNvSpPr/>
              <p:nvPr/>
            </p:nvSpPr>
            <p:spPr>
              <a:xfrm>
                <a:off x="6697027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1" name="任意多边形: 形状 11480">
                <a:extLst>
                  <a:ext uri="{FF2B5EF4-FFF2-40B4-BE49-F238E27FC236}">
                    <a16:creationId xmlns:a16="http://schemas.microsoft.com/office/drawing/2014/main" id="{907C8B80-E2C6-AD2B-68A0-B88FB498A984}"/>
                  </a:ext>
                </a:extLst>
              </p:cNvPr>
              <p:cNvSpPr/>
              <p:nvPr/>
            </p:nvSpPr>
            <p:spPr>
              <a:xfrm>
                <a:off x="6697027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2" name="任意多边形: 形状 11481">
                <a:extLst>
                  <a:ext uri="{FF2B5EF4-FFF2-40B4-BE49-F238E27FC236}">
                    <a16:creationId xmlns:a16="http://schemas.microsoft.com/office/drawing/2014/main" id="{8D7A58CE-3F94-546A-6510-F03EB9552BD4}"/>
                  </a:ext>
                </a:extLst>
              </p:cNvPr>
              <p:cNvSpPr/>
              <p:nvPr/>
            </p:nvSpPr>
            <p:spPr>
              <a:xfrm>
                <a:off x="6697027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3" name="任意多边形: 形状 11482">
                <a:extLst>
                  <a:ext uri="{FF2B5EF4-FFF2-40B4-BE49-F238E27FC236}">
                    <a16:creationId xmlns:a16="http://schemas.microsoft.com/office/drawing/2014/main" id="{B495958A-B17E-A314-5D23-016285ADE69D}"/>
                  </a:ext>
                </a:extLst>
              </p:cNvPr>
              <p:cNvSpPr/>
              <p:nvPr/>
            </p:nvSpPr>
            <p:spPr>
              <a:xfrm>
                <a:off x="6697027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4" name="任意多边形: 形状 11483">
                <a:extLst>
                  <a:ext uri="{FF2B5EF4-FFF2-40B4-BE49-F238E27FC236}">
                    <a16:creationId xmlns:a16="http://schemas.microsoft.com/office/drawing/2014/main" id="{47CC9BB0-B9CF-1236-5A14-257CB5094DE6}"/>
                  </a:ext>
                </a:extLst>
              </p:cNvPr>
              <p:cNvSpPr/>
              <p:nvPr/>
            </p:nvSpPr>
            <p:spPr>
              <a:xfrm>
                <a:off x="665321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5" name="任意多边形: 形状 11484">
                <a:extLst>
                  <a:ext uri="{FF2B5EF4-FFF2-40B4-BE49-F238E27FC236}">
                    <a16:creationId xmlns:a16="http://schemas.microsoft.com/office/drawing/2014/main" id="{2568D6A4-3AF7-2ADB-9260-E3FA4435BD52}"/>
                  </a:ext>
                </a:extLst>
              </p:cNvPr>
              <p:cNvSpPr/>
              <p:nvPr/>
            </p:nvSpPr>
            <p:spPr>
              <a:xfrm>
                <a:off x="665321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6" name="任意多边形: 形状 11485">
                <a:extLst>
                  <a:ext uri="{FF2B5EF4-FFF2-40B4-BE49-F238E27FC236}">
                    <a16:creationId xmlns:a16="http://schemas.microsoft.com/office/drawing/2014/main" id="{EBD68015-D1F6-97CE-E1C7-3377EEEE50D3}"/>
                  </a:ext>
                </a:extLst>
              </p:cNvPr>
              <p:cNvSpPr/>
              <p:nvPr/>
            </p:nvSpPr>
            <p:spPr>
              <a:xfrm>
                <a:off x="665321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7" name="任意多边形: 形状 11486">
                <a:extLst>
                  <a:ext uri="{FF2B5EF4-FFF2-40B4-BE49-F238E27FC236}">
                    <a16:creationId xmlns:a16="http://schemas.microsoft.com/office/drawing/2014/main" id="{5F31B137-32A4-976D-8D1C-DABBB89D1448}"/>
                  </a:ext>
                </a:extLst>
              </p:cNvPr>
              <p:cNvSpPr/>
              <p:nvPr/>
            </p:nvSpPr>
            <p:spPr>
              <a:xfrm>
                <a:off x="665321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8" name="任意多边形: 形状 11487">
                <a:extLst>
                  <a:ext uri="{FF2B5EF4-FFF2-40B4-BE49-F238E27FC236}">
                    <a16:creationId xmlns:a16="http://schemas.microsoft.com/office/drawing/2014/main" id="{62EA800A-4DA9-B730-C453-3E75C8B877A1}"/>
                  </a:ext>
                </a:extLst>
              </p:cNvPr>
              <p:cNvSpPr/>
              <p:nvPr/>
            </p:nvSpPr>
            <p:spPr>
              <a:xfrm>
                <a:off x="665321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9" name="任意多边形: 形状 11488">
                <a:extLst>
                  <a:ext uri="{FF2B5EF4-FFF2-40B4-BE49-F238E27FC236}">
                    <a16:creationId xmlns:a16="http://schemas.microsoft.com/office/drawing/2014/main" id="{1B72FAC7-6D27-BAF3-6964-27C13B09B39C}"/>
                  </a:ext>
                </a:extLst>
              </p:cNvPr>
              <p:cNvSpPr/>
              <p:nvPr/>
            </p:nvSpPr>
            <p:spPr>
              <a:xfrm>
                <a:off x="665321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0" name="任意多边形: 形状 11489">
                <a:extLst>
                  <a:ext uri="{FF2B5EF4-FFF2-40B4-BE49-F238E27FC236}">
                    <a16:creationId xmlns:a16="http://schemas.microsoft.com/office/drawing/2014/main" id="{FDD42EB5-C0F0-4476-624C-3EE870F86164}"/>
                  </a:ext>
                </a:extLst>
              </p:cNvPr>
              <p:cNvSpPr/>
              <p:nvPr/>
            </p:nvSpPr>
            <p:spPr>
              <a:xfrm>
                <a:off x="665321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1" name="任意多边形: 形状 11490">
                <a:extLst>
                  <a:ext uri="{FF2B5EF4-FFF2-40B4-BE49-F238E27FC236}">
                    <a16:creationId xmlns:a16="http://schemas.microsoft.com/office/drawing/2014/main" id="{FE71FAEF-1F3E-FB60-54B3-CE3F2326D977}"/>
                  </a:ext>
                </a:extLst>
              </p:cNvPr>
              <p:cNvSpPr/>
              <p:nvPr/>
            </p:nvSpPr>
            <p:spPr>
              <a:xfrm>
                <a:off x="665321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2" name="任意多边形: 形状 11491">
                <a:extLst>
                  <a:ext uri="{FF2B5EF4-FFF2-40B4-BE49-F238E27FC236}">
                    <a16:creationId xmlns:a16="http://schemas.microsoft.com/office/drawing/2014/main" id="{6174835A-730E-49B2-C76A-0561540A64F4}"/>
                  </a:ext>
                </a:extLst>
              </p:cNvPr>
              <p:cNvSpPr/>
              <p:nvPr/>
            </p:nvSpPr>
            <p:spPr>
              <a:xfrm>
                <a:off x="665321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3" name="任意多边形: 形状 11492">
                <a:extLst>
                  <a:ext uri="{FF2B5EF4-FFF2-40B4-BE49-F238E27FC236}">
                    <a16:creationId xmlns:a16="http://schemas.microsoft.com/office/drawing/2014/main" id="{EC704F20-C7C9-63A5-5DF8-CDEB03252B0A}"/>
                  </a:ext>
                </a:extLst>
              </p:cNvPr>
              <p:cNvSpPr/>
              <p:nvPr/>
            </p:nvSpPr>
            <p:spPr>
              <a:xfrm>
                <a:off x="665321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4" name="任意多边形: 形状 11493">
                <a:extLst>
                  <a:ext uri="{FF2B5EF4-FFF2-40B4-BE49-F238E27FC236}">
                    <a16:creationId xmlns:a16="http://schemas.microsoft.com/office/drawing/2014/main" id="{83AF7532-EFB2-5291-F685-41F50855F1C1}"/>
                  </a:ext>
                </a:extLst>
              </p:cNvPr>
              <p:cNvSpPr/>
              <p:nvPr/>
            </p:nvSpPr>
            <p:spPr>
              <a:xfrm>
                <a:off x="665321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5" name="任意多边形: 形状 11494">
                <a:extLst>
                  <a:ext uri="{FF2B5EF4-FFF2-40B4-BE49-F238E27FC236}">
                    <a16:creationId xmlns:a16="http://schemas.microsoft.com/office/drawing/2014/main" id="{7FCEDD6D-8F86-AFBF-6308-8360BE360D3E}"/>
                  </a:ext>
                </a:extLst>
              </p:cNvPr>
              <p:cNvSpPr/>
              <p:nvPr/>
            </p:nvSpPr>
            <p:spPr>
              <a:xfrm>
                <a:off x="665321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6" name="任意多边形: 形状 11495">
                <a:extLst>
                  <a:ext uri="{FF2B5EF4-FFF2-40B4-BE49-F238E27FC236}">
                    <a16:creationId xmlns:a16="http://schemas.microsoft.com/office/drawing/2014/main" id="{2A590921-3621-8333-0362-F0A1F3D14D66}"/>
                  </a:ext>
                </a:extLst>
              </p:cNvPr>
              <p:cNvSpPr/>
              <p:nvPr/>
            </p:nvSpPr>
            <p:spPr>
              <a:xfrm>
                <a:off x="6653212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7" name="任意多边形: 形状 11496">
                <a:extLst>
                  <a:ext uri="{FF2B5EF4-FFF2-40B4-BE49-F238E27FC236}">
                    <a16:creationId xmlns:a16="http://schemas.microsoft.com/office/drawing/2014/main" id="{22E3F571-3D2C-F1C4-9402-6842A0A1FD35}"/>
                  </a:ext>
                </a:extLst>
              </p:cNvPr>
              <p:cNvSpPr/>
              <p:nvPr/>
            </p:nvSpPr>
            <p:spPr>
              <a:xfrm>
                <a:off x="6653212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8" name="任意多边形: 形状 11497">
                <a:extLst>
                  <a:ext uri="{FF2B5EF4-FFF2-40B4-BE49-F238E27FC236}">
                    <a16:creationId xmlns:a16="http://schemas.microsoft.com/office/drawing/2014/main" id="{0DBD5046-A857-F3E8-B65A-5EDB7A367549}"/>
                  </a:ext>
                </a:extLst>
              </p:cNvPr>
              <p:cNvSpPr/>
              <p:nvPr/>
            </p:nvSpPr>
            <p:spPr>
              <a:xfrm>
                <a:off x="6653212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9" name="任意多边形: 形状 11498">
                <a:extLst>
                  <a:ext uri="{FF2B5EF4-FFF2-40B4-BE49-F238E27FC236}">
                    <a16:creationId xmlns:a16="http://schemas.microsoft.com/office/drawing/2014/main" id="{10038E90-84D2-75FA-3DB4-42AF56CC061D}"/>
                  </a:ext>
                </a:extLst>
              </p:cNvPr>
              <p:cNvSpPr/>
              <p:nvPr/>
            </p:nvSpPr>
            <p:spPr>
              <a:xfrm>
                <a:off x="6653212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0" name="任意多边形: 形状 11499">
                <a:extLst>
                  <a:ext uri="{FF2B5EF4-FFF2-40B4-BE49-F238E27FC236}">
                    <a16:creationId xmlns:a16="http://schemas.microsoft.com/office/drawing/2014/main" id="{F593D6C1-1629-C69F-FA20-6D8303F1EA89}"/>
                  </a:ext>
                </a:extLst>
              </p:cNvPr>
              <p:cNvSpPr/>
              <p:nvPr/>
            </p:nvSpPr>
            <p:spPr>
              <a:xfrm>
                <a:off x="6653212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1" name="任意多边形: 形状 11500">
                <a:extLst>
                  <a:ext uri="{FF2B5EF4-FFF2-40B4-BE49-F238E27FC236}">
                    <a16:creationId xmlns:a16="http://schemas.microsoft.com/office/drawing/2014/main" id="{9DC022E5-F680-2E98-2BF1-83723F37DD68}"/>
                  </a:ext>
                </a:extLst>
              </p:cNvPr>
              <p:cNvSpPr/>
              <p:nvPr/>
            </p:nvSpPr>
            <p:spPr>
              <a:xfrm>
                <a:off x="6653212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2" name="任意多边形: 形状 11501">
                <a:extLst>
                  <a:ext uri="{FF2B5EF4-FFF2-40B4-BE49-F238E27FC236}">
                    <a16:creationId xmlns:a16="http://schemas.microsoft.com/office/drawing/2014/main" id="{32AD977D-B33D-BB8B-67E7-7CCE4AF9DD3A}"/>
                  </a:ext>
                </a:extLst>
              </p:cNvPr>
              <p:cNvSpPr/>
              <p:nvPr/>
            </p:nvSpPr>
            <p:spPr>
              <a:xfrm>
                <a:off x="6653212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3" name="任意多边形: 形状 11502">
                <a:extLst>
                  <a:ext uri="{FF2B5EF4-FFF2-40B4-BE49-F238E27FC236}">
                    <a16:creationId xmlns:a16="http://schemas.microsoft.com/office/drawing/2014/main" id="{073A8200-F72D-075F-025E-5EAFAA38E998}"/>
                  </a:ext>
                </a:extLst>
              </p:cNvPr>
              <p:cNvSpPr/>
              <p:nvPr/>
            </p:nvSpPr>
            <p:spPr>
              <a:xfrm>
                <a:off x="660939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4" name="任意多边形: 形状 11503">
                <a:extLst>
                  <a:ext uri="{FF2B5EF4-FFF2-40B4-BE49-F238E27FC236}">
                    <a16:creationId xmlns:a16="http://schemas.microsoft.com/office/drawing/2014/main" id="{1979299F-77D2-49C3-56C8-01F5905F88E6}"/>
                  </a:ext>
                </a:extLst>
              </p:cNvPr>
              <p:cNvSpPr/>
              <p:nvPr/>
            </p:nvSpPr>
            <p:spPr>
              <a:xfrm>
                <a:off x="660939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5" name="任意多边形: 形状 11504">
                <a:extLst>
                  <a:ext uri="{FF2B5EF4-FFF2-40B4-BE49-F238E27FC236}">
                    <a16:creationId xmlns:a16="http://schemas.microsoft.com/office/drawing/2014/main" id="{5060BA2B-3668-41B4-8439-E38192B99353}"/>
                  </a:ext>
                </a:extLst>
              </p:cNvPr>
              <p:cNvSpPr/>
              <p:nvPr/>
            </p:nvSpPr>
            <p:spPr>
              <a:xfrm>
                <a:off x="660939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6" name="任意多边形: 形状 11505">
                <a:extLst>
                  <a:ext uri="{FF2B5EF4-FFF2-40B4-BE49-F238E27FC236}">
                    <a16:creationId xmlns:a16="http://schemas.microsoft.com/office/drawing/2014/main" id="{315DBAAF-4817-E046-E97F-DD374DC4B5BC}"/>
                  </a:ext>
                </a:extLst>
              </p:cNvPr>
              <p:cNvSpPr/>
              <p:nvPr/>
            </p:nvSpPr>
            <p:spPr>
              <a:xfrm>
                <a:off x="660939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7" name="任意多边形: 形状 11506">
                <a:extLst>
                  <a:ext uri="{FF2B5EF4-FFF2-40B4-BE49-F238E27FC236}">
                    <a16:creationId xmlns:a16="http://schemas.microsoft.com/office/drawing/2014/main" id="{C64F5945-E81E-06DC-909E-0993FB5A451A}"/>
                  </a:ext>
                </a:extLst>
              </p:cNvPr>
              <p:cNvSpPr/>
              <p:nvPr/>
            </p:nvSpPr>
            <p:spPr>
              <a:xfrm>
                <a:off x="660939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8" name="任意多边形: 形状 11507">
                <a:extLst>
                  <a:ext uri="{FF2B5EF4-FFF2-40B4-BE49-F238E27FC236}">
                    <a16:creationId xmlns:a16="http://schemas.microsoft.com/office/drawing/2014/main" id="{E8632360-CCA0-1C25-3FEC-EEEE361302A1}"/>
                  </a:ext>
                </a:extLst>
              </p:cNvPr>
              <p:cNvSpPr/>
              <p:nvPr/>
            </p:nvSpPr>
            <p:spPr>
              <a:xfrm>
                <a:off x="660939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9" name="任意多边形: 形状 11508">
                <a:extLst>
                  <a:ext uri="{FF2B5EF4-FFF2-40B4-BE49-F238E27FC236}">
                    <a16:creationId xmlns:a16="http://schemas.microsoft.com/office/drawing/2014/main" id="{D5C9C061-2E82-3BBA-85C4-A3E03A6F5CD0}"/>
                  </a:ext>
                </a:extLst>
              </p:cNvPr>
              <p:cNvSpPr/>
              <p:nvPr/>
            </p:nvSpPr>
            <p:spPr>
              <a:xfrm>
                <a:off x="660939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0" name="任意多边形: 形状 11509">
                <a:extLst>
                  <a:ext uri="{FF2B5EF4-FFF2-40B4-BE49-F238E27FC236}">
                    <a16:creationId xmlns:a16="http://schemas.microsoft.com/office/drawing/2014/main" id="{28163D78-A104-B02E-6D92-6B69792E12EC}"/>
                  </a:ext>
                </a:extLst>
              </p:cNvPr>
              <p:cNvSpPr/>
              <p:nvPr/>
            </p:nvSpPr>
            <p:spPr>
              <a:xfrm>
                <a:off x="660939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1" name="任意多边形: 形状 11510">
                <a:extLst>
                  <a:ext uri="{FF2B5EF4-FFF2-40B4-BE49-F238E27FC236}">
                    <a16:creationId xmlns:a16="http://schemas.microsoft.com/office/drawing/2014/main" id="{90C85B23-9647-29E9-EC1D-C5437B4E9146}"/>
                  </a:ext>
                </a:extLst>
              </p:cNvPr>
              <p:cNvSpPr/>
              <p:nvPr/>
            </p:nvSpPr>
            <p:spPr>
              <a:xfrm>
                <a:off x="660939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2" name="任意多边形: 形状 11511">
                <a:extLst>
                  <a:ext uri="{FF2B5EF4-FFF2-40B4-BE49-F238E27FC236}">
                    <a16:creationId xmlns:a16="http://schemas.microsoft.com/office/drawing/2014/main" id="{BBE22D5C-07A9-981F-90DA-313006E2C402}"/>
                  </a:ext>
                </a:extLst>
              </p:cNvPr>
              <p:cNvSpPr/>
              <p:nvPr/>
            </p:nvSpPr>
            <p:spPr>
              <a:xfrm>
                <a:off x="660939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3" name="任意多边形: 形状 11512">
                <a:extLst>
                  <a:ext uri="{FF2B5EF4-FFF2-40B4-BE49-F238E27FC236}">
                    <a16:creationId xmlns:a16="http://schemas.microsoft.com/office/drawing/2014/main" id="{678172BF-ECAA-703B-A4CC-1582F06FC560}"/>
                  </a:ext>
                </a:extLst>
              </p:cNvPr>
              <p:cNvSpPr/>
              <p:nvPr/>
            </p:nvSpPr>
            <p:spPr>
              <a:xfrm>
                <a:off x="660939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4" name="任意多边形: 形状 11513">
                <a:extLst>
                  <a:ext uri="{FF2B5EF4-FFF2-40B4-BE49-F238E27FC236}">
                    <a16:creationId xmlns:a16="http://schemas.microsoft.com/office/drawing/2014/main" id="{85D2A589-C0C3-BC85-A925-4D24164921C5}"/>
                  </a:ext>
                </a:extLst>
              </p:cNvPr>
              <p:cNvSpPr/>
              <p:nvPr/>
            </p:nvSpPr>
            <p:spPr>
              <a:xfrm>
                <a:off x="660939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5" name="任意多边形: 形状 11514">
                <a:extLst>
                  <a:ext uri="{FF2B5EF4-FFF2-40B4-BE49-F238E27FC236}">
                    <a16:creationId xmlns:a16="http://schemas.microsoft.com/office/drawing/2014/main" id="{CA7E9B63-9AC6-B857-50B7-F43D04A880C9}"/>
                  </a:ext>
                </a:extLst>
              </p:cNvPr>
              <p:cNvSpPr/>
              <p:nvPr/>
            </p:nvSpPr>
            <p:spPr>
              <a:xfrm>
                <a:off x="660939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6" name="任意多边形: 形状 11515">
                <a:extLst>
                  <a:ext uri="{FF2B5EF4-FFF2-40B4-BE49-F238E27FC236}">
                    <a16:creationId xmlns:a16="http://schemas.microsoft.com/office/drawing/2014/main" id="{F529BB38-888F-CB98-2E24-09E096A31881}"/>
                  </a:ext>
                </a:extLst>
              </p:cNvPr>
              <p:cNvSpPr/>
              <p:nvPr/>
            </p:nvSpPr>
            <p:spPr>
              <a:xfrm>
                <a:off x="6609397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7" name="任意多边形: 形状 11516">
                <a:extLst>
                  <a:ext uri="{FF2B5EF4-FFF2-40B4-BE49-F238E27FC236}">
                    <a16:creationId xmlns:a16="http://schemas.microsoft.com/office/drawing/2014/main" id="{D1570C6C-C734-F30E-5B1B-C502E27CAD3B}"/>
                  </a:ext>
                </a:extLst>
              </p:cNvPr>
              <p:cNvSpPr/>
              <p:nvPr/>
            </p:nvSpPr>
            <p:spPr>
              <a:xfrm>
                <a:off x="6609397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8" name="任意多边形: 形状 11517">
                <a:extLst>
                  <a:ext uri="{FF2B5EF4-FFF2-40B4-BE49-F238E27FC236}">
                    <a16:creationId xmlns:a16="http://schemas.microsoft.com/office/drawing/2014/main" id="{29B14B72-62E8-5C83-1300-9A981AE9F72F}"/>
                  </a:ext>
                </a:extLst>
              </p:cNvPr>
              <p:cNvSpPr/>
              <p:nvPr/>
            </p:nvSpPr>
            <p:spPr>
              <a:xfrm>
                <a:off x="6565677" y="49929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9" name="任意多边形: 形状 11518">
                <a:extLst>
                  <a:ext uri="{FF2B5EF4-FFF2-40B4-BE49-F238E27FC236}">
                    <a16:creationId xmlns:a16="http://schemas.microsoft.com/office/drawing/2014/main" id="{DF091B31-9C12-246B-5891-1A0FC47158BB}"/>
                  </a:ext>
                </a:extLst>
              </p:cNvPr>
              <p:cNvSpPr/>
              <p:nvPr/>
            </p:nvSpPr>
            <p:spPr>
              <a:xfrm>
                <a:off x="6565677" y="50392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0" name="任意多边形: 形状 11519">
                <a:extLst>
                  <a:ext uri="{FF2B5EF4-FFF2-40B4-BE49-F238E27FC236}">
                    <a16:creationId xmlns:a16="http://schemas.microsoft.com/office/drawing/2014/main" id="{B754927F-C93C-40C8-CE4F-5778E1811D88}"/>
                  </a:ext>
                </a:extLst>
              </p:cNvPr>
              <p:cNvSpPr/>
              <p:nvPr/>
            </p:nvSpPr>
            <p:spPr>
              <a:xfrm>
                <a:off x="6565677" y="50853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1" name="任意多边形: 形状 11520">
                <a:extLst>
                  <a:ext uri="{FF2B5EF4-FFF2-40B4-BE49-F238E27FC236}">
                    <a16:creationId xmlns:a16="http://schemas.microsoft.com/office/drawing/2014/main" id="{81592FBF-3797-F40F-EF95-100A3E6D515F}"/>
                  </a:ext>
                </a:extLst>
              </p:cNvPr>
              <p:cNvSpPr/>
              <p:nvPr/>
            </p:nvSpPr>
            <p:spPr>
              <a:xfrm>
                <a:off x="6565677" y="51315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2" name="任意多边形: 形状 11521">
                <a:extLst>
                  <a:ext uri="{FF2B5EF4-FFF2-40B4-BE49-F238E27FC236}">
                    <a16:creationId xmlns:a16="http://schemas.microsoft.com/office/drawing/2014/main" id="{6A497A50-5875-7523-1591-090251694A23}"/>
                  </a:ext>
                </a:extLst>
              </p:cNvPr>
              <p:cNvSpPr/>
              <p:nvPr/>
            </p:nvSpPr>
            <p:spPr>
              <a:xfrm>
                <a:off x="6565677" y="51777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3" name="任意多边形: 形状 11522">
                <a:extLst>
                  <a:ext uri="{FF2B5EF4-FFF2-40B4-BE49-F238E27FC236}">
                    <a16:creationId xmlns:a16="http://schemas.microsoft.com/office/drawing/2014/main" id="{3A2C532A-B2F8-7B1E-B6A8-7CA70FEF5A84}"/>
                  </a:ext>
                </a:extLst>
              </p:cNvPr>
              <p:cNvSpPr/>
              <p:nvPr/>
            </p:nvSpPr>
            <p:spPr>
              <a:xfrm>
                <a:off x="6565677" y="52240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4" name="任意多边形: 形状 11523">
                <a:extLst>
                  <a:ext uri="{FF2B5EF4-FFF2-40B4-BE49-F238E27FC236}">
                    <a16:creationId xmlns:a16="http://schemas.microsoft.com/office/drawing/2014/main" id="{16DE7B35-24E2-6CA2-EEE9-EBE2001DC02B}"/>
                  </a:ext>
                </a:extLst>
              </p:cNvPr>
              <p:cNvSpPr/>
              <p:nvPr/>
            </p:nvSpPr>
            <p:spPr>
              <a:xfrm>
                <a:off x="6565677" y="52702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5" name="任意多边形: 形状 11524">
                <a:extLst>
                  <a:ext uri="{FF2B5EF4-FFF2-40B4-BE49-F238E27FC236}">
                    <a16:creationId xmlns:a16="http://schemas.microsoft.com/office/drawing/2014/main" id="{A526DC35-E1AB-F792-AD3E-BF5DBD8D3AE0}"/>
                  </a:ext>
                </a:extLst>
              </p:cNvPr>
              <p:cNvSpPr/>
              <p:nvPr/>
            </p:nvSpPr>
            <p:spPr>
              <a:xfrm>
                <a:off x="6565677" y="53164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6" name="任意多边形: 形状 11525">
                <a:extLst>
                  <a:ext uri="{FF2B5EF4-FFF2-40B4-BE49-F238E27FC236}">
                    <a16:creationId xmlns:a16="http://schemas.microsoft.com/office/drawing/2014/main" id="{BFE2CDD7-ECF2-2207-0AE2-4A402A48B13B}"/>
                  </a:ext>
                </a:extLst>
              </p:cNvPr>
              <p:cNvSpPr/>
              <p:nvPr/>
            </p:nvSpPr>
            <p:spPr>
              <a:xfrm>
                <a:off x="6565677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7" name="任意多边形: 形状 11526">
                <a:extLst>
                  <a:ext uri="{FF2B5EF4-FFF2-40B4-BE49-F238E27FC236}">
                    <a16:creationId xmlns:a16="http://schemas.microsoft.com/office/drawing/2014/main" id="{56472755-19E9-0CEE-A61A-DDC8A6860E0D}"/>
                  </a:ext>
                </a:extLst>
              </p:cNvPr>
              <p:cNvSpPr/>
              <p:nvPr/>
            </p:nvSpPr>
            <p:spPr>
              <a:xfrm>
                <a:off x="6565677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8" name="任意多边形: 形状 11527">
                <a:extLst>
                  <a:ext uri="{FF2B5EF4-FFF2-40B4-BE49-F238E27FC236}">
                    <a16:creationId xmlns:a16="http://schemas.microsoft.com/office/drawing/2014/main" id="{954A7CE7-85F2-0F7E-68CD-4DC1812CA27D}"/>
                  </a:ext>
                </a:extLst>
              </p:cNvPr>
              <p:cNvSpPr/>
              <p:nvPr/>
            </p:nvSpPr>
            <p:spPr>
              <a:xfrm>
                <a:off x="6565677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9" name="任意多边形: 形状 11528">
                <a:extLst>
                  <a:ext uri="{FF2B5EF4-FFF2-40B4-BE49-F238E27FC236}">
                    <a16:creationId xmlns:a16="http://schemas.microsoft.com/office/drawing/2014/main" id="{8E83B1C8-8869-E643-85D5-8C2A60D463B0}"/>
                  </a:ext>
                </a:extLst>
              </p:cNvPr>
              <p:cNvSpPr/>
              <p:nvPr/>
            </p:nvSpPr>
            <p:spPr>
              <a:xfrm>
                <a:off x="6565677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0" name="任意多边形: 形状 11529">
                <a:extLst>
                  <a:ext uri="{FF2B5EF4-FFF2-40B4-BE49-F238E27FC236}">
                    <a16:creationId xmlns:a16="http://schemas.microsoft.com/office/drawing/2014/main" id="{ED32E2F4-45C6-8826-91F9-B2C63E3DF2C8}"/>
                  </a:ext>
                </a:extLst>
              </p:cNvPr>
              <p:cNvSpPr/>
              <p:nvPr/>
            </p:nvSpPr>
            <p:spPr>
              <a:xfrm>
                <a:off x="6565677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1" name="任意多边形: 形状 11530">
                <a:extLst>
                  <a:ext uri="{FF2B5EF4-FFF2-40B4-BE49-F238E27FC236}">
                    <a16:creationId xmlns:a16="http://schemas.microsoft.com/office/drawing/2014/main" id="{8C143511-D687-11FB-60B5-FE3F9337C2C4}"/>
                  </a:ext>
                </a:extLst>
              </p:cNvPr>
              <p:cNvSpPr/>
              <p:nvPr/>
            </p:nvSpPr>
            <p:spPr>
              <a:xfrm>
                <a:off x="6521862" y="4992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2" name="任意多边形: 形状 11531">
                <a:extLst>
                  <a:ext uri="{FF2B5EF4-FFF2-40B4-BE49-F238E27FC236}">
                    <a16:creationId xmlns:a16="http://schemas.microsoft.com/office/drawing/2014/main" id="{5D4D37D0-AF37-3E97-3BBC-A014301D60C5}"/>
                  </a:ext>
                </a:extLst>
              </p:cNvPr>
              <p:cNvSpPr/>
              <p:nvPr/>
            </p:nvSpPr>
            <p:spPr>
              <a:xfrm>
                <a:off x="6521862" y="5039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3" name="任意多边形: 形状 11532">
                <a:extLst>
                  <a:ext uri="{FF2B5EF4-FFF2-40B4-BE49-F238E27FC236}">
                    <a16:creationId xmlns:a16="http://schemas.microsoft.com/office/drawing/2014/main" id="{2D307F2A-52EF-CFE9-EACB-D0A4C778E335}"/>
                  </a:ext>
                </a:extLst>
              </p:cNvPr>
              <p:cNvSpPr/>
              <p:nvPr/>
            </p:nvSpPr>
            <p:spPr>
              <a:xfrm>
                <a:off x="6521862" y="50853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4" name="任意多边形: 形状 11533">
                <a:extLst>
                  <a:ext uri="{FF2B5EF4-FFF2-40B4-BE49-F238E27FC236}">
                    <a16:creationId xmlns:a16="http://schemas.microsoft.com/office/drawing/2014/main" id="{159076F0-67D9-39BE-AAED-9E2001AF5A47}"/>
                  </a:ext>
                </a:extLst>
              </p:cNvPr>
              <p:cNvSpPr/>
              <p:nvPr/>
            </p:nvSpPr>
            <p:spPr>
              <a:xfrm>
                <a:off x="6521862" y="5131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5" name="任意多边形: 形状 11534">
                <a:extLst>
                  <a:ext uri="{FF2B5EF4-FFF2-40B4-BE49-F238E27FC236}">
                    <a16:creationId xmlns:a16="http://schemas.microsoft.com/office/drawing/2014/main" id="{6CADCC81-6C21-915E-5170-51C4706025E5}"/>
                  </a:ext>
                </a:extLst>
              </p:cNvPr>
              <p:cNvSpPr/>
              <p:nvPr/>
            </p:nvSpPr>
            <p:spPr>
              <a:xfrm>
                <a:off x="6521862" y="51777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6" name="任意多边形: 形状 11535">
                <a:extLst>
                  <a:ext uri="{FF2B5EF4-FFF2-40B4-BE49-F238E27FC236}">
                    <a16:creationId xmlns:a16="http://schemas.microsoft.com/office/drawing/2014/main" id="{B60E0E34-CDAD-13A8-496B-E20E6DA219CB}"/>
                  </a:ext>
                </a:extLst>
              </p:cNvPr>
              <p:cNvSpPr/>
              <p:nvPr/>
            </p:nvSpPr>
            <p:spPr>
              <a:xfrm>
                <a:off x="6521862" y="5224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7" name="任意多边形: 形状 11536">
                <a:extLst>
                  <a:ext uri="{FF2B5EF4-FFF2-40B4-BE49-F238E27FC236}">
                    <a16:creationId xmlns:a16="http://schemas.microsoft.com/office/drawing/2014/main" id="{48748EAC-FF54-08EE-9A32-ED703147D421}"/>
                  </a:ext>
                </a:extLst>
              </p:cNvPr>
              <p:cNvSpPr/>
              <p:nvPr/>
            </p:nvSpPr>
            <p:spPr>
              <a:xfrm>
                <a:off x="6521862" y="52702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8" name="任意多边形: 形状 11537">
                <a:extLst>
                  <a:ext uri="{FF2B5EF4-FFF2-40B4-BE49-F238E27FC236}">
                    <a16:creationId xmlns:a16="http://schemas.microsoft.com/office/drawing/2014/main" id="{3C64777F-D427-D60C-5B80-C0D898D18046}"/>
                  </a:ext>
                </a:extLst>
              </p:cNvPr>
              <p:cNvSpPr/>
              <p:nvPr/>
            </p:nvSpPr>
            <p:spPr>
              <a:xfrm>
                <a:off x="6521862" y="53164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9" name="任意多边形: 形状 11538">
                <a:extLst>
                  <a:ext uri="{FF2B5EF4-FFF2-40B4-BE49-F238E27FC236}">
                    <a16:creationId xmlns:a16="http://schemas.microsoft.com/office/drawing/2014/main" id="{5AAB5ABD-3CE1-151E-CF7B-87163B8681C2}"/>
                  </a:ext>
                </a:extLst>
              </p:cNvPr>
              <p:cNvSpPr/>
              <p:nvPr/>
            </p:nvSpPr>
            <p:spPr>
              <a:xfrm>
                <a:off x="6521862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0" name="任意多边形: 形状 11539">
                <a:extLst>
                  <a:ext uri="{FF2B5EF4-FFF2-40B4-BE49-F238E27FC236}">
                    <a16:creationId xmlns:a16="http://schemas.microsoft.com/office/drawing/2014/main" id="{23A21D40-B927-DF88-6914-9FDDBF799368}"/>
                  </a:ext>
                </a:extLst>
              </p:cNvPr>
              <p:cNvSpPr/>
              <p:nvPr/>
            </p:nvSpPr>
            <p:spPr>
              <a:xfrm>
                <a:off x="6521862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1" name="任意多边形: 形状 11540">
                <a:extLst>
                  <a:ext uri="{FF2B5EF4-FFF2-40B4-BE49-F238E27FC236}">
                    <a16:creationId xmlns:a16="http://schemas.microsoft.com/office/drawing/2014/main" id="{CF83DE32-D2E5-971A-9B9F-161C94458375}"/>
                  </a:ext>
                </a:extLst>
              </p:cNvPr>
              <p:cNvSpPr/>
              <p:nvPr/>
            </p:nvSpPr>
            <p:spPr>
              <a:xfrm>
                <a:off x="6521862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2" name="任意多边形: 形状 11541">
                <a:extLst>
                  <a:ext uri="{FF2B5EF4-FFF2-40B4-BE49-F238E27FC236}">
                    <a16:creationId xmlns:a16="http://schemas.microsoft.com/office/drawing/2014/main" id="{3B5A6671-CCC6-3E08-50CE-3E3B3FB0A5E9}"/>
                  </a:ext>
                </a:extLst>
              </p:cNvPr>
              <p:cNvSpPr/>
              <p:nvPr/>
            </p:nvSpPr>
            <p:spPr>
              <a:xfrm>
                <a:off x="6521862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3" name="任意多边形: 形状 11542">
                <a:extLst>
                  <a:ext uri="{FF2B5EF4-FFF2-40B4-BE49-F238E27FC236}">
                    <a16:creationId xmlns:a16="http://schemas.microsoft.com/office/drawing/2014/main" id="{634B836D-63FB-C6B4-3695-F92E58095E1B}"/>
                  </a:ext>
                </a:extLst>
              </p:cNvPr>
              <p:cNvSpPr/>
              <p:nvPr/>
            </p:nvSpPr>
            <p:spPr>
              <a:xfrm>
                <a:off x="973978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4" name="任意多边形: 形状 11543">
                <a:extLst>
                  <a:ext uri="{FF2B5EF4-FFF2-40B4-BE49-F238E27FC236}">
                    <a16:creationId xmlns:a16="http://schemas.microsoft.com/office/drawing/2014/main" id="{623DB2C2-69B3-F226-3460-05089AE35D2F}"/>
                  </a:ext>
                </a:extLst>
              </p:cNvPr>
              <p:cNvSpPr/>
              <p:nvPr/>
            </p:nvSpPr>
            <p:spPr>
              <a:xfrm>
                <a:off x="973978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5" name="任意多边形: 形状 11544">
                <a:extLst>
                  <a:ext uri="{FF2B5EF4-FFF2-40B4-BE49-F238E27FC236}">
                    <a16:creationId xmlns:a16="http://schemas.microsoft.com/office/drawing/2014/main" id="{FED4F998-0B8C-9AA8-DCC7-07AB225F99B3}"/>
                  </a:ext>
                </a:extLst>
              </p:cNvPr>
              <p:cNvSpPr/>
              <p:nvPr/>
            </p:nvSpPr>
            <p:spPr>
              <a:xfrm>
                <a:off x="973978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6" name="任意多边形: 形状 11545">
                <a:extLst>
                  <a:ext uri="{FF2B5EF4-FFF2-40B4-BE49-F238E27FC236}">
                    <a16:creationId xmlns:a16="http://schemas.microsoft.com/office/drawing/2014/main" id="{689EDA12-C013-C795-1637-918CB8357873}"/>
                  </a:ext>
                </a:extLst>
              </p:cNvPr>
              <p:cNvSpPr/>
              <p:nvPr/>
            </p:nvSpPr>
            <p:spPr>
              <a:xfrm>
                <a:off x="973978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7" name="任意多边形: 形状 11546">
                <a:extLst>
                  <a:ext uri="{FF2B5EF4-FFF2-40B4-BE49-F238E27FC236}">
                    <a16:creationId xmlns:a16="http://schemas.microsoft.com/office/drawing/2014/main" id="{2345641A-68BA-8508-B37F-9F04EE63DBEF}"/>
                  </a:ext>
                </a:extLst>
              </p:cNvPr>
              <p:cNvSpPr/>
              <p:nvPr/>
            </p:nvSpPr>
            <p:spPr>
              <a:xfrm>
                <a:off x="973978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8" name="任意多边形: 形状 11547">
                <a:extLst>
                  <a:ext uri="{FF2B5EF4-FFF2-40B4-BE49-F238E27FC236}">
                    <a16:creationId xmlns:a16="http://schemas.microsoft.com/office/drawing/2014/main" id="{11D4D023-B1A6-B61B-633D-8EBBE618530D}"/>
                  </a:ext>
                </a:extLst>
              </p:cNvPr>
              <p:cNvSpPr/>
              <p:nvPr/>
            </p:nvSpPr>
            <p:spPr>
              <a:xfrm>
                <a:off x="973978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9" name="任意多边形: 形状 11548">
                <a:extLst>
                  <a:ext uri="{FF2B5EF4-FFF2-40B4-BE49-F238E27FC236}">
                    <a16:creationId xmlns:a16="http://schemas.microsoft.com/office/drawing/2014/main" id="{8A6A4537-70D5-CDF5-281E-1E4EEE2DCF71}"/>
                  </a:ext>
                </a:extLst>
              </p:cNvPr>
              <p:cNvSpPr/>
              <p:nvPr/>
            </p:nvSpPr>
            <p:spPr>
              <a:xfrm>
                <a:off x="973978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0" name="任意多边形: 形状 11549">
                <a:extLst>
                  <a:ext uri="{FF2B5EF4-FFF2-40B4-BE49-F238E27FC236}">
                    <a16:creationId xmlns:a16="http://schemas.microsoft.com/office/drawing/2014/main" id="{354E467A-40C1-3E19-FBA6-5E027BD0A4B3}"/>
                  </a:ext>
                </a:extLst>
              </p:cNvPr>
              <p:cNvSpPr/>
              <p:nvPr/>
            </p:nvSpPr>
            <p:spPr>
              <a:xfrm>
                <a:off x="973978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1" name="任意多边形: 形状 11550">
                <a:extLst>
                  <a:ext uri="{FF2B5EF4-FFF2-40B4-BE49-F238E27FC236}">
                    <a16:creationId xmlns:a16="http://schemas.microsoft.com/office/drawing/2014/main" id="{B86283A3-9CAF-578B-2501-4C495E240D8F}"/>
                  </a:ext>
                </a:extLst>
              </p:cNvPr>
              <p:cNvSpPr/>
              <p:nvPr/>
            </p:nvSpPr>
            <p:spPr>
              <a:xfrm>
                <a:off x="973978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2" name="任意多边形: 形状 11551">
                <a:extLst>
                  <a:ext uri="{FF2B5EF4-FFF2-40B4-BE49-F238E27FC236}">
                    <a16:creationId xmlns:a16="http://schemas.microsoft.com/office/drawing/2014/main" id="{2239979A-E4A8-1155-4272-4FF763D6490D}"/>
                  </a:ext>
                </a:extLst>
              </p:cNvPr>
              <p:cNvSpPr/>
              <p:nvPr/>
            </p:nvSpPr>
            <p:spPr>
              <a:xfrm>
                <a:off x="973978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3" name="任意多边形: 形状 11552">
                <a:extLst>
                  <a:ext uri="{FF2B5EF4-FFF2-40B4-BE49-F238E27FC236}">
                    <a16:creationId xmlns:a16="http://schemas.microsoft.com/office/drawing/2014/main" id="{CC56C26C-71FA-CAC5-98CD-858186298908}"/>
                  </a:ext>
                </a:extLst>
              </p:cNvPr>
              <p:cNvSpPr/>
              <p:nvPr/>
            </p:nvSpPr>
            <p:spPr>
              <a:xfrm>
                <a:off x="973978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4" name="任意多边形: 形状 11553">
                <a:extLst>
                  <a:ext uri="{FF2B5EF4-FFF2-40B4-BE49-F238E27FC236}">
                    <a16:creationId xmlns:a16="http://schemas.microsoft.com/office/drawing/2014/main" id="{2CC5D79B-0629-DD39-7116-A6943AD054DD}"/>
                  </a:ext>
                </a:extLst>
              </p:cNvPr>
              <p:cNvSpPr/>
              <p:nvPr/>
            </p:nvSpPr>
            <p:spPr>
              <a:xfrm>
                <a:off x="973978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5" name="任意多边形: 形状 11554">
                <a:extLst>
                  <a:ext uri="{FF2B5EF4-FFF2-40B4-BE49-F238E27FC236}">
                    <a16:creationId xmlns:a16="http://schemas.microsoft.com/office/drawing/2014/main" id="{2245888E-9A2B-4C49-3446-85ABF965C60E}"/>
                  </a:ext>
                </a:extLst>
              </p:cNvPr>
              <p:cNvSpPr/>
              <p:nvPr/>
            </p:nvSpPr>
            <p:spPr>
              <a:xfrm>
                <a:off x="973978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6" name="任意多边形: 形状 11555">
                <a:extLst>
                  <a:ext uri="{FF2B5EF4-FFF2-40B4-BE49-F238E27FC236}">
                    <a16:creationId xmlns:a16="http://schemas.microsoft.com/office/drawing/2014/main" id="{0ABEA372-A2D4-9D74-00BE-D93A14B24CA0}"/>
                  </a:ext>
                </a:extLst>
              </p:cNvPr>
              <p:cNvSpPr/>
              <p:nvPr/>
            </p:nvSpPr>
            <p:spPr>
              <a:xfrm>
                <a:off x="973978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7" name="任意多边形: 形状 11556">
                <a:extLst>
                  <a:ext uri="{FF2B5EF4-FFF2-40B4-BE49-F238E27FC236}">
                    <a16:creationId xmlns:a16="http://schemas.microsoft.com/office/drawing/2014/main" id="{7A8FFC5F-D091-9267-4702-BF211BE58207}"/>
                  </a:ext>
                </a:extLst>
              </p:cNvPr>
              <p:cNvSpPr/>
              <p:nvPr/>
            </p:nvSpPr>
            <p:spPr>
              <a:xfrm>
                <a:off x="973978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8" name="任意多边形: 形状 11557">
                <a:extLst>
                  <a:ext uri="{FF2B5EF4-FFF2-40B4-BE49-F238E27FC236}">
                    <a16:creationId xmlns:a16="http://schemas.microsoft.com/office/drawing/2014/main" id="{2EDD60FC-AF4C-4E34-B3D0-2C8EA4767E7B}"/>
                  </a:ext>
                </a:extLst>
              </p:cNvPr>
              <p:cNvSpPr/>
              <p:nvPr/>
            </p:nvSpPr>
            <p:spPr>
              <a:xfrm>
                <a:off x="973978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9" name="任意多边形: 形状 11558">
                <a:extLst>
                  <a:ext uri="{FF2B5EF4-FFF2-40B4-BE49-F238E27FC236}">
                    <a16:creationId xmlns:a16="http://schemas.microsoft.com/office/drawing/2014/main" id="{CE9AAE63-7F7C-1866-1449-2705BC527AB2}"/>
                  </a:ext>
                </a:extLst>
              </p:cNvPr>
              <p:cNvSpPr/>
              <p:nvPr/>
            </p:nvSpPr>
            <p:spPr>
              <a:xfrm>
                <a:off x="973978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0" name="任意多边形: 形状 11559">
                <a:extLst>
                  <a:ext uri="{FF2B5EF4-FFF2-40B4-BE49-F238E27FC236}">
                    <a16:creationId xmlns:a16="http://schemas.microsoft.com/office/drawing/2014/main" id="{4A739AAB-CFEC-855B-E77C-09AC362578BA}"/>
                  </a:ext>
                </a:extLst>
              </p:cNvPr>
              <p:cNvSpPr/>
              <p:nvPr/>
            </p:nvSpPr>
            <p:spPr>
              <a:xfrm>
                <a:off x="973978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1" name="任意多边形: 形状 11560">
                <a:extLst>
                  <a:ext uri="{FF2B5EF4-FFF2-40B4-BE49-F238E27FC236}">
                    <a16:creationId xmlns:a16="http://schemas.microsoft.com/office/drawing/2014/main" id="{76D5A931-ABA6-99F2-EC07-D060E481877D}"/>
                  </a:ext>
                </a:extLst>
              </p:cNvPr>
              <p:cNvSpPr/>
              <p:nvPr/>
            </p:nvSpPr>
            <p:spPr>
              <a:xfrm>
                <a:off x="9739788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2" name="任意多边形: 形状 11561">
                <a:extLst>
                  <a:ext uri="{FF2B5EF4-FFF2-40B4-BE49-F238E27FC236}">
                    <a16:creationId xmlns:a16="http://schemas.microsoft.com/office/drawing/2014/main" id="{391490EE-EA07-EF65-87F0-9423E15E1D71}"/>
                  </a:ext>
                </a:extLst>
              </p:cNvPr>
              <p:cNvSpPr/>
              <p:nvPr/>
            </p:nvSpPr>
            <p:spPr>
              <a:xfrm>
                <a:off x="9739788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3" name="任意多边形: 形状 11562">
                <a:extLst>
                  <a:ext uri="{FF2B5EF4-FFF2-40B4-BE49-F238E27FC236}">
                    <a16:creationId xmlns:a16="http://schemas.microsoft.com/office/drawing/2014/main" id="{B2654270-A750-32E2-C5A0-C5FCD12C6BBD}"/>
                  </a:ext>
                </a:extLst>
              </p:cNvPr>
              <p:cNvSpPr/>
              <p:nvPr/>
            </p:nvSpPr>
            <p:spPr>
              <a:xfrm>
                <a:off x="9695973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4" name="任意多边形: 形状 11563">
                <a:extLst>
                  <a:ext uri="{FF2B5EF4-FFF2-40B4-BE49-F238E27FC236}">
                    <a16:creationId xmlns:a16="http://schemas.microsoft.com/office/drawing/2014/main" id="{9139B67E-9FF3-5622-D578-788D81258399}"/>
                  </a:ext>
                </a:extLst>
              </p:cNvPr>
              <p:cNvSpPr/>
              <p:nvPr/>
            </p:nvSpPr>
            <p:spPr>
              <a:xfrm>
                <a:off x="9695973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5" name="任意多边形: 形状 11564">
                <a:extLst>
                  <a:ext uri="{FF2B5EF4-FFF2-40B4-BE49-F238E27FC236}">
                    <a16:creationId xmlns:a16="http://schemas.microsoft.com/office/drawing/2014/main" id="{ACA73218-1045-A5D1-B277-A0830B1E1F29}"/>
                  </a:ext>
                </a:extLst>
              </p:cNvPr>
              <p:cNvSpPr/>
              <p:nvPr/>
            </p:nvSpPr>
            <p:spPr>
              <a:xfrm>
                <a:off x="9695973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6" name="任意多边形: 形状 11565">
                <a:extLst>
                  <a:ext uri="{FF2B5EF4-FFF2-40B4-BE49-F238E27FC236}">
                    <a16:creationId xmlns:a16="http://schemas.microsoft.com/office/drawing/2014/main" id="{31215BB4-43F2-9D4F-1CF5-65721C467710}"/>
                  </a:ext>
                </a:extLst>
              </p:cNvPr>
              <p:cNvSpPr/>
              <p:nvPr/>
            </p:nvSpPr>
            <p:spPr>
              <a:xfrm>
                <a:off x="9695973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7" name="任意多边形: 形状 11566">
                <a:extLst>
                  <a:ext uri="{FF2B5EF4-FFF2-40B4-BE49-F238E27FC236}">
                    <a16:creationId xmlns:a16="http://schemas.microsoft.com/office/drawing/2014/main" id="{E0D63B8A-7559-CBB8-7B2B-B407D7BA885A}"/>
                  </a:ext>
                </a:extLst>
              </p:cNvPr>
              <p:cNvSpPr/>
              <p:nvPr/>
            </p:nvSpPr>
            <p:spPr>
              <a:xfrm>
                <a:off x="9695973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8" name="任意多边形: 形状 11567">
                <a:extLst>
                  <a:ext uri="{FF2B5EF4-FFF2-40B4-BE49-F238E27FC236}">
                    <a16:creationId xmlns:a16="http://schemas.microsoft.com/office/drawing/2014/main" id="{ABADC135-5451-7EF2-74E2-6D129255FE05}"/>
                  </a:ext>
                </a:extLst>
              </p:cNvPr>
              <p:cNvSpPr/>
              <p:nvPr/>
            </p:nvSpPr>
            <p:spPr>
              <a:xfrm>
                <a:off x="9695973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9" name="任意多边形: 形状 11568">
                <a:extLst>
                  <a:ext uri="{FF2B5EF4-FFF2-40B4-BE49-F238E27FC236}">
                    <a16:creationId xmlns:a16="http://schemas.microsoft.com/office/drawing/2014/main" id="{4E565883-E4C2-B54F-984A-48864A227A49}"/>
                  </a:ext>
                </a:extLst>
              </p:cNvPr>
              <p:cNvSpPr/>
              <p:nvPr/>
            </p:nvSpPr>
            <p:spPr>
              <a:xfrm>
                <a:off x="9695973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0" name="任意多边形: 形状 11569">
                <a:extLst>
                  <a:ext uri="{FF2B5EF4-FFF2-40B4-BE49-F238E27FC236}">
                    <a16:creationId xmlns:a16="http://schemas.microsoft.com/office/drawing/2014/main" id="{64CDE816-6444-6664-8AA5-7218A74CC10E}"/>
                  </a:ext>
                </a:extLst>
              </p:cNvPr>
              <p:cNvSpPr/>
              <p:nvPr/>
            </p:nvSpPr>
            <p:spPr>
              <a:xfrm>
                <a:off x="9695973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1" name="任意多边形: 形状 11570">
                <a:extLst>
                  <a:ext uri="{FF2B5EF4-FFF2-40B4-BE49-F238E27FC236}">
                    <a16:creationId xmlns:a16="http://schemas.microsoft.com/office/drawing/2014/main" id="{B4D46FD9-FF90-2B16-7C85-B55E04DADE3A}"/>
                  </a:ext>
                </a:extLst>
              </p:cNvPr>
              <p:cNvSpPr/>
              <p:nvPr/>
            </p:nvSpPr>
            <p:spPr>
              <a:xfrm>
                <a:off x="9695973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2" name="任意多边形: 形状 11571">
                <a:extLst>
                  <a:ext uri="{FF2B5EF4-FFF2-40B4-BE49-F238E27FC236}">
                    <a16:creationId xmlns:a16="http://schemas.microsoft.com/office/drawing/2014/main" id="{D1EC6A87-4023-2C4B-D893-C4C6E9A4CE92}"/>
                  </a:ext>
                </a:extLst>
              </p:cNvPr>
              <p:cNvSpPr/>
              <p:nvPr/>
            </p:nvSpPr>
            <p:spPr>
              <a:xfrm>
                <a:off x="9695973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3" name="任意多边形: 形状 11572">
                <a:extLst>
                  <a:ext uri="{FF2B5EF4-FFF2-40B4-BE49-F238E27FC236}">
                    <a16:creationId xmlns:a16="http://schemas.microsoft.com/office/drawing/2014/main" id="{14C700FA-8E67-3BA3-5F62-14DA6CE01654}"/>
                  </a:ext>
                </a:extLst>
              </p:cNvPr>
              <p:cNvSpPr/>
              <p:nvPr/>
            </p:nvSpPr>
            <p:spPr>
              <a:xfrm>
                <a:off x="9695973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4" name="任意多边形: 形状 11573">
                <a:extLst>
                  <a:ext uri="{FF2B5EF4-FFF2-40B4-BE49-F238E27FC236}">
                    <a16:creationId xmlns:a16="http://schemas.microsoft.com/office/drawing/2014/main" id="{88EA953D-886F-E640-D968-A89D68836331}"/>
                  </a:ext>
                </a:extLst>
              </p:cNvPr>
              <p:cNvSpPr/>
              <p:nvPr/>
            </p:nvSpPr>
            <p:spPr>
              <a:xfrm>
                <a:off x="9695973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5" name="任意多边形: 形状 11574">
                <a:extLst>
                  <a:ext uri="{FF2B5EF4-FFF2-40B4-BE49-F238E27FC236}">
                    <a16:creationId xmlns:a16="http://schemas.microsoft.com/office/drawing/2014/main" id="{2F8E5D05-CA82-B657-E6DA-82995F0DC176}"/>
                  </a:ext>
                </a:extLst>
              </p:cNvPr>
              <p:cNvSpPr/>
              <p:nvPr/>
            </p:nvSpPr>
            <p:spPr>
              <a:xfrm>
                <a:off x="9695973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6" name="任意多边形: 形状 11575">
                <a:extLst>
                  <a:ext uri="{FF2B5EF4-FFF2-40B4-BE49-F238E27FC236}">
                    <a16:creationId xmlns:a16="http://schemas.microsoft.com/office/drawing/2014/main" id="{55B7FDFA-2546-342E-FD2F-3FC037ED35C5}"/>
                  </a:ext>
                </a:extLst>
              </p:cNvPr>
              <p:cNvSpPr/>
              <p:nvPr/>
            </p:nvSpPr>
            <p:spPr>
              <a:xfrm>
                <a:off x="9695973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7" name="任意多边形: 形状 11576">
                <a:extLst>
                  <a:ext uri="{FF2B5EF4-FFF2-40B4-BE49-F238E27FC236}">
                    <a16:creationId xmlns:a16="http://schemas.microsoft.com/office/drawing/2014/main" id="{7F08E50C-C112-4D5A-7581-64903DAE059C}"/>
                  </a:ext>
                </a:extLst>
              </p:cNvPr>
              <p:cNvSpPr/>
              <p:nvPr/>
            </p:nvSpPr>
            <p:spPr>
              <a:xfrm>
                <a:off x="9695973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8" name="任意多边形: 形状 11577">
                <a:extLst>
                  <a:ext uri="{FF2B5EF4-FFF2-40B4-BE49-F238E27FC236}">
                    <a16:creationId xmlns:a16="http://schemas.microsoft.com/office/drawing/2014/main" id="{5FF37BE8-36C9-EC74-10A0-27CC22DE3874}"/>
                  </a:ext>
                </a:extLst>
              </p:cNvPr>
              <p:cNvSpPr/>
              <p:nvPr/>
            </p:nvSpPr>
            <p:spPr>
              <a:xfrm>
                <a:off x="9695973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9" name="任意多边形: 形状 11578">
                <a:extLst>
                  <a:ext uri="{FF2B5EF4-FFF2-40B4-BE49-F238E27FC236}">
                    <a16:creationId xmlns:a16="http://schemas.microsoft.com/office/drawing/2014/main" id="{0C91DBF6-5C63-0E02-7D00-00FA78BC2D83}"/>
                  </a:ext>
                </a:extLst>
              </p:cNvPr>
              <p:cNvSpPr/>
              <p:nvPr/>
            </p:nvSpPr>
            <p:spPr>
              <a:xfrm>
                <a:off x="9695973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0" name="任意多边形: 形状 11579">
                <a:extLst>
                  <a:ext uri="{FF2B5EF4-FFF2-40B4-BE49-F238E27FC236}">
                    <a16:creationId xmlns:a16="http://schemas.microsoft.com/office/drawing/2014/main" id="{6B9F9B5F-66F2-05EB-249D-999EE72D4874}"/>
                  </a:ext>
                </a:extLst>
              </p:cNvPr>
              <p:cNvSpPr/>
              <p:nvPr/>
            </p:nvSpPr>
            <p:spPr>
              <a:xfrm>
                <a:off x="9695973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1" name="任意多边形: 形状 11580">
                <a:extLst>
                  <a:ext uri="{FF2B5EF4-FFF2-40B4-BE49-F238E27FC236}">
                    <a16:creationId xmlns:a16="http://schemas.microsoft.com/office/drawing/2014/main" id="{43607EA5-CE5D-93F4-5C56-F59DEFB91440}"/>
                  </a:ext>
                </a:extLst>
              </p:cNvPr>
              <p:cNvSpPr/>
              <p:nvPr/>
            </p:nvSpPr>
            <p:spPr>
              <a:xfrm>
                <a:off x="9652158" y="53302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2" name="任意多边形: 形状 11581">
                <a:extLst>
                  <a:ext uri="{FF2B5EF4-FFF2-40B4-BE49-F238E27FC236}">
                    <a16:creationId xmlns:a16="http://schemas.microsoft.com/office/drawing/2014/main" id="{F5183165-76B2-9978-8C3F-DAF2ADA7F221}"/>
                  </a:ext>
                </a:extLst>
              </p:cNvPr>
              <p:cNvSpPr/>
              <p:nvPr/>
            </p:nvSpPr>
            <p:spPr>
              <a:xfrm>
                <a:off x="9652158" y="537648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3" name="任意多边形: 形状 11582">
                <a:extLst>
                  <a:ext uri="{FF2B5EF4-FFF2-40B4-BE49-F238E27FC236}">
                    <a16:creationId xmlns:a16="http://schemas.microsoft.com/office/drawing/2014/main" id="{7D9C2C7F-E081-0774-6D31-1E37F6C3C9D8}"/>
                  </a:ext>
                </a:extLst>
              </p:cNvPr>
              <p:cNvSpPr/>
              <p:nvPr/>
            </p:nvSpPr>
            <p:spPr>
              <a:xfrm>
                <a:off x="9652158" y="54227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4" name="任意多边形: 形状 11583">
                <a:extLst>
                  <a:ext uri="{FF2B5EF4-FFF2-40B4-BE49-F238E27FC236}">
                    <a16:creationId xmlns:a16="http://schemas.microsoft.com/office/drawing/2014/main" id="{3FB6263B-10A2-E21B-B94C-30C13A037C2F}"/>
                  </a:ext>
                </a:extLst>
              </p:cNvPr>
              <p:cNvSpPr/>
              <p:nvPr/>
            </p:nvSpPr>
            <p:spPr>
              <a:xfrm>
                <a:off x="9652158" y="54689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5" name="任意多边形: 形状 11584">
                <a:extLst>
                  <a:ext uri="{FF2B5EF4-FFF2-40B4-BE49-F238E27FC236}">
                    <a16:creationId xmlns:a16="http://schemas.microsoft.com/office/drawing/2014/main" id="{69ADD236-C357-F681-953E-384DCB046AC4}"/>
                  </a:ext>
                </a:extLst>
              </p:cNvPr>
              <p:cNvSpPr/>
              <p:nvPr/>
            </p:nvSpPr>
            <p:spPr>
              <a:xfrm>
                <a:off x="9652158" y="55151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6" name="任意多边形: 形状 11585">
                <a:extLst>
                  <a:ext uri="{FF2B5EF4-FFF2-40B4-BE49-F238E27FC236}">
                    <a16:creationId xmlns:a16="http://schemas.microsoft.com/office/drawing/2014/main" id="{6F691E04-F86A-3DED-E087-B7712A56272F}"/>
                  </a:ext>
                </a:extLst>
              </p:cNvPr>
              <p:cNvSpPr/>
              <p:nvPr/>
            </p:nvSpPr>
            <p:spPr>
              <a:xfrm>
                <a:off x="9652158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7" name="任意多边形: 形状 11586">
                <a:extLst>
                  <a:ext uri="{FF2B5EF4-FFF2-40B4-BE49-F238E27FC236}">
                    <a16:creationId xmlns:a16="http://schemas.microsoft.com/office/drawing/2014/main" id="{D32596A8-B52D-4020-DCEF-85D3E74CDD71}"/>
                  </a:ext>
                </a:extLst>
              </p:cNvPr>
              <p:cNvSpPr/>
              <p:nvPr/>
            </p:nvSpPr>
            <p:spPr>
              <a:xfrm>
                <a:off x="9652158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8" name="任意多边形: 形状 11587">
                <a:extLst>
                  <a:ext uri="{FF2B5EF4-FFF2-40B4-BE49-F238E27FC236}">
                    <a16:creationId xmlns:a16="http://schemas.microsoft.com/office/drawing/2014/main" id="{69C12D80-AD0A-E23F-0443-F5FFEB33E06A}"/>
                  </a:ext>
                </a:extLst>
              </p:cNvPr>
              <p:cNvSpPr/>
              <p:nvPr/>
            </p:nvSpPr>
            <p:spPr>
              <a:xfrm>
                <a:off x="9652158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9" name="任意多边形: 形状 11588">
                <a:extLst>
                  <a:ext uri="{FF2B5EF4-FFF2-40B4-BE49-F238E27FC236}">
                    <a16:creationId xmlns:a16="http://schemas.microsoft.com/office/drawing/2014/main" id="{908B310D-46DB-6E64-5180-250E2212D551}"/>
                  </a:ext>
                </a:extLst>
              </p:cNvPr>
              <p:cNvSpPr/>
              <p:nvPr/>
            </p:nvSpPr>
            <p:spPr>
              <a:xfrm>
                <a:off x="9652158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0" name="任意多边形: 形状 11589">
                <a:extLst>
                  <a:ext uri="{FF2B5EF4-FFF2-40B4-BE49-F238E27FC236}">
                    <a16:creationId xmlns:a16="http://schemas.microsoft.com/office/drawing/2014/main" id="{1596E82B-6357-D84C-D72B-A53C5B3D9055}"/>
                  </a:ext>
                </a:extLst>
              </p:cNvPr>
              <p:cNvSpPr/>
              <p:nvPr/>
            </p:nvSpPr>
            <p:spPr>
              <a:xfrm>
                <a:off x="9652158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1" name="任意多边形: 形状 11590">
                <a:extLst>
                  <a:ext uri="{FF2B5EF4-FFF2-40B4-BE49-F238E27FC236}">
                    <a16:creationId xmlns:a16="http://schemas.microsoft.com/office/drawing/2014/main" id="{C6ED54E3-B390-DEEF-FA3C-1D6517CAC3BC}"/>
                  </a:ext>
                </a:extLst>
              </p:cNvPr>
              <p:cNvSpPr/>
              <p:nvPr/>
            </p:nvSpPr>
            <p:spPr>
              <a:xfrm>
                <a:off x="9652158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2" name="任意多边形: 形状 11591">
                <a:extLst>
                  <a:ext uri="{FF2B5EF4-FFF2-40B4-BE49-F238E27FC236}">
                    <a16:creationId xmlns:a16="http://schemas.microsoft.com/office/drawing/2014/main" id="{B2820B21-6185-8105-133E-F22CB0731305}"/>
                  </a:ext>
                </a:extLst>
              </p:cNvPr>
              <p:cNvSpPr/>
              <p:nvPr/>
            </p:nvSpPr>
            <p:spPr>
              <a:xfrm>
                <a:off x="9652158" y="58388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3" name="任意多边形: 形状 11592">
                <a:extLst>
                  <a:ext uri="{FF2B5EF4-FFF2-40B4-BE49-F238E27FC236}">
                    <a16:creationId xmlns:a16="http://schemas.microsoft.com/office/drawing/2014/main" id="{29A12E42-5BDD-E92E-5102-D0A4EA10B92B}"/>
                  </a:ext>
                </a:extLst>
              </p:cNvPr>
              <p:cNvSpPr/>
              <p:nvPr/>
            </p:nvSpPr>
            <p:spPr>
              <a:xfrm>
                <a:off x="9652158" y="5885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4" name="任意多边形: 形状 11593">
                <a:extLst>
                  <a:ext uri="{FF2B5EF4-FFF2-40B4-BE49-F238E27FC236}">
                    <a16:creationId xmlns:a16="http://schemas.microsoft.com/office/drawing/2014/main" id="{8BB8C122-BD9B-4FFE-5E0C-EE18DFE624FB}"/>
                  </a:ext>
                </a:extLst>
              </p:cNvPr>
              <p:cNvSpPr/>
              <p:nvPr/>
            </p:nvSpPr>
            <p:spPr>
              <a:xfrm>
                <a:off x="9652158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5" name="任意多边形: 形状 11594">
                <a:extLst>
                  <a:ext uri="{FF2B5EF4-FFF2-40B4-BE49-F238E27FC236}">
                    <a16:creationId xmlns:a16="http://schemas.microsoft.com/office/drawing/2014/main" id="{F9B1297D-6F46-216C-C19B-E606B3A121EF}"/>
                  </a:ext>
                </a:extLst>
              </p:cNvPr>
              <p:cNvSpPr/>
              <p:nvPr/>
            </p:nvSpPr>
            <p:spPr>
              <a:xfrm>
                <a:off x="9652158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6" name="任意多边形: 形状 11595">
                <a:extLst>
                  <a:ext uri="{FF2B5EF4-FFF2-40B4-BE49-F238E27FC236}">
                    <a16:creationId xmlns:a16="http://schemas.microsoft.com/office/drawing/2014/main" id="{245B84C6-1FD4-17DC-A4E4-3F2ED1BCBA74}"/>
                  </a:ext>
                </a:extLst>
              </p:cNvPr>
              <p:cNvSpPr/>
              <p:nvPr/>
            </p:nvSpPr>
            <p:spPr>
              <a:xfrm>
                <a:off x="9652158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7" name="任意多边形: 形状 11596">
                <a:extLst>
                  <a:ext uri="{FF2B5EF4-FFF2-40B4-BE49-F238E27FC236}">
                    <a16:creationId xmlns:a16="http://schemas.microsoft.com/office/drawing/2014/main" id="{E9B993D4-38B1-34F7-C015-E13595FE2F8E}"/>
                  </a:ext>
                </a:extLst>
              </p:cNvPr>
              <p:cNvSpPr/>
              <p:nvPr/>
            </p:nvSpPr>
            <p:spPr>
              <a:xfrm>
                <a:off x="9652158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8" name="任意多边形: 形状 11597">
                <a:extLst>
                  <a:ext uri="{FF2B5EF4-FFF2-40B4-BE49-F238E27FC236}">
                    <a16:creationId xmlns:a16="http://schemas.microsoft.com/office/drawing/2014/main" id="{DE19A953-7BF8-35EB-4252-EBEB555483F3}"/>
                  </a:ext>
                </a:extLst>
              </p:cNvPr>
              <p:cNvSpPr/>
              <p:nvPr/>
            </p:nvSpPr>
            <p:spPr>
              <a:xfrm>
                <a:off x="9652158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9" name="任意多边形: 形状 11598">
                <a:extLst>
                  <a:ext uri="{FF2B5EF4-FFF2-40B4-BE49-F238E27FC236}">
                    <a16:creationId xmlns:a16="http://schemas.microsoft.com/office/drawing/2014/main" id="{11CEEA0A-77BE-68B3-6E79-51D7B3D252C8}"/>
                  </a:ext>
                </a:extLst>
              </p:cNvPr>
              <p:cNvSpPr/>
              <p:nvPr/>
            </p:nvSpPr>
            <p:spPr>
              <a:xfrm>
                <a:off x="990361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0" name="任意多边形: 形状 11599">
                <a:extLst>
                  <a:ext uri="{FF2B5EF4-FFF2-40B4-BE49-F238E27FC236}">
                    <a16:creationId xmlns:a16="http://schemas.microsoft.com/office/drawing/2014/main" id="{9B236E07-3662-9107-9FFF-57526033510A}"/>
                  </a:ext>
                </a:extLst>
              </p:cNvPr>
              <p:cNvSpPr/>
              <p:nvPr/>
            </p:nvSpPr>
            <p:spPr>
              <a:xfrm>
                <a:off x="990361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1" name="任意多边形: 形状 11600">
                <a:extLst>
                  <a:ext uri="{FF2B5EF4-FFF2-40B4-BE49-F238E27FC236}">
                    <a16:creationId xmlns:a16="http://schemas.microsoft.com/office/drawing/2014/main" id="{AEB3DAC3-898E-5947-174D-92DA0D654784}"/>
                  </a:ext>
                </a:extLst>
              </p:cNvPr>
              <p:cNvSpPr/>
              <p:nvPr/>
            </p:nvSpPr>
            <p:spPr>
              <a:xfrm>
                <a:off x="990361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2" name="任意多边形: 形状 11601">
                <a:extLst>
                  <a:ext uri="{FF2B5EF4-FFF2-40B4-BE49-F238E27FC236}">
                    <a16:creationId xmlns:a16="http://schemas.microsoft.com/office/drawing/2014/main" id="{33574515-03E4-F588-9924-4546E11526C5}"/>
                  </a:ext>
                </a:extLst>
              </p:cNvPr>
              <p:cNvSpPr/>
              <p:nvPr/>
            </p:nvSpPr>
            <p:spPr>
              <a:xfrm>
                <a:off x="990361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3" name="任意多边形: 形状 11602">
                <a:extLst>
                  <a:ext uri="{FF2B5EF4-FFF2-40B4-BE49-F238E27FC236}">
                    <a16:creationId xmlns:a16="http://schemas.microsoft.com/office/drawing/2014/main" id="{B02FCE7F-7822-1380-5291-4FC130943DFB}"/>
                  </a:ext>
                </a:extLst>
              </p:cNvPr>
              <p:cNvSpPr/>
              <p:nvPr/>
            </p:nvSpPr>
            <p:spPr>
              <a:xfrm>
                <a:off x="990361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4" name="任意多边形: 形状 11603">
                <a:extLst>
                  <a:ext uri="{FF2B5EF4-FFF2-40B4-BE49-F238E27FC236}">
                    <a16:creationId xmlns:a16="http://schemas.microsoft.com/office/drawing/2014/main" id="{652C5690-E116-4E6D-DEF5-546274E5AB57}"/>
                  </a:ext>
                </a:extLst>
              </p:cNvPr>
              <p:cNvSpPr/>
              <p:nvPr/>
            </p:nvSpPr>
            <p:spPr>
              <a:xfrm>
                <a:off x="990361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5" name="任意多边形: 形状 11604">
                <a:extLst>
                  <a:ext uri="{FF2B5EF4-FFF2-40B4-BE49-F238E27FC236}">
                    <a16:creationId xmlns:a16="http://schemas.microsoft.com/office/drawing/2014/main" id="{4F3EC3B7-A387-982C-8DB9-FD0B2AB0B3D5}"/>
                  </a:ext>
                </a:extLst>
              </p:cNvPr>
              <p:cNvSpPr/>
              <p:nvPr/>
            </p:nvSpPr>
            <p:spPr>
              <a:xfrm>
                <a:off x="990361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6" name="任意多边形: 形状 11605">
                <a:extLst>
                  <a:ext uri="{FF2B5EF4-FFF2-40B4-BE49-F238E27FC236}">
                    <a16:creationId xmlns:a16="http://schemas.microsoft.com/office/drawing/2014/main" id="{CC237F5D-7E30-AE0C-8BE8-1339C934F002}"/>
                  </a:ext>
                </a:extLst>
              </p:cNvPr>
              <p:cNvSpPr/>
              <p:nvPr/>
            </p:nvSpPr>
            <p:spPr>
              <a:xfrm>
                <a:off x="990361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7" name="任意多边形: 形状 11606">
                <a:extLst>
                  <a:ext uri="{FF2B5EF4-FFF2-40B4-BE49-F238E27FC236}">
                    <a16:creationId xmlns:a16="http://schemas.microsoft.com/office/drawing/2014/main" id="{FDCB003C-61D0-0F95-A472-3232F617D7A7}"/>
                  </a:ext>
                </a:extLst>
              </p:cNvPr>
              <p:cNvSpPr/>
              <p:nvPr/>
            </p:nvSpPr>
            <p:spPr>
              <a:xfrm>
                <a:off x="990361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8" name="任意多边形: 形状 11607">
                <a:extLst>
                  <a:ext uri="{FF2B5EF4-FFF2-40B4-BE49-F238E27FC236}">
                    <a16:creationId xmlns:a16="http://schemas.microsoft.com/office/drawing/2014/main" id="{36E4367D-98A8-5C2C-7299-1E49266F7A96}"/>
                  </a:ext>
                </a:extLst>
              </p:cNvPr>
              <p:cNvSpPr/>
              <p:nvPr/>
            </p:nvSpPr>
            <p:spPr>
              <a:xfrm>
                <a:off x="990361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9" name="任意多边形: 形状 11608">
                <a:extLst>
                  <a:ext uri="{FF2B5EF4-FFF2-40B4-BE49-F238E27FC236}">
                    <a16:creationId xmlns:a16="http://schemas.microsoft.com/office/drawing/2014/main" id="{6F003E13-2EAA-8E10-7FE8-6A2A8599B159}"/>
                  </a:ext>
                </a:extLst>
              </p:cNvPr>
              <p:cNvSpPr/>
              <p:nvPr/>
            </p:nvSpPr>
            <p:spPr>
              <a:xfrm>
                <a:off x="990361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0" name="任意多边形: 形状 11609">
                <a:extLst>
                  <a:ext uri="{FF2B5EF4-FFF2-40B4-BE49-F238E27FC236}">
                    <a16:creationId xmlns:a16="http://schemas.microsoft.com/office/drawing/2014/main" id="{9F4BEE98-01AC-CA25-9B35-376A6FCA81C2}"/>
                  </a:ext>
                </a:extLst>
              </p:cNvPr>
              <p:cNvSpPr/>
              <p:nvPr/>
            </p:nvSpPr>
            <p:spPr>
              <a:xfrm>
                <a:off x="990361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1" name="任意多边形: 形状 11610">
                <a:extLst>
                  <a:ext uri="{FF2B5EF4-FFF2-40B4-BE49-F238E27FC236}">
                    <a16:creationId xmlns:a16="http://schemas.microsoft.com/office/drawing/2014/main" id="{E69C01FF-38C7-360A-3C9E-B5658905397B}"/>
                  </a:ext>
                </a:extLst>
              </p:cNvPr>
              <p:cNvSpPr/>
              <p:nvPr/>
            </p:nvSpPr>
            <p:spPr>
              <a:xfrm>
                <a:off x="990361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2" name="任意多边形: 形状 11611">
                <a:extLst>
                  <a:ext uri="{FF2B5EF4-FFF2-40B4-BE49-F238E27FC236}">
                    <a16:creationId xmlns:a16="http://schemas.microsoft.com/office/drawing/2014/main" id="{86757165-C759-CAC2-95A2-AD11A28EDBF6}"/>
                  </a:ext>
                </a:extLst>
              </p:cNvPr>
              <p:cNvSpPr/>
              <p:nvPr/>
            </p:nvSpPr>
            <p:spPr>
              <a:xfrm>
                <a:off x="9859803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3" name="任意多边形: 形状 11612">
                <a:extLst>
                  <a:ext uri="{FF2B5EF4-FFF2-40B4-BE49-F238E27FC236}">
                    <a16:creationId xmlns:a16="http://schemas.microsoft.com/office/drawing/2014/main" id="{803A1D62-2464-38A9-667E-3E8FF4AFF05C}"/>
                  </a:ext>
                </a:extLst>
              </p:cNvPr>
              <p:cNvSpPr/>
              <p:nvPr/>
            </p:nvSpPr>
            <p:spPr>
              <a:xfrm>
                <a:off x="9859803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4" name="任意多边形: 形状 11613">
                <a:extLst>
                  <a:ext uri="{FF2B5EF4-FFF2-40B4-BE49-F238E27FC236}">
                    <a16:creationId xmlns:a16="http://schemas.microsoft.com/office/drawing/2014/main" id="{1CC1885F-04BF-584C-47FC-811AEF7FB812}"/>
                  </a:ext>
                </a:extLst>
              </p:cNvPr>
              <p:cNvSpPr/>
              <p:nvPr/>
            </p:nvSpPr>
            <p:spPr>
              <a:xfrm>
                <a:off x="9859803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5" name="任意多边形: 形状 11614">
                <a:extLst>
                  <a:ext uri="{FF2B5EF4-FFF2-40B4-BE49-F238E27FC236}">
                    <a16:creationId xmlns:a16="http://schemas.microsoft.com/office/drawing/2014/main" id="{63CA0552-613C-F83A-AD8C-AD75897B1EE2}"/>
                  </a:ext>
                </a:extLst>
              </p:cNvPr>
              <p:cNvSpPr/>
              <p:nvPr/>
            </p:nvSpPr>
            <p:spPr>
              <a:xfrm>
                <a:off x="9859803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6" name="任意多边形: 形状 11615">
                <a:extLst>
                  <a:ext uri="{FF2B5EF4-FFF2-40B4-BE49-F238E27FC236}">
                    <a16:creationId xmlns:a16="http://schemas.microsoft.com/office/drawing/2014/main" id="{EB7EBB8A-8E98-C018-B90B-EB9769769E28}"/>
                  </a:ext>
                </a:extLst>
              </p:cNvPr>
              <p:cNvSpPr/>
              <p:nvPr/>
            </p:nvSpPr>
            <p:spPr>
              <a:xfrm>
                <a:off x="9859803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7" name="任意多边形: 形状 11616">
                <a:extLst>
                  <a:ext uri="{FF2B5EF4-FFF2-40B4-BE49-F238E27FC236}">
                    <a16:creationId xmlns:a16="http://schemas.microsoft.com/office/drawing/2014/main" id="{9597FDE7-F589-311E-6457-0A9B7DA70167}"/>
                  </a:ext>
                </a:extLst>
              </p:cNvPr>
              <p:cNvSpPr/>
              <p:nvPr/>
            </p:nvSpPr>
            <p:spPr>
              <a:xfrm>
                <a:off x="9859803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8" name="任意多边形: 形状 11617">
                <a:extLst>
                  <a:ext uri="{FF2B5EF4-FFF2-40B4-BE49-F238E27FC236}">
                    <a16:creationId xmlns:a16="http://schemas.microsoft.com/office/drawing/2014/main" id="{C19D234F-76CE-9D46-358B-7EB32C4DB256}"/>
                  </a:ext>
                </a:extLst>
              </p:cNvPr>
              <p:cNvSpPr/>
              <p:nvPr/>
            </p:nvSpPr>
            <p:spPr>
              <a:xfrm>
                <a:off x="9859803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9" name="任意多边形: 形状 11618">
                <a:extLst>
                  <a:ext uri="{FF2B5EF4-FFF2-40B4-BE49-F238E27FC236}">
                    <a16:creationId xmlns:a16="http://schemas.microsoft.com/office/drawing/2014/main" id="{557F4B59-1C8E-4D0C-0B96-CD480D098E63}"/>
                  </a:ext>
                </a:extLst>
              </p:cNvPr>
              <p:cNvSpPr/>
              <p:nvPr/>
            </p:nvSpPr>
            <p:spPr>
              <a:xfrm>
                <a:off x="9859803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0" name="任意多边形: 形状 11619">
                <a:extLst>
                  <a:ext uri="{FF2B5EF4-FFF2-40B4-BE49-F238E27FC236}">
                    <a16:creationId xmlns:a16="http://schemas.microsoft.com/office/drawing/2014/main" id="{0BF5D605-9A0C-1997-2855-29B04CC9F1F8}"/>
                  </a:ext>
                </a:extLst>
              </p:cNvPr>
              <p:cNvSpPr/>
              <p:nvPr/>
            </p:nvSpPr>
            <p:spPr>
              <a:xfrm>
                <a:off x="9859803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1" name="任意多边形: 形状 11620">
                <a:extLst>
                  <a:ext uri="{FF2B5EF4-FFF2-40B4-BE49-F238E27FC236}">
                    <a16:creationId xmlns:a16="http://schemas.microsoft.com/office/drawing/2014/main" id="{B155CFAF-D67E-BD75-D344-C69BC0693DC4}"/>
                  </a:ext>
                </a:extLst>
              </p:cNvPr>
              <p:cNvSpPr/>
              <p:nvPr/>
            </p:nvSpPr>
            <p:spPr>
              <a:xfrm>
                <a:off x="9859803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2" name="任意多边形: 形状 11621">
                <a:extLst>
                  <a:ext uri="{FF2B5EF4-FFF2-40B4-BE49-F238E27FC236}">
                    <a16:creationId xmlns:a16="http://schemas.microsoft.com/office/drawing/2014/main" id="{382196A7-F9B0-E1B1-95C1-4E85F5E7ECEA}"/>
                  </a:ext>
                </a:extLst>
              </p:cNvPr>
              <p:cNvSpPr/>
              <p:nvPr/>
            </p:nvSpPr>
            <p:spPr>
              <a:xfrm>
                <a:off x="9859803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3" name="任意多边形: 形状 11622">
                <a:extLst>
                  <a:ext uri="{FF2B5EF4-FFF2-40B4-BE49-F238E27FC236}">
                    <a16:creationId xmlns:a16="http://schemas.microsoft.com/office/drawing/2014/main" id="{FDCC0536-B4A4-A597-8A5D-7EE910B37C17}"/>
                  </a:ext>
                </a:extLst>
              </p:cNvPr>
              <p:cNvSpPr/>
              <p:nvPr/>
            </p:nvSpPr>
            <p:spPr>
              <a:xfrm>
                <a:off x="9859803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4" name="任意多边形: 形状 11623">
                <a:extLst>
                  <a:ext uri="{FF2B5EF4-FFF2-40B4-BE49-F238E27FC236}">
                    <a16:creationId xmlns:a16="http://schemas.microsoft.com/office/drawing/2014/main" id="{47EC747A-A4CD-C1FA-5DBD-4BB5ABDAA5E0}"/>
                  </a:ext>
                </a:extLst>
              </p:cNvPr>
              <p:cNvSpPr/>
              <p:nvPr/>
            </p:nvSpPr>
            <p:spPr>
              <a:xfrm>
                <a:off x="9859803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5" name="任意多边形: 形状 11624">
                <a:extLst>
                  <a:ext uri="{FF2B5EF4-FFF2-40B4-BE49-F238E27FC236}">
                    <a16:creationId xmlns:a16="http://schemas.microsoft.com/office/drawing/2014/main" id="{B5060A4D-6463-28AF-99CF-06659F6E8267}"/>
                  </a:ext>
                </a:extLst>
              </p:cNvPr>
              <p:cNvSpPr/>
              <p:nvPr/>
            </p:nvSpPr>
            <p:spPr>
              <a:xfrm>
                <a:off x="9815988" y="566766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6" name="任意多边形: 形状 11625">
                <a:extLst>
                  <a:ext uri="{FF2B5EF4-FFF2-40B4-BE49-F238E27FC236}">
                    <a16:creationId xmlns:a16="http://schemas.microsoft.com/office/drawing/2014/main" id="{976DEC62-BA95-1352-7E02-111F4F40C05F}"/>
                  </a:ext>
                </a:extLst>
              </p:cNvPr>
              <p:cNvSpPr/>
              <p:nvPr/>
            </p:nvSpPr>
            <p:spPr>
              <a:xfrm>
                <a:off x="9815988" y="57138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7" name="任意多边形: 形状 11626">
                <a:extLst>
                  <a:ext uri="{FF2B5EF4-FFF2-40B4-BE49-F238E27FC236}">
                    <a16:creationId xmlns:a16="http://schemas.microsoft.com/office/drawing/2014/main" id="{7490AFE8-CDEB-E932-8516-C1A064DCC37B}"/>
                  </a:ext>
                </a:extLst>
              </p:cNvPr>
              <p:cNvSpPr/>
              <p:nvPr/>
            </p:nvSpPr>
            <p:spPr>
              <a:xfrm>
                <a:off x="9815988" y="5760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8" name="任意多边形: 形状 11627">
                <a:extLst>
                  <a:ext uri="{FF2B5EF4-FFF2-40B4-BE49-F238E27FC236}">
                    <a16:creationId xmlns:a16="http://schemas.microsoft.com/office/drawing/2014/main" id="{8266F85E-95E4-6AC3-6A4A-3FF098CB854B}"/>
                  </a:ext>
                </a:extLst>
              </p:cNvPr>
              <p:cNvSpPr/>
              <p:nvPr/>
            </p:nvSpPr>
            <p:spPr>
              <a:xfrm>
                <a:off x="9815988" y="5806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9" name="任意多边形: 形状 11628">
                <a:extLst>
                  <a:ext uri="{FF2B5EF4-FFF2-40B4-BE49-F238E27FC236}">
                    <a16:creationId xmlns:a16="http://schemas.microsoft.com/office/drawing/2014/main" id="{3430A113-E7D5-998F-5E2A-9B75260F5A3A}"/>
                  </a:ext>
                </a:extLst>
              </p:cNvPr>
              <p:cNvSpPr/>
              <p:nvPr/>
            </p:nvSpPr>
            <p:spPr>
              <a:xfrm>
                <a:off x="9815988" y="58525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0" name="任意多边形: 形状 11629">
                <a:extLst>
                  <a:ext uri="{FF2B5EF4-FFF2-40B4-BE49-F238E27FC236}">
                    <a16:creationId xmlns:a16="http://schemas.microsoft.com/office/drawing/2014/main" id="{C6F8B32E-82F1-BE4A-B23B-86F5F5D91DBE}"/>
                  </a:ext>
                </a:extLst>
              </p:cNvPr>
              <p:cNvSpPr/>
              <p:nvPr/>
            </p:nvSpPr>
            <p:spPr>
              <a:xfrm>
                <a:off x="9815988" y="5898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1" name="任意多边形: 形状 11630">
                <a:extLst>
                  <a:ext uri="{FF2B5EF4-FFF2-40B4-BE49-F238E27FC236}">
                    <a16:creationId xmlns:a16="http://schemas.microsoft.com/office/drawing/2014/main" id="{7AC84299-043D-6564-6F3F-A3AB4EC3DC7B}"/>
                  </a:ext>
                </a:extLst>
              </p:cNvPr>
              <p:cNvSpPr/>
              <p:nvPr/>
            </p:nvSpPr>
            <p:spPr>
              <a:xfrm>
                <a:off x="9815988" y="5945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2" name="任意多边形: 形状 11631">
                <a:extLst>
                  <a:ext uri="{FF2B5EF4-FFF2-40B4-BE49-F238E27FC236}">
                    <a16:creationId xmlns:a16="http://schemas.microsoft.com/office/drawing/2014/main" id="{31179A9F-DD76-CEFC-44D2-33413FAF99CD}"/>
                  </a:ext>
                </a:extLst>
              </p:cNvPr>
              <p:cNvSpPr/>
              <p:nvPr/>
            </p:nvSpPr>
            <p:spPr>
              <a:xfrm>
                <a:off x="9815988" y="59912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3" name="任意多边形: 形状 11632">
                <a:extLst>
                  <a:ext uri="{FF2B5EF4-FFF2-40B4-BE49-F238E27FC236}">
                    <a16:creationId xmlns:a16="http://schemas.microsoft.com/office/drawing/2014/main" id="{9D9BDEB6-0B2C-5F87-BC14-1D663DD7196A}"/>
                  </a:ext>
                </a:extLst>
              </p:cNvPr>
              <p:cNvSpPr/>
              <p:nvPr/>
            </p:nvSpPr>
            <p:spPr>
              <a:xfrm>
                <a:off x="9815988" y="603751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4" name="任意多边形: 形状 11633">
                <a:extLst>
                  <a:ext uri="{FF2B5EF4-FFF2-40B4-BE49-F238E27FC236}">
                    <a16:creationId xmlns:a16="http://schemas.microsoft.com/office/drawing/2014/main" id="{02FC3FFC-21D5-BD49-16AE-4A04CD3C6CEC}"/>
                  </a:ext>
                </a:extLst>
              </p:cNvPr>
              <p:cNvSpPr/>
              <p:nvPr/>
            </p:nvSpPr>
            <p:spPr>
              <a:xfrm>
                <a:off x="9815988" y="6083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5" name="任意多边形: 形状 11634">
                <a:extLst>
                  <a:ext uri="{FF2B5EF4-FFF2-40B4-BE49-F238E27FC236}">
                    <a16:creationId xmlns:a16="http://schemas.microsoft.com/office/drawing/2014/main" id="{12857211-EBA8-E137-B55C-C451E997F43C}"/>
                  </a:ext>
                </a:extLst>
              </p:cNvPr>
              <p:cNvSpPr/>
              <p:nvPr/>
            </p:nvSpPr>
            <p:spPr>
              <a:xfrm>
                <a:off x="9815988" y="61299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6" name="任意多边形: 形状 11635">
                <a:extLst>
                  <a:ext uri="{FF2B5EF4-FFF2-40B4-BE49-F238E27FC236}">
                    <a16:creationId xmlns:a16="http://schemas.microsoft.com/office/drawing/2014/main" id="{EBF119B9-E5B4-71DC-6A5A-19834BF9AD37}"/>
                  </a:ext>
                </a:extLst>
              </p:cNvPr>
              <p:cNvSpPr/>
              <p:nvPr/>
            </p:nvSpPr>
            <p:spPr>
              <a:xfrm>
                <a:off x="9815988" y="61761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7" name="任意多边形: 形状 11636">
                <a:extLst>
                  <a:ext uri="{FF2B5EF4-FFF2-40B4-BE49-F238E27FC236}">
                    <a16:creationId xmlns:a16="http://schemas.microsoft.com/office/drawing/2014/main" id="{00373ED8-0ADD-B1AD-FEB4-93042B492FD2}"/>
                  </a:ext>
                </a:extLst>
              </p:cNvPr>
              <p:cNvSpPr/>
              <p:nvPr/>
            </p:nvSpPr>
            <p:spPr>
              <a:xfrm>
                <a:off x="9815988" y="62223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8" name="任意多边形: 形状 11637">
                <a:extLst>
                  <a:ext uri="{FF2B5EF4-FFF2-40B4-BE49-F238E27FC236}">
                    <a16:creationId xmlns:a16="http://schemas.microsoft.com/office/drawing/2014/main" id="{5718DD28-3E66-5D43-B217-7E71A1859780}"/>
                  </a:ext>
                </a:extLst>
              </p:cNvPr>
              <p:cNvSpPr/>
              <p:nvPr/>
            </p:nvSpPr>
            <p:spPr>
              <a:xfrm>
                <a:off x="9815988" y="62685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9" name="任意多边形: 形状 11638">
                <a:extLst>
                  <a:ext uri="{FF2B5EF4-FFF2-40B4-BE49-F238E27FC236}">
                    <a16:creationId xmlns:a16="http://schemas.microsoft.com/office/drawing/2014/main" id="{222C5326-B43D-E677-675B-A0FA144A61D3}"/>
                  </a:ext>
                </a:extLst>
              </p:cNvPr>
              <p:cNvSpPr/>
              <p:nvPr/>
            </p:nvSpPr>
            <p:spPr>
              <a:xfrm>
                <a:off x="9572720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0" name="任意多边形: 形状 11639">
                <a:extLst>
                  <a:ext uri="{FF2B5EF4-FFF2-40B4-BE49-F238E27FC236}">
                    <a16:creationId xmlns:a16="http://schemas.microsoft.com/office/drawing/2014/main" id="{7464D1FB-45E7-B2D6-499E-545ED0CD93CD}"/>
                  </a:ext>
                </a:extLst>
              </p:cNvPr>
              <p:cNvSpPr/>
              <p:nvPr/>
            </p:nvSpPr>
            <p:spPr>
              <a:xfrm>
                <a:off x="9572720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1" name="任意多边形: 形状 11640">
                <a:extLst>
                  <a:ext uri="{FF2B5EF4-FFF2-40B4-BE49-F238E27FC236}">
                    <a16:creationId xmlns:a16="http://schemas.microsoft.com/office/drawing/2014/main" id="{D7E950D2-B0DF-3C45-688D-8AA51BC9D1EC}"/>
                  </a:ext>
                </a:extLst>
              </p:cNvPr>
              <p:cNvSpPr/>
              <p:nvPr/>
            </p:nvSpPr>
            <p:spPr>
              <a:xfrm>
                <a:off x="9572720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2" name="任意多边形: 形状 11641">
                <a:extLst>
                  <a:ext uri="{FF2B5EF4-FFF2-40B4-BE49-F238E27FC236}">
                    <a16:creationId xmlns:a16="http://schemas.microsoft.com/office/drawing/2014/main" id="{4D358330-3809-F4CE-7A38-F3693D99ECBC}"/>
                  </a:ext>
                </a:extLst>
              </p:cNvPr>
              <p:cNvSpPr/>
              <p:nvPr/>
            </p:nvSpPr>
            <p:spPr>
              <a:xfrm>
                <a:off x="9572720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3" name="任意多边形: 形状 11642">
                <a:extLst>
                  <a:ext uri="{FF2B5EF4-FFF2-40B4-BE49-F238E27FC236}">
                    <a16:creationId xmlns:a16="http://schemas.microsoft.com/office/drawing/2014/main" id="{E3CFF45E-7DB2-7EA2-59E6-921C8A1E69A5}"/>
                  </a:ext>
                </a:extLst>
              </p:cNvPr>
              <p:cNvSpPr/>
              <p:nvPr/>
            </p:nvSpPr>
            <p:spPr>
              <a:xfrm>
                <a:off x="9572720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4" name="任意多边形: 形状 11643">
                <a:extLst>
                  <a:ext uri="{FF2B5EF4-FFF2-40B4-BE49-F238E27FC236}">
                    <a16:creationId xmlns:a16="http://schemas.microsoft.com/office/drawing/2014/main" id="{6069D652-F3BC-F749-E28F-BFCF04EE8B27}"/>
                  </a:ext>
                </a:extLst>
              </p:cNvPr>
              <p:cNvSpPr/>
              <p:nvPr/>
            </p:nvSpPr>
            <p:spPr>
              <a:xfrm>
                <a:off x="9572720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5" name="任意多边形: 形状 11644">
                <a:extLst>
                  <a:ext uri="{FF2B5EF4-FFF2-40B4-BE49-F238E27FC236}">
                    <a16:creationId xmlns:a16="http://schemas.microsoft.com/office/drawing/2014/main" id="{258A1605-69F3-18E9-29DD-8A6AA00C38CA}"/>
                  </a:ext>
                </a:extLst>
              </p:cNvPr>
              <p:cNvSpPr/>
              <p:nvPr/>
            </p:nvSpPr>
            <p:spPr>
              <a:xfrm>
                <a:off x="9572720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6" name="任意多边形: 形状 11645">
                <a:extLst>
                  <a:ext uri="{FF2B5EF4-FFF2-40B4-BE49-F238E27FC236}">
                    <a16:creationId xmlns:a16="http://schemas.microsoft.com/office/drawing/2014/main" id="{8118EBF7-262C-8A00-542C-0EB05357EDAC}"/>
                  </a:ext>
                </a:extLst>
              </p:cNvPr>
              <p:cNvSpPr/>
              <p:nvPr/>
            </p:nvSpPr>
            <p:spPr>
              <a:xfrm>
                <a:off x="9572720" y="6005036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7" name="任意多边形: 形状 11646">
                <a:extLst>
                  <a:ext uri="{FF2B5EF4-FFF2-40B4-BE49-F238E27FC236}">
                    <a16:creationId xmlns:a16="http://schemas.microsoft.com/office/drawing/2014/main" id="{052AE93B-2F2A-3E2F-DE79-D2E8A5F0F8C6}"/>
                  </a:ext>
                </a:extLst>
              </p:cNvPr>
              <p:cNvSpPr/>
              <p:nvPr/>
            </p:nvSpPr>
            <p:spPr>
              <a:xfrm>
                <a:off x="9572720" y="60512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8" name="任意多边形: 形状 11647">
                <a:extLst>
                  <a:ext uri="{FF2B5EF4-FFF2-40B4-BE49-F238E27FC236}">
                    <a16:creationId xmlns:a16="http://schemas.microsoft.com/office/drawing/2014/main" id="{CB441008-2F54-BD46-E952-265110B37758}"/>
                  </a:ext>
                </a:extLst>
              </p:cNvPr>
              <p:cNvSpPr/>
              <p:nvPr/>
            </p:nvSpPr>
            <p:spPr>
              <a:xfrm>
                <a:off x="9572720" y="60975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9" name="任意多边形: 形状 11648">
                <a:extLst>
                  <a:ext uri="{FF2B5EF4-FFF2-40B4-BE49-F238E27FC236}">
                    <a16:creationId xmlns:a16="http://schemas.microsoft.com/office/drawing/2014/main" id="{4516C45B-699A-FE24-7DD1-6AF0BC673FAA}"/>
                  </a:ext>
                </a:extLst>
              </p:cNvPr>
              <p:cNvSpPr/>
              <p:nvPr/>
            </p:nvSpPr>
            <p:spPr>
              <a:xfrm>
                <a:off x="9572720" y="623620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0" name="任意多边形: 形状 11649">
                <a:extLst>
                  <a:ext uri="{FF2B5EF4-FFF2-40B4-BE49-F238E27FC236}">
                    <a16:creationId xmlns:a16="http://schemas.microsoft.com/office/drawing/2014/main" id="{42C120C2-773B-07B8-3A72-33850586BDFB}"/>
                  </a:ext>
                </a:extLst>
              </p:cNvPr>
              <p:cNvSpPr/>
              <p:nvPr/>
            </p:nvSpPr>
            <p:spPr>
              <a:xfrm>
                <a:off x="952890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1" name="任意多边形: 形状 11650">
                <a:extLst>
                  <a:ext uri="{FF2B5EF4-FFF2-40B4-BE49-F238E27FC236}">
                    <a16:creationId xmlns:a16="http://schemas.microsoft.com/office/drawing/2014/main" id="{D349D93B-4527-C6F1-FC75-991BD491F6BC}"/>
                  </a:ext>
                </a:extLst>
              </p:cNvPr>
              <p:cNvSpPr/>
              <p:nvPr/>
            </p:nvSpPr>
            <p:spPr>
              <a:xfrm>
                <a:off x="952890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2" name="任意多边形: 形状 11651">
                <a:extLst>
                  <a:ext uri="{FF2B5EF4-FFF2-40B4-BE49-F238E27FC236}">
                    <a16:creationId xmlns:a16="http://schemas.microsoft.com/office/drawing/2014/main" id="{2F863E54-F67E-8064-0794-473E6457735C}"/>
                  </a:ext>
                </a:extLst>
              </p:cNvPr>
              <p:cNvSpPr/>
              <p:nvPr/>
            </p:nvSpPr>
            <p:spPr>
              <a:xfrm>
                <a:off x="952890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3" name="任意多边形: 形状 11652">
                <a:extLst>
                  <a:ext uri="{FF2B5EF4-FFF2-40B4-BE49-F238E27FC236}">
                    <a16:creationId xmlns:a16="http://schemas.microsoft.com/office/drawing/2014/main" id="{8FA4B452-EE16-3ED2-BBA3-D9D9C1370505}"/>
                  </a:ext>
                </a:extLst>
              </p:cNvPr>
              <p:cNvSpPr/>
              <p:nvPr/>
            </p:nvSpPr>
            <p:spPr>
              <a:xfrm>
                <a:off x="952890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4" name="任意多边形: 形状 11653">
                <a:extLst>
                  <a:ext uri="{FF2B5EF4-FFF2-40B4-BE49-F238E27FC236}">
                    <a16:creationId xmlns:a16="http://schemas.microsoft.com/office/drawing/2014/main" id="{C1266FFF-2250-6286-97BC-9DB352E0C3E6}"/>
                  </a:ext>
                </a:extLst>
              </p:cNvPr>
              <p:cNvSpPr/>
              <p:nvPr/>
            </p:nvSpPr>
            <p:spPr>
              <a:xfrm>
                <a:off x="952890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5" name="任意多边形: 形状 11654">
                <a:extLst>
                  <a:ext uri="{FF2B5EF4-FFF2-40B4-BE49-F238E27FC236}">
                    <a16:creationId xmlns:a16="http://schemas.microsoft.com/office/drawing/2014/main" id="{EEA237D7-989F-833D-825F-1850748B2820}"/>
                  </a:ext>
                </a:extLst>
              </p:cNvPr>
              <p:cNvSpPr/>
              <p:nvPr/>
            </p:nvSpPr>
            <p:spPr>
              <a:xfrm>
                <a:off x="952890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6" name="任意多边形: 形状 11655">
                <a:extLst>
                  <a:ext uri="{FF2B5EF4-FFF2-40B4-BE49-F238E27FC236}">
                    <a16:creationId xmlns:a16="http://schemas.microsoft.com/office/drawing/2014/main" id="{AA953135-4964-A225-7378-CC649F7785AF}"/>
                  </a:ext>
                </a:extLst>
              </p:cNvPr>
              <p:cNvSpPr/>
              <p:nvPr/>
            </p:nvSpPr>
            <p:spPr>
              <a:xfrm>
                <a:off x="952890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7" name="任意多边形: 形状 11656">
                <a:extLst>
                  <a:ext uri="{FF2B5EF4-FFF2-40B4-BE49-F238E27FC236}">
                    <a16:creationId xmlns:a16="http://schemas.microsoft.com/office/drawing/2014/main" id="{3B978C82-EAE6-1AD8-50D1-0E6480294D3D}"/>
                  </a:ext>
                </a:extLst>
              </p:cNvPr>
              <p:cNvSpPr/>
              <p:nvPr/>
            </p:nvSpPr>
            <p:spPr>
              <a:xfrm>
                <a:off x="952890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8" name="任意多边形: 形状 11657">
                <a:extLst>
                  <a:ext uri="{FF2B5EF4-FFF2-40B4-BE49-F238E27FC236}">
                    <a16:creationId xmlns:a16="http://schemas.microsoft.com/office/drawing/2014/main" id="{C8D0D405-BEA9-3494-F822-BDBF2D8E3D84}"/>
                  </a:ext>
                </a:extLst>
              </p:cNvPr>
              <p:cNvSpPr/>
              <p:nvPr/>
            </p:nvSpPr>
            <p:spPr>
              <a:xfrm>
                <a:off x="9528905" y="605123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9" name="任意多边形: 形状 11658">
                <a:extLst>
                  <a:ext uri="{FF2B5EF4-FFF2-40B4-BE49-F238E27FC236}">
                    <a16:creationId xmlns:a16="http://schemas.microsoft.com/office/drawing/2014/main" id="{4F53816F-A97C-5CE9-6CDC-1F939336076F}"/>
                  </a:ext>
                </a:extLst>
              </p:cNvPr>
              <p:cNvSpPr/>
              <p:nvPr/>
            </p:nvSpPr>
            <p:spPr>
              <a:xfrm>
                <a:off x="952890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0" name="任意多边形: 形状 11659">
                <a:extLst>
                  <a:ext uri="{FF2B5EF4-FFF2-40B4-BE49-F238E27FC236}">
                    <a16:creationId xmlns:a16="http://schemas.microsoft.com/office/drawing/2014/main" id="{14313A21-459F-1237-CBF4-0FBCDEB73F32}"/>
                  </a:ext>
                </a:extLst>
              </p:cNvPr>
              <p:cNvSpPr/>
              <p:nvPr/>
            </p:nvSpPr>
            <p:spPr>
              <a:xfrm>
                <a:off x="952890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1" name="任意多边形: 形状 11660">
                <a:extLst>
                  <a:ext uri="{FF2B5EF4-FFF2-40B4-BE49-F238E27FC236}">
                    <a16:creationId xmlns:a16="http://schemas.microsoft.com/office/drawing/2014/main" id="{B940BC50-A650-EA3C-1EAD-A217E58EFAB6}"/>
                  </a:ext>
                </a:extLst>
              </p:cNvPr>
              <p:cNvSpPr/>
              <p:nvPr/>
            </p:nvSpPr>
            <p:spPr>
              <a:xfrm>
                <a:off x="9485185" y="568147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2" name="任意多边形: 形状 11661">
                <a:extLst>
                  <a:ext uri="{FF2B5EF4-FFF2-40B4-BE49-F238E27FC236}">
                    <a16:creationId xmlns:a16="http://schemas.microsoft.com/office/drawing/2014/main" id="{D28D30AC-74D0-ACE3-C7D4-C3E2CD767FE8}"/>
                  </a:ext>
                </a:extLst>
              </p:cNvPr>
              <p:cNvSpPr/>
              <p:nvPr/>
            </p:nvSpPr>
            <p:spPr>
              <a:xfrm>
                <a:off x="9485185" y="572766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3" name="任意多边形: 形状 11662">
                <a:extLst>
                  <a:ext uri="{FF2B5EF4-FFF2-40B4-BE49-F238E27FC236}">
                    <a16:creationId xmlns:a16="http://schemas.microsoft.com/office/drawing/2014/main" id="{0B715E0D-25E2-EFF1-5A5E-597C7A292077}"/>
                  </a:ext>
                </a:extLst>
              </p:cNvPr>
              <p:cNvSpPr/>
              <p:nvPr/>
            </p:nvSpPr>
            <p:spPr>
              <a:xfrm>
                <a:off x="9485185" y="577386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4" name="任意多边形: 形状 11663">
                <a:extLst>
                  <a:ext uri="{FF2B5EF4-FFF2-40B4-BE49-F238E27FC236}">
                    <a16:creationId xmlns:a16="http://schemas.microsoft.com/office/drawing/2014/main" id="{6CA72C8E-4C0E-2C6F-22C9-1B999365F2C4}"/>
                  </a:ext>
                </a:extLst>
              </p:cNvPr>
              <p:cNvSpPr/>
              <p:nvPr/>
            </p:nvSpPr>
            <p:spPr>
              <a:xfrm>
                <a:off x="9485185" y="582015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5" name="任意多边形: 形状 11664">
                <a:extLst>
                  <a:ext uri="{FF2B5EF4-FFF2-40B4-BE49-F238E27FC236}">
                    <a16:creationId xmlns:a16="http://schemas.microsoft.com/office/drawing/2014/main" id="{91358E43-4DB1-BCA9-EB51-5D9D06FA5118}"/>
                  </a:ext>
                </a:extLst>
              </p:cNvPr>
              <p:cNvSpPr/>
              <p:nvPr/>
            </p:nvSpPr>
            <p:spPr>
              <a:xfrm>
                <a:off x="9485185" y="58663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6" name="任意多边形: 形状 11665">
                <a:extLst>
                  <a:ext uri="{FF2B5EF4-FFF2-40B4-BE49-F238E27FC236}">
                    <a16:creationId xmlns:a16="http://schemas.microsoft.com/office/drawing/2014/main" id="{4ADFAE13-C56A-0672-3FBB-EA236E7F1EB2}"/>
                  </a:ext>
                </a:extLst>
              </p:cNvPr>
              <p:cNvSpPr/>
              <p:nvPr/>
            </p:nvSpPr>
            <p:spPr>
              <a:xfrm>
                <a:off x="9485185" y="59125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7" name="任意多边形: 形状 11666">
                <a:extLst>
                  <a:ext uri="{FF2B5EF4-FFF2-40B4-BE49-F238E27FC236}">
                    <a16:creationId xmlns:a16="http://schemas.microsoft.com/office/drawing/2014/main" id="{5E8968F4-9187-D642-CE6E-E4752DDF80BB}"/>
                  </a:ext>
                </a:extLst>
              </p:cNvPr>
              <p:cNvSpPr/>
              <p:nvPr/>
            </p:nvSpPr>
            <p:spPr>
              <a:xfrm>
                <a:off x="9485185" y="595884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8" name="任意多边形: 形状 11667">
                <a:extLst>
                  <a:ext uri="{FF2B5EF4-FFF2-40B4-BE49-F238E27FC236}">
                    <a16:creationId xmlns:a16="http://schemas.microsoft.com/office/drawing/2014/main" id="{909AEAA8-37A2-1D95-696E-86DAEFCA37C0}"/>
                  </a:ext>
                </a:extLst>
              </p:cNvPr>
              <p:cNvSpPr/>
              <p:nvPr/>
            </p:nvSpPr>
            <p:spPr>
              <a:xfrm>
                <a:off x="9485185" y="600503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9" name="任意多边形: 形状 11668">
                <a:extLst>
                  <a:ext uri="{FF2B5EF4-FFF2-40B4-BE49-F238E27FC236}">
                    <a16:creationId xmlns:a16="http://schemas.microsoft.com/office/drawing/2014/main" id="{F1EE3887-9970-0339-3D15-F9EE5FA3BABE}"/>
                  </a:ext>
                </a:extLst>
              </p:cNvPr>
              <p:cNvSpPr/>
              <p:nvPr/>
            </p:nvSpPr>
            <p:spPr>
              <a:xfrm>
                <a:off x="9485185" y="614372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0" name="任意多边形: 形状 11669">
                <a:extLst>
                  <a:ext uri="{FF2B5EF4-FFF2-40B4-BE49-F238E27FC236}">
                    <a16:creationId xmlns:a16="http://schemas.microsoft.com/office/drawing/2014/main" id="{9FF4C4FE-2F7A-BE0D-9175-0A575A036481}"/>
                  </a:ext>
                </a:extLst>
              </p:cNvPr>
              <p:cNvSpPr/>
              <p:nvPr/>
            </p:nvSpPr>
            <p:spPr>
              <a:xfrm>
                <a:off x="9485185" y="61899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1" name="任意多边形: 形状 11670">
                <a:extLst>
                  <a:ext uri="{FF2B5EF4-FFF2-40B4-BE49-F238E27FC236}">
                    <a16:creationId xmlns:a16="http://schemas.microsoft.com/office/drawing/2014/main" id="{67664F5F-D373-3A2F-B979-4B1D747F3D6A}"/>
                  </a:ext>
                </a:extLst>
              </p:cNvPr>
              <p:cNvSpPr/>
              <p:nvPr/>
            </p:nvSpPr>
            <p:spPr>
              <a:xfrm>
                <a:off x="9485185" y="623620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2" name="任意多边形: 形状 11671">
                <a:extLst>
                  <a:ext uri="{FF2B5EF4-FFF2-40B4-BE49-F238E27FC236}">
                    <a16:creationId xmlns:a16="http://schemas.microsoft.com/office/drawing/2014/main" id="{4872F5C6-A657-264C-B6F9-86CF2A70BF28}"/>
                  </a:ext>
                </a:extLst>
              </p:cNvPr>
              <p:cNvSpPr/>
              <p:nvPr/>
            </p:nvSpPr>
            <p:spPr>
              <a:xfrm>
                <a:off x="9077991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3" name="任意多边形: 形状 11672">
                <a:extLst>
                  <a:ext uri="{FF2B5EF4-FFF2-40B4-BE49-F238E27FC236}">
                    <a16:creationId xmlns:a16="http://schemas.microsoft.com/office/drawing/2014/main" id="{004D9166-E6E7-2BFB-CBF7-A9836D2FDB86}"/>
                  </a:ext>
                </a:extLst>
              </p:cNvPr>
              <p:cNvSpPr/>
              <p:nvPr/>
            </p:nvSpPr>
            <p:spPr>
              <a:xfrm>
                <a:off x="9077991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4" name="任意多边形: 形状 11673">
                <a:extLst>
                  <a:ext uri="{FF2B5EF4-FFF2-40B4-BE49-F238E27FC236}">
                    <a16:creationId xmlns:a16="http://schemas.microsoft.com/office/drawing/2014/main" id="{9A34748C-9C76-28CE-0FC2-20767CDA20D2}"/>
                  </a:ext>
                </a:extLst>
              </p:cNvPr>
              <p:cNvSpPr/>
              <p:nvPr/>
            </p:nvSpPr>
            <p:spPr>
              <a:xfrm>
                <a:off x="9077991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5" name="任意多边形: 形状 11674">
                <a:extLst>
                  <a:ext uri="{FF2B5EF4-FFF2-40B4-BE49-F238E27FC236}">
                    <a16:creationId xmlns:a16="http://schemas.microsoft.com/office/drawing/2014/main" id="{A8A0C342-47D8-3DCD-9C75-02C51C51C326}"/>
                  </a:ext>
                </a:extLst>
              </p:cNvPr>
              <p:cNvSpPr/>
              <p:nvPr/>
            </p:nvSpPr>
            <p:spPr>
              <a:xfrm>
                <a:off x="9077991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6" name="任意多边形: 形状 11675">
                <a:extLst>
                  <a:ext uri="{FF2B5EF4-FFF2-40B4-BE49-F238E27FC236}">
                    <a16:creationId xmlns:a16="http://schemas.microsoft.com/office/drawing/2014/main" id="{E1C080AD-8CAA-75B9-037D-E7234F5920CE}"/>
                  </a:ext>
                </a:extLst>
              </p:cNvPr>
              <p:cNvSpPr/>
              <p:nvPr/>
            </p:nvSpPr>
            <p:spPr>
              <a:xfrm>
                <a:off x="9077991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7" name="任意多边形: 形状 11676">
                <a:extLst>
                  <a:ext uri="{FF2B5EF4-FFF2-40B4-BE49-F238E27FC236}">
                    <a16:creationId xmlns:a16="http://schemas.microsoft.com/office/drawing/2014/main" id="{3D16D957-E59C-3F91-DABB-8ED86077A279}"/>
                  </a:ext>
                </a:extLst>
              </p:cNvPr>
              <p:cNvSpPr/>
              <p:nvPr/>
            </p:nvSpPr>
            <p:spPr>
              <a:xfrm>
                <a:off x="9077991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8" name="任意多边形: 形状 11677">
                <a:extLst>
                  <a:ext uri="{FF2B5EF4-FFF2-40B4-BE49-F238E27FC236}">
                    <a16:creationId xmlns:a16="http://schemas.microsoft.com/office/drawing/2014/main" id="{EB95B7C2-3EFC-A3C5-B771-9BD43DDDEDAA}"/>
                  </a:ext>
                </a:extLst>
              </p:cNvPr>
              <p:cNvSpPr/>
              <p:nvPr/>
            </p:nvSpPr>
            <p:spPr>
              <a:xfrm>
                <a:off x="9077991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9" name="任意多边形: 形状 11678">
                <a:extLst>
                  <a:ext uri="{FF2B5EF4-FFF2-40B4-BE49-F238E27FC236}">
                    <a16:creationId xmlns:a16="http://schemas.microsoft.com/office/drawing/2014/main" id="{4E609E31-99B6-AB1B-154A-77C54110ADDF}"/>
                  </a:ext>
                </a:extLst>
              </p:cNvPr>
              <p:cNvSpPr/>
              <p:nvPr/>
            </p:nvSpPr>
            <p:spPr>
              <a:xfrm>
                <a:off x="9077991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0" name="任意多边形: 形状 11679">
                <a:extLst>
                  <a:ext uri="{FF2B5EF4-FFF2-40B4-BE49-F238E27FC236}">
                    <a16:creationId xmlns:a16="http://schemas.microsoft.com/office/drawing/2014/main" id="{8034B921-2F5F-5C09-1E3B-A6833994586C}"/>
                  </a:ext>
                </a:extLst>
              </p:cNvPr>
              <p:cNvSpPr/>
              <p:nvPr/>
            </p:nvSpPr>
            <p:spPr>
              <a:xfrm>
                <a:off x="9077991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1" name="任意多边形: 形状 11680">
                <a:extLst>
                  <a:ext uri="{FF2B5EF4-FFF2-40B4-BE49-F238E27FC236}">
                    <a16:creationId xmlns:a16="http://schemas.microsoft.com/office/drawing/2014/main" id="{C52A747E-8D78-C1B7-C71D-1BDBC803B294}"/>
                  </a:ext>
                </a:extLst>
              </p:cNvPr>
              <p:cNvSpPr/>
              <p:nvPr/>
            </p:nvSpPr>
            <p:spPr>
              <a:xfrm>
                <a:off x="9077991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2" name="任意多边形: 形状 11681">
                <a:extLst>
                  <a:ext uri="{FF2B5EF4-FFF2-40B4-BE49-F238E27FC236}">
                    <a16:creationId xmlns:a16="http://schemas.microsoft.com/office/drawing/2014/main" id="{E1FEF5C9-E182-4160-EA16-80C06D5D0053}"/>
                  </a:ext>
                </a:extLst>
              </p:cNvPr>
              <p:cNvSpPr/>
              <p:nvPr/>
            </p:nvSpPr>
            <p:spPr>
              <a:xfrm>
                <a:off x="9077991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3" name="任意多边形: 形状 11682">
                <a:extLst>
                  <a:ext uri="{FF2B5EF4-FFF2-40B4-BE49-F238E27FC236}">
                    <a16:creationId xmlns:a16="http://schemas.microsoft.com/office/drawing/2014/main" id="{1C615CA7-A2D7-7454-9A96-76B15F331C71}"/>
                  </a:ext>
                </a:extLst>
              </p:cNvPr>
              <p:cNvSpPr/>
              <p:nvPr/>
            </p:nvSpPr>
            <p:spPr>
              <a:xfrm>
                <a:off x="9077991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4" name="任意多边形: 形状 11683">
                <a:extLst>
                  <a:ext uri="{FF2B5EF4-FFF2-40B4-BE49-F238E27FC236}">
                    <a16:creationId xmlns:a16="http://schemas.microsoft.com/office/drawing/2014/main" id="{583A2E9F-AEC4-59CD-5D8F-92D1908F7909}"/>
                  </a:ext>
                </a:extLst>
              </p:cNvPr>
              <p:cNvSpPr/>
              <p:nvPr/>
            </p:nvSpPr>
            <p:spPr>
              <a:xfrm>
                <a:off x="9077991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5" name="任意多边形: 形状 11684">
                <a:extLst>
                  <a:ext uri="{FF2B5EF4-FFF2-40B4-BE49-F238E27FC236}">
                    <a16:creationId xmlns:a16="http://schemas.microsoft.com/office/drawing/2014/main" id="{30CFBE4E-7F61-620B-BD18-6035AA3A5905}"/>
                  </a:ext>
                </a:extLst>
              </p:cNvPr>
              <p:cNvSpPr/>
              <p:nvPr/>
            </p:nvSpPr>
            <p:spPr>
              <a:xfrm>
                <a:off x="9077991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6" name="任意多边形: 形状 11685">
                <a:extLst>
                  <a:ext uri="{FF2B5EF4-FFF2-40B4-BE49-F238E27FC236}">
                    <a16:creationId xmlns:a16="http://schemas.microsoft.com/office/drawing/2014/main" id="{B85504D4-7784-2BFE-2B81-42F7690B3A76}"/>
                  </a:ext>
                </a:extLst>
              </p:cNvPr>
              <p:cNvSpPr/>
              <p:nvPr/>
            </p:nvSpPr>
            <p:spPr>
              <a:xfrm>
                <a:off x="9077991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7" name="任意多边形: 形状 11686">
                <a:extLst>
                  <a:ext uri="{FF2B5EF4-FFF2-40B4-BE49-F238E27FC236}">
                    <a16:creationId xmlns:a16="http://schemas.microsoft.com/office/drawing/2014/main" id="{CBC3D3B5-EB43-7614-8DE5-0A7585D1EB38}"/>
                  </a:ext>
                </a:extLst>
              </p:cNvPr>
              <p:cNvSpPr/>
              <p:nvPr/>
            </p:nvSpPr>
            <p:spPr>
              <a:xfrm>
                <a:off x="9077991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8" name="任意多边形: 形状 11687">
                <a:extLst>
                  <a:ext uri="{FF2B5EF4-FFF2-40B4-BE49-F238E27FC236}">
                    <a16:creationId xmlns:a16="http://schemas.microsoft.com/office/drawing/2014/main" id="{1328CD39-AFAD-A740-DCE9-04A2D7373A96}"/>
                  </a:ext>
                </a:extLst>
              </p:cNvPr>
              <p:cNvSpPr/>
              <p:nvPr/>
            </p:nvSpPr>
            <p:spPr>
              <a:xfrm>
                <a:off x="9077991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9" name="任意多边形: 形状 11688">
                <a:extLst>
                  <a:ext uri="{FF2B5EF4-FFF2-40B4-BE49-F238E27FC236}">
                    <a16:creationId xmlns:a16="http://schemas.microsoft.com/office/drawing/2014/main" id="{B111C87C-68FB-F945-5E98-08266C0DA19D}"/>
                  </a:ext>
                </a:extLst>
              </p:cNvPr>
              <p:cNvSpPr/>
              <p:nvPr/>
            </p:nvSpPr>
            <p:spPr>
              <a:xfrm>
                <a:off x="9077991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0" name="任意多边形: 形状 11689">
                <a:extLst>
                  <a:ext uri="{FF2B5EF4-FFF2-40B4-BE49-F238E27FC236}">
                    <a16:creationId xmlns:a16="http://schemas.microsoft.com/office/drawing/2014/main" id="{C454E35A-5975-1EAF-563E-729A20047B9E}"/>
                  </a:ext>
                </a:extLst>
              </p:cNvPr>
              <p:cNvSpPr/>
              <p:nvPr/>
            </p:nvSpPr>
            <p:spPr>
              <a:xfrm>
                <a:off x="9077991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1" name="任意多边形: 形状 11690">
                <a:extLst>
                  <a:ext uri="{FF2B5EF4-FFF2-40B4-BE49-F238E27FC236}">
                    <a16:creationId xmlns:a16="http://schemas.microsoft.com/office/drawing/2014/main" id="{5064B7BF-FEF5-6F45-7FC0-8B4E29866599}"/>
                  </a:ext>
                </a:extLst>
              </p:cNvPr>
              <p:cNvSpPr/>
              <p:nvPr/>
            </p:nvSpPr>
            <p:spPr>
              <a:xfrm>
                <a:off x="9077991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2" name="任意多边形: 形状 11691">
                <a:extLst>
                  <a:ext uri="{FF2B5EF4-FFF2-40B4-BE49-F238E27FC236}">
                    <a16:creationId xmlns:a16="http://schemas.microsoft.com/office/drawing/2014/main" id="{4116B757-63A0-707E-139F-BB10D4F67BE6}"/>
                  </a:ext>
                </a:extLst>
              </p:cNvPr>
              <p:cNvSpPr/>
              <p:nvPr/>
            </p:nvSpPr>
            <p:spPr>
              <a:xfrm>
                <a:off x="9077991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3" name="任意多边形: 形状 11692">
                <a:extLst>
                  <a:ext uri="{FF2B5EF4-FFF2-40B4-BE49-F238E27FC236}">
                    <a16:creationId xmlns:a16="http://schemas.microsoft.com/office/drawing/2014/main" id="{998D53F6-DD0C-2D06-9829-21CCB2AE7315}"/>
                  </a:ext>
                </a:extLst>
              </p:cNvPr>
              <p:cNvSpPr/>
              <p:nvPr/>
            </p:nvSpPr>
            <p:spPr>
              <a:xfrm>
                <a:off x="9077991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4" name="任意多边形: 形状 11693">
                <a:extLst>
                  <a:ext uri="{FF2B5EF4-FFF2-40B4-BE49-F238E27FC236}">
                    <a16:creationId xmlns:a16="http://schemas.microsoft.com/office/drawing/2014/main" id="{0C58FECB-157E-6513-7818-BACE17519058}"/>
                  </a:ext>
                </a:extLst>
              </p:cNvPr>
              <p:cNvSpPr/>
              <p:nvPr/>
            </p:nvSpPr>
            <p:spPr>
              <a:xfrm>
                <a:off x="9034272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5" name="任意多边形: 形状 11694">
                <a:extLst>
                  <a:ext uri="{FF2B5EF4-FFF2-40B4-BE49-F238E27FC236}">
                    <a16:creationId xmlns:a16="http://schemas.microsoft.com/office/drawing/2014/main" id="{6DF56843-6B21-1F55-CB43-543FDFFE2F7E}"/>
                  </a:ext>
                </a:extLst>
              </p:cNvPr>
              <p:cNvSpPr/>
              <p:nvPr/>
            </p:nvSpPr>
            <p:spPr>
              <a:xfrm>
                <a:off x="9034272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6" name="任意多边形: 形状 11695">
                <a:extLst>
                  <a:ext uri="{FF2B5EF4-FFF2-40B4-BE49-F238E27FC236}">
                    <a16:creationId xmlns:a16="http://schemas.microsoft.com/office/drawing/2014/main" id="{226C0F1F-12D3-392B-F713-17052E63964B}"/>
                  </a:ext>
                </a:extLst>
              </p:cNvPr>
              <p:cNvSpPr/>
              <p:nvPr/>
            </p:nvSpPr>
            <p:spPr>
              <a:xfrm>
                <a:off x="9034272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7" name="任意多边形: 形状 11696">
                <a:extLst>
                  <a:ext uri="{FF2B5EF4-FFF2-40B4-BE49-F238E27FC236}">
                    <a16:creationId xmlns:a16="http://schemas.microsoft.com/office/drawing/2014/main" id="{018B9FCC-EE11-081D-7B6E-BD47B7BA8466}"/>
                  </a:ext>
                </a:extLst>
              </p:cNvPr>
              <p:cNvSpPr/>
              <p:nvPr/>
            </p:nvSpPr>
            <p:spPr>
              <a:xfrm>
                <a:off x="9034272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8" name="任意多边形: 形状 11697">
                <a:extLst>
                  <a:ext uri="{FF2B5EF4-FFF2-40B4-BE49-F238E27FC236}">
                    <a16:creationId xmlns:a16="http://schemas.microsoft.com/office/drawing/2014/main" id="{40B87829-B23B-AB3A-B350-2786E7699120}"/>
                  </a:ext>
                </a:extLst>
              </p:cNvPr>
              <p:cNvSpPr/>
              <p:nvPr/>
            </p:nvSpPr>
            <p:spPr>
              <a:xfrm>
                <a:off x="9034272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9" name="任意多边形: 形状 11698">
                <a:extLst>
                  <a:ext uri="{FF2B5EF4-FFF2-40B4-BE49-F238E27FC236}">
                    <a16:creationId xmlns:a16="http://schemas.microsoft.com/office/drawing/2014/main" id="{B2515045-4939-30BA-5653-0E893F89EBE1}"/>
                  </a:ext>
                </a:extLst>
              </p:cNvPr>
              <p:cNvSpPr/>
              <p:nvPr/>
            </p:nvSpPr>
            <p:spPr>
              <a:xfrm>
                <a:off x="9034272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0" name="任意多边形: 形状 11699">
                <a:extLst>
                  <a:ext uri="{FF2B5EF4-FFF2-40B4-BE49-F238E27FC236}">
                    <a16:creationId xmlns:a16="http://schemas.microsoft.com/office/drawing/2014/main" id="{C56D1714-03E4-4A46-E81D-93DDF6B96C52}"/>
                  </a:ext>
                </a:extLst>
              </p:cNvPr>
              <p:cNvSpPr/>
              <p:nvPr/>
            </p:nvSpPr>
            <p:spPr>
              <a:xfrm>
                <a:off x="9034272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1" name="任意多边形: 形状 11700">
                <a:extLst>
                  <a:ext uri="{FF2B5EF4-FFF2-40B4-BE49-F238E27FC236}">
                    <a16:creationId xmlns:a16="http://schemas.microsoft.com/office/drawing/2014/main" id="{AA593394-4112-68C1-5E9F-16E99ABD299E}"/>
                  </a:ext>
                </a:extLst>
              </p:cNvPr>
              <p:cNvSpPr/>
              <p:nvPr/>
            </p:nvSpPr>
            <p:spPr>
              <a:xfrm>
                <a:off x="903427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2" name="任意多边形: 形状 11701">
                <a:extLst>
                  <a:ext uri="{FF2B5EF4-FFF2-40B4-BE49-F238E27FC236}">
                    <a16:creationId xmlns:a16="http://schemas.microsoft.com/office/drawing/2014/main" id="{A9905829-1873-3DE1-2C9A-E0F1827BD7CA}"/>
                  </a:ext>
                </a:extLst>
              </p:cNvPr>
              <p:cNvSpPr/>
              <p:nvPr/>
            </p:nvSpPr>
            <p:spPr>
              <a:xfrm>
                <a:off x="903427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3" name="任意多边形: 形状 11702">
                <a:extLst>
                  <a:ext uri="{FF2B5EF4-FFF2-40B4-BE49-F238E27FC236}">
                    <a16:creationId xmlns:a16="http://schemas.microsoft.com/office/drawing/2014/main" id="{0A8DCE95-E42A-943A-F40C-B559A0C6FA3B}"/>
                  </a:ext>
                </a:extLst>
              </p:cNvPr>
              <p:cNvSpPr/>
              <p:nvPr/>
            </p:nvSpPr>
            <p:spPr>
              <a:xfrm>
                <a:off x="903427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4" name="任意多边形: 形状 11703">
                <a:extLst>
                  <a:ext uri="{FF2B5EF4-FFF2-40B4-BE49-F238E27FC236}">
                    <a16:creationId xmlns:a16="http://schemas.microsoft.com/office/drawing/2014/main" id="{3504E875-E7A8-A597-200E-BCB1F8B7837D}"/>
                  </a:ext>
                </a:extLst>
              </p:cNvPr>
              <p:cNvSpPr/>
              <p:nvPr/>
            </p:nvSpPr>
            <p:spPr>
              <a:xfrm>
                <a:off x="903427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5" name="任意多边形: 形状 11704">
                <a:extLst>
                  <a:ext uri="{FF2B5EF4-FFF2-40B4-BE49-F238E27FC236}">
                    <a16:creationId xmlns:a16="http://schemas.microsoft.com/office/drawing/2014/main" id="{DAEA5D62-9A91-45F0-B151-954807871C72}"/>
                  </a:ext>
                </a:extLst>
              </p:cNvPr>
              <p:cNvSpPr/>
              <p:nvPr/>
            </p:nvSpPr>
            <p:spPr>
              <a:xfrm>
                <a:off x="903427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6" name="任意多边形: 形状 11705">
                <a:extLst>
                  <a:ext uri="{FF2B5EF4-FFF2-40B4-BE49-F238E27FC236}">
                    <a16:creationId xmlns:a16="http://schemas.microsoft.com/office/drawing/2014/main" id="{3E0809A7-F749-B410-A26C-F8DCB5C3E488}"/>
                  </a:ext>
                </a:extLst>
              </p:cNvPr>
              <p:cNvSpPr/>
              <p:nvPr/>
            </p:nvSpPr>
            <p:spPr>
              <a:xfrm>
                <a:off x="903427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7" name="任意多边形: 形状 11706">
                <a:extLst>
                  <a:ext uri="{FF2B5EF4-FFF2-40B4-BE49-F238E27FC236}">
                    <a16:creationId xmlns:a16="http://schemas.microsoft.com/office/drawing/2014/main" id="{753D2162-1BAA-34C2-F060-12F62482FCFF}"/>
                  </a:ext>
                </a:extLst>
              </p:cNvPr>
              <p:cNvSpPr/>
              <p:nvPr/>
            </p:nvSpPr>
            <p:spPr>
              <a:xfrm>
                <a:off x="903427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8" name="任意多边形: 形状 11707">
                <a:extLst>
                  <a:ext uri="{FF2B5EF4-FFF2-40B4-BE49-F238E27FC236}">
                    <a16:creationId xmlns:a16="http://schemas.microsoft.com/office/drawing/2014/main" id="{2A9DDF8F-AA5E-3C47-696F-31010587C17B}"/>
                  </a:ext>
                </a:extLst>
              </p:cNvPr>
              <p:cNvSpPr/>
              <p:nvPr/>
            </p:nvSpPr>
            <p:spPr>
              <a:xfrm>
                <a:off x="903427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9" name="任意多边形: 形状 11708">
                <a:extLst>
                  <a:ext uri="{FF2B5EF4-FFF2-40B4-BE49-F238E27FC236}">
                    <a16:creationId xmlns:a16="http://schemas.microsoft.com/office/drawing/2014/main" id="{7602CDD6-4CC2-EB15-DC49-43D1C5063E1E}"/>
                  </a:ext>
                </a:extLst>
              </p:cNvPr>
              <p:cNvSpPr/>
              <p:nvPr/>
            </p:nvSpPr>
            <p:spPr>
              <a:xfrm>
                <a:off x="903427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0" name="任意多边形: 形状 11709">
                <a:extLst>
                  <a:ext uri="{FF2B5EF4-FFF2-40B4-BE49-F238E27FC236}">
                    <a16:creationId xmlns:a16="http://schemas.microsoft.com/office/drawing/2014/main" id="{1DD03C2C-2088-D0E7-A9FB-1956ACB92C9A}"/>
                  </a:ext>
                </a:extLst>
              </p:cNvPr>
              <p:cNvSpPr/>
              <p:nvPr/>
            </p:nvSpPr>
            <p:spPr>
              <a:xfrm>
                <a:off x="903427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1" name="任意多边形: 形状 11710">
                <a:extLst>
                  <a:ext uri="{FF2B5EF4-FFF2-40B4-BE49-F238E27FC236}">
                    <a16:creationId xmlns:a16="http://schemas.microsoft.com/office/drawing/2014/main" id="{1973097A-5717-4916-8948-C5689EBA73BD}"/>
                  </a:ext>
                </a:extLst>
              </p:cNvPr>
              <p:cNvSpPr/>
              <p:nvPr/>
            </p:nvSpPr>
            <p:spPr>
              <a:xfrm>
                <a:off x="903427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2" name="任意多边形: 形状 11711">
                <a:extLst>
                  <a:ext uri="{FF2B5EF4-FFF2-40B4-BE49-F238E27FC236}">
                    <a16:creationId xmlns:a16="http://schemas.microsoft.com/office/drawing/2014/main" id="{1F40FE16-E03F-E713-0287-E6D02031673F}"/>
                  </a:ext>
                </a:extLst>
              </p:cNvPr>
              <p:cNvSpPr/>
              <p:nvPr/>
            </p:nvSpPr>
            <p:spPr>
              <a:xfrm>
                <a:off x="8990457" y="49791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3" name="任意多边形: 形状 11712">
                <a:extLst>
                  <a:ext uri="{FF2B5EF4-FFF2-40B4-BE49-F238E27FC236}">
                    <a16:creationId xmlns:a16="http://schemas.microsoft.com/office/drawing/2014/main" id="{CCAA75F8-1E5E-4740-A7BC-168E46E1D858}"/>
                  </a:ext>
                </a:extLst>
              </p:cNvPr>
              <p:cNvSpPr/>
              <p:nvPr/>
            </p:nvSpPr>
            <p:spPr>
              <a:xfrm>
                <a:off x="8990457" y="50253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4" name="任意多边形: 形状 11713">
                <a:extLst>
                  <a:ext uri="{FF2B5EF4-FFF2-40B4-BE49-F238E27FC236}">
                    <a16:creationId xmlns:a16="http://schemas.microsoft.com/office/drawing/2014/main" id="{62AE9F71-AD9B-AD16-6BF8-02DA94C094C3}"/>
                  </a:ext>
                </a:extLst>
              </p:cNvPr>
              <p:cNvSpPr/>
              <p:nvPr/>
            </p:nvSpPr>
            <p:spPr>
              <a:xfrm>
                <a:off x="8990457" y="50715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5" name="任意多边形: 形状 11714">
                <a:extLst>
                  <a:ext uri="{FF2B5EF4-FFF2-40B4-BE49-F238E27FC236}">
                    <a16:creationId xmlns:a16="http://schemas.microsoft.com/office/drawing/2014/main" id="{2E51E8DA-AA38-80E7-0D7D-14774B0D43AE}"/>
                  </a:ext>
                </a:extLst>
              </p:cNvPr>
              <p:cNvSpPr/>
              <p:nvPr/>
            </p:nvSpPr>
            <p:spPr>
              <a:xfrm>
                <a:off x="8990457" y="51177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6" name="任意多边形: 形状 11715">
                <a:extLst>
                  <a:ext uri="{FF2B5EF4-FFF2-40B4-BE49-F238E27FC236}">
                    <a16:creationId xmlns:a16="http://schemas.microsoft.com/office/drawing/2014/main" id="{F2740322-E19F-6A34-2A5B-8C8A98FB1CC9}"/>
                  </a:ext>
                </a:extLst>
              </p:cNvPr>
              <p:cNvSpPr/>
              <p:nvPr/>
            </p:nvSpPr>
            <p:spPr>
              <a:xfrm>
                <a:off x="8990457" y="51640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7" name="任意多边形: 形状 11716">
                <a:extLst>
                  <a:ext uri="{FF2B5EF4-FFF2-40B4-BE49-F238E27FC236}">
                    <a16:creationId xmlns:a16="http://schemas.microsoft.com/office/drawing/2014/main" id="{C1C6A7FC-D3F4-D083-849C-184BE6BC8705}"/>
                  </a:ext>
                </a:extLst>
              </p:cNvPr>
              <p:cNvSpPr/>
              <p:nvPr/>
            </p:nvSpPr>
            <p:spPr>
              <a:xfrm>
                <a:off x="8990457" y="521027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8" name="任意多边形: 形状 11717">
                <a:extLst>
                  <a:ext uri="{FF2B5EF4-FFF2-40B4-BE49-F238E27FC236}">
                    <a16:creationId xmlns:a16="http://schemas.microsoft.com/office/drawing/2014/main" id="{CF64FCD1-3B91-F0D6-42BB-3442E379FF64}"/>
                  </a:ext>
                </a:extLst>
              </p:cNvPr>
              <p:cNvSpPr/>
              <p:nvPr/>
            </p:nvSpPr>
            <p:spPr>
              <a:xfrm>
                <a:off x="8990457" y="52564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9" name="任意多边形: 形状 11718">
                <a:extLst>
                  <a:ext uri="{FF2B5EF4-FFF2-40B4-BE49-F238E27FC236}">
                    <a16:creationId xmlns:a16="http://schemas.microsoft.com/office/drawing/2014/main" id="{5AD51DA0-EFFD-D0C2-C335-06F07A04F7E7}"/>
                  </a:ext>
                </a:extLst>
              </p:cNvPr>
              <p:cNvSpPr/>
              <p:nvPr/>
            </p:nvSpPr>
            <p:spPr>
              <a:xfrm>
                <a:off x="899045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0" name="任意多边形: 形状 11719">
                <a:extLst>
                  <a:ext uri="{FF2B5EF4-FFF2-40B4-BE49-F238E27FC236}">
                    <a16:creationId xmlns:a16="http://schemas.microsoft.com/office/drawing/2014/main" id="{88074AC9-7CF6-32B8-0391-4C45E8B251C1}"/>
                  </a:ext>
                </a:extLst>
              </p:cNvPr>
              <p:cNvSpPr/>
              <p:nvPr/>
            </p:nvSpPr>
            <p:spPr>
              <a:xfrm>
                <a:off x="899045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1" name="任意多边形: 形状 11720">
                <a:extLst>
                  <a:ext uri="{FF2B5EF4-FFF2-40B4-BE49-F238E27FC236}">
                    <a16:creationId xmlns:a16="http://schemas.microsoft.com/office/drawing/2014/main" id="{26D3839B-D911-9E88-3F35-27563CB06253}"/>
                  </a:ext>
                </a:extLst>
              </p:cNvPr>
              <p:cNvSpPr/>
              <p:nvPr/>
            </p:nvSpPr>
            <p:spPr>
              <a:xfrm>
                <a:off x="899045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2" name="任意多边形: 形状 11721">
                <a:extLst>
                  <a:ext uri="{FF2B5EF4-FFF2-40B4-BE49-F238E27FC236}">
                    <a16:creationId xmlns:a16="http://schemas.microsoft.com/office/drawing/2014/main" id="{6188D187-3B78-027A-7DC2-6B98101AF39B}"/>
                  </a:ext>
                </a:extLst>
              </p:cNvPr>
              <p:cNvSpPr/>
              <p:nvPr/>
            </p:nvSpPr>
            <p:spPr>
              <a:xfrm>
                <a:off x="899045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3" name="任意多边形: 形状 11722">
                <a:extLst>
                  <a:ext uri="{FF2B5EF4-FFF2-40B4-BE49-F238E27FC236}">
                    <a16:creationId xmlns:a16="http://schemas.microsoft.com/office/drawing/2014/main" id="{12214276-B200-69C9-754A-A47EC2E61FAB}"/>
                  </a:ext>
                </a:extLst>
              </p:cNvPr>
              <p:cNvSpPr/>
              <p:nvPr/>
            </p:nvSpPr>
            <p:spPr>
              <a:xfrm>
                <a:off x="899045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4" name="任意多边形: 形状 11723">
                <a:extLst>
                  <a:ext uri="{FF2B5EF4-FFF2-40B4-BE49-F238E27FC236}">
                    <a16:creationId xmlns:a16="http://schemas.microsoft.com/office/drawing/2014/main" id="{288306B4-D7E6-193D-3A08-1A279AFB88D2}"/>
                  </a:ext>
                </a:extLst>
              </p:cNvPr>
              <p:cNvSpPr/>
              <p:nvPr/>
            </p:nvSpPr>
            <p:spPr>
              <a:xfrm>
                <a:off x="899045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5" name="任意多边形: 形状 11724">
                <a:extLst>
                  <a:ext uri="{FF2B5EF4-FFF2-40B4-BE49-F238E27FC236}">
                    <a16:creationId xmlns:a16="http://schemas.microsoft.com/office/drawing/2014/main" id="{66B20605-5FA7-D88C-733C-C9A2E679E53C}"/>
                  </a:ext>
                </a:extLst>
              </p:cNvPr>
              <p:cNvSpPr/>
              <p:nvPr/>
            </p:nvSpPr>
            <p:spPr>
              <a:xfrm>
                <a:off x="899045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6" name="任意多边形: 形状 11725">
                <a:extLst>
                  <a:ext uri="{FF2B5EF4-FFF2-40B4-BE49-F238E27FC236}">
                    <a16:creationId xmlns:a16="http://schemas.microsoft.com/office/drawing/2014/main" id="{CBF19C6D-E4B5-4668-B848-C4765F8B58E9}"/>
                  </a:ext>
                </a:extLst>
              </p:cNvPr>
              <p:cNvSpPr/>
              <p:nvPr/>
            </p:nvSpPr>
            <p:spPr>
              <a:xfrm>
                <a:off x="899045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7" name="任意多边形: 形状 11726">
                <a:extLst>
                  <a:ext uri="{FF2B5EF4-FFF2-40B4-BE49-F238E27FC236}">
                    <a16:creationId xmlns:a16="http://schemas.microsoft.com/office/drawing/2014/main" id="{5636674B-7CBE-C3EE-D3AE-3DF51C5DEBAB}"/>
                  </a:ext>
                </a:extLst>
              </p:cNvPr>
              <p:cNvSpPr/>
              <p:nvPr/>
            </p:nvSpPr>
            <p:spPr>
              <a:xfrm>
                <a:off x="899045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8" name="任意多边形: 形状 11727">
                <a:extLst>
                  <a:ext uri="{FF2B5EF4-FFF2-40B4-BE49-F238E27FC236}">
                    <a16:creationId xmlns:a16="http://schemas.microsoft.com/office/drawing/2014/main" id="{CF5C2912-F538-365E-065F-A828D7FB0DC9}"/>
                  </a:ext>
                </a:extLst>
              </p:cNvPr>
              <p:cNvSpPr/>
              <p:nvPr/>
            </p:nvSpPr>
            <p:spPr>
              <a:xfrm>
                <a:off x="899045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9" name="任意多边形: 形状 11728">
                <a:extLst>
                  <a:ext uri="{FF2B5EF4-FFF2-40B4-BE49-F238E27FC236}">
                    <a16:creationId xmlns:a16="http://schemas.microsoft.com/office/drawing/2014/main" id="{11CC587E-2862-8AAA-D895-B3BEBA5ADF43}"/>
                  </a:ext>
                </a:extLst>
              </p:cNvPr>
              <p:cNvSpPr/>
              <p:nvPr/>
            </p:nvSpPr>
            <p:spPr>
              <a:xfrm>
                <a:off x="899045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0" name="任意多边形: 形状 11729">
                <a:extLst>
                  <a:ext uri="{FF2B5EF4-FFF2-40B4-BE49-F238E27FC236}">
                    <a16:creationId xmlns:a16="http://schemas.microsoft.com/office/drawing/2014/main" id="{AC07B048-DEB1-C4C3-A3BF-DC827BB1DF51}"/>
                  </a:ext>
                </a:extLst>
              </p:cNvPr>
              <p:cNvSpPr/>
              <p:nvPr/>
            </p:nvSpPr>
            <p:spPr>
              <a:xfrm>
                <a:off x="899045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1" name="任意多边形: 形状 11730">
                <a:extLst>
                  <a:ext uri="{FF2B5EF4-FFF2-40B4-BE49-F238E27FC236}">
                    <a16:creationId xmlns:a16="http://schemas.microsoft.com/office/drawing/2014/main" id="{753E42B8-1F3D-EB5E-2F03-970AB4AC5B2B}"/>
                  </a:ext>
                </a:extLst>
              </p:cNvPr>
              <p:cNvSpPr/>
              <p:nvPr/>
            </p:nvSpPr>
            <p:spPr>
              <a:xfrm>
                <a:off x="8990457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2" name="任意多边形: 形状 11731">
                <a:extLst>
                  <a:ext uri="{FF2B5EF4-FFF2-40B4-BE49-F238E27FC236}">
                    <a16:creationId xmlns:a16="http://schemas.microsoft.com/office/drawing/2014/main" id="{DF90DF06-15A6-9137-7EB0-6BB60799FBE8}"/>
                  </a:ext>
                </a:extLst>
              </p:cNvPr>
              <p:cNvSpPr/>
              <p:nvPr/>
            </p:nvSpPr>
            <p:spPr>
              <a:xfrm>
                <a:off x="899045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3" name="任意多边形: 形状 11732">
                <a:extLst>
                  <a:ext uri="{FF2B5EF4-FFF2-40B4-BE49-F238E27FC236}">
                    <a16:creationId xmlns:a16="http://schemas.microsoft.com/office/drawing/2014/main" id="{5E43132E-87B1-F91B-8153-D18C3737BA30}"/>
                  </a:ext>
                </a:extLst>
              </p:cNvPr>
              <p:cNvSpPr/>
              <p:nvPr/>
            </p:nvSpPr>
            <p:spPr>
              <a:xfrm>
                <a:off x="9236964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4" name="任意多边形: 形状 11733">
                <a:extLst>
                  <a:ext uri="{FF2B5EF4-FFF2-40B4-BE49-F238E27FC236}">
                    <a16:creationId xmlns:a16="http://schemas.microsoft.com/office/drawing/2014/main" id="{3EC895B1-B118-8874-4E80-05DBF23E6B04}"/>
                  </a:ext>
                </a:extLst>
              </p:cNvPr>
              <p:cNvSpPr/>
              <p:nvPr/>
            </p:nvSpPr>
            <p:spPr>
              <a:xfrm>
                <a:off x="9236964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5" name="任意多边形: 形状 11734">
                <a:extLst>
                  <a:ext uri="{FF2B5EF4-FFF2-40B4-BE49-F238E27FC236}">
                    <a16:creationId xmlns:a16="http://schemas.microsoft.com/office/drawing/2014/main" id="{4CA52749-3EEA-8EB7-DBA4-87A6B5C6E2E9}"/>
                  </a:ext>
                </a:extLst>
              </p:cNvPr>
              <p:cNvSpPr/>
              <p:nvPr/>
            </p:nvSpPr>
            <p:spPr>
              <a:xfrm>
                <a:off x="9236964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6" name="任意多边形: 形状 11735">
                <a:extLst>
                  <a:ext uri="{FF2B5EF4-FFF2-40B4-BE49-F238E27FC236}">
                    <a16:creationId xmlns:a16="http://schemas.microsoft.com/office/drawing/2014/main" id="{92C406F0-8EC4-89F4-FF64-E35E25F1AAD4}"/>
                  </a:ext>
                </a:extLst>
              </p:cNvPr>
              <p:cNvSpPr/>
              <p:nvPr/>
            </p:nvSpPr>
            <p:spPr>
              <a:xfrm>
                <a:off x="9236964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7" name="任意多边形: 形状 11736">
                <a:extLst>
                  <a:ext uri="{FF2B5EF4-FFF2-40B4-BE49-F238E27FC236}">
                    <a16:creationId xmlns:a16="http://schemas.microsoft.com/office/drawing/2014/main" id="{067529F0-44B2-6BD6-D180-FA75E2F409A3}"/>
                  </a:ext>
                </a:extLst>
              </p:cNvPr>
              <p:cNvSpPr/>
              <p:nvPr/>
            </p:nvSpPr>
            <p:spPr>
              <a:xfrm>
                <a:off x="9236964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8" name="任意多边形: 形状 11737">
                <a:extLst>
                  <a:ext uri="{FF2B5EF4-FFF2-40B4-BE49-F238E27FC236}">
                    <a16:creationId xmlns:a16="http://schemas.microsoft.com/office/drawing/2014/main" id="{716E82AA-2503-AFB9-D091-DC45CE9BD30E}"/>
                  </a:ext>
                </a:extLst>
              </p:cNvPr>
              <p:cNvSpPr/>
              <p:nvPr/>
            </p:nvSpPr>
            <p:spPr>
              <a:xfrm>
                <a:off x="9236964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9" name="任意多边形: 形状 11738">
                <a:extLst>
                  <a:ext uri="{FF2B5EF4-FFF2-40B4-BE49-F238E27FC236}">
                    <a16:creationId xmlns:a16="http://schemas.microsoft.com/office/drawing/2014/main" id="{4A3E6793-8124-1849-F263-44401431B1FE}"/>
                  </a:ext>
                </a:extLst>
              </p:cNvPr>
              <p:cNvSpPr/>
              <p:nvPr/>
            </p:nvSpPr>
            <p:spPr>
              <a:xfrm>
                <a:off x="9236964" y="58388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0" name="任意多边形: 形状 11739">
                <a:extLst>
                  <a:ext uri="{FF2B5EF4-FFF2-40B4-BE49-F238E27FC236}">
                    <a16:creationId xmlns:a16="http://schemas.microsoft.com/office/drawing/2014/main" id="{5D143078-4D48-3BC1-7FAF-A010A261D7D6}"/>
                  </a:ext>
                </a:extLst>
              </p:cNvPr>
              <p:cNvSpPr/>
              <p:nvPr/>
            </p:nvSpPr>
            <p:spPr>
              <a:xfrm>
                <a:off x="9236964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1" name="任意多边形: 形状 11740">
                <a:extLst>
                  <a:ext uri="{FF2B5EF4-FFF2-40B4-BE49-F238E27FC236}">
                    <a16:creationId xmlns:a16="http://schemas.microsoft.com/office/drawing/2014/main" id="{41814944-DAFB-837E-D61B-D5512802A1B1}"/>
                  </a:ext>
                </a:extLst>
              </p:cNvPr>
              <p:cNvSpPr/>
              <p:nvPr/>
            </p:nvSpPr>
            <p:spPr>
              <a:xfrm>
                <a:off x="9236964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2" name="任意多边形: 形状 11741">
                <a:extLst>
                  <a:ext uri="{FF2B5EF4-FFF2-40B4-BE49-F238E27FC236}">
                    <a16:creationId xmlns:a16="http://schemas.microsoft.com/office/drawing/2014/main" id="{CAB2F0F3-F117-9296-792B-6E511C48E138}"/>
                  </a:ext>
                </a:extLst>
              </p:cNvPr>
              <p:cNvSpPr/>
              <p:nvPr/>
            </p:nvSpPr>
            <p:spPr>
              <a:xfrm>
                <a:off x="9236964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3" name="任意多边形: 形状 11742">
                <a:extLst>
                  <a:ext uri="{FF2B5EF4-FFF2-40B4-BE49-F238E27FC236}">
                    <a16:creationId xmlns:a16="http://schemas.microsoft.com/office/drawing/2014/main" id="{5D6E4029-F6DD-8D3D-906E-0EFEFE9341E3}"/>
                  </a:ext>
                </a:extLst>
              </p:cNvPr>
              <p:cNvSpPr/>
              <p:nvPr/>
            </p:nvSpPr>
            <p:spPr>
              <a:xfrm>
                <a:off x="9236964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4" name="任意多边形: 形状 11743">
                <a:extLst>
                  <a:ext uri="{FF2B5EF4-FFF2-40B4-BE49-F238E27FC236}">
                    <a16:creationId xmlns:a16="http://schemas.microsoft.com/office/drawing/2014/main" id="{56FD786C-FA3D-4B4E-91A6-1699C6386696}"/>
                  </a:ext>
                </a:extLst>
              </p:cNvPr>
              <p:cNvSpPr/>
              <p:nvPr/>
            </p:nvSpPr>
            <p:spPr>
              <a:xfrm>
                <a:off x="9236964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5" name="任意多边形: 形状 11744">
                <a:extLst>
                  <a:ext uri="{FF2B5EF4-FFF2-40B4-BE49-F238E27FC236}">
                    <a16:creationId xmlns:a16="http://schemas.microsoft.com/office/drawing/2014/main" id="{DB3C35D2-A049-4B3D-CEEE-CB60A4E94DCE}"/>
                  </a:ext>
                </a:extLst>
              </p:cNvPr>
              <p:cNvSpPr/>
              <p:nvPr/>
            </p:nvSpPr>
            <p:spPr>
              <a:xfrm>
                <a:off x="9236964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6" name="任意多边形: 形状 11745">
                <a:extLst>
                  <a:ext uri="{FF2B5EF4-FFF2-40B4-BE49-F238E27FC236}">
                    <a16:creationId xmlns:a16="http://schemas.microsoft.com/office/drawing/2014/main" id="{810620BC-1416-E860-50F0-F857AD78E6EA}"/>
                  </a:ext>
                </a:extLst>
              </p:cNvPr>
              <p:cNvSpPr/>
              <p:nvPr/>
            </p:nvSpPr>
            <p:spPr>
              <a:xfrm>
                <a:off x="9236964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7" name="任意多边形: 形状 11746">
                <a:extLst>
                  <a:ext uri="{FF2B5EF4-FFF2-40B4-BE49-F238E27FC236}">
                    <a16:creationId xmlns:a16="http://schemas.microsoft.com/office/drawing/2014/main" id="{56239336-91E6-A728-7F9E-BB07316E4DE6}"/>
                  </a:ext>
                </a:extLst>
              </p:cNvPr>
              <p:cNvSpPr/>
              <p:nvPr/>
            </p:nvSpPr>
            <p:spPr>
              <a:xfrm>
                <a:off x="9236964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8" name="任意多边形: 形状 11747">
                <a:extLst>
                  <a:ext uri="{FF2B5EF4-FFF2-40B4-BE49-F238E27FC236}">
                    <a16:creationId xmlns:a16="http://schemas.microsoft.com/office/drawing/2014/main" id="{522E9640-7797-ADF4-673C-5AC8BB901776}"/>
                  </a:ext>
                </a:extLst>
              </p:cNvPr>
              <p:cNvSpPr/>
              <p:nvPr/>
            </p:nvSpPr>
            <p:spPr>
              <a:xfrm>
                <a:off x="9193149" y="55614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9" name="任意多边形: 形状 11748">
                <a:extLst>
                  <a:ext uri="{FF2B5EF4-FFF2-40B4-BE49-F238E27FC236}">
                    <a16:creationId xmlns:a16="http://schemas.microsoft.com/office/drawing/2014/main" id="{52E410E7-D620-60C2-A517-DC31F079D475}"/>
                  </a:ext>
                </a:extLst>
              </p:cNvPr>
              <p:cNvSpPr/>
              <p:nvPr/>
            </p:nvSpPr>
            <p:spPr>
              <a:xfrm>
                <a:off x="9193149" y="56076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0" name="任意多边形: 形状 11749">
                <a:extLst>
                  <a:ext uri="{FF2B5EF4-FFF2-40B4-BE49-F238E27FC236}">
                    <a16:creationId xmlns:a16="http://schemas.microsoft.com/office/drawing/2014/main" id="{223419F8-5897-5465-6855-A0F43132EF88}"/>
                  </a:ext>
                </a:extLst>
              </p:cNvPr>
              <p:cNvSpPr/>
              <p:nvPr/>
            </p:nvSpPr>
            <p:spPr>
              <a:xfrm>
                <a:off x="9193149" y="56538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1" name="任意多边形: 形状 11750">
                <a:extLst>
                  <a:ext uri="{FF2B5EF4-FFF2-40B4-BE49-F238E27FC236}">
                    <a16:creationId xmlns:a16="http://schemas.microsoft.com/office/drawing/2014/main" id="{7CB33E9D-B5B3-0CAD-090B-88B6D0AF2E1B}"/>
                  </a:ext>
                </a:extLst>
              </p:cNvPr>
              <p:cNvSpPr/>
              <p:nvPr/>
            </p:nvSpPr>
            <p:spPr>
              <a:xfrm>
                <a:off x="9193149" y="570014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2" name="任意多边形: 形状 11751">
                <a:extLst>
                  <a:ext uri="{FF2B5EF4-FFF2-40B4-BE49-F238E27FC236}">
                    <a16:creationId xmlns:a16="http://schemas.microsoft.com/office/drawing/2014/main" id="{65700A55-C483-3074-AB1D-AB583028A158}"/>
                  </a:ext>
                </a:extLst>
              </p:cNvPr>
              <p:cNvSpPr/>
              <p:nvPr/>
            </p:nvSpPr>
            <p:spPr>
              <a:xfrm>
                <a:off x="9193149" y="5746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3" name="任意多边形: 形状 11752">
                <a:extLst>
                  <a:ext uri="{FF2B5EF4-FFF2-40B4-BE49-F238E27FC236}">
                    <a16:creationId xmlns:a16="http://schemas.microsoft.com/office/drawing/2014/main" id="{702EEE9B-59D5-E5C6-2162-3EF85AB79C20}"/>
                  </a:ext>
                </a:extLst>
              </p:cNvPr>
              <p:cNvSpPr/>
              <p:nvPr/>
            </p:nvSpPr>
            <p:spPr>
              <a:xfrm>
                <a:off x="9193149" y="579253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4" name="任意多边形: 形状 11753">
                <a:extLst>
                  <a:ext uri="{FF2B5EF4-FFF2-40B4-BE49-F238E27FC236}">
                    <a16:creationId xmlns:a16="http://schemas.microsoft.com/office/drawing/2014/main" id="{33978EFA-DE8B-84EB-F7B1-254B23FC1EF6}"/>
                  </a:ext>
                </a:extLst>
              </p:cNvPr>
              <p:cNvSpPr/>
              <p:nvPr/>
            </p:nvSpPr>
            <p:spPr>
              <a:xfrm>
                <a:off x="9193149" y="59312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5" name="任意多边形: 形状 11754">
                <a:extLst>
                  <a:ext uri="{FF2B5EF4-FFF2-40B4-BE49-F238E27FC236}">
                    <a16:creationId xmlns:a16="http://schemas.microsoft.com/office/drawing/2014/main" id="{38D434CA-B842-017D-3539-2411549E4196}"/>
                  </a:ext>
                </a:extLst>
              </p:cNvPr>
              <p:cNvSpPr/>
              <p:nvPr/>
            </p:nvSpPr>
            <p:spPr>
              <a:xfrm>
                <a:off x="9193149" y="59774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6" name="任意多边形: 形状 11755">
                <a:extLst>
                  <a:ext uri="{FF2B5EF4-FFF2-40B4-BE49-F238E27FC236}">
                    <a16:creationId xmlns:a16="http://schemas.microsoft.com/office/drawing/2014/main" id="{7CFEA770-DB0C-B529-D030-02B6FF4E0711}"/>
                  </a:ext>
                </a:extLst>
              </p:cNvPr>
              <p:cNvSpPr/>
              <p:nvPr/>
            </p:nvSpPr>
            <p:spPr>
              <a:xfrm>
                <a:off x="9193149" y="6023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7" name="任意多边形: 形状 11756">
                <a:extLst>
                  <a:ext uri="{FF2B5EF4-FFF2-40B4-BE49-F238E27FC236}">
                    <a16:creationId xmlns:a16="http://schemas.microsoft.com/office/drawing/2014/main" id="{2F7A7AF4-A375-5010-D4FD-B1CD55F9AB59}"/>
                  </a:ext>
                </a:extLst>
              </p:cNvPr>
              <p:cNvSpPr/>
              <p:nvPr/>
            </p:nvSpPr>
            <p:spPr>
              <a:xfrm>
                <a:off x="9193149" y="60699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8" name="任意多边形: 形状 11757">
                <a:extLst>
                  <a:ext uri="{FF2B5EF4-FFF2-40B4-BE49-F238E27FC236}">
                    <a16:creationId xmlns:a16="http://schemas.microsoft.com/office/drawing/2014/main" id="{96C738E0-110F-8CC9-F625-E60E42FE88F1}"/>
                  </a:ext>
                </a:extLst>
              </p:cNvPr>
              <p:cNvSpPr/>
              <p:nvPr/>
            </p:nvSpPr>
            <p:spPr>
              <a:xfrm>
                <a:off x="9193149" y="61160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9" name="任意多边形: 形状 11758">
                <a:extLst>
                  <a:ext uri="{FF2B5EF4-FFF2-40B4-BE49-F238E27FC236}">
                    <a16:creationId xmlns:a16="http://schemas.microsoft.com/office/drawing/2014/main" id="{E36ED02D-842D-AC77-10D8-F4F0B64E3460}"/>
                  </a:ext>
                </a:extLst>
              </p:cNvPr>
              <p:cNvSpPr/>
              <p:nvPr/>
            </p:nvSpPr>
            <p:spPr>
              <a:xfrm>
                <a:off x="9193149" y="6162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0" name="任意多边形: 形状 11759">
                <a:extLst>
                  <a:ext uri="{FF2B5EF4-FFF2-40B4-BE49-F238E27FC236}">
                    <a16:creationId xmlns:a16="http://schemas.microsoft.com/office/drawing/2014/main" id="{A327545A-75BA-D9A5-73E3-5C0515B8057B}"/>
                  </a:ext>
                </a:extLst>
              </p:cNvPr>
              <p:cNvSpPr/>
              <p:nvPr/>
            </p:nvSpPr>
            <p:spPr>
              <a:xfrm>
                <a:off x="9193149" y="6208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1" name="任意多边形: 形状 11760">
                <a:extLst>
                  <a:ext uri="{FF2B5EF4-FFF2-40B4-BE49-F238E27FC236}">
                    <a16:creationId xmlns:a16="http://schemas.microsoft.com/office/drawing/2014/main" id="{B19CFBE1-6D1B-212B-DCB4-F864FF640E46}"/>
                  </a:ext>
                </a:extLst>
              </p:cNvPr>
              <p:cNvSpPr/>
              <p:nvPr/>
            </p:nvSpPr>
            <p:spPr>
              <a:xfrm>
                <a:off x="9193149" y="62547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2" name="任意多边形: 形状 11761">
                <a:extLst>
                  <a:ext uri="{FF2B5EF4-FFF2-40B4-BE49-F238E27FC236}">
                    <a16:creationId xmlns:a16="http://schemas.microsoft.com/office/drawing/2014/main" id="{1314793E-75FE-6D51-0016-ADFE10FDE5DD}"/>
                  </a:ext>
                </a:extLst>
              </p:cNvPr>
              <p:cNvSpPr/>
              <p:nvPr/>
            </p:nvSpPr>
            <p:spPr>
              <a:xfrm>
                <a:off x="9149429" y="55614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3" name="任意多边形: 形状 11762">
                <a:extLst>
                  <a:ext uri="{FF2B5EF4-FFF2-40B4-BE49-F238E27FC236}">
                    <a16:creationId xmlns:a16="http://schemas.microsoft.com/office/drawing/2014/main" id="{AC3776A3-AFD3-F125-CF02-49913683B085}"/>
                  </a:ext>
                </a:extLst>
              </p:cNvPr>
              <p:cNvSpPr/>
              <p:nvPr/>
            </p:nvSpPr>
            <p:spPr>
              <a:xfrm>
                <a:off x="9149429" y="560765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4" name="任意多边形: 形状 11763">
                <a:extLst>
                  <a:ext uri="{FF2B5EF4-FFF2-40B4-BE49-F238E27FC236}">
                    <a16:creationId xmlns:a16="http://schemas.microsoft.com/office/drawing/2014/main" id="{B202F4A3-0FC9-0D44-E69C-F8E6A795B6D0}"/>
                  </a:ext>
                </a:extLst>
              </p:cNvPr>
              <p:cNvSpPr/>
              <p:nvPr/>
            </p:nvSpPr>
            <p:spPr>
              <a:xfrm>
                <a:off x="9149429" y="56538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5" name="任意多边形: 形状 11764">
                <a:extLst>
                  <a:ext uri="{FF2B5EF4-FFF2-40B4-BE49-F238E27FC236}">
                    <a16:creationId xmlns:a16="http://schemas.microsoft.com/office/drawing/2014/main" id="{9B2FE4AD-5FDB-7EBA-8F4C-78EEBBF6D74C}"/>
                  </a:ext>
                </a:extLst>
              </p:cNvPr>
              <p:cNvSpPr/>
              <p:nvPr/>
            </p:nvSpPr>
            <p:spPr>
              <a:xfrm>
                <a:off x="9149429" y="570014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6" name="任意多边形: 形状 11765">
                <a:extLst>
                  <a:ext uri="{FF2B5EF4-FFF2-40B4-BE49-F238E27FC236}">
                    <a16:creationId xmlns:a16="http://schemas.microsoft.com/office/drawing/2014/main" id="{378FEB4D-7A19-1ED0-376E-9A7084394884}"/>
                  </a:ext>
                </a:extLst>
              </p:cNvPr>
              <p:cNvSpPr/>
              <p:nvPr/>
            </p:nvSpPr>
            <p:spPr>
              <a:xfrm>
                <a:off x="9149429" y="57463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7" name="任意多边形: 形状 11766">
                <a:extLst>
                  <a:ext uri="{FF2B5EF4-FFF2-40B4-BE49-F238E27FC236}">
                    <a16:creationId xmlns:a16="http://schemas.microsoft.com/office/drawing/2014/main" id="{86C3C489-A152-7E54-347E-0CBE2D8201C6}"/>
                  </a:ext>
                </a:extLst>
              </p:cNvPr>
              <p:cNvSpPr/>
              <p:nvPr/>
            </p:nvSpPr>
            <p:spPr>
              <a:xfrm>
                <a:off x="9149429" y="579253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8" name="任意多边形: 形状 11767">
                <a:extLst>
                  <a:ext uri="{FF2B5EF4-FFF2-40B4-BE49-F238E27FC236}">
                    <a16:creationId xmlns:a16="http://schemas.microsoft.com/office/drawing/2014/main" id="{79B49E5E-09C5-67AE-3FD8-67A3AE509A2C}"/>
                  </a:ext>
                </a:extLst>
              </p:cNvPr>
              <p:cNvSpPr/>
              <p:nvPr/>
            </p:nvSpPr>
            <p:spPr>
              <a:xfrm>
                <a:off x="9149429" y="588502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9" name="任意多边形: 形状 11768">
                <a:extLst>
                  <a:ext uri="{FF2B5EF4-FFF2-40B4-BE49-F238E27FC236}">
                    <a16:creationId xmlns:a16="http://schemas.microsoft.com/office/drawing/2014/main" id="{1BB81B3A-A100-D5BA-38E9-C97CBD745212}"/>
                  </a:ext>
                </a:extLst>
              </p:cNvPr>
              <p:cNvSpPr/>
              <p:nvPr/>
            </p:nvSpPr>
            <p:spPr>
              <a:xfrm>
                <a:off x="9149429" y="59312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0" name="任意多边形: 形状 11769">
                <a:extLst>
                  <a:ext uri="{FF2B5EF4-FFF2-40B4-BE49-F238E27FC236}">
                    <a16:creationId xmlns:a16="http://schemas.microsoft.com/office/drawing/2014/main" id="{8EBD9E81-ADED-86D0-E588-CD2254254586}"/>
                  </a:ext>
                </a:extLst>
              </p:cNvPr>
              <p:cNvSpPr/>
              <p:nvPr/>
            </p:nvSpPr>
            <p:spPr>
              <a:xfrm>
                <a:off x="9149429" y="59774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1" name="任意多边形: 形状 11770">
                <a:extLst>
                  <a:ext uri="{FF2B5EF4-FFF2-40B4-BE49-F238E27FC236}">
                    <a16:creationId xmlns:a16="http://schemas.microsoft.com/office/drawing/2014/main" id="{8B7A99C8-209B-28C2-577C-D75C460D76D2}"/>
                  </a:ext>
                </a:extLst>
              </p:cNvPr>
              <p:cNvSpPr/>
              <p:nvPr/>
            </p:nvSpPr>
            <p:spPr>
              <a:xfrm>
                <a:off x="9149429" y="60237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2" name="任意多边形: 形状 11771">
                <a:extLst>
                  <a:ext uri="{FF2B5EF4-FFF2-40B4-BE49-F238E27FC236}">
                    <a16:creationId xmlns:a16="http://schemas.microsoft.com/office/drawing/2014/main" id="{879C7003-AE28-166A-C020-C639E6BA63E4}"/>
                  </a:ext>
                </a:extLst>
              </p:cNvPr>
              <p:cNvSpPr/>
              <p:nvPr/>
            </p:nvSpPr>
            <p:spPr>
              <a:xfrm>
                <a:off x="9149429" y="60699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3" name="任意多边形: 形状 11772">
                <a:extLst>
                  <a:ext uri="{FF2B5EF4-FFF2-40B4-BE49-F238E27FC236}">
                    <a16:creationId xmlns:a16="http://schemas.microsoft.com/office/drawing/2014/main" id="{F3E62DCD-CB89-7BA5-CB27-12C931109971}"/>
                  </a:ext>
                </a:extLst>
              </p:cNvPr>
              <p:cNvSpPr/>
              <p:nvPr/>
            </p:nvSpPr>
            <p:spPr>
              <a:xfrm>
                <a:off x="9149429" y="61160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4" name="任意多边形: 形状 11773">
                <a:extLst>
                  <a:ext uri="{FF2B5EF4-FFF2-40B4-BE49-F238E27FC236}">
                    <a16:creationId xmlns:a16="http://schemas.microsoft.com/office/drawing/2014/main" id="{9A1B59B5-DB37-8079-48AF-AC82C514AA7C}"/>
                  </a:ext>
                </a:extLst>
              </p:cNvPr>
              <p:cNvSpPr/>
              <p:nvPr/>
            </p:nvSpPr>
            <p:spPr>
              <a:xfrm>
                <a:off x="9149429" y="6162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5" name="任意多边形: 形状 11774">
                <a:extLst>
                  <a:ext uri="{FF2B5EF4-FFF2-40B4-BE49-F238E27FC236}">
                    <a16:creationId xmlns:a16="http://schemas.microsoft.com/office/drawing/2014/main" id="{112DA920-5F92-1ECB-BCC4-A3AC7D38488B}"/>
                  </a:ext>
                </a:extLst>
              </p:cNvPr>
              <p:cNvSpPr/>
              <p:nvPr/>
            </p:nvSpPr>
            <p:spPr>
              <a:xfrm>
                <a:off x="9149429" y="62085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6" name="任意多边形: 形状 11775">
                <a:extLst>
                  <a:ext uri="{FF2B5EF4-FFF2-40B4-BE49-F238E27FC236}">
                    <a16:creationId xmlns:a16="http://schemas.microsoft.com/office/drawing/2014/main" id="{ACA0803E-FEED-06C9-3CCD-2C27063D1CDA}"/>
                  </a:ext>
                </a:extLst>
              </p:cNvPr>
              <p:cNvSpPr/>
              <p:nvPr/>
            </p:nvSpPr>
            <p:spPr>
              <a:xfrm>
                <a:off x="9149429" y="62547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7" name="任意多边形: 形状 11776">
                <a:extLst>
                  <a:ext uri="{FF2B5EF4-FFF2-40B4-BE49-F238E27FC236}">
                    <a16:creationId xmlns:a16="http://schemas.microsoft.com/office/drawing/2014/main" id="{03A79C2C-E31C-BD37-473F-F83E4AF2DF5F}"/>
                  </a:ext>
                </a:extLst>
              </p:cNvPr>
              <p:cNvSpPr/>
              <p:nvPr/>
            </p:nvSpPr>
            <p:spPr>
              <a:xfrm>
                <a:off x="822655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8" name="任意多边形: 形状 11777">
                <a:extLst>
                  <a:ext uri="{FF2B5EF4-FFF2-40B4-BE49-F238E27FC236}">
                    <a16:creationId xmlns:a16="http://schemas.microsoft.com/office/drawing/2014/main" id="{7563C557-0083-1E56-9ADA-397914A5C8EF}"/>
                  </a:ext>
                </a:extLst>
              </p:cNvPr>
              <p:cNvSpPr/>
              <p:nvPr/>
            </p:nvSpPr>
            <p:spPr>
              <a:xfrm>
                <a:off x="822655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79" name="任意多边形: 形状 11778">
                <a:extLst>
                  <a:ext uri="{FF2B5EF4-FFF2-40B4-BE49-F238E27FC236}">
                    <a16:creationId xmlns:a16="http://schemas.microsoft.com/office/drawing/2014/main" id="{D9532CAF-E412-F1D0-9512-3C78B905BC42}"/>
                  </a:ext>
                </a:extLst>
              </p:cNvPr>
              <p:cNvSpPr/>
              <p:nvPr/>
            </p:nvSpPr>
            <p:spPr>
              <a:xfrm>
                <a:off x="822655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0" name="任意多边形: 形状 11779">
                <a:extLst>
                  <a:ext uri="{FF2B5EF4-FFF2-40B4-BE49-F238E27FC236}">
                    <a16:creationId xmlns:a16="http://schemas.microsoft.com/office/drawing/2014/main" id="{BAFB7328-6CC7-DB56-2008-187D1B807C7D}"/>
                  </a:ext>
                </a:extLst>
              </p:cNvPr>
              <p:cNvSpPr/>
              <p:nvPr/>
            </p:nvSpPr>
            <p:spPr>
              <a:xfrm>
                <a:off x="822655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1" name="任意多边形: 形状 11780">
                <a:extLst>
                  <a:ext uri="{FF2B5EF4-FFF2-40B4-BE49-F238E27FC236}">
                    <a16:creationId xmlns:a16="http://schemas.microsoft.com/office/drawing/2014/main" id="{5E9C1C89-1407-C9E0-1D6E-3E7E8AD7DAF4}"/>
                  </a:ext>
                </a:extLst>
              </p:cNvPr>
              <p:cNvSpPr/>
              <p:nvPr/>
            </p:nvSpPr>
            <p:spPr>
              <a:xfrm>
                <a:off x="822655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2" name="任意多边形: 形状 11781">
                <a:extLst>
                  <a:ext uri="{FF2B5EF4-FFF2-40B4-BE49-F238E27FC236}">
                    <a16:creationId xmlns:a16="http://schemas.microsoft.com/office/drawing/2014/main" id="{7B6F02C7-A260-625F-C07E-42F3F0B69576}"/>
                  </a:ext>
                </a:extLst>
              </p:cNvPr>
              <p:cNvSpPr/>
              <p:nvPr/>
            </p:nvSpPr>
            <p:spPr>
              <a:xfrm>
                <a:off x="822655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3" name="任意多边形: 形状 11782">
                <a:extLst>
                  <a:ext uri="{FF2B5EF4-FFF2-40B4-BE49-F238E27FC236}">
                    <a16:creationId xmlns:a16="http://schemas.microsoft.com/office/drawing/2014/main" id="{41AF3623-979B-178A-6805-72D801E158B6}"/>
                  </a:ext>
                </a:extLst>
              </p:cNvPr>
              <p:cNvSpPr/>
              <p:nvPr/>
            </p:nvSpPr>
            <p:spPr>
              <a:xfrm>
                <a:off x="822655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4" name="任意多边形: 形状 11783">
                <a:extLst>
                  <a:ext uri="{FF2B5EF4-FFF2-40B4-BE49-F238E27FC236}">
                    <a16:creationId xmlns:a16="http://schemas.microsoft.com/office/drawing/2014/main" id="{BF809E47-65A2-122B-7189-3A18C26B5481}"/>
                  </a:ext>
                </a:extLst>
              </p:cNvPr>
              <p:cNvSpPr/>
              <p:nvPr/>
            </p:nvSpPr>
            <p:spPr>
              <a:xfrm>
                <a:off x="822655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5" name="任意多边形: 形状 11784">
                <a:extLst>
                  <a:ext uri="{FF2B5EF4-FFF2-40B4-BE49-F238E27FC236}">
                    <a16:creationId xmlns:a16="http://schemas.microsoft.com/office/drawing/2014/main" id="{014FD102-8451-85E0-49E1-B3E5B865332C}"/>
                  </a:ext>
                </a:extLst>
              </p:cNvPr>
              <p:cNvSpPr/>
              <p:nvPr/>
            </p:nvSpPr>
            <p:spPr>
              <a:xfrm>
                <a:off x="822655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6" name="任意多边形: 形状 11785">
                <a:extLst>
                  <a:ext uri="{FF2B5EF4-FFF2-40B4-BE49-F238E27FC236}">
                    <a16:creationId xmlns:a16="http://schemas.microsoft.com/office/drawing/2014/main" id="{638EE8F8-34F0-F890-2C14-CC4948D4144F}"/>
                  </a:ext>
                </a:extLst>
              </p:cNvPr>
              <p:cNvSpPr/>
              <p:nvPr/>
            </p:nvSpPr>
            <p:spPr>
              <a:xfrm>
                <a:off x="822655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7" name="任意多边形: 形状 11786">
                <a:extLst>
                  <a:ext uri="{FF2B5EF4-FFF2-40B4-BE49-F238E27FC236}">
                    <a16:creationId xmlns:a16="http://schemas.microsoft.com/office/drawing/2014/main" id="{A952EA53-3D89-D246-F037-9ADAC8F717FE}"/>
                  </a:ext>
                </a:extLst>
              </p:cNvPr>
              <p:cNvSpPr/>
              <p:nvPr/>
            </p:nvSpPr>
            <p:spPr>
              <a:xfrm>
                <a:off x="822655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8" name="任意多边形: 形状 11787">
                <a:extLst>
                  <a:ext uri="{FF2B5EF4-FFF2-40B4-BE49-F238E27FC236}">
                    <a16:creationId xmlns:a16="http://schemas.microsoft.com/office/drawing/2014/main" id="{1C60C67E-9B8B-E1F5-AF10-FD5227E00A0A}"/>
                  </a:ext>
                </a:extLst>
              </p:cNvPr>
              <p:cNvSpPr/>
              <p:nvPr/>
            </p:nvSpPr>
            <p:spPr>
              <a:xfrm>
                <a:off x="822655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89" name="任意多边形: 形状 11788">
                <a:extLst>
                  <a:ext uri="{FF2B5EF4-FFF2-40B4-BE49-F238E27FC236}">
                    <a16:creationId xmlns:a16="http://schemas.microsoft.com/office/drawing/2014/main" id="{F810CABB-6802-397E-A1BD-B079AE1965EF}"/>
                  </a:ext>
                </a:extLst>
              </p:cNvPr>
              <p:cNvSpPr/>
              <p:nvPr/>
            </p:nvSpPr>
            <p:spPr>
              <a:xfrm>
                <a:off x="822655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0" name="任意多边形: 形状 11789">
                <a:extLst>
                  <a:ext uri="{FF2B5EF4-FFF2-40B4-BE49-F238E27FC236}">
                    <a16:creationId xmlns:a16="http://schemas.microsoft.com/office/drawing/2014/main" id="{B5479C3F-8DBC-8CD1-BC12-F1C2458BC306}"/>
                  </a:ext>
                </a:extLst>
              </p:cNvPr>
              <p:cNvSpPr/>
              <p:nvPr/>
            </p:nvSpPr>
            <p:spPr>
              <a:xfrm>
                <a:off x="8226552" y="5949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1" name="任意多边形: 形状 11790">
                <a:extLst>
                  <a:ext uri="{FF2B5EF4-FFF2-40B4-BE49-F238E27FC236}">
                    <a16:creationId xmlns:a16="http://schemas.microsoft.com/office/drawing/2014/main" id="{B05ECAC6-A114-396E-9DA7-18633DD69A1D}"/>
                  </a:ext>
                </a:extLst>
              </p:cNvPr>
              <p:cNvSpPr/>
              <p:nvPr/>
            </p:nvSpPr>
            <p:spPr>
              <a:xfrm>
                <a:off x="822655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2" name="任意多边形: 形状 11791">
                <a:extLst>
                  <a:ext uri="{FF2B5EF4-FFF2-40B4-BE49-F238E27FC236}">
                    <a16:creationId xmlns:a16="http://schemas.microsoft.com/office/drawing/2014/main" id="{89863D7B-9402-A7B8-3311-5418C1939FB4}"/>
                  </a:ext>
                </a:extLst>
              </p:cNvPr>
              <p:cNvSpPr/>
              <p:nvPr/>
            </p:nvSpPr>
            <p:spPr>
              <a:xfrm>
                <a:off x="8226552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3" name="任意多边形: 形状 11792">
                <a:extLst>
                  <a:ext uri="{FF2B5EF4-FFF2-40B4-BE49-F238E27FC236}">
                    <a16:creationId xmlns:a16="http://schemas.microsoft.com/office/drawing/2014/main" id="{FD7B6273-CD72-34E5-A1D3-4D31AEB62951}"/>
                  </a:ext>
                </a:extLst>
              </p:cNvPr>
              <p:cNvSpPr/>
              <p:nvPr/>
            </p:nvSpPr>
            <p:spPr>
              <a:xfrm>
                <a:off x="822655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4" name="任意多边形: 形状 11793">
                <a:extLst>
                  <a:ext uri="{FF2B5EF4-FFF2-40B4-BE49-F238E27FC236}">
                    <a16:creationId xmlns:a16="http://schemas.microsoft.com/office/drawing/2014/main" id="{B923B237-EBBB-C779-07AD-FCEF13560C04}"/>
                  </a:ext>
                </a:extLst>
              </p:cNvPr>
              <p:cNvSpPr/>
              <p:nvPr/>
            </p:nvSpPr>
            <p:spPr>
              <a:xfrm>
                <a:off x="822655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5" name="任意多边形: 形状 11794">
                <a:extLst>
                  <a:ext uri="{FF2B5EF4-FFF2-40B4-BE49-F238E27FC236}">
                    <a16:creationId xmlns:a16="http://schemas.microsoft.com/office/drawing/2014/main" id="{9993CF20-2A59-B966-4869-C9C73211D978}"/>
                  </a:ext>
                </a:extLst>
              </p:cNvPr>
              <p:cNvSpPr/>
              <p:nvPr/>
            </p:nvSpPr>
            <p:spPr>
              <a:xfrm>
                <a:off x="822655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6" name="任意多边形: 形状 11795">
                <a:extLst>
                  <a:ext uri="{FF2B5EF4-FFF2-40B4-BE49-F238E27FC236}">
                    <a16:creationId xmlns:a16="http://schemas.microsoft.com/office/drawing/2014/main" id="{09881F24-0F81-4D51-C784-5DBC2EDD0CAA}"/>
                  </a:ext>
                </a:extLst>
              </p:cNvPr>
              <p:cNvSpPr/>
              <p:nvPr/>
            </p:nvSpPr>
            <p:spPr>
              <a:xfrm>
                <a:off x="822655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7" name="任意多边形: 形状 11796">
                <a:extLst>
                  <a:ext uri="{FF2B5EF4-FFF2-40B4-BE49-F238E27FC236}">
                    <a16:creationId xmlns:a16="http://schemas.microsoft.com/office/drawing/2014/main" id="{0BAE745A-BA6B-F4A0-17E7-AB568A495074}"/>
                  </a:ext>
                </a:extLst>
              </p:cNvPr>
              <p:cNvSpPr/>
              <p:nvPr/>
            </p:nvSpPr>
            <p:spPr>
              <a:xfrm>
                <a:off x="8182737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8" name="任意多边形: 形状 11797">
                <a:extLst>
                  <a:ext uri="{FF2B5EF4-FFF2-40B4-BE49-F238E27FC236}">
                    <a16:creationId xmlns:a16="http://schemas.microsoft.com/office/drawing/2014/main" id="{91A6C427-0B39-AD7B-B112-B7D6D6B07531}"/>
                  </a:ext>
                </a:extLst>
              </p:cNvPr>
              <p:cNvSpPr/>
              <p:nvPr/>
            </p:nvSpPr>
            <p:spPr>
              <a:xfrm>
                <a:off x="8182737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9" name="任意多边形: 形状 11798">
                <a:extLst>
                  <a:ext uri="{FF2B5EF4-FFF2-40B4-BE49-F238E27FC236}">
                    <a16:creationId xmlns:a16="http://schemas.microsoft.com/office/drawing/2014/main" id="{B1FF2246-D60A-82EF-7EB5-036957C9F325}"/>
                  </a:ext>
                </a:extLst>
              </p:cNvPr>
              <p:cNvSpPr/>
              <p:nvPr/>
            </p:nvSpPr>
            <p:spPr>
              <a:xfrm>
                <a:off x="8182737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0" name="任意多边形: 形状 11799">
                <a:extLst>
                  <a:ext uri="{FF2B5EF4-FFF2-40B4-BE49-F238E27FC236}">
                    <a16:creationId xmlns:a16="http://schemas.microsoft.com/office/drawing/2014/main" id="{2EE90DBD-80D5-9288-ADB1-85A9D42DD804}"/>
                  </a:ext>
                </a:extLst>
              </p:cNvPr>
              <p:cNvSpPr/>
              <p:nvPr/>
            </p:nvSpPr>
            <p:spPr>
              <a:xfrm>
                <a:off x="8182737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1" name="任意多边形: 形状 11800">
                <a:extLst>
                  <a:ext uri="{FF2B5EF4-FFF2-40B4-BE49-F238E27FC236}">
                    <a16:creationId xmlns:a16="http://schemas.microsoft.com/office/drawing/2014/main" id="{EA4EEBDF-14D4-5EBD-9415-66D493BB54E2}"/>
                  </a:ext>
                </a:extLst>
              </p:cNvPr>
              <p:cNvSpPr/>
              <p:nvPr/>
            </p:nvSpPr>
            <p:spPr>
              <a:xfrm>
                <a:off x="8182737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2" name="任意多边形: 形状 11801">
                <a:extLst>
                  <a:ext uri="{FF2B5EF4-FFF2-40B4-BE49-F238E27FC236}">
                    <a16:creationId xmlns:a16="http://schemas.microsoft.com/office/drawing/2014/main" id="{07F7EC6B-462A-2D25-B770-139C3CA83D98}"/>
                  </a:ext>
                </a:extLst>
              </p:cNvPr>
              <p:cNvSpPr/>
              <p:nvPr/>
            </p:nvSpPr>
            <p:spPr>
              <a:xfrm>
                <a:off x="8182737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3" name="任意多边形: 形状 11802">
                <a:extLst>
                  <a:ext uri="{FF2B5EF4-FFF2-40B4-BE49-F238E27FC236}">
                    <a16:creationId xmlns:a16="http://schemas.microsoft.com/office/drawing/2014/main" id="{BD447658-945E-8A2D-2EF1-863745B40AB3}"/>
                  </a:ext>
                </a:extLst>
              </p:cNvPr>
              <p:cNvSpPr/>
              <p:nvPr/>
            </p:nvSpPr>
            <p:spPr>
              <a:xfrm>
                <a:off x="8182737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4" name="任意多边形: 形状 11803">
                <a:extLst>
                  <a:ext uri="{FF2B5EF4-FFF2-40B4-BE49-F238E27FC236}">
                    <a16:creationId xmlns:a16="http://schemas.microsoft.com/office/drawing/2014/main" id="{7E49B277-2A22-447F-9AD3-F2F4BEE89F9D}"/>
                  </a:ext>
                </a:extLst>
              </p:cNvPr>
              <p:cNvSpPr/>
              <p:nvPr/>
            </p:nvSpPr>
            <p:spPr>
              <a:xfrm>
                <a:off x="8182737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5" name="任意多边形: 形状 11804">
                <a:extLst>
                  <a:ext uri="{FF2B5EF4-FFF2-40B4-BE49-F238E27FC236}">
                    <a16:creationId xmlns:a16="http://schemas.microsoft.com/office/drawing/2014/main" id="{8F3FCA0E-6D6B-1A2E-ABEF-127D1BA4BB01}"/>
                  </a:ext>
                </a:extLst>
              </p:cNvPr>
              <p:cNvSpPr/>
              <p:nvPr/>
            </p:nvSpPr>
            <p:spPr>
              <a:xfrm>
                <a:off x="8182737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6" name="任意多边形: 形状 11805">
                <a:extLst>
                  <a:ext uri="{FF2B5EF4-FFF2-40B4-BE49-F238E27FC236}">
                    <a16:creationId xmlns:a16="http://schemas.microsoft.com/office/drawing/2014/main" id="{F7B29490-540F-0A13-17B1-8D91C5314664}"/>
                  </a:ext>
                </a:extLst>
              </p:cNvPr>
              <p:cNvSpPr/>
              <p:nvPr/>
            </p:nvSpPr>
            <p:spPr>
              <a:xfrm>
                <a:off x="8182737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7" name="任意多边形: 形状 11806">
                <a:extLst>
                  <a:ext uri="{FF2B5EF4-FFF2-40B4-BE49-F238E27FC236}">
                    <a16:creationId xmlns:a16="http://schemas.microsoft.com/office/drawing/2014/main" id="{AED3E6DE-00D6-E8DF-8184-8509DA0A20F5}"/>
                  </a:ext>
                </a:extLst>
              </p:cNvPr>
              <p:cNvSpPr/>
              <p:nvPr/>
            </p:nvSpPr>
            <p:spPr>
              <a:xfrm>
                <a:off x="8182737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8" name="任意多边形: 形状 11807">
                <a:extLst>
                  <a:ext uri="{FF2B5EF4-FFF2-40B4-BE49-F238E27FC236}">
                    <a16:creationId xmlns:a16="http://schemas.microsoft.com/office/drawing/2014/main" id="{7C1F3A53-9D72-E6D0-8C23-CECB55BBE8C5}"/>
                  </a:ext>
                </a:extLst>
              </p:cNvPr>
              <p:cNvSpPr/>
              <p:nvPr/>
            </p:nvSpPr>
            <p:spPr>
              <a:xfrm>
                <a:off x="8182737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09" name="任意多边形: 形状 11808">
                <a:extLst>
                  <a:ext uri="{FF2B5EF4-FFF2-40B4-BE49-F238E27FC236}">
                    <a16:creationId xmlns:a16="http://schemas.microsoft.com/office/drawing/2014/main" id="{FB8812B0-7321-0AD4-21D1-B549594D9D13}"/>
                  </a:ext>
                </a:extLst>
              </p:cNvPr>
              <p:cNvSpPr/>
              <p:nvPr/>
            </p:nvSpPr>
            <p:spPr>
              <a:xfrm>
                <a:off x="8182737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0" name="任意多边形: 形状 11809">
                <a:extLst>
                  <a:ext uri="{FF2B5EF4-FFF2-40B4-BE49-F238E27FC236}">
                    <a16:creationId xmlns:a16="http://schemas.microsoft.com/office/drawing/2014/main" id="{F9739CE1-EDD4-88B0-AC93-1BEA6CD5ACEC}"/>
                  </a:ext>
                </a:extLst>
              </p:cNvPr>
              <p:cNvSpPr/>
              <p:nvPr/>
            </p:nvSpPr>
            <p:spPr>
              <a:xfrm>
                <a:off x="8182737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1" name="任意多边形: 形状 11810">
                <a:extLst>
                  <a:ext uri="{FF2B5EF4-FFF2-40B4-BE49-F238E27FC236}">
                    <a16:creationId xmlns:a16="http://schemas.microsoft.com/office/drawing/2014/main" id="{B656E737-147F-3E5D-7F47-7D1EFDD3C887}"/>
                  </a:ext>
                </a:extLst>
              </p:cNvPr>
              <p:cNvSpPr/>
              <p:nvPr/>
            </p:nvSpPr>
            <p:spPr>
              <a:xfrm>
                <a:off x="8182737" y="60423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2" name="任意多边形: 形状 11811">
                <a:extLst>
                  <a:ext uri="{FF2B5EF4-FFF2-40B4-BE49-F238E27FC236}">
                    <a16:creationId xmlns:a16="http://schemas.microsoft.com/office/drawing/2014/main" id="{321268C8-5FE6-8494-759A-4186F1F57491}"/>
                  </a:ext>
                </a:extLst>
              </p:cNvPr>
              <p:cNvSpPr/>
              <p:nvPr/>
            </p:nvSpPr>
            <p:spPr>
              <a:xfrm>
                <a:off x="8182737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3" name="任意多边形: 形状 11812">
                <a:extLst>
                  <a:ext uri="{FF2B5EF4-FFF2-40B4-BE49-F238E27FC236}">
                    <a16:creationId xmlns:a16="http://schemas.microsoft.com/office/drawing/2014/main" id="{0D6B104C-B891-A775-0DD3-3CBBC69A226C}"/>
                  </a:ext>
                </a:extLst>
              </p:cNvPr>
              <p:cNvSpPr/>
              <p:nvPr/>
            </p:nvSpPr>
            <p:spPr>
              <a:xfrm>
                <a:off x="8182737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4" name="任意多边形: 形状 11813">
                <a:extLst>
                  <a:ext uri="{FF2B5EF4-FFF2-40B4-BE49-F238E27FC236}">
                    <a16:creationId xmlns:a16="http://schemas.microsoft.com/office/drawing/2014/main" id="{29B9BE58-6753-5529-DF8C-026B93353AC7}"/>
                  </a:ext>
                </a:extLst>
              </p:cNvPr>
              <p:cNvSpPr/>
              <p:nvPr/>
            </p:nvSpPr>
            <p:spPr>
              <a:xfrm>
                <a:off x="8182737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5" name="任意多边形: 形状 11814">
                <a:extLst>
                  <a:ext uri="{FF2B5EF4-FFF2-40B4-BE49-F238E27FC236}">
                    <a16:creationId xmlns:a16="http://schemas.microsoft.com/office/drawing/2014/main" id="{D9561E5D-C095-EE5A-E78E-D5EF71D5CC92}"/>
                  </a:ext>
                </a:extLst>
              </p:cNvPr>
              <p:cNvSpPr/>
              <p:nvPr/>
            </p:nvSpPr>
            <p:spPr>
              <a:xfrm>
                <a:off x="8182737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6" name="任意多边形: 形状 11815">
                <a:extLst>
                  <a:ext uri="{FF2B5EF4-FFF2-40B4-BE49-F238E27FC236}">
                    <a16:creationId xmlns:a16="http://schemas.microsoft.com/office/drawing/2014/main" id="{844E486B-D5E4-1E0F-2C12-248ECA718E92}"/>
                  </a:ext>
                </a:extLst>
              </p:cNvPr>
              <p:cNvSpPr/>
              <p:nvPr/>
            </p:nvSpPr>
            <p:spPr>
              <a:xfrm>
                <a:off x="8138922" y="53027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7" name="任意多边形: 形状 11816">
                <a:extLst>
                  <a:ext uri="{FF2B5EF4-FFF2-40B4-BE49-F238E27FC236}">
                    <a16:creationId xmlns:a16="http://schemas.microsoft.com/office/drawing/2014/main" id="{06FF223D-889D-BFF9-E9AE-1DE9C6CE048F}"/>
                  </a:ext>
                </a:extLst>
              </p:cNvPr>
              <p:cNvSpPr/>
              <p:nvPr/>
            </p:nvSpPr>
            <p:spPr>
              <a:xfrm>
                <a:off x="8138922" y="5348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8" name="任意多边形: 形状 11817">
                <a:extLst>
                  <a:ext uri="{FF2B5EF4-FFF2-40B4-BE49-F238E27FC236}">
                    <a16:creationId xmlns:a16="http://schemas.microsoft.com/office/drawing/2014/main" id="{6BCCBC3A-3AD7-C9BC-BC8F-A735040F734C}"/>
                  </a:ext>
                </a:extLst>
              </p:cNvPr>
              <p:cNvSpPr/>
              <p:nvPr/>
            </p:nvSpPr>
            <p:spPr>
              <a:xfrm>
                <a:off x="8138922" y="53951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19" name="任意多边形: 形状 11818">
                <a:extLst>
                  <a:ext uri="{FF2B5EF4-FFF2-40B4-BE49-F238E27FC236}">
                    <a16:creationId xmlns:a16="http://schemas.microsoft.com/office/drawing/2014/main" id="{0B8F9D7F-B582-D3E2-434E-E911761F86E4}"/>
                  </a:ext>
                </a:extLst>
              </p:cNvPr>
              <p:cNvSpPr/>
              <p:nvPr/>
            </p:nvSpPr>
            <p:spPr>
              <a:xfrm>
                <a:off x="8138922" y="54414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0" name="任意多边形: 形状 11819">
                <a:extLst>
                  <a:ext uri="{FF2B5EF4-FFF2-40B4-BE49-F238E27FC236}">
                    <a16:creationId xmlns:a16="http://schemas.microsoft.com/office/drawing/2014/main" id="{8641F58A-4D3B-B6A7-3714-C890698A24D0}"/>
                  </a:ext>
                </a:extLst>
              </p:cNvPr>
              <p:cNvSpPr/>
              <p:nvPr/>
            </p:nvSpPr>
            <p:spPr>
              <a:xfrm>
                <a:off x="8138922" y="5487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1" name="任意多边形: 形状 11820">
                <a:extLst>
                  <a:ext uri="{FF2B5EF4-FFF2-40B4-BE49-F238E27FC236}">
                    <a16:creationId xmlns:a16="http://schemas.microsoft.com/office/drawing/2014/main" id="{C42B89DE-34C6-7EDA-723E-CC1EADFEB761}"/>
                  </a:ext>
                </a:extLst>
              </p:cNvPr>
              <p:cNvSpPr/>
              <p:nvPr/>
            </p:nvSpPr>
            <p:spPr>
              <a:xfrm>
                <a:off x="8138922" y="55338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2" name="任意多边形: 形状 11821">
                <a:extLst>
                  <a:ext uri="{FF2B5EF4-FFF2-40B4-BE49-F238E27FC236}">
                    <a16:creationId xmlns:a16="http://schemas.microsoft.com/office/drawing/2014/main" id="{4F731E82-05E7-EA37-BE5A-DBE0B701C284}"/>
                  </a:ext>
                </a:extLst>
              </p:cNvPr>
              <p:cNvSpPr/>
              <p:nvPr/>
            </p:nvSpPr>
            <p:spPr>
              <a:xfrm>
                <a:off x="8138922" y="55801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3" name="任意多边形: 形状 11822">
                <a:extLst>
                  <a:ext uri="{FF2B5EF4-FFF2-40B4-BE49-F238E27FC236}">
                    <a16:creationId xmlns:a16="http://schemas.microsoft.com/office/drawing/2014/main" id="{7BA09CFA-C567-E036-8FAF-2606AAD4BD15}"/>
                  </a:ext>
                </a:extLst>
              </p:cNvPr>
              <p:cNvSpPr/>
              <p:nvPr/>
            </p:nvSpPr>
            <p:spPr>
              <a:xfrm>
                <a:off x="8138922" y="562632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4" name="任意多边形: 形状 11823">
                <a:extLst>
                  <a:ext uri="{FF2B5EF4-FFF2-40B4-BE49-F238E27FC236}">
                    <a16:creationId xmlns:a16="http://schemas.microsoft.com/office/drawing/2014/main" id="{D22C0479-828B-9862-8726-D3FF12866A5B}"/>
                  </a:ext>
                </a:extLst>
              </p:cNvPr>
              <p:cNvSpPr/>
              <p:nvPr/>
            </p:nvSpPr>
            <p:spPr>
              <a:xfrm>
                <a:off x="8138922" y="56725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5" name="任意多边形: 形状 11824">
                <a:extLst>
                  <a:ext uri="{FF2B5EF4-FFF2-40B4-BE49-F238E27FC236}">
                    <a16:creationId xmlns:a16="http://schemas.microsoft.com/office/drawing/2014/main" id="{4CECC8BF-BE14-655D-12CA-0A6E6644C868}"/>
                  </a:ext>
                </a:extLst>
              </p:cNvPr>
              <p:cNvSpPr/>
              <p:nvPr/>
            </p:nvSpPr>
            <p:spPr>
              <a:xfrm>
                <a:off x="8138922" y="57187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6" name="任意多边形: 形状 11825">
                <a:extLst>
                  <a:ext uri="{FF2B5EF4-FFF2-40B4-BE49-F238E27FC236}">
                    <a16:creationId xmlns:a16="http://schemas.microsoft.com/office/drawing/2014/main" id="{AAB04DB7-D58E-0C66-9EFC-1454B065487D}"/>
                  </a:ext>
                </a:extLst>
              </p:cNvPr>
              <p:cNvSpPr/>
              <p:nvPr/>
            </p:nvSpPr>
            <p:spPr>
              <a:xfrm>
                <a:off x="8138922" y="5765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7" name="任意多边形: 形状 11826">
                <a:extLst>
                  <a:ext uri="{FF2B5EF4-FFF2-40B4-BE49-F238E27FC236}">
                    <a16:creationId xmlns:a16="http://schemas.microsoft.com/office/drawing/2014/main" id="{BD92C896-9D59-14FA-8A4C-A3A97B82796B}"/>
                  </a:ext>
                </a:extLst>
              </p:cNvPr>
              <p:cNvSpPr/>
              <p:nvPr/>
            </p:nvSpPr>
            <p:spPr>
              <a:xfrm>
                <a:off x="8138922" y="5811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8" name="任意多边形: 形状 11827">
                <a:extLst>
                  <a:ext uri="{FF2B5EF4-FFF2-40B4-BE49-F238E27FC236}">
                    <a16:creationId xmlns:a16="http://schemas.microsoft.com/office/drawing/2014/main" id="{43865D12-B1B7-D422-BEDF-4C1EC46F2C76}"/>
                  </a:ext>
                </a:extLst>
              </p:cNvPr>
              <p:cNvSpPr/>
              <p:nvPr/>
            </p:nvSpPr>
            <p:spPr>
              <a:xfrm>
                <a:off x="8138922" y="58573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29" name="任意多边形: 形状 11828">
                <a:extLst>
                  <a:ext uri="{FF2B5EF4-FFF2-40B4-BE49-F238E27FC236}">
                    <a16:creationId xmlns:a16="http://schemas.microsoft.com/office/drawing/2014/main" id="{C2F6113B-CD42-913F-3B1B-31C511962932}"/>
                  </a:ext>
                </a:extLst>
              </p:cNvPr>
              <p:cNvSpPr/>
              <p:nvPr/>
            </p:nvSpPr>
            <p:spPr>
              <a:xfrm>
                <a:off x="8138922" y="5903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0" name="任意多边形: 形状 11829">
                <a:extLst>
                  <a:ext uri="{FF2B5EF4-FFF2-40B4-BE49-F238E27FC236}">
                    <a16:creationId xmlns:a16="http://schemas.microsoft.com/office/drawing/2014/main" id="{1B0E462D-CCD9-3800-13B7-472E36AD947B}"/>
                  </a:ext>
                </a:extLst>
              </p:cNvPr>
              <p:cNvSpPr/>
              <p:nvPr/>
            </p:nvSpPr>
            <p:spPr>
              <a:xfrm>
                <a:off x="8138922" y="59960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1" name="任意多边形: 形状 11830">
                <a:extLst>
                  <a:ext uri="{FF2B5EF4-FFF2-40B4-BE49-F238E27FC236}">
                    <a16:creationId xmlns:a16="http://schemas.microsoft.com/office/drawing/2014/main" id="{8D44510B-380E-9C84-EC48-670FAB82BE17}"/>
                  </a:ext>
                </a:extLst>
              </p:cNvPr>
              <p:cNvSpPr/>
              <p:nvPr/>
            </p:nvSpPr>
            <p:spPr>
              <a:xfrm>
                <a:off x="8138922" y="6088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2" name="任意多边形: 形状 11831">
                <a:extLst>
                  <a:ext uri="{FF2B5EF4-FFF2-40B4-BE49-F238E27FC236}">
                    <a16:creationId xmlns:a16="http://schemas.microsoft.com/office/drawing/2014/main" id="{071E40FB-9BA5-7F5F-9A1F-D6081763995A}"/>
                  </a:ext>
                </a:extLst>
              </p:cNvPr>
              <p:cNvSpPr/>
              <p:nvPr/>
            </p:nvSpPr>
            <p:spPr>
              <a:xfrm>
                <a:off x="8138922" y="61347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3" name="任意多边形: 形状 11832">
                <a:extLst>
                  <a:ext uri="{FF2B5EF4-FFF2-40B4-BE49-F238E27FC236}">
                    <a16:creationId xmlns:a16="http://schemas.microsoft.com/office/drawing/2014/main" id="{FB80EE7E-B569-9C44-0FA9-377BD43AECA8}"/>
                  </a:ext>
                </a:extLst>
              </p:cNvPr>
              <p:cNvSpPr/>
              <p:nvPr/>
            </p:nvSpPr>
            <p:spPr>
              <a:xfrm>
                <a:off x="8138922" y="618105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4" name="任意多边形: 形状 11833">
                <a:extLst>
                  <a:ext uri="{FF2B5EF4-FFF2-40B4-BE49-F238E27FC236}">
                    <a16:creationId xmlns:a16="http://schemas.microsoft.com/office/drawing/2014/main" id="{ED6A9B32-5AB5-CA11-9F6E-000C3A95B241}"/>
                  </a:ext>
                </a:extLst>
              </p:cNvPr>
              <p:cNvSpPr/>
              <p:nvPr/>
            </p:nvSpPr>
            <p:spPr>
              <a:xfrm>
                <a:off x="8138922" y="6227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5" name="任意多边形: 形状 11834">
                <a:extLst>
                  <a:ext uri="{FF2B5EF4-FFF2-40B4-BE49-F238E27FC236}">
                    <a16:creationId xmlns:a16="http://schemas.microsoft.com/office/drawing/2014/main" id="{A4EDDB6F-6B21-99D9-97B2-2AD6D588C4ED}"/>
                  </a:ext>
                </a:extLst>
              </p:cNvPr>
              <p:cNvSpPr/>
              <p:nvPr/>
            </p:nvSpPr>
            <p:spPr>
              <a:xfrm>
                <a:off x="8138922" y="62734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6" name="任意多边形: 形状 11835">
                <a:extLst>
                  <a:ext uri="{FF2B5EF4-FFF2-40B4-BE49-F238E27FC236}">
                    <a16:creationId xmlns:a16="http://schemas.microsoft.com/office/drawing/2014/main" id="{4BE75CF3-39D4-527C-56EC-1768CB917A72}"/>
                  </a:ext>
                </a:extLst>
              </p:cNvPr>
              <p:cNvSpPr/>
              <p:nvPr/>
            </p:nvSpPr>
            <p:spPr>
              <a:xfrm>
                <a:off x="8404955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7" name="任意多边形: 形状 11836">
                <a:extLst>
                  <a:ext uri="{FF2B5EF4-FFF2-40B4-BE49-F238E27FC236}">
                    <a16:creationId xmlns:a16="http://schemas.microsoft.com/office/drawing/2014/main" id="{61F3139F-C7E1-DDB2-E0F5-7CC4E46230D1}"/>
                  </a:ext>
                </a:extLst>
              </p:cNvPr>
              <p:cNvSpPr/>
              <p:nvPr/>
            </p:nvSpPr>
            <p:spPr>
              <a:xfrm>
                <a:off x="8404955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8" name="任意多边形: 形状 11837">
                <a:extLst>
                  <a:ext uri="{FF2B5EF4-FFF2-40B4-BE49-F238E27FC236}">
                    <a16:creationId xmlns:a16="http://schemas.microsoft.com/office/drawing/2014/main" id="{085C5443-43FF-985F-DBC8-7B50EB7E2B3B}"/>
                  </a:ext>
                </a:extLst>
              </p:cNvPr>
              <p:cNvSpPr/>
              <p:nvPr/>
            </p:nvSpPr>
            <p:spPr>
              <a:xfrm>
                <a:off x="8404955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39" name="任意多边形: 形状 11838">
                <a:extLst>
                  <a:ext uri="{FF2B5EF4-FFF2-40B4-BE49-F238E27FC236}">
                    <a16:creationId xmlns:a16="http://schemas.microsoft.com/office/drawing/2014/main" id="{B5CA1D58-5CF7-C731-9559-348C84997C6E}"/>
                  </a:ext>
                </a:extLst>
              </p:cNvPr>
              <p:cNvSpPr/>
              <p:nvPr/>
            </p:nvSpPr>
            <p:spPr>
              <a:xfrm>
                <a:off x="8404955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0" name="任意多边形: 形状 11839">
                <a:extLst>
                  <a:ext uri="{FF2B5EF4-FFF2-40B4-BE49-F238E27FC236}">
                    <a16:creationId xmlns:a16="http://schemas.microsoft.com/office/drawing/2014/main" id="{0DFAF6F9-E74E-E9C1-BC90-193B38265360}"/>
                  </a:ext>
                </a:extLst>
              </p:cNvPr>
              <p:cNvSpPr/>
              <p:nvPr/>
            </p:nvSpPr>
            <p:spPr>
              <a:xfrm>
                <a:off x="8404955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1" name="任意多边形: 形状 11840">
                <a:extLst>
                  <a:ext uri="{FF2B5EF4-FFF2-40B4-BE49-F238E27FC236}">
                    <a16:creationId xmlns:a16="http://schemas.microsoft.com/office/drawing/2014/main" id="{16D28B95-6934-E9ED-5127-47164ECFF266}"/>
                  </a:ext>
                </a:extLst>
              </p:cNvPr>
              <p:cNvSpPr/>
              <p:nvPr/>
            </p:nvSpPr>
            <p:spPr>
              <a:xfrm>
                <a:off x="8404955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2" name="任意多边形: 形状 11841">
                <a:extLst>
                  <a:ext uri="{FF2B5EF4-FFF2-40B4-BE49-F238E27FC236}">
                    <a16:creationId xmlns:a16="http://schemas.microsoft.com/office/drawing/2014/main" id="{2EDBE772-6A7F-CB46-2C40-FB0B708B06FB}"/>
                  </a:ext>
                </a:extLst>
              </p:cNvPr>
              <p:cNvSpPr/>
              <p:nvPr/>
            </p:nvSpPr>
            <p:spPr>
              <a:xfrm>
                <a:off x="8404955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3" name="任意多边形: 形状 11842">
                <a:extLst>
                  <a:ext uri="{FF2B5EF4-FFF2-40B4-BE49-F238E27FC236}">
                    <a16:creationId xmlns:a16="http://schemas.microsoft.com/office/drawing/2014/main" id="{8FA23B1E-6180-727F-4A30-61C01CDCE542}"/>
                  </a:ext>
                </a:extLst>
              </p:cNvPr>
              <p:cNvSpPr/>
              <p:nvPr/>
            </p:nvSpPr>
            <p:spPr>
              <a:xfrm>
                <a:off x="8404955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4" name="任意多边形: 形状 11843">
                <a:extLst>
                  <a:ext uri="{FF2B5EF4-FFF2-40B4-BE49-F238E27FC236}">
                    <a16:creationId xmlns:a16="http://schemas.microsoft.com/office/drawing/2014/main" id="{91E76BA0-4FDD-0466-EEEC-B6BEFB749BB1}"/>
                  </a:ext>
                </a:extLst>
              </p:cNvPr>
              <p:cNvSpPr/>
              <p:nvPr/>
            </p:nvSpPr>
            <p:spPr>
              <a:xfrm>
                <a:off x="8404955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5" name="任意多边形: 形状 11844">
                <a:extLst>
                  <a:ext uri="{FF2B5EF4-FFF2-40B4-BE49-F238E27FC236}">
                    <a16:creationId xmlns:a16="http://schemas.microsoft.com/office/drawing/2014/main" id="{1DA4A3C3-C2E6-AC41-FCA8-948998B887AB}"/>
                  </a:ext>
                </a:extLst>
              </p:cNvPr>
              <p:cNvSpPr/>
              <p:nvPr/>
            </p:nvSpPr>
            <p:spPr>
              <a:xfrm>
                <a:off x="8404955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6" name="任意多边形: 形状 11845">
                <a:extLst>
                  <a:ext uri="{FF2B5EF4-FFF2-40B4-BE49-F238E27FC236}">
                    <a16:creationId xmlns:a16="http://schemas.microsoft.com/office/drawing/2014/main" id="{D5A2DF83-C4D6-159F-CC84-93AB4748D588}"/>
                  </a:ext>
                </a:extLst>
              </p:cNvPr>
              <p:cNvSpPr/>
              <p:nvPr/>
            </p:nvSpPr>
            <p:spPr>
              <a:xfrm>
                <a:off x="8404955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7" name="任意多边形: 形状 11846">
                <a:extLst>
                  <a:ext uri="{FF2B5EF4-FFF2-40B4-BE49-F238E27FC236}">
                    <a16:creationId xmlns:a16="http://schemas.microsoft.com/office/drawing/2014/main" id="{BC73279D-5522-1967-3197-7630D13476E2}"/>
                  </a:ext>
                </a:extLst>
              </p:cNvPr>
              <p:cNvSpPr/>
              <p:nvPr/>
            </p:nvSpPr>
            <p:spPr>
              <a:xfrm>
                <a:off x="8404955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8" name="任意多边形: 形状 11847">
                <a:extLst>
                  <a:ext uri="{FF2B5EF4-FFF2-40B4-BE49-F238E27FC236}">
                    <a16:creationId xmlns:a16="http://schemas.microsoft.com/office/drawing/2014/main" id="{6A13E548-08E8-60C2-FCF8-B5484C6B5872}"/>
                  </a:ext>
                </a:extLst>
              </p:cNvPr>
              <p:cNvSpPr/>
              <p:nvPr/>
            </p:nvSpPr>
            <p:spPr>
              <a:xfrm>
                <a:off x="8404955" y="621344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49" name="任意多边形: 形状 11848">
                <a:extLst>
                  <a:ext uri="{FF2B5EF4-FFF2-40B4-BE49-F238E27FC236}">
                    <a16:creationId xmlns:a16="http://schemas.microsoft.com/office/drawing/2014/main" id="{1A181D12-1EB5-067E-08A5-66CB7B8EAC26}"/>
                  </a:ext>
                </a:extLst>
              </p:cNvPr>
              <p:cNvSpPr/>
              <p:nvPr/>
            </p:nvSpPr>
            <p:spPr>
              <a:xfrm>
                <a:off x="8361140" y="5566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0" name="任意多边形: 形状 11849">
                <a:extLst>
                  <a:ext uri="{FF2B5EF4-FFF2-40B4-BE49-F238E27FC236}">
                    <a16:creationId xmlns:a16="http://schemas.microsoft.com/office/drawing/2014/main" id="{8AC2CBBE-CFC3-DC25-A415-5290F000190D}"/>
                  </a:ext>
                </a:extLst>
              </p:cNvPr>
              <p:cNvSpPr/>
              <p:nvPr/>
            </p:nvSpPr>
            <p:spPr>
              <a:xfrm>
                <a:off x="8361140" y="561251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1" name="任意多边形: 形状 11850">
                <a:extLst>
                  <a:ext uri="{FF2B5EF4-FFF2-40B4-BE49-F238E27FC236}">
                    <a16:creationId xmlns:a16="http://schemas.microsoft.com/office/drawing/2014/main" id="{EF6FD226-622E-6B9F-EDF4-0F300D7F6DF8}"/>
                  </a:ext>
                </a:extLst>
              </p:cNvPr>
              <p:cNvSpPr/>
              <p:nvPr/>
            </p:nvSpPr>
            <p:spPr>
              <a:xfrm>
                <a:off x="8361140" y="565870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2" name="任意多边形: 形状 11851">
                <a:extLst>
                  <a:ext uri="{FF2B5EF4-FFF2-40B4-BE49-F238E27FC236}">
                    <a16:creationId xmlns:a16="http://schemas.microsoft.com/office/drawing/2014/main" id="{BC496F0A-AC9E-E3CD-201F-289A65D0A174}"/>
                  </a:ext>
                </a:extLst>
              </p:cNvPr>
              <p:cNvSpPr/>
              <p:nvPr/>
            </p:nvSpPr>
            <p:spPr>
              <a:xfrm>
                <a:off x="8361140" y="5704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3" name="任意多边形: 形状 11852">
                <a:extLst>
                  <a:ext uri="{FF2B5EF4-FFF2-40B4-BE49-F238E27FC236}">
                    <a16:creationId xmlns:a16="http://schemas.microsoft.com/office/drawing/2014/main" id="{603A622A-6A1E-246E-CBCB-703C743263D8}"/>
                  </a:ext>
                </a:extLst>
              </p:cNvPr>
              <p:cNvSpPr/>
              <p:nvPr/>
            </p:nvSpPr>
            <p:spPr>
              <a:xfrm>
                <a:off x="8361140" y="575119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4" name="任意多边形: 形状 11853">
                <a:extLst>
                  <a:ext uri="{FF2B5EF4-FFF2-40B4-BE49-F238E27FC236}">
                    <a16:creationId xmlns:a16="http://schemas.microsoft.com/office/drawing/2014/main" id="{87A32CCF-E4C7-989C-2E4C-7D9C7542E41C}"/>
                  </a:ext>
                </a:extLst>
              </p:cNvPr>
              <p:cNvSpPr/>
              <p:nvPr/>
            </p:nvSpPr>
            <p:spPr>
              <a:xfrm>
                <a:off x="8361140" y="57973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5" name="任意多边形: 形状 11854">
                <a:extLst>
                  <a:ext uri="{FF2B5EF4-FFF2-40B4-BE49-F238E27FC236}">
                    <a16:creationId xmlns:a16="http://schemas.microsoft.com/office/drawing/2014/main" id="{1DE3496E-0A20-0C8E-6190-9942631406FF}"/>
                  </a:ext>
                </a:extLst>
              </p:cNvPr>
              <p:cNvSpPr/>
              <p:nvPr/>
            </p:nvSpPr>
            <p:spPr>
              <a:xfrm>
                <a:off x="8361140" y="59360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6" name="任意多边形: 形状 11855">
                <a:extLst>
                  <a:ext uri="{FF2B5EF4-FFF2-40B4-BE49-F238E27FC236}">
                    <a16:creationId xmlns:a16="http://schemas.microsoft.com/office/drawing/2014/main" id="{3B0E42E8-9E07-5632-39C3-7A1580E494AC}"/>
                  </a:ext>
                </a:extLst>
              </p:cNvPr>
              <p:cNvSpPr/>
              <p:nvPr/>
            </p:nvSpPr>
            <p:spPr>
              <a:xfrm>
                <a:off x="8361140" y="5982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7" name="任意多边形: 形状 11856">
                <a:extLst>
                  <a:ext uri="{FF2B5EF4-FFF2-40B4-BE49-F238E27FC236}">
                    <a16:creationId xmlns:a16="http://schemas.microsoft.com/office/drawing/2014/main" id="{A3912318-1612-4407-40C6-8C5F2F296458}"/>
                  </a:ext>
                </a:extLst>
              </p:cNvPr>
              <p:cNvSpPr/>
              <p:nvPr/>
            </p:nvSpPr>
            <p:spPr>
              <a:xfrm>
                <a:off x="8361140" y="602856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8" name="任意多边形: 形状 11857">
                <a:extLst>
                  <a:ext uri="{FF2B5EF4-FFF2-40B4-BE49-F238E27FC236}">
                    <a16:creationId xmlns:a16="http://schemas.microsoft.com/office/drawing/2014/main" id="{2038E46C-7C90-E021-AC1D-F14C6EC688E9}"/>
                  </a:ext>
                </a:extLst>
              </p:cNvPr>
              <p:cNvSpPr/>
              <p:nvPr/>
            </p:nvSpPr>
            <p:spPr>
              <a:xfrm>
                <a:off x="8361140" y="607475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59" name="任意多边形: 形状 11858">
                <a:extLst>
                  <a:ext uri="{FF2B5EF4-FFF2-40B4-BE49-F238E27FC236}">
                    <a16:creationId xmlns:a16="http://schemas.microsoft.com/office/drawing/2014/main" id="{6DBFD7B8-AEFE-7D9E-4076-0CFF9C9A0432}"/>
                  </a:ext>
                </a:extLst>
              </p:cNvPr>
              <p:cNvSpPr/>
              <p:nvPr/>
            </p:nvSpPr>
            <p:spPr>
              <a:xfrm>
                <a:off x="8361140" y="61209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0" name="任意多边形: 形状 11859">
                <a:extLst>
                  <a:ext uri="{FF2B5EF4-FFF2-40B4-BE49-F238E27FC236}">
                    <a16:creationId xmlns:a16="http://schemas.microsoft.com/office/drawing/2014/main" id="{382C8003-CF1D-654B-1B7E-6EAB546C21A7}"/>
                  </a:ext>
                </a:extLst>
              </p:cNvPr>
              <p:cNvSpPr/>
              <p:nvPr/>
            </p:nvSpPr>
            <p:spPr>
              <a:xfrm>
                <a:off x="8361140" y="616724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1" name="任意多边形: 形状 11860">
                <a:extLst>
                  <a:ext uri="{FF2B5EF4-FFF2-40B4-BE49-F238E27FC236}">
                    <a16:creationId xmlns:a16="http://schemas.microsoft.com/office/drawing/2014/main" id="{952C4817-BEF7-8C19-DB71-AA3482F2547B}"/>
                  </a:ext>
                </a:extLst>
              </p:cNvPr>
              <p:cNvSpPr/>
              <p:nvPr/>
            </p:nvSpPr>
            <p:spPr>
              <a:xfrm>
                <a:off x="8361140" y="625963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2" name="任意多边形: 形状 11861">
                <a:extLst>
                  <a:ext uri="{FF2B5EF4-FFF2-40B4-BE49-F238E27FC236}">
                    <a16:creationId xmlns:a16="http://schemas.microsoft.com/office/drawing/2014/main" id="{7A9DA6B5-BC4F-9CC4-72D7-3205A8AC070D}"/>
                  </a:ext>
                </a:extLst>
              </p:cNvPr>
              <p:cNvSpPr/>
              <p:nvPr/>
            </p:nvSpPr>
            <p:spPr>
              <a:xfrm>
                <a:off x="6906196" y="53627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3" name="任意多边形: 形状 11862">
                <a:extLst>
                  <a:ext uri="{FF2B5EF4-FFF2-40B4-BE49-F238E27FC236}">
                    <a16:creationId xmlns:a16="http://schemas.microsoft.com/office/drawing/2014/main" id="{029488C2-C1A6-7954-F268-70892FBAF1DD}"/>
                  </a:ext>
                </a:extLst>
              </p:cNvPr>
              <p:cNvSpPr/>
              <p:nvPr/>
            </p:nvSpPr>
            <p:spPr>
              <a:xfrm>
                <a:off x="6906196" y="54089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4" name="任意多边形: 形状 11863">
                <a:extLst>
                  <a:ext uri="{FF2B5EF4-FFF2-40B4-BE49-F238E27FC236}">
                    <a16:creationId xmlns:a16="http://schemas.microsoft.com/office/drawing/2014/main" id="{443F200E-FF90-DF32-2F79-BB041179DD10}"/>
                  </a:ext>
                </a:extLst>
              </p:cNvPr>
              <p:cNvSpPr/>
              <p:nvPr/>
            </p:nvSpPr>
            <p:spPr>
              <a:xfrm>
                <a:off x="6906196" y="54551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5" name="任意多边形: 形状 11864">
                <a:extLst>
                  <a:ext uri="{FF2B5EF4-FFF2-40B4-BE49-F238E27FC236}">
                    <a16:creationId xmlns:a16="http://schemas.microsoft.com/office/drawing/2014/main" id="{9DF4B29E-9858-FE32-757B-282CCB34777B}"/>
                  </a:ext>
                </a:extLst>
              </p:cNvPr>
              <p:cNvSpPr/>
              <p:nvPr/>
            </p:nvSpPr>
            <p:spPr>
              <a:xfrm>
                <a:off x="6906196" y="550144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6" name="任意多边形: 形状 11865">
                <a:extLst>
                  <a:ext uri="{FF2B5EF4-FFF2-40B4-BE49-F238E27FC236}">
                    <a16:creationId xmlns:a16="http://schemas.microsoft.com/office/drawing/2014/main" id="{40DFA712-B453-5DA2-5279-C49F798EAA7E}"/>
                  </a:ext>
                </a:extLst>
              </p:cNvPr>
              <p:cNvSpPr/>
              <p:nvPr/>
            </p:nvSpPr>
            <p:spPr>
              <a:xfrm>
                <a:off x="6906196" y="55476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7" name="任意多边形: 形状 11866">
                <a:extLst>
                  <a:ext uri="{FF2B5EF4-FFF2-40B4-BE49-F238E27FC236}">
                    <a16:creationId xmlns:a16="http://schemas.microsoft.com/office/drawing/2014/main" id="{2F7E4C6F-687C-0881-BF8E-4AF90452A796}"/>
                  </a:ext>
                </a:extLst>
              </p:cNvPr>
              <p:cNvSpPr/>
              <p:nvPr/>
            </p:nvSpPr>
            <p:spPr>
              <a:xfrm>
                <a:off x="6906196" y="559384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8" name="任意多边形: 形状 11867">
                <a:extLst>
                  <a:ext uri="{FF2B5EF4-FFF2-40B4-BE49-F238E27FC236}">
                    <a16:creationId xmlns:a16="http://schemas.microsoft.com/office/drawing/2014/main" id="{4068A27D-75F7-1614-0F78-192323C8D649}"/>
                  </a:ext>
                </a:extLst>
              </p:cNvPr>
              <p:cNvSpPr/>
              <p:nvPr/>
            </p:nvSpPr>
            <p:spPr>
              <a:xfrm>
                <a:off x="6906196" y="5640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69" name="任意多边形: 形状 11868">
                <a:extLst>
                  <a:ext uri="{FF2B5EF4-FFF2-40B4-BE49-F238E27FC236}">
                    <a16:creationId xmlns:a16="http://schemas.microsoft.com/office/drawing/2014/main" id="{AD56411E-E58E-F8CC-BCFA-8BC39444FD58}"/>
                  </a:ext>
                </a:extLst>
              </p:cNvPr>
              <p:cNvSpPr/>
              <p:nvPr/>
            </p:nvSpPr>
            <p:spPr>
              <a:xfrm>
                <a:off x="6906196" y="5686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0" name="任意多边形: 形状 11869">
                <a:extLst>
                  <a:ext uri="{FF2B5EF4-FFF2-40B4-BE49-F238E27FC236}">
                    <a16:creationId xmlns:a16="http://schemas.microsoft.com/office/drawing/2014/main" id="{093CE2A8-DD92-B386-8A4D-012CE134B3F3}"/>
                  </a:ext>
                </a:extLst>
              </p:cNvPr>
              <p:cNvSpPr/>
              <p:nvPr/>
            </p:nvSpPr>
            <p:spPr>
              <a:xfrm>
                <a:off x="6906196" y="573252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1" name="任意多边形: 形状 11870">
                <a:extLst>
                  <a:ext uri="{FF2B5EF4-FFF2-40B4-BE49-F238E27FC236}">
                    <a16:creationId xmlns:a16="http://schemas.microsoft.com/office/drawing/2014/main" id="{AB0830AD-F4A4-E3A6-4482-51036273E2A4}"/>
                  </a:ext>
                </a:extLst>
              </p:cNvPr>
              <p:cNvSpPr/>
              <p:nvPr/>
            </p:nvSpPr>
            <p:spPr>
              <a:xfrm>
                <a:off x="6906196" y="57787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2" name="任意多边形: 形状 11871">
                <a:extLst>
                  <a:ext uri="{FF2B5EF4-FFF2-40B4-BE49-F238E27FC236}">
                    <a16:creationId xmlns:a16="http://schemas.microsoft.com/office/drawing/2014/main" id="{CA1B3C39-5754-69FA-CF08-73793A49DE42}"/>
                  </a:ext>
                </a:extLst>
              </p:cNvPr>
              <p:cNvSpPr/>
              <p:nvPr/>
            </p:nvSpPr>
            <p:spPr>
              <a:xfrm>
                <a:off x="6906196" y="58250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3" name="任意多边形: 形状 11872">
                <a:extLst>
                  <a:ext uri="{FF2B5EF4-FFF2-40B4-BE49-F238E27FC236}">
                    <a16:creationId xmlns:a16="http://schemas.microsoft.com/office/drawing/2014/main" id="{9480B21D-29CD-62EB-3C27-DCCEC1147185}"/>
                  </a:ext>
                </a:extLst>
              </p:cNvPr>
              <p:cNvSpPr/>
              <p:nvPr/>
            </p:nvSpPr>
            <p:spPr>
              <a:xfrm>
                <a:off x="6906196" y="59174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4" name="任意多边形: 形状 11873">
                <a:extLst>
                  <a:ext uri="{FF2B5EF4-FFF2-40B4-BE49-F238E27FC236}">
                    <a16:creationId xmlns:a16="http://schemas.microsoft.com/office/drawing/2014/main" id="{4A150607-E26E-BF88-0723-1D7359CD0CC8}"/>
                  </a:ext>
                </a:extLst>
              </p:cNvPr>
              <p:cNvSpPr/>
              <p:nvPr/>
            </p:nvSpPr>
            <p:spPr>
              <a:xfrm>
                <a:off x="6906196" y="596369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5" name="任意多边形: 形状 11874">
                <a:extLst>
                  <a:ext uri="{FF2B5EF4-FFF2-40B4-BE49-F238E27FC236}">
                    <a16:creationId xmlns:a16="http://schemas.microsoft.com/office/drawing/2014/main" id="{08B7DFC9-13F1-92C6-CE9D-D52420EB625C}"/>
                  </a:ext>
                </a:extLst>
              </p:cNvPr>
              <p:cNvSpPr/>
              <p:nvPr/>
            </p:nvSpPr>
            <p:spPr>
              <a:xfrm>
                <a:off x="6906196" y="600989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6" name="任意多边形: 形状 11875">
                <a:extLst>
                  <a:ext uri="{FF2B5EF4-FFF2-40B4-BE49-F238E27FC236}">
                    <a16:creationId xmlns:a16="http://schemas.microsoft.com/office/drawing/2014/main" id="{07A94D22-2BCD-2BEA-7D54-57E1689BD311}"/>
                  </a:ext>
                </a:extLst>
              </p:cNvPr>
              <p:cNvSpPr/>
              <p:nvPr/>
            </p:nvSpPr>
            <p:spPr>
              <a:xfrm>
                <a:off x="6906196" y="60560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7" name="任意多边形: 形状 11876">
                <a:extLst>
                  <a:ext uri="{FF2B5EF4-FFF2-40B4-BE49-F238E27FC236}">
                    <a16:creationId xmlns:a16="http://schemas.microsoft.com/office/drawing/2014/main" id="{1CFB7061-7E5B-8911-CC3A-3B55B3D44F78}"/>
                  </a:ext>
                </a:extLst>
              </p:cNvPr>
              <p:cNvSpPr/>
              <p:nvPr/>
            </p:nvSpPr>
            <p:spPr>
              <a:xfrm>
                <a:off x="6906196" y="61023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8" name="任意多边形: 形状 11877">
                <a:extLst>
                  <a:ext uri="{FF2B5EF4-FFF2-40B4-BE49-F238E27FC236}">
                    <a16:creationId xmlns:a16="http://schemas.microsoft.com/office/drawing/2014/main" id="{CFC4BDBE-D637-0F68-FFDB-E0D6D156548B}"/>
                  </a:ext>
                </a:extLst>
              </p:cNvPr>
              <p:cNvSpPr/>
              <p:nvPr/>
            </p:nvSpPr>
            <p:spPr>
              <a:xfrm>
                <a:off x="6906196" y="614857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79" name="任意多边形: 形状 11878">
                <a:extLst>
                  <a:ext uri="{FF2B5EF4-FFF2-40B4-BE49-F238E27FC236}">
                    <a16:creationId xmlns:a16="http://schemas.microsoft.com/office/drawing/2014/main" id="{378F1372-40C5-C916-DB5C-C9CA506A74BD}"/>
                  </a:ext>
                </a:extLst>
              </p:cNvPr>
              <p:cNvSpPr/>
              <p:nvPr/>
            </p:nvSpPr>
            <p:spPr>
              <a:xfrm>
                <a:off x="6906196" y="619477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0" name="任意多边形: 形状 11879">
                <a:extLst>
                  <a:ext uri="{FF2B5EF4-FFF2-40B4-BE49-F238E27FC236}">
                    <a16:creationId xmlns:a16="http://schemas.microsoft.com/office/drawing/2014/main" id="{2130FF52-EAA3-0526-F678-425178077338}"/>
                  </a:ext>
                </a:extLst>
              </p:cNvPr>
              <p:cNvSpPr/>
              <p:nvPr/>
            </p:nvSpPr>
            <p:spPr>
              <a:xfrm>
                <a:off x="6906196" y="62410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1" name="任意多边形: 形状 11880">
                <a:extLst>
                  <a:ext uri="{FF2B5EF4-FFF2-40B4-BE49-F238E27FC236}">
                    <a16:creationId xmlns:a16="http://schemas.microsoft.com/office/drawing/2014/main" id="{AEAB6516-169D-0F80-0C80-F2174C561CA2}"/>
                  </a:ext>
                </a:extLst>
              </p:cNvPr>
              <p:cNvSpPr/>
              <p:nvPr/>
            </p:nvSpPr>
            <p:spPr>
              <a:xfrm>
                <a:off x="6862476" y="53627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2" name="任意多边形: 形状 11881">
                <a:extLst>
                  <a:ext uri="{FF2B5EF4-FFF2-40B4-BE49-F238E27FC236}">
                    <a16:creationId xmlns:a16="http://schemas.microsoft.com/office/drawing/2014/main" id="{37395996-B983-7901-4FF2-618FF40627DF}"/>
                  </a:ext>
                </a:extLst>
              </p:cNvPr>
              <p:cNvSpPr/>
              <p:nvPr/>
            </p:nvSpPr>
            <p:spPr>
              <a:xfrm>
                <a:off x="6862476" y="54089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3" name="任意多边形: 形状 11882">
                <a:extLst>
                  <a:ext uri="{FF2B5EF4-FFF2-40B4-BE49-F238E27FC236}">
                    <a16:creationId xmlns:a16="http://schemas.microsoft.com/office/drawing/2014/main" id="{1CD323A1-76D4-1ADD-98CB-27F2BF9A6091}"/>
                  </a:ext>
                </a:extLst>
              </p:cNvPr>
              <p:cNvSpPr/>
              <p:nvPr/>
            </p:nvSpPr>
            <p:spPr>
              <a:xfrm>
                <a:off x="6862476" y="54551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4" name="任意多边形: 形状 11883">
                <a:extLst>
                  <a:ext uri="{FF2B5EF4-FFF2-40B4-BE49-F238E27FC236}">
                    <a16:creationId xmlns:a16="http://schemas.microsoft.com/office/drawing/2014/main" id="{E2CE1AD8-9865-0863-AAB2-B8BD328FE48F}"/>
                  </a:ext>
                </a:extLst>
              </p:cNvPr>
              <p:cNvSpPr/>
              <p:nvPr/>
            </p:nvSpPr>
            <p:spPr>
              <a:xfrm>
                <a:off x="6862476" y="550144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5" name="任意多边形: 形状 11884">
                <a:extLst>
                  <a:ext uri="{FF2B5EF4-FFF2-40B4-BE49-F238E27FC236}">
                    <a16:creationId xmlns:a16="http://schemas.microsoft.com/office/drawing/2014/main" id="{52BB0000-4EA2-2438-4E37-D0A15EFF69DB}"/>
                  </a:ext>
                </a:extLst>
              </p:cNvPr>
              <p:cNvSpPr/>
              <p:nvPr/>
            </p:nvSpPr>
            <p:spPr>
              <a:xfrm>
                <a:off x="6862476" y="5547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6" name="任意多边形: 形状 11885">
                <a:extLst>
                  <a:ext uri="{FF2B5EF4-FFF2-40B4-BE49-F238E27FC236}">
                    <a16:creationId xmlns:a16="http://schemas.microsoft.com/office/drawing/2014/main" id="{C78EDFB7-B718-3028-BFBE-702CAC88C037}"/>
                  </a:ext>
                </a:extLst>
              </p:cNvPr>
              <p:cNvSpPr/>
              <p:nvPr/>
            </p:nvSpPr>
            <p:spPr>
              <a:xfrm>
                <a:off x="6862476" y="559384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7" name="任意多边形: 形状 11886">
                <a:extLst>
                  <a:ext uri="{FF2B5EF4-FFF2-40B4-BE49-F238E27FC236}">
                    <a16:creationId xmlns:a16="http://schemas.microsoft.com/office/drawing/2014/main" id="{701CF6C0-2371-1310-6776-ACCE49DBA4A1}"/>
                  </a:ext>
                </a:extLst>
              </p:cNvPr>
              <p:cNvSpPr/>
              <p:nvPr/>
            </p:nvSpPr>
            <p:spPr>
              <a:xfrm>
                <a:off x="6862476" y="5640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8" name="任意多边形: 形状 11887">
                <a:extLst>
                  <a:ext uri="{FF2B5EF4-FFF2-40B4-BE49-F238E27FC236}">
                    <a16:creationId xmlns:a16="http://schemas.microsoft.com/office/drawing/2014/main" id="{F7810238-BF2D-B67B-31C4-789256713CD7}"/>
                  </a:ext>
                </a:extLst>
              </p:cNvPr>
              <p:cNvSpPr/>
              <p:nvPr/>
            </p:nvSpPr>
            <p:spPr>
              <a:xfrm>
                <a:off x="6862476" y="5686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89" name="任意多边形: 形状 11888">
                <a:extLst>
                  <a:ext uri="{FF2B5EF4-FFF2-40B4-BE49-F238E27FC236}">
                    <a16:creationId xmlns:a16="http://schemas.microsoft.com/office/drawing/2014/main" id="{E5F80A21-A582-6B92-53AC-13EBA18BB925}"/>
                  </a:ext>
                </a:extLst>
              </p:cNvPr>
              <p:cNvSpPr/>
              <p:nvPr/>
            </p:nvSpPr>
            <p:spPr>
              <a:xfrm>
                <a:off x="6862476" y="573252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0" name="任意多边形: 形状 11889">
                <a:extLst>
                  <a:ext uri="{FF2B5EF4-FFF2-40B4-BE49-F238E27FC236}">
                    <a16:creationId xmlns:a16="http://schemas.microsoft.com/office/drawing/2014/main" id="{821A3312-A511-3903-3618-647A9F04E789}"/>
                  </a:ext>
                </a:extLst>
              </p:cNvPr>
              <p:cNvSpPr/>
              <p:nvPr/>
            </p:nvSpPr>
            <p:spPr>
              <a:xfrm>
                <a:off x="6862476" y="57787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1" name="任意多边形: 形状 11890">
                <a:extLst>
                  <a:ext uri="{FF2B5EF4-FFF2-40B4-BE49-F238E27FC236}">
                    <a16:creationId xmlns:a16="http://schemas.microsoft.com/office/drawing/2014/main" id="{5C615D75-DA06-76FA-FDE3-77AE2FC10BB5}"/>
                  </a:ext>
                </a:extLst>
              </p:cNvPr>
              <p:cNvSpPr/>
              <p:nvPr/>
            </p:nvSpPr>
            <p:spPr>
              <a:xfrm>
                <a:off x="6862476" y="58250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2" name="任意多边形: 形状 11891">
                <a:extLst>
                  <a:ext uri="{FF2B5EF4-FFF2-40B4-BE49-F238E27FC236}">
                    <a16:creationId xmlns:a16="http://schemas.microsoft.com/office/drawing/2014/main" id="{B5D15197-E107-DB82-46AC-2D30287DFB5F}"/>
                  </a:ext>
                </a:extLst>
              </p:cNvPr>
              <p:cNvSpPr/>
              <p:nvPr/>
            </p:nvSpPr>
            <p:spPr>
              <a:xfrm>
                <a:off x="6862476" y="587121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3" name="任意多边形: 形状 11892">
                <a:extLst>
                  <a:ext uri="{FF2B5EF4-FFF2-40B4-BE49-F238E27FC236}">
                    <a16:creationId xmlns:a16="http://schemas.microsoft.com/office/drawing/2014/main" id="{F0A94819-A81C-8ACC-F914-EE8B937ADC15}"/>
                  </a:ext>
                </a:extLst>
              </p:cNvPr>
              <p:cNvSpPr/>
              <p:nvPr/>
            </p:nvSpPr>
            <p:spPr>
              <a:xfrm>
                <a:off x="6862476" y="59174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4" name="任意多边形: 形状 11893">
                <a:extLst>
                  <a:ext uri="{FF2B5EF4-FFF2-40B4-BE49-F238E27FC236}">
                    <a16:creationId xmlns:a16="http://schemas.microsoft.com/office/drawing/2014/main" id="{4C0796E8-DC87-377C-C82B-C3E0C5E11D9E}"/>
                  </a:ext>
                </a:extLst>
              </p:cNvPr>
              <p:cNvSpPr/>
              <p:nvPr/>
            </p:nvSpPr>
            <p:spPr>
              <a:xfrm>
                <a:off x="6862476" y="59636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5" name="任意多边形: 形状 11894">
                <a:extLst>
                  <a:ext uri="{FF2B5EF4-FFF2-40B4-BE49-F238E27FC236}">
                    <a16:creationId xmlns:a16="http://schemas.microsoft.com/office/drawing/2014/main" id="{F4CD3C81-A8C6-8499-CBDA-C42483F9C073}"/>
                  </a:ext>
                </a:extLst>
              </p:cNvPr>
              <p:cNvSpPr/>
              <p:nvPr/>
            </p:nvSpPr>
            <p:spPr>
              <a:xfrm>
                <a:off x="6862476" y="600989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6" name="任意多边形: 形状 11895">
                <a:extLst>
                  <a:ext uri="{FF2B5EF4-FFF2-40B4-BE49-F238E27FC236}">
                    <a16:creationId xmlns:a16="http://schemas.microsoft.com/office/drawing/2014/main" id="{A058DABA-A1B8-8C79-F6EA-7D31627ECDE6}"/>
                  </a:ext>
                </a:extLst>
              </p:cNvPr>
              <p:cNvSpPr/>
              <p:nvPr/>
            </p:nvSpPr>
            <p:spPr>
              <a:xfrm>
                <a:off x="6862476" y="60560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7" name="任意多边形: 形状 11896">
                <a:extLst>
                  <a:ext uri="{FF2B5EF4-FFF2-40B4-BE49-F238E27FC236}">
                    <a16:creationId xmlns:a16="http://schemas.microsoft.com/office/drawing/2014/main" id="{A88FF7E5-A8EA-3BF3-CA88-120795524064}"/>
                  </a:ext>
                </a:extLst>
              </p:cNvPr>
              <p:cNvSpPr/>
              <p:nvPr/>
            </p:nvSpPr>
            <p:spPr>
              <a:xfrm>
                <a:off x="6862476" y="61023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8" name="任意多边形: 形状 11897">
                <a:extLst>
                  <a:ext uri="{FF2B5EF4-FFF2-40B4-BE49-F238E27FC236}">
                    <a16:creationId xmlns:a16="http://schemas.microsoft.com/office/drawing/2014/main" id="{E31AB955-0587-6820-6EFD-1CA48674243C}"/>
                  </a:ext>
                </a:extLst>
              </p:cNvPr>
              <p:cNvSpPr/>
              <p:nvPr/>
            </p:nvSpPr>
            <p:spPr>
              <a:xfrm>
                <a:off x="6862476" y="61485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99" name="任意多边形: 形状 11898">
                <a:extLst>
                  <a:ext uri="{FF2B5EF4-FFF2-40B4-BE49-F238E27FC236}">
                    <a16:creationId xmlns:a16="http://schemas.microsoft.com/office/drawing/2014/main" id="{2CC9FB06-5411-8744-0FC7-4B0A62590625}"/>
                  </a:ext>
                </a:extLst>
              </p:cNvPr>
              <p:cNvSpPr/>
              <p:nvPr/>
            </p:nvSpPr>
            <p:spPr>
              <a:xfrm>
                <a:off x="6862476" y="619477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0" name="任意多边形: 形状 11899">
                <a:extLst>
                  <a:ext uri="{FF2B5EF4-FFF2-40B4-BE49-F238E27FC236}">
                    <a16:creationId xmlns:a16="http://schemas.microsoft.com/office/drawing/2014/main" id="{A0575753-4BD5-D574-77AF-5F7C6339A102}"/>
                  </a:ext>
                </a:extLst>
              </p:cNvPr>
              <p:cNvSpPr/>
              <p:nvPr/>
            </p:nvSpPr>
            <p:spPr>
              <a:xfrm>
                <a:off x="6862476" y="62410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1" name="任意多边形: 形状 11900">
                <a:extLst>
                  <a:ext uri="{FF2B5EF4-FFF2-40B4-BE49-F238E27FC236}">
                    <a16:creationId xmlns:a16="http://schemas.microsoft.com/office/drawing/2014/main" id="{7AEFAF88-D3A8-7B98-87DD-7DDD9009A8C8}"/>
                  </a:ext>
                </a:extLst>
              </p:cNvPr>
              <p:cNvSpPr/>
              <p:nvPr/>
            </p:nvSpPr>
            <p:spPr>
              <a:xfrm>
                <a:off x="7121937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2" name="任意多边形: 形状 11901">
                <a:extLst>
                  <a:ext uri="{FF2B5EF4-FFF2-40B4-BE49-F238E27FC236}">
                    <a16:creationId xmlns:a16="http://schemas.microsoft.com/office/drawing/2014/main" id="{CD99C1B7-A142-B985-4D0F-826B5D64D4DF}"/>
                  </a:ext>
                </a:extLst>
              </p:cNvPr>
              <p:cNvSpPr/>
              <p:nvPr/>
            </p:nvSpPr>
            <p:spPr>
              <a:xfrm>
                <a:off x="7121937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3" name="任意多边形: 形状 11902">
                <a:extLst>
                  <a:ext uri="{FF2B5EF4-FFF2-40B4-BE49-F238E27FC236}">
                    <a16:creationId xmlns:a16="http://schemas.microsoft.com/office/drawing/2014/main" id="{65117319-DF8E-D216-97CD-AF5E294B3F0D}"/>
                  </a:ext>
                </a:extLst>
              </p:cNvPr>
              <p:cNvSpPr/>
              <p:nvPr/>
            </p:nvSpPr>
            <p:spPr>
              <a:xfrm>
                <a:off x="7121937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4" name="任意多边形: 形状 11903">
                <a:extLst>
                  <a:ext uri="{FF2B5EF4-FFF2-40B4-BE49-F238E27FC236}">
                    <a16:creationId xmlns:a16="http://schemas.microsoft.com/office/drawing/2014/main" id="{45712A60-C747-D6A4-A510-D30BF5DE8641}"/>
                  </a:ext>
                </a:extLst>
              </p:cNvPr>
              <p:cNvSpPr/>
              <p:nvPr/>
            </p:nvSpPr>
            <p:spPr>
              <a:xfrm>
                <a:off x="7121937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5" name="任意多边形: 形状 11904">
                <a:extLst>
                  <a:ext uri="{FF2B5EF4-FFF2-40B4-BE49-F238E27FC236}">
                    <a16:creationId xmlns:a16="http://schemas.microsoft.com/office/drawing/2014/main" id="{7C41FAF3-E5DB-9D7B-6E29-242EAAAE7C45}"/>
                  </a:ext>
                </a:extLst>
              </p:cNvPr>
              <p:cNvSpPr/>
              <p:nvPr/>
            </p:nvSpPr>
            <p:spPr>
              <a:xfrm>
                <a:off x="7121937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6" name="任意多边形: 形状 11905">
                <a:extLst>
                  <a:ext uri="{FF2B5EF4-FFF2-40B4-BE49-F238E27FC236}">
                    <a16:creationId xmlns:a16="http://schemas.microsoft.com/office/drawing/2014/main" id="{26DE4698-984C-86D7-CE82-702BABA0E5DA}"/>
                  </a:ext>
                </a:extLst>
              </p:cNvPr>
              <p:cNvSpPr/>
              <p:nvPr/>
            </p:nvSpPr>
            <p:spPr>
              <a:xfrm>
                <a:off x="7121937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7" name="任意多边形: 形状 11906">
                <a:extLst>
                  <a:ext uri="{FF2B5EF4-FFF2-40B4-BE49-F238E27FC236}">
                    <a16:creationId xmlns:a16="http://schemas.microsoft.com/office/drawing/2014/main" id="{88E4CC17-A72B-522A-049C-21BA170B10DE}"/>
                  </a:ext>
                </a:extLst>
              </p:cNvPr>
              <p:cNvSpPr/>
              <p:nvPr/>
            </p:nvSpPr>
            <p:spPr>
              <a:xfrm>
                <a:off x="7121937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8" name="任意多边形: 形状 11907">
                <a:extLst>
                  <a:ext uri="{FF2B5EF4-FFF2-40B4-BE49-F238E27FC236}">
                    <a16:creationId xmlns:a16="http://schemas.microsoft.com/office/drawing/2014/main" id="{0367CCEE-F72A-4995-F674-15AAE45128F5}"/>
                  </a:ext>
                </a:extLst>
              </p:cNvPr>
              <p:cNvSpPr/>
              <p:nvPr/>
            </p:nvSpPr>
            <p:spPr>
              <a:xfrm>
                <a:off x="7121937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09" name="任意多边形: 形状 11908">
                <a:extLst>
                  <a:ext uri="{FF2B5EF4-FFF2-40B4-BE49-F238E27FC236}">
                    <a16:creationId xmlns:a16="http://schemas.microsoft.com/office/drawing/2014/main" id="{3515980B-2A11-0211-210B-88B58556F418}"/>
                  </a:ext>
                </a:extLst>
              </p:cNvPr>
              <p:cNvSpPr/>
              <p:nvPr/>
            </p:nvSpPr>
            <p:spPr>
              <a:xfrm>
                <a:off x="7121937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0" name="任意多边形: 形状 11909">
                <a:extLst>
                  <a:ext uri="{FF2B5EF4-FFF2-40B4-BE49-F238E27FC236}">
                    <a16:creationId xmlns:a16="http://schemas.microsoft.com/office/drawing/2014/main" id="{BFB1C379-99BD-EA3C-4540-5B0D514C5751}"/>
                  </a:ext>
                </a:extLst>
              </p:cNvPr>
              <p:cNvSpPr/>
              <p:nvPr/>
            </p:nvSpPr>
            <p:spPr>
              <a:xfrm>
                <a:off x="7121937" y="595884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1" name="任意多边形: 形状 11910">
                <a:extLst>
                  <a:ext uri="{FF2B5EF4-FFF2-40B4-BE49-F238E27FC236}">
                    <a16:creationId xmlns:a16="http://schemas.microsoft.com/office/drawing/2014/main" id="{647B1A4E-F339-B5D6-458B-509F747D32FE}"/>
                  </a:ext>
                </a:extLst>
              </p:cNvPr>
              <p:cNvSpPr/>
              <p:nvPr/>
            </p:nvSpPr>
            <p:spPr>
              <a:xfrm>
                <a:off x="7078122" y="55427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2" name="任意多边形: 形状 11911">
                <a:extLst>
                  <a:ext uri="{FF2B5EF4-FFF2-40B4-BE49-F238E27FC236}">
                    <a16:creationId xmlns:a16="http://schemas.microsoft.com/office/drawing/2014/main" id="{586626EF-7E67-DD57-AAF1-9F8F6A1CB5FF}"/>
                  </a:ext>
                </a:extLst>
              </p:cNvPr>
              <p:cNvSpPr/>
              <p:nvPr/>
            </p:nvSpPr>
            <p:spPr>
              <a:xfrm>
                <a:off x="7078122" y="558898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3" name="任意多边形: 形状 11912">
                <a:extLst>
                  <a:ext uri="{FF2B5EF4-FFF2-40B4-BE49-F238E27FC236}">
                    <a16:creationId xmlns:a16="http://schemas.microsoft.com/office/drawing/2014/main" id="{870156C8-04FD-E090-F586-EBD017199BD9}"/>
                  </a:ext>
                </a:extLst>
              </p:cNvPr>
              <p:cNvSpPr/>
              <p:nvPr/>
            </p:nvSpPr>
            <p:spPr>
              <a:xfrm>
                <a:off x="7078122" y="563518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4" name="任意多边形: 形状 11913">
                <a:extLst>
                  <a:ext uri="{FF2B5EF4-FFF2-40B4-BE49-F238E27FC236}">
                    <a16:creationId xmlns:a16="http://schemas.microsoft.com/office/drawing/2014/main" id="{F4CA049D-C5D4-7C7C-05A2-7FFA072351C5}"/>
                  </a:ext>
                </a:extLst>
              </p:cNvPr>
              <p:cNvSpPr/>
              <p:nvPr/>
            </p:nvSpPr>
            <p:spPr>
              <a:xfrm>
                <a:off x="7078122" y="56814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5" name="任意多边形: 形状 11914">
                <a:extLst>
                  <a:ext uri="{FF2B5EF4-FFF2-40B4-BE49-F238E27FC236}">
                    <a16:creationId xmlns:a16="http://schemas.microsoft.com/office/drawing/2014/main" id="{7CC772C8-D20D-1343-A1A9-29C4E692796B}"/>
                  </a:ext>
                </a:extLst>
              </p:cNvPr>
              <p:cNvSpPr/>
              <p:nvPr/>
            </p:nvSpPr>
            <p:spPr>
              <a:xfrm>
                <a:off x="7078122" y="57276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6" name="任意多边形: 形状 11915">
                <a:extLst>
                  <a:ext uri="{FF2B5EF4-FFF2-40B4-BE49-F238E27FC236}">
                    <a16:creationId xmlns:a16="http://schemas.microsoft.com/office/drawing/2014/main" id="{EE83B4A5-05EF-BC20-4D2E-0B1C0E92EED4}"/>
                  </a:ext>
                </a:extLst>
              </p:cNvPr>
              <p:cNvSpPr/>
              <p:nvPr/>
            </p:nvSpPr>
            <p:spPr>
              <a:xfrm>
                <a:off x="7078122" y="57738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7" name="任意多边形: 形状 11916">
                <a:extLst>
                  <a:ext uri="{FF2B5EF4-FFF2-40B4-BE49-F238E27FC236}">
                    <a16:creationId xmlns:a16="http://schemas.microsoft.com/office/drawing/2014/main" id="{0C6A96C6-299D-E3A5-FC0C-329574448B66}"/>
                  </a:ext>
                </a:extLst>
              </p:cNvPr>
              <p:cNvSpPr/>
              <p:nvPr/>
            </p:nvSpPr>
            <p:spPr>
              <a:xfrm>
                <a:off x="7078122" y="582015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8" name="任意多边形: 形状 11917">
                <a:extLst>
                  <a:ext uri="{FF2B5EF4-FFF2-40B4-BE49-F238E27FC236}">
                    <a16:creationId xmlns:a16="http://schemas.microsoft.com/office/drawing/2014/main" id="{9983F918-ADA4-9C92-186A-2B7F92134001}"/>
                  </a:ext>
                </a:extLst>
              </p:cNvPr>
              <p:cNvSpPr/>
              <p:nvPr/>
            </p:nvSpPr>
            <p:spPr>
              <a:xfrm>
                <a:off x="7078122" y="58663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19" name="任意多边形: 形状 11918">
                <a:extLst>
                  <a:ext uri="{FF2B5EF4-FFF2-40B4-BE49-F238E27FC236}">
                    <a16:creationId xmlns:a16="http://schemas.microsoft.com/office/drawing/2014/main" id="{9DD3C68D-E3D9-B65A-780D-6145C41D6298}"/>
                  </a:ext>
                </a:extLst>
              </p:cNvPr>
              <p:cNvSpPr/>
              <p:nvPr/>
            </p:nvSpPr>
            <p:spPr>
              <a:xfrm>
                <a:off x="7078122" y="59125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1" name="图形 14">
              <a:extLst>
                <a:ext uri="{FF2B5EF4-FFF2-40B4-BE49-F238E27FC236}">
                  <a16:creationId xmlns:a16="http://schemas.microsoft.com/office/drawing/2014/main" id="{EF0A3AB4-0A32-9CC8-C89B-0FC0518C7E47}"/>
                </a:ext>
              </a:extLst>
            </p:cNvPr>
            <p:cNvGrpSpPr/>
            <p:nvPr/>
          </p:nvGrpSpPr>
          <p:grpSpPr>
            <a:xfrm>
              <a:off x="6466617" y="4991862"/>
              <a:ext cx="1863566" cy="1367218"/>
              <a:chOff x="6466617" y="4991862"/>
              <a:chExt cx="1863566" cy="1367218"/>
            </a:xfrm>
          </p:grpSpPr>
          <p:sp>
            <p:nvSpPr>
              <p:cNvPr id="11179" name="任意多边形: 形状 11178">
                <a:extLst>
                  <a:ext uri="{FF2B5EF4-FFF2-40B4-BE49-F238E27FC236}">
                    <a16:creationId xmlns:a16="http://schemas.microsoft.com/office/drawing/2014/main" id="{0D6A1ADA-0B6F-A712-9D47-BAF6BB84DBD0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0" name="任意多边形: 形状 11179">
                <a:extLst>
                  <a:ext uri="{FF2B5EF4-FFF2-40B4-BE49-F238E27FC236}">
                    <a16:creationId xmlns:a16="http://schemas.microsoft.com/office/drawing/2014/main" id="{BE00DFD7-9574-DF1E-869C-05830CD579CE}"/>
                  </a:ext>
                </a:extLst>
              </p:cNvPr>
              <p:cNvSpPr/>
              <p:nvPr/>
            </p:nvSpPr>
            <p:spPr>
              <a:xfrm>
                <a:off x="6690550" y="499186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1" name="任意多边形: 形状 11180">
                <a:extLst>
                  <a:ext uri="{FF2B5EF4-FFF2-40B4-BE49-F238E27FC236}">
                    <a16:creationId xmlns:a16="http://schemas.microsoft.com/office/drawing/2014/main" id="{CBD7EA62-901C-9319-CF4C-E3BF91F6722B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2" name="任意多边形: 形状 11181">
                <a:extLst>
                  <a:ext uri="{FF2B5EF4-FFF2-40B4-BE49-F238E27FC236}">
                    <a16:creationId xmlns:a16="http://schemas.microsoft.com/office/drawing/2014/main" id="{3C8C9697-3E47-70B6-C3A7-C20409CEC825}"/>
                  </a:ext>
                </a:extLst>
              </p:cNvPr>
              <p:cNvSpPr/>
              <p:nvPr/>
            </p:nvSpPr>
            <p:spPr>
              <a:xfrm>
                <a:off x="6466617" y="6097160"/>
                <a:ext cx="455529" cy="261920"/>
              </a:xfrm>
              <a:custGeom>
                <a:avLst/>
                <a:gdLst>
                  <a:gd name="connsiteX0" fmla="*/ 0 w 455529"/>
                  <a:gd name="connsiteY0" fmla="*/ 211438 h 261920"/>
                  <a:gd name="connsiteX1" fmla="*/ 50102 w 455529"/>
                  <a:gd name="connsiteY1" fmla="*/ 161336 h 261920"/>
                  <a:gd name="connsiteX2" fmla="*/ 64485 w 455529"/>
                  <a:gd name="connsiteY2" fmla="*/ 163527 h 261920"/>
                  <a:gd name="connsiteX3" fmla="*/ 63342 w 455529"/>
                  <a:gd name="connsiteY3" fmla="*/ 148097 h 261920"/>
                  <a:gd name="connsiteX4" fmla="*/ 169355 w 455529"/>
                  <a:gd name="connsiteY4" fmla="*/ 42083 h 261920"/>
                  <a:gd name="connsiteX5" fmla="*/ 169450 w 455529"/>
                  <a:gd name="connsiteY5" fmla="*/ 42083 h 261920"/>
                  <a:gd name="connsiteX6" fmla="*/ 188500 w 455529"/>
                  <a:gd name="connsiteY6" fmla="*/ 43893 h 261920"/>
                  <a:gd name="connsiteX7" fmla="*/ 316089 w 455529"/>
                  <a:gd name="connsiteY7" fmla="*/ 13899 h 261920"/>
                  <a:gd name="connsiteX8" fmla="*/ 359950 w 455529"/>
                  <a:gd name="connsiteY8" fmla="*/ 90756 h 261920"/>
                  <a:gd name="connsiteX9" fmla="*/ 362808 w 455529"/>
                  <a:gd name="connsiteY9" fmla="*/ 90756 h 261920"/>
                  <a:gd name="connsiteX10" fmla="*/ 455238 w 455529"/>
                  <a:gd name="connsiteY10" fmla="*/ 169204 h 261920"/>
                  <a:gd name="connsiteX11" fmla="*/ 376790 w 455529"/>
                  <a:gd name="connsiteY11" fmla="*/ 261635 h 261920"/>
                  <a:gd name="connsiteX12" fmla="*/ 362808 w 455529"/>
                  <a:gd name="connsiteY12" fmla="*/ 261635 h 261920"/>
                  <a:gd name="connsiteX13" fmla="*/ 48483 w 455529"/>
                  <a:gd name="connsiteY13" fmla="*/ 261635 h 261920"/>
                  <a:gd name="connsiteX14" fmla="*/ 0 w 455529"/>
                  <a:gd name="connsiteY14" fmla="*/ 211438 h 26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29" h="261920">
                    <a:moveTo>
                      <a:pt x="0" y="211438"/>
                    </a:moveTo>
                    <a:cubicBezTo>
                      <a:pt x="53" y="183787"/>
                      <a:pt x="22454" y="161394"/>
                      <a:pt x="50102" y="161336"/>
                    </a:cubicBezTo>
                    <a:cubicBezTo>
                      <a:pt x="54980" y="161327"/>
                      <a:pt x="59831" y="162060"/>
                      <a:pt x="64485" y="163527"/>
                    </a:cubicBezTo>
                    <a:cubicBezTo>
                      <a:pt x="63718" y="158422"/>
                      <a:pt x="63336" y="153259"/>
                      <a:pt x="63342" y="148097"/>
                    </a:cubicBezTo>
                    <a:cubicBezTo>
                      <a:pt x="63342" y="89547"/>
                      <a:pt x="110806" y="42083"/>
                      <a:pt x="169355" y="42083"/>
                    </a:cubicBezTo>
                    <a:cubicBezTo>
                      <a:pt x="169386" y="42083"/>
                      <a:pt x="169419" y="42083"/>
                      <a:pt x="169450" y="42083"/>
                    </a:cubicBezTo>
                    <a:cubicBezTo>
                      <a:pt x="175843" y="42083"/>
                      <a:pt x="182221" y="42693"/>
                      <a:pt x="188500" y="43893"/>
                    </a:cubicBezTo>
                    <a:cubicBezTo>
                      <a:pt x="215449" y="374"/>
                      <a:pt x="272573" y="-13047"/>
                      <a:pt x="316089" y="13899"/>
                    </a:cubicBezTo>
                    <a:cubicBezTo>
                      <a:pt x="342786" y="30434"/>
                      <a:pt x="359293" y="59362"/>
                      <a:pt x="359950" y="90756"/>
                    </a:cubicBezTo>
                    <a:lnTo>
                      <a:pt x="362808" y="90756"/>
                    </a:lnTo>
                    <a:cubicBezTo>
                      <a:pt x="409995" y="86889"/>
                      <a:pt x="451381" y="122017"/>
                      <a:pt x="455238" y="169204"/>
                    </a:cubicBezTo>
                    <a:cubicBezTo>
                      <a:pt x="459105" y="216391"/>
                      <a:pt x="423977" y="257777"/>
                      <a:pt x="376790" y="261635"/>
                    </a:cubicBezTo>
                    <a:cubicBezTo>
                      <a:pt x="372142" y="262016"/>
                      <a:pt x="367465" y="262016"/>
                      <a:pt x="362808" y="261635"/>
                    </a:cubicBezTo>
                    <a:lnTo>
                      <a:pt x="48483" y="261635"/>
                    </a:lnTo>
                    <a:cubicBezTo>
                      <a:pt x="21388" y="260806"/>
                      <a:pt x="-116" y="238546"/>
                      <a:pt x="0" y="21143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2" name="图形 14">
              <a:extLst>
                <a:ext uri="{FF2B5EF4-FFF2-40B4-BE49-F238E27FC236}">
                  <a16:creationId xmlns:a16="http://schemas.microsoft.com/office/drawing/2014/main" id="{23440044-211F-A3E0-6456-F440C8603CE2}"/>
                </a:ext>
              </a:extLst>
            </p:cNvPr>
            <p:cNvGrpSpPr/>
            <p:nvPr/>
          </p:nvGrpSpPr>
          <p:grpSpPr>
            <a:xfrm>
              <a:off x="8798212" y="5759196"/>
              <a:ext cx="1176081" cy="845248"/>
              <a:chOff x="8798212" y="5759196"/>
              <a:chExt cx="1176081" cy="845248"/>
            </a:xfrm>
          </p:grpSpPr>
          <p:sp>
            <p:nvSpPr>
              <p:cNvPr id="11175" name="任意多边形: 形状 11174">
                <a:extLst>
                  <a:ext uri="{FF2B5EF4-FFF2-40B4-BE49-F238E27FC236}">
                    <a16:creationId xmlns:a16="http://schemas.microsoft.com/office/drawing/2014/main" id="{FF8C8563-6616-51E7-359E-FBEA4CE044D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6" name="任意多边形: 形状 11175">
                <a:extLst>
                  <a:ext uri="{FF2B5EF4-FFF2-40B4-BE49-F238E27FC236}">
                    <a16:creationId xmlns:a16="http://schemas.microsoft.com/office/drawing/2014/main" id="{1B68B8A6-93A0-3ABB-3094-C06BD20D3A75}"/>
                  </a:ext>
                </a:extLst>
              </p:cNvPr>
              <p:cNvSpPr/>
              <p:nvPr/>
            </p:nvSpPr>
            <p:spPr>
              <a:xfrm>
                <a:off x="8986742" y="575919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7" name="任意多边形: 形状 11176">
                <a:extLst>
                  <a:ext uri="{FF2B5EF4-FFF2-40B4-BE49-F238E27FC236}">
                    <a16:creationId xmlns:a16="http://schemas.microsoft.com/office/drawing/2014/main" id="{C53A4C14-B930-F62C-4E5A-049A9825F43A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8" name="任意多边形: 形状 11177">
                <a:extLst>
                  <a:ext uri="{FF2B5EF4-FFF2-40B4-BE49-F238E27FC236}">
                    <a16:creationId xmlns:a16="http://schemas.microsoft.com/office/drawing/2014/main" id="{33224637-8E13-2C53-82FD-63BBC2C2FFC5}"/>
                  </a:ext>
                </a:extLst>
              </p:cNvPr>
              <p:cNvSpPr/>
              <p:nvPr/>
            </p:nvSpPr>
            <p:spPr>
              <a:xfrm>
                <a:off x="8798212" y="6281745"/>
                <a:ext cx="562576" cy="322699"/>
              </a:xfrm>
              <a:custGeom>
                <a:avLst/>
                <a:gdLst>
                  <a:gd name="connsiteX0" fmla="*/ 475422 w 562576"/>
                  <a:gd name="connsiteY0" fmla="*/ 75906 h 322699"/>
                  <a:gd name="connsiteX1" fmla="*/ 253538 w 562576"/>
                  <a:gd name="connsiteY1" fmla="*/ 24395 h 322699"/>
                  <a:gd name="connsiteX2" fmla="*/ 200626 w 562576"/>
                  <a:gd name="connsiteY2" fmla="*/ 78192 h 322699"/>
                  <a:gd name="connsiteX3" fmla="*/ 94260 w 562576"/>
                  <a:gd name="connsiteY3" fmla="*/ 136352 h 322699"/>
                  <a:gd name="connsiteX4" fmla="*/ 90803 w 562576"/>
                  <a:gd name="connsiteY4" fmla="*/ 161345 h 322699"/>
                  <a:gd name="connsiteX5" fmla="*/ 45274 w 562576"/>
                  <a:gd name="connsiteY5" fmla="*/ 161345 h 322699"/>
                  <a:gd name="connsiteX6" fmla="*/ 49 w 562576"/>
                  <a:gd name="connsiteY6" fmla="*/ 202512 h 322699"/>
                  <a:gd name="connsiteX7" fmla="*/ 41216 w 562576"/>
                  <a:gd name="connsiteY7" fmla="*/ 247737 h 322699"/>
                  <a:gd name="connsiteX8" fmla="*/ 45274 w 562576"/>
                  <a:gd name="connsiteY8" fmla="*/ 247737 h 322699"/>
                  <a:gd name="connsiteX9" fmla="*/ 202912 w 562576"/>
                  <a:gd name="connsiteY9" fmla="*/ 247737 h 322699"/>
                  <a:gd name="connsiteX10" fmla="*/ 425292 w 562576"/>
                  <a:gd name="connsiteY10" fmla="*/ 297677 h 322699"/>
                  <a:gd name="connsiteX11" fmla="*/ 454372 w 562576"/>
                  <a:gd name="connsiteY11" fmla="*/ 274121 h 322699"/>
                  <a:gd name="connsiteX12" fmla="*/ 462564 w 562576"/>
                  <a:gd name="connsiteY12" fmla="*/ 274121 h 322699"/>
                  <a:gd name="connsiteX13" fmla="*/ 562576 w 562576"/>
                  <a:gd name="connsiteY13" fmla="*/ 174490 h 322699"/>
                  <a:gd name="connsiteX14" fmla="*/ 475803 w 562576"/>
                  <a:gd name="connsiteY14" fmla="*/ 75335 h 3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6" h="322699">
                    <a:moveTo>
                      <a:pt x="475422" y="75906"/>
                    </a:moveTo>
                    <a:cubicBezTo>
                      <a:pt x="428378" y="411"/>
                      <a:pt x="329033" y="-22659"/>
                      <a:pt x="253538" y="24395"/>
                    </a:cubicBezTo>
                    <a:cubicBezTo>
                      <a:pt x="231887" y="37882"/>
                      <a:pt x="213752" y="56323"/>
                      <a:pt x="200626" y="78192"/>
                    </a:cubicBezTo>
                    <a:cubicBezTo>
                      <a:pt x="155192" y="64876"/>
                      <a:pt x="107567" y="90917"/>
                      <a:pt x="94260" y="136352"/>
                    </a:cubicBezTo>
                    <a:cubicBezTo>
                      <a:pt x="91879" y="144467"/>
                      <a:pt x="90717" y="152887"/>
                      <a:pt x="90803" y="161345"/>
                    </a:cubicBezTo>
                    <a:lnTo>
                      <a:pt x="45274" y="161345"/>
                    </a:lnTo>
                    <a:cubicBezTo>
                      <a:pt x="21413" y="160221"/>
                      <a:pt x="1173" y="178652"/>
                      <a:pt x="49" y="202512"/>
                    </a:cubicBezTo>
                    <a:cubicBezTo>
                      <a:pt x="-1075" y="226372"/>
                      <a:pt x="17356" y="246613"/>
                      <a:pt x="41216" y="247737"/>
                    </a:cubicBezTo>
                    <a:cubicBezTo>
                      <a:pt x="42568" y="247804"/>
                      <a:pt x="43921" y="247804"/>
                      <a:pt x="45274" y="247737"/>
                    </a:cubicBezTo>
                    <a:lnTo>
                      <a:pt x="202912" y="247737"/>
                    </a:lnTo>
                    <a:cubicBezTo>
                      <a:pt x="250528" y="322937"/>
                      <a:pt x="350093" y="345292"/>
                      <a:pt x="425292" y="297677"/>
                    </a:cubicBezTo>
                    <a:cubicBezTo>
                      <a:pt x="435865" y="290980"/>
                      <a:pt x="445628" y="283075"/>
                      <a:pt x="454372" y="274121"/>
                    </a:cubicBezTo>
                    <a:cubicBezTo>
                      <a:pt x="457096" y="274264"/>
                      <a:pt x="459840" y="274264"/>
                      <a:pt x="462564" y="274121"/>
                    </a:cubicBezTo>
                    <a:cubicBezTo>
                      <a:pt x="517695" y="274226"/>
                      <a:pt x="562471" y="229621"/>
                      <a:pt x="562576" y="174490"/>
                    </a:cubicBezTo>
                    <a:cubicBezTo>
                      <a:pt x="562662" y="124331"/>
                      <a:pt x="525524" y="81897"/>
                      <a:pt x="475803" y="75335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3" name="图形 14">
              <a:extLst>
                <a:ext uri="{FF2B5EF4-FFF2-40B4-BE49-F238E27FC236}">
                  <a16:creationId xmlns:a16="http://schemas.microsoft.com/office/drawing/2014/main" id="{E79CD8A8-019E-F775-2753-C29C406FAAD1}"/>
                </a:ext>
              </a:extLst>
            </p:cNvPr>
            <p:cNvGrpSpPr/>
            <p:nvPr/>
          </p:nvGrpSpPr>
          <p:grpSpPr>
            <a:xfrm>
              <a:off x="7105650" y="4401360"/>
              <a:ext cx="1112161" cy="2003344"/>
              <a:chOff x="7105650" y="4401360"/>
              <a:chExt cx="1112161" cy="2003344"/>
            </a:xfrm>
          </p:grpSpPr>
          <p:sp>
            <p:nvSpPr>
              <p:cNvPr id="11131" name="任意多边形: 形状 11130">
                <a:extLst>
                  <a:ext uri="{FF2B5EF4-FFF2-40B4-BE49-F238E27FC236}">
                    <a16:creationId xmlns:a16="http://schemas.microsoft.com/office/drawing/2014/main" id="{E721483E-A3FB-7778-5A31-ED3FB477C039}"/>
                  </a:ext>
                </a:extLst>
              </p:cNvPr>
              <p:cNvSpPr/>
              <p:nvPr/>
            </p:nvSpPr>
            <p:spPr>
              <a:xfrm>
                <a:off x="8139779" y="4405201"/>
                <a:ext cx="76243" cy="116411"/>
              </a:xfrm>
              <a:custGeom>
                <a:avLst/>
                <a:gdLst>
                  <a:gd name="connsiteX0" fmla="*/ 72104 w 76243"/>
                  <a:gd name="connsiteY0" fmla="*/ 19637 h 116411"/>
                  <a:gd name="connsiteX1" fmla="*/ 58388 w 76243"/>
                  <a:gd name="connsiteY1" fmla="*/ 4873 h 116411"/>
                  <a:gd name="connsiteX2" fmla="*/ 44005 w 76243"/>
                  <a:gd name="connsiteY2" fmla="*/ 301 h 116411"/>
                  <a:gd name="connsiteX3" fmla="*/ 23146 w 76243"/>
                  <a:gd name="connsiteY3" fmla="*/ 4873 h 116411"/>
                  <a:gd name="connsiteX4" fmla="*/ 10477 w 76243"/>
                  <a:gd name="connsiteY4" fmla="*/ 18399 h 116411"/>
                  <a:gd name="connsiteX5" fmla="*/ 0 w 76243"/>
                  <a:gd name="connsiteY5" fmla="*/ 104124 h 116411"/>
                  <a:gd name="connsiteX6" fmla="*/ 31813 w 76243"/>
                  <a:gd name="connsiteY6" fmla="*/ 116411 h 116411"/>
                  <a:gd name="connsiteX7" fmla="*/ 68675 w 76243"/>
                  <a:gd name="connsiteY7" fmla="*/ 48212 h 116411"/>
                  <a:gd name="connsiteX8" fmla="*/ 74200 w 76243"/>
                  <a:gd name="connsiteY8" fmla="*/ 38020 h 116411"/>
                  <a:gd name="connsiteX9" fmla="*/ 72104 w 76243"/>
                  <a:gd name="connsiteY9" fmla="*/ 19637 h 11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43" h="116411">
                    <a:moveTo>
                      <a:pt x="72104" y="19637"/>
                    </a:moveTo>
                    <a:lnTo>
                      <a:pt x="58388" y="4873"/>
                    </a:lnTo>
                    <a:cubicBezTo>
                      <a:pt x="54692" y="977"/>
                      <a:pt x="49263" y="-747"/>
                      <a:pt x="44005" y="301"/>
                    </a:cubicBezTo>
                    <a:lnTo>
                      <a:pt x="23146" y="4873"/>
                    </a:lnTo>
                    <a:cubicBezTo>
                      <a:pt x="16459" y="6207"/>
                      <a:pt x="11363" y="11645"/>
                      <a:pt x="10477" y="18399"/>
                    </a:cubicBezTo>
                    <a:lnTo>
                      <a:pt x="0" y="104124"/>
                    </a:lnTo>
                    <a:lnTo>
                      <a:pt x="31813" y="116411"/>
                    </a:lnTo>
                    <a:cubicBezTo>
                      <a:pt x="70675" y="99456"/>
                      <a:pt x="68675" y="48212"/>
                      <a:pt x="68675" y="48212"/>
                    </a:cubicBezTo>
                    <a:lnTo>
                      <a:pt x="74200" y="38020"/>
                    </a:lnTo>
                    <a:cubicBezTo>
                      <a:pt x="77562" y="32086"/>
                      <a:pt x="76714" y="24657"/>
                      <a:pt x="72104" y="19637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2" name="任意多边形: 形状 11131">
                <a:extLst>
                  <a:ext uri="{FF2B5EF4-FFF2-40B4-BE49-F238E27FC236}">
                    <a16:creationId xmlns:a16="http://schemas.microsoft.com/office/drawing/2014/main" id="{2D44FE9B-6E9D-19DD-D1CD-8883313E73C0}"/>
                  </a:ext>
                </a:extLst>
              </p:cNvPr>
              <p:cNvSpPr/>
              <p:nvPr/>
            </p:nvSpPr>
            <p:spPr>
              <a:xfrm>
                <a:off x="7819644" y="4497609"/>
                <a:ext cx="361950" cy="282954"/>
              </a:xfrm>
              <a:custGeom>
                <a:avLst/>
                <a:gdLst>
                  <a:gd name="connsiteX0" fmla="*/ 7715 w 361950"/>
                  <a:gd name="connsiteY0" fmla="*/ 185261 h 282954"/>
                  <a:gd name="connsiteX1" fmla="*/ 56197 w 361950"/>
                  <a:gd name="connsiteY1" fmla="*/ 186690 h 282954"/>
                  <a:gd name="connsiteX2" fmla="*/ 109823 w 361950"/>
                  <a:gd name="connsiteY2" fmla="*/ 185071 h 282954"/>
                  <a:gd name="connsiteX3" fmla="*/ 160877 w 361950"/>
                  <a:gd name="connsiteY3" fmla="*/ 180499 h 282954"/>
                  <a:gd name="connsiteX4" fmla="*/ 182594 w 361950"/>
                  <a:gd name="connsiteY4" fmla="*/ 176308 h 282954"/>
                  <a:gd name="connsiteX5" fmla="*/ 189452 w 361950"/>
                  <a:gd name="connsiteY5" fmla="*/ 174117 h 282954"/>
                  <a:gd name="connsiteX6" fmla="*/ 190405 w 361950"/>
                  <a:gd name="connsiteY6" fmla="*/ 174117 h 282954"/>
                  <a:gd name="connsiteX7" fmla="*/ 204216 w 361950"/>
                  <a:gd name="connsiteY7" fmla="*/ 158305 h 282954"/>
                  <a:gd name="connsiteX8" fmla="*/ 219932 w 361950"/>
                  <a:gd name="connsiteY8" fmla="*/ 137255 h 282954"/>
                  <a:gd name="connsiteX9" fmla="*/ 251079 w 361950"/>
                  <a:gd name="connsiteY9" fmla="*/ 92297 h 282954"/>
                  <a:gd name="connsiteX10" fmla="*/ 313277 w 361950"/>
                  <a:gd name="connsiteY10" fmla="*/ 0 h 282954"/>
                  <a:gd name="connsiteX11" fmla="*/ 361950 w 361950"/>
                  <a:gd name="connsiteY11" fmla="*/ 25813 h 282954"/>
                  <a:gd name="connsiteX12" fmla="*/ 339280 w 361950"/>
                  <a:gd name="connsiteY12" fmla="*/ 78105 h 282954"/>
                  <a:gd name="connsiteX13" fmla="*/ 314611 w 361950"/>
                  <a:gd name="connsiteY13" fmla="*/ 129445 h 282954"/>
                  <a:gd name="connsiteX14" fmla="*/ 287369 w 361950"/>
                  <a:gd name="connsiteY14" fmla="*/ 180404 h 282954"/>
                  <a:gd name="connsiteX15" fmla="*/ 271939 w 361950"/>
                  <a:gd name="connsiteY15" fmla="*/ 206026 h 282954"/>
                  <a:gd name="connsiteX16" fmla="*/ 250793 w 361950"/>
                  <a:gd name="connsiteY16" fmla="*/ 234125 h 282954"/>
                  <a:gd name="connsiteX17" fmla="*/ 228981 w 361950"/>
                  <a:gd name="connsiteY17" fmla="*/ 250603 h 282954"/>
                  <a:gd name="connsiteX18" fmla="*/ 209931 w 361950"/>
                  <a:gd name="connsiteY18" fmla="*/ 259080 h 282954"/>
                  <a:gd name="connsiteX19" fmla="*/ 177165 w 361950"/>
                  <a:gd name="connsiteY19" fmla="*/ 268605 h 282954"/>
                  <a:gd name="connsiteX20" fmla="*/ 116872 w 361950"/>
                  <a:gd name="connsiteY20" fmla="*/ 278130 h 282954"/>
                  <a:gd name="connsiteX21" fmla="*/ 0 w 361950"/>
                  <a:gd name="connsiteY21" fmla="*/ 282702 h 28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1950" h="282954">
                    <a:moveTo>
                      <a:pt x="7715" y="185261"/>
                    </a:moveTo>
                    <a:cubicBezTo>
                      <a:pt x="7715" y="185261"/>
                      <a:pt x="38290" y="187071"/>
                      <a:pt x="56197" y="186690"/>
                    </a:cubicBezTo>
                    <a:cubicBezTo>
                      <a:pt x="74104" y="186309"/>
                      <a:pt x="92202" y="186118"/>
                      <a:pt x="109823" y="185071"/>
                    </a:cubicBezTo>
                    <a:cubicBezTo>
                      <a:pt x="127444" y="184023"/>
                      <a:pt x="144875" y="182689"/>
                      <a:pt x="160877" y="180499"/>
                    </a:cubicBezTo>
                    <a:cubicBezTo>
                      <a:pt x="168192" y="179518"/>
                      <a:pt x="175441" y="178117"/>
                      <a:pt x="182594" y="176308"/>
                    </a:cubicBezTo>
                    <a:lnTo>
                      <a:pt x="189452" y="174117"/>
                    </a:lnTo>
                    <a:cubicBezTo>
                      <a:pt x="191548" y="173164"/>
                      <a:pt x="189452" y="174784"/>
                      <a:pt x="190405" y="174117"/>
                    </a:cubicBezTo>
                    <a:cubicBezTo>
                      <a:pt x="195358" y="169164"/>
                      <a:pt x="199977" y="163887"/>
                      <a:pt x="204216" y="158305"/>
                    </a:cubicBezTo>
                    <a:cubicBezTo>
                      <a:pt x="209455" y="151638"/>
                      <a:pt x="214693" y="144494"/>
                      <a:pt x="219932" y="137255"/>
                    </a:cubicBezTo>
                    <a:cubicBezTo>
                      <a:pt x="230410" y="122682"/>
                      <a:pt x="240697" y="107537"/>
                      <a:pt x="251079" y="92297"/>
                    </a:cubicBezTo>
                    <a:lnTo>
                      <a:pt x="313277" y="0"/>
                    </a:lnTo>
                    <a:lnTo>
                      <a:pt x="361950" y="25813"/>
                    </a:lnTo>
                    <a:cubicBezTo>
                      <a:pt x="354806" y="43625"/>
                      <a:pt x="346996" y="60770"/>
                      <a:pt x="339280" y="78105"/>
                    </a:cubicBezTo>
                    <a:cubicBezTo>
                      <a:pt x="331565" y="95441"/>
                      <a:pt x="322993" y="112395"/>
                      <a:pt x="314611" y="129445"/>
                    </a:cubicBezTo>
                    <a:cubicBezTo>
                      <a:pt x="306229" y="146495"/>
                      <a:pt x="297085" y="163449"/>
                      <a:pt x="287369" y="180404"/>
                    </a:cubicBezTo>
                    <a:cubicBezTo>
                      <a:pt x="282511" y="188881"/>
                      <a:pt x="277844" y="197358"/>
                      <a:pt x="271939" y="206026"/>
                    </a:cubicBezTo>
                    <a:cubicBezTo>
                      <a:pt x="265747" y="216008"/>
                      <a:pt x="258670" y="225409"/>
                      <a:pt x="250793" y="234125"/>
                    </a:cubicBezTo>
                    <a:cubicBezTo>
                      <a:pt x="244440" y="240735"/>
                      <a:pt x="237077" y="246297"/>
                      <a:pt x="228981" y="250603"/>
                    </a:cubicBezTo>
                    <a:cubicBezTo>
                      <a:pt x="222847" y="253889"/>
                      <a:pt x="216475" y="256718"/>
                      <a:pt x="209931" y="259080"/>
                    </a:cubicBezTo>
                    <a:cubicBezTo>
                      <a:pt x="199244" y="263014"/>
                      <a:pt x="188300" y="266205"/>
                      <a:pt x="177165" y="268605"/>
                    </a:cubicBezTo>
                    <a:cubicBezTo>
                      <a:pt x="157296" y="273091"/>
                      <a:pt x="137160" y="276273"/>
                      <a:pt x="116872" y="278130"/>
                    </a:cubicBezTo>
                    <a:cubicBezTo>
                      <a:pt x="78048" y="282083"/>
                      <a:pt x="39014" y="283607"/>
                      <a:pt x="0" y="2827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3" name="任意多边形: 形状 11132">
                <a:extLst>
                  <a:ext uri="{FF2B5EF4-FFF2-40B4-BE49-F238E27FC236}">
                    <a16:creationId xmlns:a16="http://schemas.microsoft.com/office/drawing/2014/main" id="{1DD3D7E6-F509-06B9-A906-E185A1D884F6}"/>
                  </a:ext>
                </a:extLst>
              </p:cNvPr>
              <p:cNvSpPr/>
              <p:nvPr/>
            </p:nvSpPr>
            <p:spPr>
              <a:xfrm>
                <a:off x="7819739" y="4498181"/>
                <a:ext cx="362235" cy="282363"/>
              </a:xfrm>
              <a:custGeom>
                <a:avLst/>
                <a:gdLst>
                  <a:gd name="connsiteX0" fmla="*/ 362236 w 362235"/>
                  <a:gd name="connsiteY0" fmla="*/ 25432 h 282363"/>
                  <a:gd name="connsiteX1" fmla="*/ 339662 w 362235"/>
                  <a:gd name="connsiteY1" fmla="*/ 77629 h 282363"/>
                  <a:gd name="connsiteX2" fmla="*/ 314896 w 362235"/>
                  <a:gd name="connsiteY2" fmla="*/ 129064 h 282363"/>
                  <a:gd name="connsiteX3" fmla="*/ 287750 w 362235"/>
                  <a:gd name="connsiteY3" fmla="*/ 179927 h 282363"/>
                  <a:gd name="connsiteX4" fmla="*/ 272225 w 362235"/>
                  <a:gd name="connsiteY4" fmla="*/ 205550 h 282363"/>
                  <a:gd name="connsiteX5" fmla="*/ 251174 w 362235"/>
                  <a:gd name="connsiteY5" fmla="*/ 233648 h 282363"/>
                  <a:gd name="connsiteX6" fmla="*/ 228886 w 362235"/>
                  <a:gd name="connsiteY6" fmla="*/ 250031 h 282363"/>
                  <a:gd name="connsiteX7" fmla="*/ 209836 w 362235"/>
                  <a:gd name="connsiteY7" fmla="*/ 258604 h 282363"/>
                  <a:gd name="connsiteX8" fmla="*/ 177165 w 362235"/>
                  <a:gd name="connsiteY8" fmla="*/ 268129 h 282363"/>
                  <a:gd name="connsiteX9" fmla="*/ 116872 w 362235"/>
                  <a:gd name="connsiteY9" fmla="*/ 277654 h 282363"/>
                  <a:gd name="connsiteX10" fmla="*/ 91726 w 362235"/>
                  <a:gd name="connsiteY10" fmla="*/ 279845 h 282363"/>
                  <a:gd name="connsiteX11" fmla="*/ 0 w 362235"/>
                  <a:gd name="connsiteY11" fmla="*/ 282130 h 282363"/>
                  <a:gd name="connsiteX12" fmla="*/ 1524 w 362235"/>
                  <a:gd name="connsiteY12" fmla="*/ 262128 h 282363"/>
                  <a:gd name="connsiteX13" fmla="*/ 7525 w 362235"/>
                  <a:gd name="connsiteY13" fmla="*/ 185261 h 282363"/>
                  <a:gd name="connsiteX14" fmla="*/ 55912 w 362235"/>
                  <a:gd name="connsiteY14" fmla="*/ 186690 h 282363"/>
                  <a:gd name="connsiteX15" fmla="*/ 109633 w 362235"/>
                  <a:gd name="connsiteY15" fmla="*/ 185071 h 282363"/>
                  <a:gd name="connsiteX16" fmla="*/ 160687 w 362235"/>
                  <a:gd name="connsiteY16" fmla="*/ 180499 h 282363"/>
                  <a:gd name="connsiteX17" fmla="*/ 182404 w 362235"/>
                  <a:gd name="connsiteY17" fmla="*/ 176308 h 282363"/>
                  <a:gd name="connsiteX18" fmla="*/ 189262 w 362235"/>
                  <a:gd name="connsiteY18" fmla="*/ 174117 h 282363"/>
                  <a:gd name="connsiteX19" fmla="*/ 190214 w 362235"/>
                  <a:gd name="connsiteY19" fmla="*/ 174117 h 282363"/>
                  <a:gd name="connsiteX20" fmla="*/ 204025 w 362235"/>
                  <a:gd name="connsiteY20" fmla="*/ 158305 h 282363"/>
                  <a:gd name="connsiteX21" fmla="*/ 219646 w 362235"/>
                  <a:gd name="connsiteY21" fmla="*/ 137255 h 282363"/>
                  <a:gd name="connsiteX22" fmla="*/ 250888 w 362235"/>
                  <a:gd name="connsiteY22" fmla="*/ 92297 h 282363"/>
                  <a:gd name="connsiteX23" fmla="*/ 313087 w 362235"/>
                  <a:gd name="connsiteY23" fmla="*/ 0 h 28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62235" h="282363">
                    <a:moveTo>
                      <a:pt x="362236" y="25432"/>
                    </a:moveTo>
                    <a:cubicBezTo>
                      <a:pt x="355092" y="43148"/>
                      <a:pt x="347377" y="60293"/>
                      <a:pt x="339662" y="77629"/>
                    </a:cubicBezTo>
                    <a:cubicBezTo>
                      <a:pt x="331946" y="94964"/>
                      <a:pt x="323374" y="111919"/>
                      <a:pt x="314896" y="129064"/>
                    </a:cubicBezTo>
                    <a:cubicBezTo>
                      <a:pt x="306419" y="146209"/>
                      <a:pt x="297466" y="162973"/>
                      <a:pt x="287750" y="179927"/>
                    </a:cubicBezTo>
                    <a:cubicBezTo>
                      <a:pt x="282892" y="188404"/>
                      <a:pt x="278225" y="196882"/>
                      <a:pt x="272225" y="205550"/>
                    </a:cubicBezTo>
                    <a:cubicBezTo>
                      <a:pt x="266100" y="215551"/>
                      <a:pt x="259051" y="224961"/>
                      <a:pt x="251174" y="233648"/>
                    </a:cubicBezTo>
                    <a:cubicBezTo>
                      <a:pt x="244669" y="240268"/>
                      <a:pt x="237144" y="245793"/>
                      <a:pt x="228886" y="250031"/>
                    </a:cubicBezTo>
                    <a:cubicBezTo>
                      <a:pt x="222761" y="253365"/>
                      <a:pt x="216389" y="256232"/>
                      <a:pt x="209836" y="258604"/>
                    </a:cubicBezTo>
                    <a:cubicBezTo>
                      <a:pt x="199168" y="262490"/>
                      <a:pt x="188252" y="265671"/>
                      <a:pt x="177165" y="268129"/>
                    </a:cubicBezTo>
                    <a:cubicBezTo>
                      <a:pt x="157286" y="272567"/>
                      <a:pt x="137151" y="275749"/>
                      <a:pt x="116872" y="277654"/>
                    </a:cubicBezTo>
                    <a:cubicBezTo>
                      <a:pt x="108395" y="278511"/>
                      <a:pt x="100013" y="279178"/>
                      <a:pt x="91726" y="279845"/>
                    </a:cubicBezTo>
                    <a:cubicBezTo>
                      <a:pt x="61150" y="282035"/>
                      <a:pt x="31051" y="282797"/>
                      <a:pt x="0" y="282130"/>
                    </a:cubicBezTo>
                    <a:lnTo>
                      <a:pt x="1524" y="262128"/>
                    </a:lnTo>
                    <a:lnTo>
                      <a:pt x="7525" y="185261"/>
                    </a:lnTo>
                    <a:cubicBezTo>
                      <a:pt x="7525" y="185261"/>
                      <a:pt x="38005" y="187166"/>
                      <a:pt x="55912" y="186690"/>
                    </a:cubicBezTo>
                    <a:cubicBezTo>
                      <a:pt x="73819" y="186214"/>
                      <a:pt x="91916" y="186118"/>
                      <a:pt x="109633" y="185071"/>
                    </a:cubicBezTo>
                    <a:cubicBezTo>
                      <a:pt x="127349" y="184023"/>
                      <a:pt x="144685" y="182785"/>
                      <a:pt x="160687" y="180499"/>
                    </a:cubicBezTo>
                    <a:cubicBezTo>
                      <a:pt x="168011" y="179594"/>
                      <a:pt x="175270" y="178194"/>
                      <a:pt x="182404" y="176308"/>
                    </a:cubicBezTo>
                    <a:cubicBezTo>
                      <a:pt x="184737" y="175727"/>
                      <a:pt x="187023" y="175003"/>
                      <a:pt x="189262" y="174117"/>
                    </a:cubicBezTo>
                    <a:cubicBezTo>
                      <a:pt x="191357" y="173164"/>
                      <a:pt x="189262" y="174879"/>
                      <a:pt x="190214" y="174117"/>
                    </a:cubicBezTo>
                    <a:cubicBezTo>
                      <a:pt x="195167" y="169164"/>
                      <a:pt x="199787" y="163887"/>
                      <a:pt x="204025" y="158305"/>
                    </a:cubicBezTo>
                    <a:cubicBezTo>
                      <a:pt x="209264" y="151638"/>
                      <a:pt x="214503" y="144494"/>
                      <a:pt x="219646" y="137255"/>
                    </a:cubicBezTo>
                    <a:cubicBezTo>
                      <a:pt x="230124" y="122682"/>
                      <a:pt x="240506" y="107537"/>
                      <a:pt x="250888" y="92297"/>
                    </a:cubicBezTo>
                    <a:lnTo>
                      <a:pt x="313087" y="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4" name="任意多边形: 形状 11133">
                <a:extLst>
                  <a:ext uri="{FF2B5EF4-FFF2-40B4-BE49-F238E27FC236}">
                    <a16:creationId xmlns:a16="http://schemas.microsoft.com/office/drawing/2014/main" id="{AF7372B8-3907-546F-1915-041043E047B5}"/>
                  </a:ext>
                </a:extLst>
              </p:cNvPr>
              <p:cNvSpPr/>
              <p:nvPr/>
            </p:nvSpPr>
            <p:spPr>
              <a:xfrm>
                <a:off x="7819834" y="4742211"/>
                <a:ext cx="91725" cy="37761"/>
              </a:xfrm>
              <a:custGeom>
                <a:avLst/>
                <a:gdLst>
                  <a:gd name="connsiteX0" fmla="*/ 91726 w 91725"/>
                  <a:gd name="connsiteY0" fmla="*/ 35243 h 37761"/>
                  <a:gd name="connsiteX1" fmla="*/ 0 w 91725"/>
                  <a:gd name="connsiteY1" fmla="*/ 37529 h 37761"/>
                  <a:gd name="connsiteX2" fmla="*/ 1524 w 91725"/>
                  <a:gd name="connsiteY2" fmla="*/ 17526 h 37761"/>
                  <a:gd name="connsiteX3" fmla="*/ 8954 w 91725"/>
                  <a:gd name="connsiteY3" fmla="*/ 0 h 37761"/>
                  <a:gd name="connsiteX4" fmla="*/ 91726 w 91725"/>
                  <a:gd name="connsiteY4" fmla="*/ 35243 h 37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725" h="37761">
                    <a:moveTo>
                      <a:pt x="91726" y="35243"/>
                    </a:moveTo>
                    <a:cubicBezTo>
                      <a:pt x="61150" y="37433"/>
                      <a:pt x="31052" y="38195"/>
                      <a:pt x="0" y="37529"/>
                    </a:cubicBezTo>
                    <a:lnTo>
                      <a:pt x="1524" y="17526"/>
                    </a:lnTo>
                    <a:lnTo>
                      <a:pt x="8954" y="0"/>
                    </a:lnTo>
                    <a:cubicBezTo>
                      <a:pt x="40062" y="619"/>
                      <a:pt x="69723" y="13249"/>
                      <a:pt x="91726" y="3524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5" name="任意多边形: 形状 11134">
                <a:extLst>
                  <a:ext uri="{FF2B5EF4-FFF2-40B4-BE49-F238E27FC236}">
                    <a16:creationId xmlns:a16="http://schemas.microsoft.com/office/drawing/2014/main" id="{1471A499-B58A-879F-C42E-3413092DC518}"/>
                  </a:ext>
                </a:extLst>
              </p:cNvPr>
              <p:cNvSpPr/>
              <p:nvPr/>
            </p:nvSpPr>
            <p:spPr>
              <a:xfrm>
                <a:off x="7105650" y="6272900"/>
                <a:ext cx="213122" cy="131804"/>
              </a:xfrm>
              <a:custGeom>
                <a:avLst/>
                <a:gdLst>
                  <a:gd name="connsiteX0" fmla="*/ 212312 w 213122"/>
                  <a:gd name="connsiteY0" fmla="*/ 118374 h 131804"/>
                  <a:gd name="connsiteX1" fmla="*/ 131350 w 213122"/>
                  <a:gd name="connsiteY1" fmla="*/ 19219 h 131804"/>
                  <a:gd name="connsiteX2" fmla="*/ 125987 w 213122"/>
                  <a:gd name="connsiteY2" fmla="*/ 11304 h 131804"/>
                  <a:gd name="connsiteX3" fmla="*/ 125444 w 213122"/>
                  <a:gd name="connsiteY3" fmla="*/ 11218 h 131804"/>
                  <a:gd name="connsiteX4" fmla="*/ 52388 w 213122"/>
                  <a:gd name="connsiteY4" fmla="*/ 169 h 131804"/>
                  <a:gd name="connsiteX5" fmla="*/ 42863 w 213122"/>
                  <a:gd name="connsiteY5" fmla="*/ 3979 h 131804"/>
                  <a:gd name="connsiteX6" fmla="*/ 0 w 213122"/>
                  <a:gd name="connsiteY6" fmla="*/ 64844 h 131804"/>
                  <a:gd name="connsiteX7" fmla="*/ 19050 w 213122"/>
                  <a:gd name="connsiteY7" fmla="*/ 71797 h 131804"/>
                  <a:gd name="connsiteX8" fmla="*/ 29432 w 213122"/>
                  <a:gd name="connsiteY8" fmla="*/ 64558 h 131804"/>
                  <a:gd name="connsiteX9" fmla="*/ 34385 w 213122"/>
                  <a:gd name="connsiteY9" fmla="*/ 77417 h 131804"/>
                  <a:gd name="connsiteX10" fmla="*/ 208788 w 213122"/>
                  <a:gd name="connsiteY10" fmla="*/ 131805 h 131804"/>
                  <a:gd name="connsiteX11" fmla="*/ 212312 w 213122"/>
                  <a:gd name="connsiteY11" fmla="*/ 118374 h 13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122" h="131804">
                    <a:moveTo>
                      <a:pt x="212312" y="118374"/>
                    </a:moveTo>
                    <a:cubicBezTo>
                      <a:pt x="212312" y="118374"/>
                      <a:pt x="126587" y="59033"/>
                      <a:pt x="131350" y="19219"/>
                    </a:cubicBezTo>
                    <a:cubicBezTo>
                      <a:pt x="132055" y="15552"/>
                      <a:pt x="129654" y="12009"/>
                      <a:pt x="125987" y="11304"/>
                    </a:cubicBezTo>
                    <a:cubicBezTo>
                      <a:pt x="125806" y="11266"/>
                      <a:pt x="125625" y="11237"/>
                      <a:pt x="125444" y="11218"/>
                    </a:cubicBezTo>
                    <a:lnTo>
                      <a:pt x="52388" y="169"/>
                    </a:lnTo>
                    <a:cubicBezTo>
                      <a:pt x="48739" y="-526"/>
                      <a:pt x="45025" y="960"/>
                      <a:pt x="42863" y="3979"/>
                    </a:cubicBezTo>
                    <a:lnTo>
                      <a:pt x="0" y="64844"/>
                    </a:lnTo>
                    <a:lnTo>
                      <a:pt x="19050" y="71797"/>
                    </a:lnTo>
                    <a:lnTo>
                      <a:pt x="29432" y="64558"/>
                    </a:lnTo>
                    <a:lnTo>
                      <a:pt x="34385" y="77417"/>
                    </a:lnTo>
                    <a:cubicBezTo>
                      <a:pt x="139637" y="115517"/>
                      <a:pt x="185547" y="130852"/>
                      <a:pt x="208788" y="131805"/>
                    </a:cubicBezTo>
                    <a:cubicBezTo>
                      <a:pt x="215646" y="123613"/>
                      <a:pt x="212312" y="118374"/>
                      <a:pt x="212312" y="118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6" name="任意多边形: 形状 11135">
                <a:extLst>
                  <a:ext uri="{FF2B5EF4-FFF2-40B4-BE49-F238E27FC236}">
                    <a16:creationId xmlns:a16="http://schemas.microsoft.com/office/drawing/2014/main" id="{BCBC2434-3DA8-B6E7-2CDE-034789D43B77}"/>
                  </a:ext>
                </a:extLst>
              </p:cNvPr>
              <p:cNvSpPr/>
              <p:nvPr/>
            </p:nvSpPr>
            <p:spPr>
              <a:xfrm>
                <a:off x="7145178" y="5174075"/>
                <a:ext cx="658368" cy="1145286"/>
              </a:xfrm>
              <a:custGeom>
                <a:avLst/>
                <a:gdLst>
                  <a:gd name="connsiteX0" fmla="*/ 658368 w 658368"/>
                  <a:gd name="connsiteY0" fmla="*/ 97060 h 1145286"/>
                  <a:gd name="connsiteX1" fmla="*/ 646271 w 658368"/>
                  <a:gd name="connsiteY1" fmla="*/ 128302 h 1145286"/>
                  <a:gd name="connsiteX2" fmla="*/ 611124 w 658368"/>
                  <a:gd name="connsiteY2" fmla="*/ 218122 h 1145286"/>
                  <a:gd name="connsiteX3" fmla="*/ 578739 w 658368"/>
                  <a:gd name="connsiteY3" fmla="*/ 299180 h 1145286"/>
                  <a:gd name="connsiteX4" fmla="*/ 409385 w 658368"/>
                  <a:gd name="connsiteY4" fmla="*/ 681895 h 1145286"/>
                  <a:gd name="connsiteX5" fmla="*/ 91726 w 658368"/>
                  <a:gd name="connsiteY5" fmla="*/ 1145286 h 1145286"/>
                  <a:gd name="connsiteX6" fmla="*/ 0 w 658368"/>
                  <a:gd name="connsiteY6" fmla="*/ 1111758 h 1145286"/>
                  <a:gd name="connsiteX7" fmla="*/ 248507 w 658368"/>
                  <a:gd name="connsiteY7" fmla="*/ 640747 h 1145286"/>
                  <a:gd name="connsiteX8" fmla="*/ 331946 w 658368"/>
                  <a:gd name="connsiteY8" fmla="*/ 443865 h 1145286"/>
                  <a:gd name="connsiteX9" fmla="*/ 372713 w 658368"/>
                  <a:gd name="connsiteY9" fmla="*/ 330613 h 1145286"/>
                  <a:gd name="connsiteX10" fmla="*/ 390335 w 658368"/>
                  <a:gd name="connsiteY10" fmla="*/ 279463 h 1145286"/>
                  <a:gd name="connsiteX11" fmla="*/ 432149 w 658368"/>
                  <a:gd name="connsiteY11" fmla="*/ 153638 h 1145286"/>
                  <a:gd name="connsiteX12" fmla="*/ 436721 w 658368"/>
                  <a:gd name="connsiteY12" fmla="*/ 139541 h 1145286"/>
                  <a:gd name="connsiteX13" fmla="*/ 450818 w 658368"/>
                  <a:gd name="connsiteY13" fmla="*/ 95250 h 1145286"/>
                  <a:gd name="connsiteX14" fmla="*/ 480251 w 658368"/>
                  <a:gd name="connsiteY14" fmla="*/ 0 h 1145286"/>
                  <a:gd name="connsiteX15" fmla="*/ 480251 w 658368"/>
                  <a:gd name="connsiteY15" fmla="*/ 0 h 1145286"/>
                  <a:gd name="connsiteX16" fmla="*/ 562070 w 658368"/>
                  <a:gd name="connsiteY16" fmla="*/ 44577 h 114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368" h="1145286">
                    <a:moveTo>
                      <a:pt x="658368" y="97060"/>
                    </a:moveTo>
                    <a:cubicBezTo>
                      <a:pt x="658368" y="97060"/>
                      <a:pt x="653987" y="108490"/>
                      <a:pt x="646271" y="128302"/>
                    </a:cubicBezTo>
                    <a:cubicBezTo>
                      <a:pt x="637985" y="149733"/>
                      <a:pt x="625793" y="180975"/>
                      <a:pt x="611124" y="218122"/>
                    </a:cubicBezTo>
                    <a:cubicBezTo>
                      <a:pt x="601599" y="242887"/>
                      <a:pt x="590455" y="270319"/>
                      <a:pt x="578739" y="299180"/>
                    </a:cubicBezTo>
                    <a:cubicBezTo>
                      <a:pt x="524923" y="432530"/>
                      <a:pt x="455390" y="598360"/>
                      <a:pt x="409385" y="681895"/>
                    </a:cubicBezTo>
                    <a:cubicBezTo>
                      <a:pt x="321278" y="841724"/>
                      <a:pt x="91726" y="1145286"/>
                      <a:pt x="91726" y="1145286"/>
                    </a:cubicBezTo>
                    <a:lnTo>
                      <a:pt x="0" y="1111758"/>
                    </a:lnTo>
                    <a:cubicBezTo>
                      <a:pt x="0" y="1111758"/>
                      <a:pt x="165164" y="799147"/>
                      <a:pt x="248507" y="640747"/>
                    </a:cubicBezTo>
                    <a:cubicBezTo>
                      <a:pt x="280102" y="576786"/>
                      <a:pt x="307962" y="511045"/>
                      <a:pt x="331946" y="443865"/>
                    </a:cubicBezTo>
                    <a:cubicBezTo>
                      <a:pt x="345758" y="407003"/>
                      <a:pt x="359474" y="368617"/>
                      <a:pt x="372713" y="330613"/>
                    </a:cubicBezTo>
                    <a:cubicBezTo>
                      <a:pt x="378714" y="313468"/>
                      <a:pt x="384620" y="296323"/>
                      <a:pt x="390335" y="279463"/>
                    </a:cubicBezTo>
                    <a:cubicBezTo>
                      <a:pt x="405479" y="234886"/>
                      <a:pt x="419672" y="191929"/>
                      <a:pt x="432149" y="153638"/>
                    </a:cubicBezTo>
                    <a:cubicBezTo>
                      <a:pt x="433673" y="148876"/>
                      <a:pt x="435197" y="144113"/>
                      <a:pt x="436721" y="139541"/>
                    </a:cubicBezTo>
                    <a:cubicBezTo>
                      <a:pt x="441770" y="123825"/>
                      <a:pt x="446246" y="108966"/>
                      <a:pt x="450818" y="95250"/>
                    </a:cubicBezTo>
                    <a:cubicBezTo>
                      <a:pt x="468725" y="38862"/>
                      <a:pt x="479870" y="1714"/>
                      <a:pt x="480251" y="0"/>
                    </a:cubicBezTo>
                    <a:lnTo>
                      <a:pt x="480251" y="0"/>
                    </a:lnTo>
                    <a:lnTo>
                      <a:pt x="562070" y="4457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7" name="任意多边形: 形状 11136">
                <a:extLst>
                  <a:ext uri="{FF2B5EF4-FFF2-40B4-BE49-F238E27FC236}">
                    <a16:creationId xmlns:a16="http://schemas.microsoft.com/office/drawing/2014/main" id="{7600A017-A43B-AEBA-72C6-9E10841868ED}"/>
                  </a:ext>
                </a:extLst>
              </p:cNvPr>
              <p:cNvSpPr/>
              <p:nvPr/>
            </p:nvSpPr>
            <p:spPr>
              <a:xfrm>
                <a:off x="7518082" y="5269325"/>
                <a:ext cx="273367" cy="235362"/>
              </a:xfrm>
              <a:custGeom>
                <a:avLst/>
                <a:gdLst>
                  <a:gd name="connsiteX0" fmla="*/ 273367 w 273367"/>
                  <a:gd name="connsiteY0" fmla="*/ 33052 h 235362"/>
                  <a:gd name="connsiteX1" fmla="*/ 238220 w 273367"/>
                  <a:gd name="connsiteY1" fmla="*/ 122872 h 235362"/>
                  <a:gd name="connsiteX2" fmla="*/ 205835 w 273367"/>
                  <a:gd name="connsiteY2" fmla="*/ 203930 h 235362"/>
                  <a:gd name="connsiteX3" fmla="*/ 0 w 273367"/>
                  <a:gd name="connsiteY3" fmla="*/ 235363 h 235362"/>
                  <a:gd name="connsiteX4" fmla="*/ 17621 w 273367"/>
                  <a:gd name="connsiteY4" fmla="*/ 184213 h 235362"/>
                  <a:gd name="connsiteX5" fmla="*/ 59436 w 273367"/>
                  <a:gd name="connsiteY5" fmla="*/ 58388 h 235362"/>
                  <a:gd name="connsiteX6" fmla="*/ 64008 w 273367"/>
                  <a:gd name="connsiteY6" fmla="*/ 44291 h 235362"/>
                  <a:gd name="connsiteX7" fmla="*/ 78105 w 273367"/>
                  <a:gd name="connsiteY7" fmla="*/ 0 h 235362"/>
                  <a:gd name="connsiteX8" fmla="*/ 273367 w 273367"/>
                  <a:gd name="connsiteY8" fmla="*/ 33052 h 2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367" h="235362">
                    <a:moveTo>
                      <a:pt x="273367" y="33052"/>
                    </a:moveTo>
                    <a:cubicBezTo>
                      <a:pt x="265081" y="54483"/>
                      <a:pt x="252889" y="85725"/>
                      <a:pt x="238220" y="122872"/>
                    </a:cubicBezTo>
                    <a:cubicBezTo>
                      <a:pt x="228695" y="147638"/>
                      <a:pt x="217551" y="175070"/>
                      <a:pt x="205835" y="203930"/>
                    </a:cubicBezTo>
                    <a:cubicBezTo>
                      <a:pt x="130969" y="218980"/>
                      <a:pt x="54769" y="229171"/>
                      <a:pt x="0" y="235363"/>
                    </a:cubicBezTo>
                    <a:cubicBezTo>
                      <a:pt x="6001" y="218218"/>
                      <a:pt x="11906" y="201073"/>
                      <a:pt x="17621" y="184213"/>
                    </a:cubicBezTo>
                    <a:cubicBezTo>
                      <a:pt x="32766" y="139637"/>
                      <a:pt x="46958" y="96679"/>
                      <a:pt x="59436" y="58388"/>
                    </a:cubicBezTo>
                    <a:cubicBezTo>
                      <a:pt x="60960" y="53626"/>
                      <a:pt x="62484" y="48863"/>
                      <a:pt x="64008" y="44291"/>
                    </a:cubicBezTo>
                    <a:cubicBezTo>
                      <a:pt x="69056" y="28575"/>
                      <a:pt x="73533" y="13716"/>
                      <a:pt x="78105" y="0"/>
                    </a:cubicBezTo>
                    <a:cubicBezTo>
                      <a:pt x="133159" y="7525"/>
                      <a:pt x="206692" y="18764"/>
                      <a:pt x="273367" y="3305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8" name="任意多边形: 形状 11137">
                <a:extLst>
                  <a:ext uri="{FF2B5EF4-FFF2-40B4-BE49-F238E27FC236}">
                    <a16:creationId xmlns:a16="http://schemas.microsoft.com/office/drawing/2014/main" id="{8D3C9B65-8DAF-A629-5F28-E75C6D5BFA54}"/>
                  </a:ext>
                </a:extLst>
              </p:cNvPr>
              <p:cNvSpPr/>
              <p:nvPr/>
            </p:nvSpPr>
            <p:spPr>
              <a:xfrm>
                <a:off x="7510462" y="4680657"/>
                <a:ext cx="353307" cy="467510"/>
              </a:xfrm>
              <a:custGeom>
                <a:avLst/>
                <a:gdLst>
                  <a:gd name="connsiteX0" fmla="*/ 0 w 353307"/>
                  <a:gd name="connsiteY0" fmla="*/ 53268 h 467510"/>
                  <a:gd name="connsiteX1" fmla="*/ 0 w 353307"/>
                  <a:gd name="connsiteY1" fmla="*/ 53268 h 467510"/>
                  <a:gd name="connsiteX2" fmla="*/ 25241 w 353307"/>
                  <a:gd name="connsiteY2" fmla="*/ 199762 h 467510"/>
                  <a:gd name="connsiteX3" fmla="*/ 30004 w 353307"/>
                  <a:gd name="connsiteY3" fmla="*/ 313110 h 467510"/>
                  <a:gd name="connsiteX4" fmla="*/ 27908 w 353307"/>
                  <a:gd name="connsiteY4" fmla="*/ 403121 h 467510"/>
                  <a:gd name="connsiteX5" fmla="*/ 24575 w 353307"/>
                  <a:gd name="connsiteY5" fmla="*/ 452556 h 467510"/>
                  <a:gd name="connsiteX6" fmla="*/ 313944 w 353307"/>
                  <a:gd name="connsiteY6" fmla="*/ 467510 h 467510"/>
                  <a:gd name="connsiteX7" fmla="*/ 316801 w 353307"/>
                  <a:gd name="connsiteY7" fmla="*/ 2309 h 467510"/>
                  <a:gd name="connsiteX8" fmla="*/ 239268 w 353307"/>
                  <a:gd name="connsiteY8" fmla="*/ 499 h 467510"/>
                  <a:gd name="connsiteX9" fmla="*/ 222885 w 353307"/>
                  <a:gd name="connsiteY9" fmla="*/ 1547 h 467510"/>
                  <a:gd name="connsiteX10" fmla="*/ 93440 w 353307"/>
                  <a:gd name="connsiteY10" fmla="*/ 24217 h 467510"/>
                  <a:gd name="connsiteX11" fmla="*/ 70295 w 353307"/>
                  <a:gd name="connsiteY11" fmla="*/ 29932 h 467510"/>
                  <a:gd name="connsiteX12" fmla="*/ 0 w 353307"/>
                  <a:gd name="connsiteY12" fmla="*/ 53268 h 467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3307" h="467510">
                    <a:moveTo>
                      <a:pt x="0" y="53268"/>
                    </a:moveTo>
                    <a:cubicBezTo>
                      <a:pt x="0" y="53268"/>
                      <a:pt x="0" y="53268"/>
                      <a:pt x="0" y="53268"/>
                    </a:cubicBezTo>
                    <a:cubicBezTo>
                      <a:pt x="13183" y="101160"/>
                      <a:pt x="21641" y="150223"/>
                      <a:pt x="25241" y="199762"/>
                    </a:cubicBezTo>
                    <a:cubicBezTo>
                      <a:pt x="28575" y="239291"/>
                      <a:pt x="29813" y="278153"/>
                      <a:pt x="30004" y="313110"/>
                    </a:cubicBezTo>
                    <a:cubicBezTo>
                      <a:pt x="30194" y="348067"/>
                      <a:pt x="29051" y="379309"/>
                      <a:pt x="27908" y="403121"/>
                    </a:cubicBezTo>
                    <a:cubicBezTo>
                      <a:pt x="26384" y="433792"/>
                      <a:pt x="24575" y="452556"/>
                      <a:pt x="24575" y="452556"/>
                    </a:cubicBezTo>
                    <a:lnTo>
                      <a:pt x="313944" y="467510"/>
                    </a:lnTo>
                    <a:cubicBezTo>
                      <a:pt x="400812" y="153185"/>
                      <a:pt x="316801" y="2309"/>
                      <a:pt x="316801" y="2309"/>
                    </a:cubicBezTo>
                    <a:cubicBezTo>
                      <a:pt x="291017" y="52"/>
                      <a:pt x="265128" y="-548"/>
                      <a:pt x="239268" y="499"/>
                    </a:cubicBezTo>
                    <a:cubicBezTo>
                      <a:pt x="233934" y="499"/>
                      <a:pt x="228409" y="1071"/>
                      <a:pt x="222885" y="1547"/>
                    </a:cubicBezTo>
                    <a:cubicBezTo>
                      <a:pt x="179327" y="6557"/>
                      <a:pt x="136103" y="14130"/>
                      <a:pt x="93440" y="24217"/>
                    </a:cubicBezTo>
                    <a:cubicBezTo>
                      <a:pt x="85725" y="25931"/>
                      <a:pt x="77914" y="27931"/>
                      <a:pt x="70295" y="29932"/>
                    </a:cubicBezTo>
                    <a:cubicBezTo>
                      <a:pt x="32575" y="40219"/>
                      <a:pt x="0" y="53268"/>
                      <a:pt x="0" y="5326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9" name="任意多边形: 形状 11138">
                <a:extLst>
                  <a:ext uri="{FF2B5EF4-FFF2-40B4-BE49-F238E27FC236}">
                    <a16:creationId xmlns:a16="http://schemas.microsoft.com/office/drawing/2014/main" id="{A4A8B41B-45B6-E394-7415-56F930974538}"/>
                  </a:ext>
                </a:extLst>
              </p:cNvPr>
              <p:cNvSpPr/>
              <p:nvPr/>
            </p:nvSpPr>
            <p:spPr>
              <a:xfrm>
                <a:off x="7510653" y="4680705"/>
                <a:ext cx="353288" cy="467366"/>
              </a:xfrm>
              <a:custGeom>
                <a:avLst/>
                <a:gdLst>
                  <a:gd name="connsiteX0" fmla="*/ 313849 w 353288"/>
                  <a:gd name="connsiteY0" fmla="*/ 467366 h 467366"/>
                  <a:gd name="connsiteX1" fmla="*/ 24479 w 353288"/>
                  <a:gd name="connsiteY1" fmla="*/ 452507 h 467366"/>
                  <a:gd name="connsiteX2" fmla="*/ 27813 w 353288"/>
                  <a:gd name="connsiteY2" fmla="*/ 402977 h 467366"/>
                  <a:gd name="connsiteX3" fmla="*/ 28956 w 353288"/>
                  <a:gd name="connsiteY3" fmla="*/ 372783 h 467366"/>
                  <a:gd name="connsiteX4" fmla="*/ 29908 w 353288"/>
                  <a:gd name="connsiteY4" fmla="*/ 312966 h 467366"/>
                  <a:gd name="connsiteX5" fmla="*/ 29337 w 353288"/>
                  <a:gd name="connsiteY5" fmla="*/ 280200 h 467366"/>
                  <a:gd name="connsiteX6" fmla="*/ 29337 w 353288"/>
                  <a:gd name="connsiteY6" fmla="*/ 274771 h 467366"/>
                  <a:gd name="connsiteX7" fmla="*/ 26765 w 353288"/>
                  <a:gd name="connsiteY7" fmla="*/ 219716 h 467366"/>
                  <a:gd name="connsiteX8" fmla="*/ 25146 w 353288"/>
                  <a:gd name="connsiteY8" fmla="*/ 199714 h 467366"/>
                  <a:gd name="connsiteX9" fmla="*/ 23813 w 353288"/>
                  <a:gd name="connsiteY9" fmla="*/ 183902 h 467366"/>
                  <a:gd name="connsiteX10" fmla="*/ 18955 w 353288"/>
                  <a:gd name="connsiteY10" fmla="*/ 144088 h 467366"/>
                  <a:gd name="connsiteX11" fmla="*/ 17335 w 353288"/>
                  <a:gd name="connsiteY11" fmla="*/ 133325 h 467366"/>
                  <a:gd name="connsiteX12" fmla="*/ 14478 w 353288"/>
                  <a:gd name="connsiteY12" fmla="*/ 115608 h 467366"/>
                  <a:gd name="connsiteX13" fmla="*/ 0 w 353288"/>
                  <a:gd name="connsiteY13" fmla="*/ 53029 h 467366"/>
                  <a:gd name="connsiteX14" fmla="*/ 0 w 353288"/>
                  <a:gd name="connsiteY14" fmla="*/ 53029 h 467366"/>
                  <a:gd name="connsiteX15" fmla="*/ 70485 w 353288"/>
                  <a:gd name="connsiteY15" fmla="*/ 29883 h 467366"/>
                  <a:gd name="connsiteX16" fmla="*/ 93535 w 353288"/>
                  <a:gd name="connsiteY16" fmla="*/ 24168 h 467366"/>
                  <a:gd name="connsiteX17" fmla="*/ 222980 w 353288"/>
                  <a:gd name="connsiteY17" fmla="*/ 1499 h 467366"/>
                  <a:gd name="connsiteX18" fmla="*/ 239459 w 353288"/>
                  <a:gd name="connsiteY18" fmla="*/ 546 h 467366"/>
                  <a:gd name="connsiteX19" fmla="*/ 316992 w 353288"/>
                  <a:gd name="connsiteY19" fmla="*/ 2261 h 467366"/>
                  <a:gd name="connsiteX20" fmla="*/ 313849 w 353288"/>
                  <a:gd name="connsiteY20" fmla="*/ 467366 h 46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3288" h="467366">
                    <a:moveTo>
                      <a:pt x="313849" y="467366"/>
                    </a:moveTo>
                    <a:lnTo>
                      <a:pt x="24479" y="452507"/>
                    </a:lnTo>
                    <a:cubicBezTo>
                      <a:pt x="24479" y="452507"/>
                      <a:pt x="26289" y="433457"/>
                      <a:pt x="27813" y="402977"/>
                    </a:cubicBezTo>
                    <a:cubicBezTo>
                      <a:pt x="27813" y="394024"/>
                      <a:pt x="28575" y="383927"/>
                      <a:pt x="28956" y="372783"/>
                    </a:cubicBezTo>
                    <a:cubicBezTo>
                      <a:pt x="29527" y="354971"/>
                      <a:pt x="29908" y="334683"/>
                      <a:pt x="29908" y="312966"/>
                    </a:cubicBezTo>
                    <a:cubicBezTo>
                      <a:pt x="29908" y="302393"/>
                      <a:pt x="29908" y="291440"/>
                      <a:pt x="29337" y="280200"/>
                    </a:cubicBezTo>
                    <a:cubicBezTo>
                      <a:pt x="29337" y="278390"/>
                      <a:pt x="29337" y="276581"/>
                      <a:pt x="29337" y="274771"/>
                    </a:cubicBezTo>
                    <a:cubicBezTo>
                      <a:pt x="28861" y="256959"/>
                      <a:pt x="28004" y="238481"/>
                      <a:pt x="26765" y="219716"/>
                    </a:cubicBezTo>
                    <a:cubicBezTo>
                      <a:pt x="26194" y="213049"/>
                      <a:pt x="25717" y="206381"/>
                      <a:pt x="25146" y="199714"/>
                    </a:cubicBezTo>
                    <a:cubicBezTo>
                      <a:pt x="25146" y="194475"/>
                      <a:pt x="24289" y="189141"/>
                      <a:pt x="23813" y="183902"/>
                    </a:cubicBezTo>
                    <a:cubicBezTo>
                      <a:pt x="22384" y="170567"/>
                      <a:pt x="20860" y="157232"/>
                      <a:pt x="18955" y="144088"/>
                    </a:cubicBezTo>
                    <a:cubicBezTo>
                      <a:pt x="18479" y="140468"/>
                      <a:pt x="17907" y="136849"/>
                      <a:pt x="17335" y="133325"/>
                    </a:cubicBezTo>
                    <a:cubicBezTo>
                      <a:pt x="16478" y="127324"/>
                      <a:pt x="15526" y="121514"/>
                      <a:pt x="14478" y="115608"/>
                    </a:cubicBezTo>
                    <a:cubicBezTo>
                      <a:pt x="10782" y="94501"/>
                      <a:pt x="5944" y="73612"/>
                      <a:pt x="0" y="53029"/>
                    </a:cubicBezTo>
                    <a:lnTo>
                      <a:pt x="0" y="53029"/>
                    </a:lnTo>
                    <a:cubicBezTo>
                      <a:pt x="0" y="53029"/>
                      <a:pt x="32671" y="40265"/>
                      <a:pt x="70485" y="29883"/>
                    </a:cubicBezTo>
                    <a:cubicBezTo>
                      <a:pt x="78010" y="27883"/>
                      <a:pt x="85820" y="25883"/>
                      <a:pt x="93535" y="24168"/>
                    </a:cubicBezTo>
                    <a:cubicBezTo>
                      <a:pt x="136217" y="14138"/>
                      <a:pt x="179432" y="6566"/>
                      <a:pt x="222980" y="1499"/>
                    </a:cubicBezTo>
                    <a:cubicBezTo>
                      <a:pt x="228600" y="1499"/>
                      <a:pt x="234029" y="641"/>
                      <a:pt x="239459" y="546"/>
                    </a:cubicBezTo>
                    <a:cubicBezTo>
                      <a:pt x="265309" y="-559"/>
                      <a:pt x="291208" y="13"/>
                      <a:pt x="316992" y="2261"/>
                    </a:cubicBezTo>
                    <a:cubicBezTo>
                      <a:pt x="316992" y="2261"/>
                      <a:pt x="400717" y="152565"/>
                      <a:pt x="313849" y="4673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0" name="任意多边形: 形状 11139">
                <a:extLst>
                  <a:ext uri="{FF2B5EF4-FFF2-40B4-BE49-F238E27FC236}">
                    <a16:creationId xmlns:a16="http://schemas.microsoft.com/office/drawing/2014/main" id="{471D5AFF-A877-5F48-0965-79029AA7A4E8}"/>
                  </a:ext>
                </a:extLst>
              </p:cNvPr>
              <p:cNvSpPr/>
              <p:nvPr/>
            </p:nvSpPr>
            <p:spPr>
              <a:xfrm>
                <a:off x="7794498" y="5773631"/>
                <a:ext cx="209684" cy="140441"/>
              </a:xfrm>
              <a:custGeom>
                <a:avLst/>
                <a:gdLst>
                  <a:gd name="connsiteX0" fmla="*/ 208978 w 209684"/>
                  <a:gd name="connsiteY0" fmla="*/ 127487 h 140441"/>
                  <a:gd name="connsiteX1" fmla="*/ 133921 w 209684"/>
                  <a:gd name="connsiteY1" fmla="*/ 23855 h 140441"/>
                  <a:gd name="connsiteX2" fmla="*/ 128892 w 209684"/>
                  <a:gd name="connsiteY2" fmla="*/ 15559 h 140441"/>
                  <a:gd name="connsiteX3" fmla="*/ 128492 w 209684"/>
                  <a:gd name="connsiteY3" fmla="*/ 15473 h 140441"/>
                  <a:gd name="connsiteX4" fmla="*/ 56102 w 209684"/>
                  <a:gd name="connsiteY4" fmla="*/ 233 h 140441"/>
                  <a:gd name="connsiteX5" fmla="*/ 46577 w 209684"/>
                  <a:gd name="connsiteY5" fmla="*/ 3567 h 140441"/>
                  <a:gd name="connsiteX6" fmla="*/ 0 w 209684"/>
                  <a:gd name="connsiteY6" fmla="*/ 61574 h 140441"/>
                  <a:gd name="connsiteX7" fmla="*/ 19050 w 209684"/>
                  <a:gd name="connsiteY7" fmla="*/ 69670 h 140441"/>
                  <a:gd name="connsiteX8" fmla="*/ 29813 w 209684"/>
                  <a:gd name="connsiteY8" fmla="*/ 63003 h 140441"/>
                  <a:gd name="connsiteX9" fmla="*/ 34004 w 209684"/>
                  <a:gd name="connsiteY9" fmla="*/ 76052 h 140441"/>
                  <a:gd name="connsiteX10" fmla="*/ 205454 w 209684"/>
                  <a:gd name="connsiteY10" fmla="*/ 140441 h 140441"/>
                  <a:gd name="connsiteX11" fmla="*/ 208978 w 209684"/>
                  <a:gd name="connsiteY11" fmla="*/ 127487 h 14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684" h="140441">
                    <a:moveTo>
                      <a:pt x="208978" y="127487"/>
                    </a:moveTo>
                    <a:cubicBezTo>
                      <a:pt x="208978" y="127487"/>
                      <a:pt x="126301" y="63289"/>
                      <a:pt x="133921" y="23855"/>
                    </a:cubicBezTo>
                    <a:cubicBezTo>
                      <a:pt x="134826" y="20178"/>
                      <a:pt x="132578" y="16464"/>
                      <a:pt x="128892" y="15559"/>
                    </a:cubicBezTo>
                    <a:cubicBezTo>
                      <a:pt x="128759" y="15530"/>
                      <a:pt x="128626" y="15502"/>
                      <a:pt x="128492" y="15473"/>
                    </a:cubicBezTo>
                    <a:lnTo>
                      <a:pt x="56102" y="233"/>
                    </a:lnTo>
                    <a:cubicBezTo>
                      <a:pt x="52549" y="-567"/>
                      <a:pt x="48854" y="728"/>
                      <a:pt x="46577" y="3567"/>
                    </a:cubicBezTo>
                    <a:lnTo>
                      <a:pt x="0" y="61574"/>
                    </a:lnTo>
                    <a:lnTo>
                      <a:pt x="19050" y="69670"/>
                    </a:lnTo>
                    <a:lnTo>
                      <a:pt x="29813" y="63003"/>
                    </a:lnTo>
                    <a:lnTo>
                      <a:pt x="34004" y="76052"/>
                    </a:lnTo>
                    <a:cubicBezTo>
                      <a:pt x="136969" y="120153"/>
                      <a:pt x="181927" y="138155"/>
                      <a:pt x="205454" y="140441"/>
                    </a:cubicBezTo>
                    <a:cubicBezTo>
                      <a:pt x="212026" y="132631"/>
                      <a:pt x="208978" y="127487"/>
                      <a:pt x="208978" y="1274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1" name="任意多边形: 形状 11140">
                <a:extLst>
                  <a:ext uri="{FF2B5EF4-FFF2-40B4-BE49-F238E27FC236}">
                    <a16:creationId xmlns:a16="http://schemas.microsoft.com/office/drawing/2014/main" id="{AE64C218-E9A4-9AC7-173F-0866239BE577}"/>
                  </a:ext>
                </a:extLst>
              </p:cNvPr>
              <p:cNvSpPr/>
              <p:nvPr/>
            </p:nvSpPr>
            <p:spPr>
              <a:xfrm>
                <a:off x="7493132" y="5086350"/>
                <a:ext cx="724678" cy="723900"/>
              </a:xfrm>
              <a:custGeom>
                <a:avLst/>
                <a:gdLst>
                  <a:gd name="connsiteX0" fmla="*/ 180398 w 724678"/>
                  <a:gd name="connsiteY0" fmla="*/ 307562 h 723900"/>
                  <a:gd name="connsiteX1" fmla="*/ 187161 w 724678"/>
                  <a:gd name="connsiteY1" fmla="*/ 307562 h 723900"/>
                  <a:gd name="connsiteX2" fmla="*/ 534157 w 724678"/>
                  <a:gd name="connsiteY2" fmla="*/ 358045 h 723900"/>
                  <a:gd name="connsiteX3" fmla="*/ 336418 w 724678"/>
                  <a:gd name="connsiteY3" fmla="*/ 685800 h 723900"/>
                  <a:gd name="connsiteX4" fmla="*/ 435287 w 724678"/>
                  <a:gd name="connsiteY4" fmla="*/ 723900 h 723900"/>
                  <a:gd name="connsiteX5" fmla="*/ 713036 w 724678"/>
                  <a:gd name="connsiteY5" fmla="*/ 250412 h 723900"/>
                  <a:gd name="connsiteX6" fmla="*/ 325369 w 724678"/>
                  <a:gd name="connsiteY6" fmla="*/ 134112 h 723900"/>
                  <a:gd name="connsiteX7" fmla="*/ 335941 w 724678"/>
                  <a:gd name="connsiteY7" fmla="*/ 58674 h 723900"/>
                  <a:gd name="connsiteX8" fmla="*/ 38380 w 724678"/>
                  <a:gd name="connsiteY8" fmla="*/ 0 h 723900"/>
                  <a:gd name="connsiteX9" fmla="*/ 180398 w 724678"/>
                  <a:gd name="connsiteY9" fmla="*/ 307562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678" h="723900">
                    <a:moveTo>
                      <a:pt x="180398" y="307562"/>
                    </a:moveTo>
                    <a:lnTo>
                      <a:pt x="187161" y="307562"/>
                    </a:lnTo>
                    <a:lnTo>
                      <a:pt x="534157" y="358045"/>
                    </a:lnTo>
                    <a:lnTo>
                      <a:pt x="336418" y="685800"/>
                    </a:lnTo>
                    <a:lnTo>
                      <a:pt x="435287" y="723900"/>
                    </a:lnTo>
                    <a:cubicBezTo>
                      <a:pt x="435287" y="723900"/>
                      <a:pt x="792951" y="338328"/>
                      <a:pt x="713036" y="250412"/>
                    </a:cubicBezTo>
                    <a:cubicBezTo>
                      <a:pt x="647314" y="178118"/>
                      <a:pt x="325369" y="134112"/>
                      <a:pt x="325369" y="134112"/>
                    </a:cubicBezTo>
                    <a:lnTo>
                      <a:pt x="335941" y="58674"/>
                    </a:lnTo>
                    <a:lnTo>
                      <a:pt x="38380" y="0"/>
                    </a:lnTo>
                    <a:cubicBezTo>
                      <a:pt x="-88969" y="278321"/>
                      <a:pt x="137821" y="304800"/>
                      <a:pt x="180398" y="3075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2" name="任意多边形: 形状 11141">
                <a:extLst>
                  <a:ext uri="{FF2B5EF4-FFF2-40B4-BE49-F238E27FC236}">
                    <a16:creationId xmlns:a16="http://schemas.microsoft.com/office/drawing/2014/main" id="{1AF92FA0-8B44-3036-504C-600B2C1E7D5C}"/>
                  </a:ext>
                </a:extLst>
              </p:cNvPr>
              <p:cNvSpPr/>
              <p:nvPr/>
            </p:nvSpPr>
            <p:spPr>
              <a:xfrm>
                <a:off x="7521701" y="5094350"/>
                <a:ext cx="11334" cy="21240"/>
              </a:xfrm>
              <a:custGeom>
                <a:avLst/>
                <a:gdLst>
                  <a:gd name="connsiteX0" fmla="*/ 6287 w 11334"/>
                  <a:gd name="connsiteY0" fmla="*/ 21241 h 21240"/>
                  <a:gd name="connsiteX1" fmla="*/ 0 w 11334"/>
                  <a:gd name="connsiteY1" fmla="*/ 20003 h 21240"/>
                  <a:gd name="connsiteX2" fmla="*/ 5715 w 11334"/>
                  <a:gd name="connsiteY2" fmla="*/ 0 h 21240"/>
                  <a:gd name="connsiteX3" fmla="*/ 11335 w 11334"/>
                  <a:gd name="connsiteY3" fmla="*/ 1048 h 21240"/>
                  <a:gd name="connsiteX4" fmla="*/ 6287 w 11334"/>
                  <a:gd name="connsiteY4" fmla="*/ 21241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34" h="21240">
                    <a:moveTo>
                      <a:pt x="6287" y="21241"/>
                    </a:moveTo>
                    <a:lnTo>
                      <a:pt x="0" y="20003"/>
                    </a:lnTo>
                    <a:lnTo>
                      <a:pt x="5715" y="0"/>
                    </a:lnTo>
                    <a:lnTo>
                      <a:pt x="11335" y="1048"/>
                    </a:lnTo>
                    <a:lnTo>
                      <a:pt x="6287" y="2124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3" name="任意多边形: 形状 11142">
                <a:extLst>
                  <a:ext uri="{FF2B5EF4-FFF2-40B4-BE49-F238E27FC236}">
                    <a16:creationId xmlns:a16="http://schemas.microsoft.com/office/drawing/2014/main" id="{6D18A2EE-3AA2-6DDD-3920-77F036945099}"/>
                  </a:ext>
                </a:extLst>
              </p:cNvPr>
              <p:cNvSpPr/>
              <p:nvPr/>
            </p:nvSpPr>
            <p:spPr>
              <a:xfrm>
                <a:off x="7635049" y="5116163"/>
                <a:ext cx="131635" cy="44767"/>
              </a:xfrm>
              <a:custGeom>
                <a:avLst/>
                <a:gdLst>
                  <a:gd name="connsiteX0" fmla="*/ 127159 w 131635"/>
                  <a:gd name="connsiteY0" fmla="*/ 44767 h 44767"/>
                  <a:gd name="connsiteX1" fmla="*/ 0 w 131635"/>
                  <a:gd name="connsiteY1" fmla="*/ 20193 h 44767"/>
                  <a:gd name="connsiteX2" fmla="*/ 4953 w 131635"/>
                  <a:gd name="connsiteY2" fmla="*/ 0 h 44767"/>
                  <a:gd name="connsiteX3" fmla="*/ 131635 w 131635"/>
                  <a:gd name="connsiteY3" fmla="*/ 24575 h 44767"/>
                  <a:gd name="connsiteX4" fmla="*/ 127159 w 131635"/>
                  <a:gd name="connsiteY4" fmla="*/ 44767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5" h="44767">
                    <a:moveTo>
                      <a:pt x="127159" y="44767"/>
                    </a:moveTo>
                    <a:lnTo>
                      <a:pt x="0" y="20193"/>
                    </a:lnTo>
                    <a:lnTo>
                      <a:pt x="4953" y="0"/>
                    </a:lnTo>
                    <a:lnTo>
                      <a:pt x="131635" y="24575"/>
                    </a:lnTo>
                    <a:lnTo>
                      <a:pt x="127159" y="447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4" name="任意多边形: 形状 11143">
                <a:extLst>
                  <a:ext uri="{FF2B5EF4-FFF2-40B4-BE49-F238E27FC236}">
                    <a16:creationId xmlns:a16="http://schemas.microsoft.com/office/drawing/2014/main" id="{56530C5A-106C-375F-9790-D6D6B86140BB}"/>
                  </a:ext>
                </a:extLst>
              </p:cNvPr>
              <p:cNvSpPr/>
              <p:nvPr/>
            </p:nvSpPr>
            <p:spPr>
              <a:xfrm>
                <a:off x="7772209" y="5142642"/>
                <a:ext cx="58007" cy="30765"/>
              </a:xfrm>
              <a:custGeom>
                <a:avLst/>
                <a:gdLst>
                  <a:gd name="connsiteX0" fmla="*/ 4286 w 58007"/>
                  <a:gd name="connsiteY0" fmla="*/ 0 h 30765"/>
                  <a:gd name="connsiteX1" fmla="*/ 58007 w 58007"/>
                  <a:gd name="connsiteY1" fmla="*/ 10382 h 30765"/>
                  <a:gd name="connsiteX2" fmla="*/ 54388 w 58007"/>
                  <a:gd name="connsiteY2" fmla="*/ 30766 h 30765"/>
                  <a:gd name="connsiteX3" fmla="*/ 0 w 58007"/>
                  <a:gd name="connsiteY3" fmla="*/ 20193 h 30765"/>
                  <a:gd name="connsiteX4" fmla="*/ 4286 w 58007"/>
                  <a:gd name="connsiteY4" fmla="*/ 0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07" h="30765">
                    <a:moveTo>
                      <a:pt x="4286" y="0"/>
                    </a:moveTo>
                    <a:lnTo>
                      <a:pt x="58007" y="10382"/>
                    </a:lnTo>
                    <a:lnTo>
                      <a:pt x="54388" y="30766"/>
                    </a:lnTo>
                    <a:lnTo>
                      <a:pt x="0" y="20193"/>
                    </a:lnTo>
                    <a:lnTo>
                      <a:pt x="428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5" name="任意多边形: 形状 11144">
                <a:extLst>
                  <a:ext uri="{FF2B5EF4-FFF2-40B4-BE49-F238E27FC236}">
                    <a16:creationId xmlns:a16="http://schemas.microsoft.com/office/drawing/2014/main" id="{32C1D869-860F-F200-AC81-D08CFE184F7F}"/>
                  </a:ext>
                </a:extLst>
              </p:cNvPr>
              <p:cNvSpPr/>
              <p:nvPr/>
            </p:nvSpPr>
            <p:spPr>
              <a:xfrm>
                <a:off x="7537989" y="5097303"/>
                <a:ext cx="92297" cy="37052"/>
              </a:xfrm>
              <a:custGeom>
                <a:avLst/>
                <a:gdLst>
                  <a:gd name="connsiteX0" fmla="*/ 4858 w 92297"/>
                  <a:gd name="connsiteY0" fmla="*/ 0 h 37052"/>
                  <a:gd name="connsiteX1" fmla="*/ 92297 w 92297"/>
                  <a:gd name="connsiteY1" fmla="*/ 16954 h 37052"/>
                  <a:gd name="connsiteX2" fmla="*/ 87154 w 92297"/>
                  <a:gd name="connsiteY2" fmla="*/ 37052 h 37052"/>
                  <a:gd name="connsiteX3" fmla="*/ 0 w 92297"/>
                  <a:gd name="connsiteY3" fmla="*/ 20193 h 37052"/>
                  <a:gd name="connsiteX4" fmla="*/ 4858 w 92297"/>
                  <a:gd name="connsiteY4" fmla="*/ 0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97" h="37052">
                    <a:moveTo>
                      <a:pt x="4858" y="0"/>
                    </a:moveTo>
                    <a:lnTo>
                      <a:pt x="92297" y="16954"/>
                    </a:lnTo>
                    <a:lnTo>
                      <a:pt x="87154" y="37052"/>
                    </a:lnTo>
                    <a:lnTo>
                      <a:pt x="0" y="20193"/>
                    </a:lnTo>
                    <a:lnTo>
                      <a:pt x="4858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46" name="图形 14">
                <a:extLst>
                  <a:ext uri="{FF2B5EF4-FFF2-40B4-BE49-F238E27FC236}">
                    <a16:creationId xmlns:a16="http://schemas.microsoft.com/office/drawing/2014/main" id="{EEA4620B-03E7-9CB1-D825-E8D5AF156161}"/>
                  </a:ext>
                </a:extLst>
              </p:cNvPr>
              <p:cNvGrpSpPr/>
              <p:nvPr/>
            </p:nvGrpSpPr>
            <p:grpSpPr>
              <a:xfrm>
                <a:off x="7521701" y="5094350"/>
                <a:ext cx="308514" cy="79057"/>
                <a:chOff x="7521701" y="5094350"/>
                <a:chExt cx="308514" cy="79057"/>
              </a:xfrm>
              <a:solidFill>
                <a:srgbClr val="FFFFFF"/>
              </a:solidFill>
            </p:grpSpPr>
            <p:sp>
              <p:nvSpPr>
                <p:cNvPr id="11171" name="任意多边形: 形状 11170">
                  <a:extLst>
                    <a:ext uri="{FF2B5EF4-FFF2-40B4-BE49-F238E27FC236}">
                      <a16:creationId xmlns:a16="http://schemas.microsoft.com/office/drawing/2014/main" id="{A9DF1FFF-7E56-57F8-58CD-178BA187664B}"/>
                    </a:ext>
                  </a:extLst>
                </p:cNvPr>
                <p:cNvSpPr/>
                <p:nvPr/>
              </p:nvSpPr>
              <p:spPr>
                <a:xfrm>
                  <a:off x="7521701" y="5094350"/>
                  <a:ext cx="11334" cy="21240"/>
                </a:xfrm>
                <a:custGeom>
                  <a:avLst/>
                  <a:gdLst>
                    <a:gd name="connsiteX0" fmla="*/ 6287 w 11334"/>
                    <a:gd name="connsiteY0" fmla="*/ 21241 h 21240"/>
                    <a:gd name="connsiteX1" fmla="*/ 0 w 11334"/>
                    <a:gd name="connsiteY1" fmla="*/ 20003 h 21240"/>
                    <a:gd name="connsiteX2" fmla="*/ 5715 w 11334"/>
                    <a:gd name="connsiteY2" fmla="*/ 0 h 21240"/>
                    <a:gd name="connsiteX3" fmla="*/ 11335 w 11334"/>
                    <a:gd name="connsiteY3" fmla="*/ 1048 h 21240"/>
                    <a:gd name="connsiteX4" fmla="*/ 6287 w 11334"/>
                    <a:gd name="connsiteY4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" h="21240">
                      <a:moveTo>
                        <a:pt x="6287" y="21241"/>
                      </a:moveTo>
                      <a:lnTo>
                        <a:pt x="0" y="20003"/>
                      </a:lnTo>
                      <a:lnTo>
                        <a:pt x="5715" y="0"/>
                      </a:lnTo>
                      <a:lnTo>
                        <a:pt x="11335" y="1048"/>
                      </a:lnTo>
                      <a:lnTo>
                        <a:pt x="6287" y="212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2" name="任意多边形: 形状 11171">
                  <a:extLst>
                    <a:ext uri="{FF2B5EF4-FFF2-40B4-BE49-F238E27FC236}">
                      <a16:creationId xmlns:a16="http://schemas.microsoft.com/office/drawing/2014/main" id="{F1C72DED-7318-76C7-EE89-4795B3A46C60}"/>
                    </a:ext>
                  </a:extLst>
                </p:cNvPr>
                <p:cNvSpPr/>
                <p:nvPr/>
              </p:nvSpPr>
              <p:spPr>
                <a:xfrm>
                  <a:off x="7635049" y="5116163"/>
                  <a:ext cx="131635" cy="44767"/>
                </a:xfrm>
                <a:custGeom>
                  <a:avLst/>
                  <a:gdLst>
                    <a:gd name="connsiteX0" fmla="*/ 127159 w 131635"/>
                    <a:gd name="connsiteY0" fmla="*/ 44767 h 44767"/>
                    <a:gd name="connsiteX1" fmla="*/ 0 w 131635"/>
                    <a:gd name="connsiteY1" fmla="*/ 20193 h 44767"/>
                    <a:gd name="connsiteX2" fmla="*/ 4953 w 131635"/>
                    <a:gd name="connsiteY2" fmla="*/ 0 h 44767"/>
                    <a:gd name="connsiteX3" fmla="*/ 131635 w 131635"/>
                    <a:gd name="connsiteY3" fmla="*/ 24575 h 44767"/>
                    <a:gd name="connsiteX4" fmla="*/ 127159 w 131635"/>
                    <a:gd name="connsiteY4" fmla="*/ 44767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635" h="44767">
                      <a:moveTo>
                        <a:pt x="127159" y="44767"/>
                      </a:moveTo>
                      <a:lnTo>
                        <a:pt x="0" y="20193"/>
                      </a:lnTo>
                      <a:lnTo>
                        <a:pt x="4953" y="0"/>
                      </a:lnTo>
                      <a:lnTo>
                        <a:pt x="131635" y="24575"/>
                      </a:lnTo>
                      <a:lnTo>
                        <a:pt x="127159" y="447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3" name="任意多边形: 形状 11172">
                  <a:extLst>
                    <a:ext uri="{FF2B5EF4-FFF2-40B4-BE49-F238E27FC236}">
                      <a16:creationId xmlns:a16="http://schemas.microsoft.com/office/drawing/2014/main" id="{F8863A51-30D3-7DA3-2A23-D774A3569746}"/>
                    </a:ext>
                  </a:extLst>
                </p:cNvPr>
                <p:cNvSpPr/>
                <p:nvPr/>
              </p:nvSpPr>
              <p:spPr>
                <a:xfrm>
                  <a:off x="7772209" y="5142642"/>
                  <a:ext cx="58007" cy="30765"/>
                </a:xfrm>
                <a:custGeom>
                  <a:avLst/>
                  <a:gdLst>
                    <a:gd name="connsiteX0" fmla="*/ 4286 w 58007"/>
                    <a:gd name="connsiteY0" fmla="*/ 0 h 30765"/>
                    <a:gd name="connsiteX1" fmla="*/ 58007 w 58007"/>
                    <a:gd name="connsiteY1" fmla="*/ 10382 h 30765"/>
                    <a:gd name="connsiteX2" fmla="*/ 54388 w 58007"/>
                    <a:gd name="connsiteY2" fmla="*/ 30766 h 30765"/>
                    <a:gd name="connsiteX3" fmla="*/ 0 w 58007"/>
                    <a:gd name="connsiteY3" fmla="*/ 20193 h 30765"/>
                    <a:gd name="connsiteX4" fmla="*/ 4286 w 58007"/>
                    <a:gd name="connsiteY4" fmla="*/ 0 h 3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07" h="30765">
                      <a:moveTo>
                        <a:pt x="4286" y="0"/>
                      </a:moveTo>
                      <a:lnTo>
                        <a:pt x="58007" y="10382"/>
                      </a:lnTo>
                      <a:lnTo>
                        <a:pt x="54388" y="30766"/>
                      </a:lnTo>
                      <a:lnTo>
                        <a:pt x="0" y="20193"/>
                      </a:lnTo>
                      <a:lnTo>
                        <a:pt x="428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4" name="任意多边形: 形状 11173">
                  <a:extLst>
                    <a:ext uri="{FF2B5EF4-FFF2-40B4-BE49-F238E27FC236}">
                      <a16:creationId xmlns:a16="http://schemas.microsoft.com/office/drawing/2014/main" id="{6B77035D-D03F-646E-BCA1-A24E2FC4C041}"/>
                    </a:ext>
                  </a:extLst>
                </p:cNvPr>
                <p:cNvSpPr/>
                <p:nvPr/>
              </p:nvSpPr>
              <p:spPr>
                <a:xfrm>
                  <a:off x="7537989" y="5097303"/>
                  <a:ext cx="92297" cy="37052"/>
                </a:xfrm>
                <a:custGeom>
                  <a:avLst/>
                  <a:gdLst>
                    <a:gd name="connsiteX0" fmla="*/ 4858 w 92297"/>
                    <a:gd name="connsiteY0" fmla="*/ 0 h 37052"/>
                    <a:gd name="connsiteX1" fmla="*/ 92297 w 92297"/>
                    <a:gd name="connsiteY1" fmla="*/ 16954 h 37052"/>
                    <a:gd name="connsiteX2" fmla="*/ 87154 w 92297"/>
                    <a:gd name="connsiteY2" fmla="*/ 37052 h 37052"/>
                    <a:gd name="connsiteX3" fmla="*/ 0 w 92297"/>
                    <a:gd name="connsiteY3" fmla="*/ 20193 h 37052"/>
                    <a:gd name="connsiteX4" fmla="*/ 4858 w 92297"/>
                    <a:gd name="connsiteY4" fmla="*/ 0 h 37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297" h="37052">
                      <a:moveTo>
                        <a:pt x="4858" y="0"/>
                      </a:moveTo>
                      <a:lnTo>
                        <a:pt x="92297" y="16954"/>
                      </a:lnTo>
                      <a:lnTo>
                        <a:pt x="87154" y="37052"/>
                      </a:lnTo>
                      <a:lnTo>
                        <a:pt x="0" y="20193"/>
                      </a:lnTo>
                      <a:lnTo>
                        <a:pt x="485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47" name="任意多边形: 形状 11146">
                <a:extLst>
                  <a:ext uri="{FF2B5EF4-FFF2-40B4-BE49-F238E27FC236}">
                    <a16:creationId xmlns:a16="http://schemas.microsoft.com/office/drawing/2014/main" id="{C2A578A1-852F-DF7A-67F9-49DD36E5132F}"/>
                  </a:ext>
                </a:extLst>
              </p:cNvPr>
              <p:cNvSpPr/>
              <p:nvPr/>
            </p:nvSpPr>
            <p:spPr>
              <a:xfrm>
                <a:off x="7681974" y="5123551"/>
                <a:ext cx="47847" cy="31474"/>
              </a:xfrm>
              <a:custGeom>
                <a:avLst/>
                <a:gdLst>
                  <a:gd name="connsiteX0" fmla="*/ 38419 w 47847"/>
                  <a:gd name="connsiteY0" fmla="*/ 31474 h 31474"/>
                  <a:gd name="connsiteX1" fmla="*/ 37276 w 47847"/>
                  <a:gd name="connsiteY1" fmla="*/ 31474 h 31474"/>
                  <a:gd name="connsiteX2" fmla="*/ 5462 w 47847"/>
                  <a:gd name="connsiteY2" fmla="*/ 25759 h 31474"/>
                  <a:gd name="connsiteX3" fmla="*/ 1081 w 47847"/>
                  <a:gd name="connsiteY3" fmla="*/ 22902 h 31474"/>
                  <a:gd name="connsiteX4" fmla="*/ 224 w 47847"/>
                  <a:gd name="connsiteY4" fmla="*/ 17758 h 31474"/>
                  <a:gd name="connsiteX5" fmla="*/ 3367 w 47847"/>
                  <a:gd name="connsiteY5" fmla="*/ 4994 h 31474"/>
                  <a:gd name="connsiteX6" fmla="*/ 10987 w 47847"/>
                  <a:gd name="connsiteY6" fmla="*/ 137 h 31474"/>
                  <a:gd name="connsiteX7" fmla="*/ 42515 w 47847"/>
                  <a:gd name="connsiteY7" fmla="*/ 6233 h 31474"/>
                  <a:gd name="connsiteX8" fmla="*/ 46801 w 47847"/>
                  <a:gd name="connsiteY8" fmla="*/ 9090 h 31474"/>
                  <a:gd name="connsiteX9" fmla="*/ 47658 w 47847"/>
                  <a:gd name="connsiteY9" fmla="*/ 14139 h 31474"/>
                  <a:gd name="connsiteX10" fmla="*/ 47658 w 47847"/>
                  <a:gd name="connsiteY10" fmla="*/ 14139 h 31474"/>
                  <a:gd name="connsiteX11" fmla="*/ 44801 w 47847"/>
                  <a:gd name="connsiteY11" fmla="*/ 26426 h 31474"/>
                  <a:gd name="connsiteX12" fmla="*/ 38419 w 47847"/>
                  <a:gd name="connsiteY12" fmla="*/ 31474 h 31474"/>
                  <a:gd name="connsiteX13" fmla="*/ 9844 w 47847"/>
                  <a:gd name="connsiteY13" fmla="*/ 5471 h 31474"/>
                  <a:gd name="connsiteX14" fmla="*/ 8891 w 47847"/>
                  <a:gd name="connsiteY14" fmla="*/ 6233 h 31474"/>
                  <a:gd name="connsiteX15" fmla="*/ 5748 w 47847"/>
                  <a:gd name="connsiteY15" fmla="*/ 18996 h 31474"/>
                  <a:gd name="connsiteX16" fmla="*/ 5748 w 47847"/>
                  <a:gd name="connsiteY16" fmla="*/ 19758 h 31474"/>
                  <a:gd name="connsiteX17" fmla="*/ 6415 w 47847"/>
                  <a:gd name="connsiteY17" fmla="*/ 19758 h 31474"/>
                  <a:gd name="connsiteX18" fmla="*/ 38228 w 47847"/>
                  <a:gd name="connsiteY18" fmla="*/ 25473 h 31474"/>
                  <a:gd name="connsiteX19" fmla="*/ 39371 w 47847"/>
                  <a:gd name="connsiteY19" fmla="*/ 24711 h 31474"/>
                  <a:gd name="connsiteX20" fmla="*/ 42229 w 47847"/>
                  <a:gd name="connsiteY20" fmla="*/ 12424 h 31474"/>
                  <a:gd name="connsiteX21" fmla="*/ 42229 w 47847"/>
                  <a:gd name="connsiteY21" fmla="*/ 11662 h 31474"/>
                  <a:gd name="connsiteX22" fmla="*/ 41657 w 47847"/>
                  <a:gd name="connsiteY22" fmla="*/ 11662 h 31474"/>
                  <a:gd name="connsiteX23" fmla="*/ 10130 w 47847"/>
                  <a:gd name="connsiteY23" fmla="*/ 5471 h 3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7847" h="31474">
                    <a:moveTo>
                      <a:pt x="38419" y="31474"/>
                    </a:moveTo>
                    <a:lnTo>
                      <a:pt x="37276" y="31474"/>
                    </a:lnTo>
                    <a:lnTo>
                      <a:pt x="5462" y="25759"/>
                    </a:lnTo>
                    <a:cubicBezTo>
                      <a:pt x="3662" y="25473"/>
                      <a:pt x="2062" y="24435"/>
                      <a:pt x="1081" y="22902"/>
                    </a:cubicBezTo>
                    <a:cubicBezTo>
                      <a:pt x="52" y="21397"/>
                      <a:pt x="-262" y="19511"/>
                      <a:pt x="224" y="17758"/>
                    </a:cubicBezTo>
                    <a:lnTo>
                      <a:pt x="3367" y="4994"/>
                    </a:lnTo>
                    <a:cubicBezTo>
                      <a:pt x="4167" y="1575"/>
                      <a:pt x="7548" y="-578"/>
                      <a:pt x="10987" y="137"/>
                    </a:cubicBezTo>
                    <a:lnTo>
                      <a:pt x="42515" y="6233"/>
                    </a:lnTo>
                    <a:cubicBezTo>
                      <a:pt x="44286" y="6518"/>
                      <a:pt x="45858" y="7557"/>
                      <a:pt x="46801" y="9090"/>
                    </a:cubicBezTo>
                    <a:cubicBezTo>
                      <a:pt x="47782" y="10576"/>
                      <a:pt x="48087" y="12414"/>
                      <a:pt x="47658" y="14139"/>
                    </a:cubicBezTo>
                    <a:lnTo>
                      <a:pt x="47658" y="14139"/>
                    </a:lnTo>
                    <a:lnTo>
                      <a:pt x="44801" y="26426"/>
                    </a:lnTo>
                    <a:cubicBezTo>
                      <a:pt x="44096" y="29379"/>
                      <a:pt x="41457" y="31464"/>
                      <a:pt x="38419" y="31474"/>
                    </a:cubicBezTo>
                    <a:close/>
                    <a:moveTo>
                      <a:pt x="9844" y="5471"/>
                    </a:moveTo>
                    <a:cubicBezTo>
                      <a:pt x="9396" y="5499"/>
                      <a:pt x="9015" y="5804"/>
                      <a:pt x="8891" y="6233"/>
                    </a:cubicBezTo>
                    <a:lnTo>
                      <a:pt x="5748" y="18996"/>
                    </a:lnTo>
                    <a:cubicBezTo>
                      <a:pt x="5643" y="19234"/>
                      <a:pt x="5643" y="19511"/>
                      <a:pt x="5748" y="19758"/>
                    </a:cubicBezTo>
                    <a:cubicBezTo>
                      <a:pt x="5958" y="19844"/>
                      <a:pt x="6205" y="19844"/>
                      <a:pt x="6415" y="19758"/>
                    </a:cubicBezTo>
                    <a:lnTo>
                      <a:pt x="38228" y="25473"/>
                    </a:lnTo>
                    <a:cubicBezTo>
                      <a:pt x="38733" y="25502"/>
                      <a:pt x="39200" y="25188"/>
                      <a:pt x="39371" y="24711"/>
                    </a:cubicBezTo>
                    <a:lnTo>
                      <a:pt x="42229" y="12424"/>
                    </a:lnTo>
                    <a:cubicBezTo>
                      <a:pt x="42343" y="12186"/>
                      <a:pt x="42343" y="11900"/>
                      <a:pt x="42229" y="11662"/>
                    </a:cubicBezTo>
                    <a:cubicBezTo>
                      <a:pt x="42048" y="11557"/>
                      <a:pt x="41838" y="11557"/>
                      <a:pt x="41657" y="11662"/>
                    </a:cubicBezTo>
                    <a:lnTo>
                      <a:pt x="10130" y="547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8" name="任意多边形: 形状 11147">
                <a:extLst>
                  <a:ext uri="{FF2B5EF4-FFF2-40B4-BE49-F238E27FC236}">
                    <a16:creationId xmlns:a16="http://schemas.microsoft.com/office/drawing/2014/main" id="{2DC86D71-C5E7-E6AC-5362-62D088F600BF}"/>
                  </a:ext>
                </a:extLst>
              </p:cNvPr>
              <p:cNvSpPr/>
              <p:nvPr/>
            </p:nvSpPr>
            <p:spPr>
              <a:xfrm>
                <a:off x="7688250" y="5133527"/>
                <a:ext cx="15137" cy="7305"/>
              </a:xfrm>
              <a:custGeom>
                <a:avLst/>
                <a:gdLst>
                  <a:gd name="connsiteX0" fmla="*/ 12331 w 15137"/>
                  <a:gd name="connsiteY0" fmla="*/ 7305 h 7305"/>
                  <a:gd name="connsiteX1" fmla="*/ 11855 w 15137"/>
                  <a:gd name="connsiteY1" fmla="*/ 7305 h 7305"/>
                  <a:gd name="connsiteX2" fmla="*/ 2330 w 15137"/>
                  <a:gd name="connsiteY2" fmla="*/ 5591 h 7305"/>
                  <a:gd name="connsiteX3" fmla="*/ 34 w 15137"/>
                  <a:gd name="connsiteY3" fmla="*/ 2428 h 7305"/>
                  <a:gd name="connsiteX4" fmla="*/ 44 w 15137"/>
                  <a:gd name="connsiteY4" fmla="*/ 2352 h 7305"/>
                  <a:gd name="connsiteX5" fmla="*/ 3006 w 15137"/>
                  <a:gd name="connsiteY5" fmla="*/ 19 h 7305"/>
                  <a:gd name="connsiteX6" fmla="*/ 3282 w 15137"/>
                  <a:gd name="connsiteY6" fmla="*/ 66 h 7305"/>
                  <a:gd name="connsiteX7" fmla="*/ 12807 w 15137"/>
                  <a:gd name="connsiteY7" fmla="*/ 1781 h 7305"/>
                  <a:gd name="connsiteX8" fmla="*/ 15103 w 15137"/>
                  <a:gd name="connsiteY8" fmla="*/ 4933 h 7305"/>
                  <a:gd name="connsiteX9" fmla="*/ 15093 w 15137"/>
                  <a:gd name="connsiteY9" fmla="*/ 5019 h 7305"/>
                  <a:gd name="connsiteX10" fmla="*/ 12331 w 15137"/>
                  <a:gd name="connsiteY10" fmla="*/ 7305 h 7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37" h="7305">
                    <a:moveTo>
                      <a:pt x="12331" y="7305"/>
                    </a:moveTo>
                    <a:lnTo>
                      <a:pt x="11855" y="7305"/>
                    </a:lnTo>
                    <a:lnTo>
                      <a:pt x="2330" y="5591"/>
                    </a:lnTo>
                    <a:cubicBezTo>
                      <a:pt x="825" y="5352"/>
                      <a:pt x="-204" y="3943"/>
                      <a:pt x="34" y="2428"/>
                    </a:cubicBezTo>
                    <a:cubicBezTo>
                      <a:pt x="34" y="2409"/>
                      <a:pt x="34" y="2381"/>
                      <a:pt x="44" y="2352"/>
                    </a:cubicBezTo>
                    <a:cubicBezTo>
                      <a:pt x="215" y="885"/>
                      <a:pt x="1549" y="-153"/>
                      <a:pt x="3006" y="19"/>
                    </a:cubicBezTo>
                    <a:cubicBezTo>
                      <a:pt x="3101" y="28"/>
                      <a:pt x="3187" y="47"/>
                      <a:pt x="3282" y="66"/>
                    </a:cubicBezTo>
                    <a:lnTo>
                      <a:pt x="12807" y="1781"/>
                    </a:lnTo>
                    <a:cubicBezTo>
                      <a:pt x="14312" y="2019"/>
                      <a:pt x="15341" y="3428"/>
                      <a:pt x="15103" y="4933"/>
                    </a:cubicBezTo>
                    <a:cubicBezTo>
                      <a:pt x="15103" y="4962"/>
                      <a:pt x="15103" y="4991"/>
                      <a:pt x="15093" y="5019"/>
                    </a:cubicBezTo>
                    <a:cubicBezTo>
                      <a:pt x="14827" y="6334"/>
                      <a:pt x="13674" y="7286"/>
                      <a:pt x="12331" y="73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9" name="任意多边形: 形状 11148">
                <a:extLst>
                  <a:ext uri="{FF2B5EF4-FFF2-40B4-BE49-F238E27FC236}">
                    <a16:creationId xmlns:a16="http://schemas.microsoft.com/office/drawing/2014/main" id="{B8CB4D8B-1F58-44DE-7F9E-6A47F89C78AC}"/>
                  </a:ext>
                </a:extLst>
              </p:cNvPr>
              <p:cNvSpPr/>
              <p:nvPr/>
            </p:nvSpPr>
            <p:spPr>
              <a:xfrm>
                <a:off x="7627429" y="4573428"/>
                <a:ext cx="105361" cy="158803"/>
              </a:xfrm>
              <a:custGeom>
                <a:avLst/>
                <a:gdLst>
                  <a:gd name="connsiteX0" fmla="*/ 6572 w 105361"/>
                  <a:gd name="connsiteY0" fmla="*/ 0 h 158803"/>
                  <a:gd name="connsiteX1" fmla="*/ 82105 w 105361"/>
                  <a:gd name="connsiteY1" fmla="*/ 62675 h 158803"/>
                  <a:gd name="connsiteX2" fmla="*/ 102489 w 105361"/>
                  <a:gd name="connsiteY2" fmla="*/ 126873 h 158803"/>
                  <a:gd name="connsiteX3" fmla="*/ 92297 w 105361"/>
                  <a:gd name="connsiteY3" fmla="*/ 157544 h 158803"/>
                  <a:gd name="connsiteX4" fmla="*/ 0 w 105361"/>
                  <a:gd name="connsiteY4" fmla="*/ 124778 h 158803"/>
                  <a:gd name="connsiteX5" fmla="*/ 6572 w 105361"/>
                  <a:gd name="connsiteY5" fmla="*/ 0 h 15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361" h="158803">
                    <a:moveTo>
                      <a:pt x="6572" y="0"/>
                    </a:moveTo>
                    <a:lnTo>
                      <a:pt x="82105" y="62675"/>
                    </a:lnTo>
                    <a:cubicBezTo>
                      <a:pt x="74771" y="93345"/>
                      <a:pt x="87630" y="121634"/>
                      <a:pt x="102489" y="126873"/>
                    </a:cubicBezTo>
                    <a:cubicBezTo>
                      <a:pt x="102489" y="126873"/>
                      <a:pt x="113538" y="153162"/>
                      <a:pt x="92297" y="157544"/>
                    </a:cubicBezTo>
                    <a:cubicBezTo>
                      <a:pt x="49149" y="166497"/>
                      <a:pt x="0" y="124778"/>
                      <a:pt x="0" y="124778"/>
                    </a:cubicBezTo>
                    <a:cubicBezTo>
                      <a:pt x="22860" y="100298"/>
                      <a:pt x="14573" y="39148"/>
                      <a:pt x="6572" y="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0" name="任意多边形: 形状 11149">
                <a:extLst>
                  <a:ext uri="{FF2B5EF4-FFF2-40B4-BE49-F238E27FC236}">
                    <a16:creationId xmlns:a16="http://schemas.microsoft.com/office/drawing/2014/main" id="{8E84896C-417E-3DB9-D051-48705C18932F}"/>
                  </a:ext>
                </a:extLst>
              </p:cNvPr>
              <p:cNvSpPr/>
              <p:nvPr/>
            </p:nvSpPr>
            <p:spPr>
              <a:xfrm>
                <a:off x="7663363" y="4598955"/>
                <a:ext cx="46171" cy="58769"/>
              </a:xfrm>
              <a:custGeom>
                <a:avLst/>
                <a:gdLst>
                  <a:gd name="connsiteX0" fmla="*/ 1404 w 46171"/>
                  <a:gd name="connsiteY0" fmla="*/ 0 h 58769"/>
                  <a:gd name="connsiteX1" fmla="*/ 46172 w 46171"/>
                  <a:gd name="connsiteY1" fmla="*/ 37052 h 58769"/>
                  <a:gd name="connsiteX2" fmla="*/ 42362 w 46171"/>
                  <a:gd name="connsiteY2" fmla="*/ 58769 h 58769"/>
                  <a:gd name="connsiteX3" fmla="*/ 547 w 46171"/>
                  <a:gd name="connsiteY3" fmla="*/ 21146 h 58769"/>
                  <a:gd name="connsiteX4" fmla="*/ 1404 w 46171"/>
                  <a:gd name="connsiteY4" fmla="*/ 0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71" h="58769">
                    <a:moveTo>
                      <a:pt x="1404" y="0"/>
                    </a:moveTo>
                    <a:lnTo>
                      <a:pt x="46172" y="37052"/>
                    </a:lnTo>
                    <a:cubicBezTo>
                      <a:pt x="44276" y="44167"/>
                      <a:pt x="43000" y="51435"/>
                      <a:pt x="42362" y="58769"/>
                    </a:cubicBezTo>
                    <a:cubicBezTo>
                      <a:pt x="25598" y="56579"/>
                      <a:pt x="2452" y="38671"/>
                      <a:pt x="547" y="21146"/>
                    </a:cubicBezTo>
                    <a:cubicBezTo>
                      <a:pt x="-406" y="14097"/>
                      <a:pt x="-110" y="6944"/>
                      <a:pt x="140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1" name="任意多边形: 形状 11150">
                <a:extLst>
                  <a:ext uri="{FF2B5EF4-FFF2-40B4-BE49-F238E27FC236}">
                    <a16:creationId xmlns:a16="http://schemas.microsoft.com/office/drawing/2014/main" id="{55B7D0BD-8260-A7C7-CDB1-DDC92CC8D785}"/>
                  </a:ext>
                </a:extLst>
              </p:cNvPr>
              <p:cNvSpPr/>
              <p:nvPr/>
            </p:nvSpPr>
            <p:spPr>
              <a:xfrm>
                <a:off x="7682615" y="4446560"/>
                <a:ext cx="45004" cy="57735"/>
              </a:xfrm>
              <a:custGeom>
                <a:avLst/>
                <a:gdLst>
                  <a:gd name="connsiteX0" fmla="*/ 18156 w 45004"/>
                  <a:gd name="connsiteY0" fmla="*/ 3043 h 57735"/>
                  <a:gd name="connsiteX1" fmla="*/ 30443 w 45004"/>
                  <a:gd name="connsiteY1" fmla="*/ 57145 h 57735"/>
                  <a:gd name="connsiteX2" fmla="*/ 18156 w 45004"/>
                  <a:gd name="connsiteY2" fmla="*/ 3043 h 5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004" h="57735">
                    <a:moveTo>
                      <a:pt x="18156" y="3043"/>
                    </a:moveTo>
                    <a:cubicBezTo>
                      <a:pt x="36444" y="14473"/>
                      <a:pt x="61209" y="48858"/>
                      <a:pt x="30443" y="57145"/>
                    </a:cubicBezTo>
                    <a:cubicBezTo>
                      <a:pt x="-323" y="65432"/>
                      <a:pt x="-13372" y="-16579"/>
                      <a:pt x="18156" y="30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2" name="任意多边形: 形状 11151">
                <a:extLst>
                  <a:ext uri="{FF2B5EF4-FFF2-40B4-BE49-F238E27FC236}">
                    <a16:creationId xmlns:a16="http://schemas.microsoft.com/office/drawing/2014/main" id="{4C22775F-F4FE-1533-B17D-50D0E750558F}"/>
                  </a:ext>
                </a:extLst>
              </p:cNvPr>
              <p:cNvSpPr/>
              <p:nvPr/>
            </p:nvSpPr>
            <p:spPr>
              <a:xfrm>
                <a:off x="7591343" y="4450003"/>
                <a:ext cx="183030" cy="194817"/>
              </a:xfrm>
              <a:custGeom>
                <a:avLst/>
                <a:gdLst>
                  <a:gd name="connsiteX0" fmla="*/ 14940 w 183030"/>
                  <a:gd name="connsiteY0" fmla="*/ 117139 h 194817"/>
                  <a:gd name="connsiteX1" fmla="*/ 100665 w 183030"/>
                  <a:gd name="connsiteY1" fmla="*/ 193339 h 194817"/>
                  <a:gd name="connsiteX2" fmla="*/ 178389 w 183030"/>
                  <a:gd name="connsiteY2" fmla="*/ 96755 h 194817"/>
                  <a:gd name="connsiteX3" fmla="*/ 57517 w 183030"/>
                  <a:gd name="connsiteY3" fmla="*/ 1505 h 194817"/>
                  <a:gd name="connsiteX4" fmla="*/ 1691 w 183030"/>
                  <a:gd name="connsiteY4" fmla="*/ 88440 h 194817"/>
                  <a:gd name="connsiteX5" fmla="*/ 14940 w 183030"/>
                  <a:gd name="connsiteY5" fmla="*/ 117139 h 19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30" h="194817">
                    <a:moveTo>
                      <a:pt x="14940" y="117139"/>
                    </a:moveTo>
                    <a:cubicBezTo>
                      <a:pt x="46944" y="159239"/>
                      <a:pt x="63518" y="185623"/>
                      <a:pt x="100665" y="193339"/>
                    </a:cubicBezTo>
                    <a:cubicBezTo>
                      <a:pt x="156577" y="204768"/>
                      <a:pt x="197153" y="147809"/>
                      <a:pt x="178389" y="96755"/>
                    </a:cubicBezTo>
                    <a:cubicBezTo>
                      <a:pt x="161435" y="50844"/>
                      <a:pt x="111714" y="-10401"/>
                      <a:pt x="57517" y="1505"/>
                    </a:cubicBezTo>
                    <a:cubicBezTo>
                      <a:pt x="18093" y="10096"/>
                      <a:pt x="-6901" y="49016"/>
                      <a:pt x="1691" y="88440"/>
                    </a:cubicBezTo>
                    <a:cubicBezTo>
                      <a:pt x="3958" y="98860"/>
                      <a:pt x="8482" y="108652"/>
                      <a:pt x="14940" y="11713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3" name="任意多边形: 形状 11152">
                <a:extLst>
                  <a:ext uri="{FF2B5EF4-FFF2-40B4-BE49-F238E27FC236}">
                    <a16:creationId xmlns:a16="http://schemas.microsoft.com/office/drawing/2014/main" id="{6B35E937-AA92-8688-9B4F-7AC70F13C722}"/>
                  </a:ext>
                </a:extLst>
              </p:cNvPr>
              <p:cNvSpPr/>
              <p:nvPr/>
            </p:nvSpPr>
            <p:spPr>
              <a:xfrm>
                <a:off x="7543893" y="4476369"/>
                <a:ext cx="104480" cy="136716"/>
              </a:xfrm>
              <a:custGeom>
                <a:avLst/>
                <a:gdLst>
                  <a:gd name="connsiteX0" fmla="*/ 71820 w 104480"/>
                  <a:gd name="connsiteY0" fmla="*/ 44767 h 136716"/>
                  <a:gd name="connsiteX1" fmla="*/ 33720 w 104480"/>
                  <a:gd name="connsiteY1" fmla="*/ 0 h 136716"/>
                  <a:gd name="connsiteX2" fmla="*/ 6003 w 104480"/>
                  <a:gd name="connsiteY2" fmla="*/ 59912 h 136716"/>
                  <a:gd name="connsiteX3" fmla="*/ 103920 w 104480"/>
                  <a:gd name="connsiteY3" fmla="*/ 135350 h 136716"/>
                  <a:gd name="connsiteX4" fmla="*/ 63057 w 104480"/>
                  <a:gd name="connsiteY4" fmla="*/ 48006 h 136716"/>
                  <a:gd name="connsiteX5" fmla="*/ 71820 w 104480"/>
                  <a:gd name="connsiteY5" fmla="*/ 44767 h 13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480" h="136716">
                    <a:moveTo>
                      <a:pt x="71820" y="44767"/>
                    </a:moveTo>
                    <a:lnTo>
                      <a:pt x="33720" y="0"/>
                    </a:lnTo>
                    <a:cubicBezTo>
                      <a:pt x="33720" y="0"/>
                      <a:pt x="-17048" y="37338"/>
                      <a:pt x="6003" y="59912"/>
                    </a:cubicBezTo>
                    <a:cubicBezTo>
                      <a:pt x="-9142" y="95631"/>
                      <a:pt x="51151" y="145637"/>
                      <a:pt x="103920" y="135350"/>
                    </a:cubicBezTo>
                    <a:cubicBezTo>
                      <a:pt x="110111" y="103060"/>
                      <a:pt x="63057" y="48006"/>
                      <a:pt x="63057" y="48006"/>
                    </a:cubicBezTo>
                    <a:cubicBezTo>
                      <a:pt x="66029" y="47072"/>
                      <a:pt x="68953" y="45987"/>
                      <a:pt x="71820" y="447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4" name="任意多边形: 形状 11153">
                <a:extLst>
                  <a:ext uri="{FF2B5EF4-FFF2-40B4-BE49-F238E27FC236}">
                    <a16:creationId xmlns:a16="http://schemas.microsoft.com/office/drawing/2014/main" id="{62D1BE6F-5F27-DD2B-C586-06EC226B5098}"/>
                  </a:ext>
                </a:extLst>
              </p:cNvPr>
              <p:cNvSpPr/>
              <p:nvPr/>
            </p:nvSpPr>
            <p:spPr>
              <a:xfrm>
                <a:off x="7604114" y="4573903"/>
                <a:ext cx="61665" cy="51979"/>
              </a:xfrm>
              <a:custGeom>
                <a:avLst/>
                <a:gdLst>
                  <a:gd name="connsiteX0" fmla="*/ 9599 w 61665"/>
                  <a:gd name="connsiteY0" fmla="*/ 41149 h 51979"/>
                  <a:gd name="connsiteX1" fmla="*/ 46461 w 61665"/>
                  <a:gd name="connsiteY1" fmla="*/ 51627 h 51979"/>
                  <a:gd name="connsiteX2" fmla="*/ 55510 w 61665"/>
                  <a:gd name="connsiteY2" fmla="*/ 18956 h 51979"/>
                  <a:gd name="connsiteX3" fmla="*/ 10742 w 61665"/>
                  <a:gd name="connsiteY3" fmla="*/ 3049 h 51979"/>
                  <a:gd name="connsiteX4" fmla="*/ 3522 w 61665"/>
                  <a:gd name="connsiteY4" fmla="*/ 34701 h 51979"/>
                  <a:gd name="connsiteX5" fmla="*/ 9599 w 61665"/>
                  <a:gd name="connsiteY5" fmla="*/ 41149 h 5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665" h="51979">
                    <a:moveTo>
                      <a:pt x="9599" y="41149"/>
                    </a:moveTo>
                    <a:cubicBezTo>
                      <a:pt x="19991" y="49436"/>
                      <a:pt x="33269" y="53208"/>
                      <a:pt x="46461" y="51627"/>
                    </a:cubicBezTo>
                    <a:cubicBezTo>
                      <a:pt x="63891" y="49436"/>
                      <a:pt x="65511" y="32005"/>
                      <a:pt x="55510" y="18956"/>
                    </a:cubicBezTo>
                    <a:cubicBezTo>
                      <a:pt x="45508" y="5907"/>
                      <a:pt x="25601" y="-5714"/>
                      <a:pt x="10742" y="3049"/>
                    </a:cubicBezTo>
                    <a:cubicBezTo>
                      <a:pt x="7" y="9793"/>
                      <a:pt x="-3222" y="23966"/>
                      <a:pt x="3522" y="34701"/>
                    </a:cubicBezTo>
                    <a:cubicBezTo>
                      <a:pt x="5113" y="37225"/>
                      <a:pt x="7180" y="39416"/>
                      <a:pt x="9599" y="4114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5" name="任意多边形: 形状 11154">
                <a:extLst>
                  <a:ext uri="{FF2B5EF4-FFF2-40B4-BE49-F238E27FC236}">
                    <a16:creationId xmlns:a16="http://schemas.microsoft.com/office/drawing/2014/main" id="{5173DCCD-365A-5FF3-F7F8-75795E299227}"/>
                  </a:ext>
                </a:extLst>
              </p:cNvPr>
              <p:cNvSpPr/>
              <p:nvPr/>
            </p:nvSpPr>
            <p:spPr>
              <a:xfrm>
                <a:off x="7679078" y="4523773"/>
                <a:ext cx="12072" cy="14319"/>
              </a:xfrm>
              <a:custGeom>
                <a:avLst/>
                <a:gdLst>
                  <a:gd name="connsiteX0" fmla="*/ 1786 w 12072"/>
                  <a:gd name="connsiteY0" fmla="*/ 10127 h 14319"/>
                  <a:gd name="connsiteX1" fmla="*/ 10358 w 12072"/>
                  <a:gd name="connsiteY1" fmla="*/ 13746 h 14319"/>
                  <a:gd name="connsiteX2" fmla="*/ 10358 w 12072"/>
                  <a:gd name="connsiteY2" fmla="*/ 4221 h 14319"/>
                  <a:gd name="connsiteX3" fmla="*/ 1786 w 12072"/>
                  <a:gd name="connsiteY3" fmla="*/ 602 h 14319"/>
                  <a:gd name="connsiteX4" fmla="*/ 1786 w 12072"/>
                  <a:gd name="connsiteY4" fmla="*/ 10127 h 1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319">
                    <a:moveTo>
                      <a:pt x="1786" y="10127"/>
                    </a:moveTo>
                    <a:cubicBezTo>
                      <a:pt x="4167" y="13651"/>
                      <a:pt x="8072" y="15270"/>
                      <a:pt x="10358" y="13746"/>
                    </a:cubicBezTo>
                    <a:cubicBezTo>
                      <a:pt x="12644" y="12222"/>
                      <a:pt x="12644" y="7936"/>
                      <a:pt x="10358" y="4221"/>
                    </a:cubicBezTo>
                    <a:cubicBezTo>
                      <a:pt x="8072" y="507"/>
                      <a:pt x="4167" y="-922"/>
                      <a:pt x="1786" y="602"/>
                    </a:cubicBezTo>
                    <a:cubicBezTo>
                      <a:pt x="-595" y="2126"/>
                      <a:pt x="-595" y="6888"/>
                      <a:pt x="1786" y="101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6" name="任意多边形: 形状 11155">
                <a:extLst>
                  <a:ext uri="{FF2B5EF4-FFF2-40B4-BE49-F238E27FC236}">
                    <a16:creationId xmlns:a16="http://schemas.microsoft.com/office/drawing/2014/main" id="{51809813-8517-801D-931A-2BF9B104353D}"/>
                  </a:ext>
                </a:extLst>
              </p:cNvPr>
              <p:cNvSpPr/>
              <p:nvPr/>
            </p:nvSpPr>
            <p:spPr>
              <a:xfrm>
                <a:off x="7719369" y="4496681"/>
                <a:ext cx="12072" cy="14415"/>
              </a:xfrm>
              <a:custGeom>
                <a:avLst/>
                <a:gdLst>
                  <a:gd name="connsiteX0" fmla="*/ 1786 w 12072"/>
                  <a:gd name="connsiteY0" fmla="*/ 10168 h 14415"/>
                  <a:gd name="connsiteX1" fmla="*/ 10359 w 12072"/>
                  <a:gd name="connsiteY1" fmla="*/ 13787 h 14415"/>
                  <a:gd name="connsiteX2" fmla="*/ 10359 w 12072"/>
                  <a:gd name="connsiteY2" fmla="*/ 4262 h 14415"/>
                  <a:gd name="connsiteX3" fmla="*/ 1786 w 12072"/>
                  <a:gd name="connsiteY3" fmla="*/ 643 h 14415"/>
                  <a:gd name="connsiteX4" fmla="*/ 1786 w 12072"/>
                  <a:gd name="connsiteY4" fmla="*/ 10168 h 14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415">
                    <a:moveTo>
                      <a:pt x="1786" y="10168"/>
                    </a:moveTo>
                    <a:cubicBezTo>
                      <a:pt x="4263" y="13787"/>
                      <a:pt x="8072" y="15407"/>
                      <a:pt x="10359" y="13787"/>
                    </a:cubicBezTo>
                    <a:cubicBezTo>
                      <a:pt x="12644" y="12168"/>
                      <a:pt x="12644" y="7977"/>
                      <a:pt x="10359" y="4262"/>
                    </a:cubicBezTo>
                    <a:cubicBezTo>
                      <a:pt x="8072" y="548"/>
                      <a:pt x="4167" y="-976"/>
                      <a:pt x="1786" y="643"/>
                    </a:cubicBezTo>
                    <a:cubicBezTo>
                      <a:pt x="-595" y="2262"/>
                      <a:pt x="-595" y="6548"/>
                      <a:pt x="1786" y="101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7" name="任意多边形: 形状 11156">
                <a:extLst>
                  <a:ext uri="{FF2B5EF4-FFF2-40B4-BE49-F238E27FC236}">
                    <a16:creationId xmlns:a16="http://schemas.microsoft.com/office/drawing/2014/main" id="{6F13BFD5-A3DA-A1A3-B033-81FA095AA817}"/>
                  </a:ext>
                </a:extLst>
              </p:cNvPr>
              <p:cNvSpPr/>
              <p:nvPr/>
            </p:nvSpPr>
            <p:spPr>
              <a:xfrm>
                <a:off x="7709534" y="4517326"/>
                <a:ext cx="37052" cy="32194"/>
              </a:xfrm>
              <a:custGeom>
                <a:avLst/>
                <a:gdLst>
                  <a:gd name="connsiteX0" fmla="*/ 0 w 37052"/>
                  <a:gd name="connsiteY0" fmla="*/ 0 h 32194"/>
                  <a:gd name="connsiteX1" fmla="*/ 37052 w 37052"/>
                  <a:gd name="connsiteY1" fmla="*/ 17812 h 32194"/>
                  <a:gd name="connsiteX2" fmla="*/ 22003 w 37052"/>
                  <a:gd name="connsiteY2" fmla="*/ 32195 h 3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52" h="32194">
                    <a:moveTo>
                      <a:pt x="0" y="0"/>
                    </a:moveTo>
                    <a:cubicBezTo>
                      <a:pt x="11468" y="7630"/>
                      <a:pt x="23936" y="13621"/>
                      <a:pt x="37052" y="17812"/>
                    </a:cubicBezTo>
                    <a:cubicBezTo>
                      <a:pt x="34576" y="27337"/>
                      <a:pt x="22003" y="32195"/>
                      <a:pt x="22003" y="32195"/>
                    </a:cubicBezTo>
                    <a:close/>
                  </a:path>
                </a:pathLst>
              </a:custGeom>
              <a:solidFill>
                <a:srgbClr val="ED8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8" name="任意多边形: 形状 11157">
                <a:extLst>
                  <a:ext uri="{FF2B5EF4-FFF2-40B4-BE49-F238E27FC236}">
                    <a16:creationId xmlns:a16="http://schemas.microsoft.com/office/drawing/2014/main" id="{9F8D3031-5DE1-A956-0549-FB5DAF5F47A1}"/>
                  </a:ext>
                </a:extLst>
              </p:cNvPr>
              <p:cNvSpPr/>
              <p:nvPr/>
            </p:nvSpPr>
            <p:spPr>
              <a:xfrm>
                <a:off x="7693285" y="4569089"/>
                <a:ext cx="34062" cy="9869"/>
              </a:xfrm>
              <a:custGeom>
                <a:avLst/>
                <a:gdLst>
                  <a:gd name="connsiteX0" fmla="*/ 5105 w 34062"/>
                  <a:gd name="connsiteY0" fmla="*/ 4720 h 9869"/>
                  <a:gd name="connsiteX1" fmla="*/ 343 w 34062"/>
                  <a:gd name="connsiteY1" fmla="*/ 7768 h 9869"/>
                  <a:gd name="connsiteX2" fmla="*/ 343 w 34062"/>
                  <a:gd name="connsiteY2" fmla="*/ 9483 h 9869"/>
                  <a:gd name="connsiteX3" fmla="*/ 1953 w 34062"/>
                  <a:gd name="connsiteY3" fmla="*/ 9588 h 9869"/>
                  <a:gd name="connsiteX4" fmla="*/ 2057 w 34062"/>
                  <a:gd name="connsiteY4" fmla="*/ 9483 h 9869"/>
                  <a:gd name="connsiteX5" fmla="*/ 32347 w 34062"/>
                  <a:gd name="connsiteY5" fmla="*/ 3958 h 9869"/>
                  <a:gd name="connsiteX6" fmla="*/ 33947 w 34062"/>
                  <a:gd name="connsiteY6" fmla="*/ 3244 h 9869"/>
                  <a:gd name="connsiteX7" fmla="*/ 33966 w 34062"/>
                  <a:gd name="connsiteY7" fmla="*/ 3196 h 9869"/>
                  <a:gd name="connsiteX8" fmla="*/ 33299 w 34062"/>
                  <a:gd name="connsiteY8" fmla="*/ 1577 h 9869"/>
                  <a:gd name="connsiteX9" fmla="*/ 5105 w 34062"/>
                  <a:gd name="connsiteY9" fmla="*/ 4720 h 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062" h="9869">
                    <a:moveTo>
                      <a:pt x="5105" y="4720"/>
                    </a:moveTo>
                    <a:cubicBezTo>
                      <a:pt x="3438" y="5597"/>
                      <a:pt x="1838" y="6616"/>
                      <a:pt x="343" y="7768"/>
                    </a:cubicBezTo>
                    <a:cubicBezTo>
                      <a:pt x="-114" y="8245"/>
                      <a:pt x="-114" y="9007"/>
                      <a:pt x="343" y="9483"/>
                    </a:cubicBezTo>
                    <a:cubicBezTo>
                      <a:pt x="762" y="9959"/>
                      <a:pt x="1486" y="9997"/>
                      <a:pt x="1953" y="9588"/>
                    </a:cubicBezTo>
                    <a:cubicBezTo>
                      <a:pt x="1991" y="9550"/>
                      <a:pt x="2029" y="9521"/>
                      <a:pt x="2057" y="9483"/>
                    </a:cubicBezTo>
                    <a:cubicBezTo>
                      <a:pt x="10668" y="2854"/>
                      <a:pt x="21955" y="796"/>
                      <a:pt x="32347" y="3958"/>
                    </a:cubicBezTo>
                    <a:cubicBezTo>
                      <a:pt x="32985" y="4206"/>
                      <a:pt x="33699" y="3882"/>
                      <a:pt x="33947" y="3244"/>
                    </a:cubicBezTo>
                    <a:cubicBezTo>
                      <a:pt x="33957" y="3234"/>
                      <a:pt x="33957" y="3215"/>
                      <a:pt x="33966" y="3196"/>
                    </a:cubicBezTo>
                    <a:cubicBezTo>
                      <a:pt x="34233" y="2568"/>
                      <a:pt x="33928" y="1844"/>
                      <a:pt x="33299" y="1577"/>
                    </a:cubicBezTo>
                    <a:cubicBezTo>
                      <a:pt x="23870" y="-1328"/>
                      <a:pt x="13659" y="-185"/>
                      <a:pt x="5105" y="47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9" name="任意多边形: 形状 11158">
                <a:extLst>
                  <a:ext uri="{FF2B5EF4-FFF2-40B4-BE49-F238E27FC236}">
                    <a16:creationId xmlns:a16="http://schemas.microsoft.com/office/drawing/2014/main" id="{229B0E0D-DD55-13B4-9349-68F3C4F2A48F}"/>
                  </a:ext>
                </a:extLst>
              </p:cNvPr>
              <p:cNvSpPr/>
              <p:nvPr/>
            </p:nvSpPr>
            <p:spPr>
              <a:xfrm>
                <a:off x="7650937" y="4506753"/>
                <a:ext cx="22697" cy="15768"/>
              </a:xfrm>
              <a:custGeom>
                <a:avLst/>
                <a:gdLst>
                  <a:gd name="connsiteX0" fmla="*/ 2400 w 22697"/>
                  <a:gd name="connsiteY0" fmla="*/ 15716 h 15768"/>
                  <a:gd name="connsiteX1" fmla="*/ 4686 w 22697"/>
                  <a:gd name="connsiteY1" fmla="*/ 14573 h 15768"/>
                  <a:gd name="connsiteX2" fmla="*/ 20211 w 22697"/>
                  <a:gd name="connsiteY2" fmla="*/ 5048 h 15768"/>
                  <a:gd name="connsiteX3" fmla="*/ 22697 w 22697"/>
                  <a:gd name="connsiteY3" fmla="*/ 2772 h 15768"/>
                  <a:gd name="connsiteX4" fmla="*/ 22688 w 22697"/>
                  <a:gd name="connsiteY4" fmla="*/ 2477 h 15768"/>
                  <a:gd name="connsiteX5" fmla="*/ 20211 w 22697"/>
                  <a:gd name="connsiteY5" fmla="*/ 0 h 15768"/>
                  <a:gd name="connsiteX6" fmla="*/ 399 w 22697"/>
                  <a:gd name="connsiteY6" fmla="*/ 12097 h 15768"/>
                  <a:gd name="connsiteX7" fmla="*/ 1161 w 22697"/>
                  <a:gd name="connsiteY7" fmla="*/ 15621 h 15768"/>
                  <a:gd name="connsiteX8" fmla="*/ 2400 w 22697"/>
                  <a:gd name="connsiteY8" fmla="*/ 15716 h 1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97" h="15768">
                    <a:moveTo>
                      <a:pt x="2400" y="15716"/>
                    </a:moveTo>
                    <a:cubicBezTo>
                      <a:pt x="3314" y="15764"/>
                      <a:pt x="4181" y="15335"/>
                      <a:pt x="4686" y="14573"/>
                    </a:cubicBezTo>
                    <a:cubicBezTo>
                      <a:pt x="8086" y="9144"/>
                      <a:pt x="13829" y="5620"/>
                      <a:pt x="20211" y="5048"/>
                    </a:cubicBezTo>
                    <a:cubicBezTo>
                      <a:pt x="21526" y="5106"/>
                      <a:pt x="22640" y="4086"/>
                      <a:pt x="22697" y="2772"/>
                    </a:cubicBezTo>
                    <a:cubicBezTo>
                      <a:pt x="22697" y="2677"/>
                      <a:pt x="22697" y="2572"/>
                      <a:pt x="22688" y="2477"/>
                    </a:cubicBezTo>
                    <a:cubicBezTo>
                      <a:pt x="22688" y="1105"/>
                      <a:pt x="21583" y="0"/>
                      <a:pt x="20211" y="0"/>
                    </a:cubicBezTo>
                    <a:cubicBezTo>
                      <a:pt x="12048" y="610"/>
                      <a:pt x="4667" y="5106"/>
                      <a:pt x="399" y="12097"/>
                    </a:cubicBezTo>
                    <a:cubicBezTo>
                      <a:pt x="-353" y="13287"/>
                      <a:pt x="-10" y="14850"/>
                      <a:pt x="1161" y="15621"/>
                    </a:cubicBezTo>
                    <a:cubicBezTo>
                      <a:pt x="1552" y="15773"/>
                      <a:pt x="1990" y="15812"/>
                      <a:pt x="2400" y="157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0" name="任意多边形: 形状 11159">
                <a:extLst>
                  <a:ext uri="{FF2B5EF4-FFF2-40B4-BE49-F238E27FC236}">
                    <a16:creationId xmlns:a16="http://schemas.microsoft.com/office/drawing/2014/main" id="{8A3576AC-5EEB-273F-E86F-64CF8EED583E}"/>
                  </a:ext>
                </a:extLst>
              </p:cNvPr>
              <p:cNvSpPr/>
              <p:nvPr/>
            </p:nvSpPr>
            <p:spPr>
              <a:xfrm>
                <a:off x="7701236" y="4471036"/>
                <a:ext cx="20502" cy="18698"/>
              </a:xfrm>
              <a:custGeom>
                <a:avLst/>
                <a:gdLst>
                  <a:gd name="connsiteX0" fmla="*/ 20396 w 20502"/>
                  <a:gd name="connsiteY0" fmla="*/ 3332 h 18698"/>
                  <a:gd name="connsiteX1" fmla="*/ 20396 w 20502"/>
                  <a:gd name="connsiteY1" fmla="*/ 1808 h 18698"/>
                  <a:gd name="connsiteX2" fmla="*/ 17252 w 20502"/>
                  <a:gd name="connsiteY2" fmla="*/ 94 h 18698"/>
                  <a:gd name="connsiteX3" fmla="*/ 107 w 20502"/>
                  <a:gd name="connsiteY3" fmla="*/ 15334 h 18698"/>
                  <a:gd name="connsiteX4" fmla="*/ 1727 w 20502"/>
                  <a:gd name="connsiteY4" fmla="*/ 18573 h 18698"/>
                  <a:gd name="connsiteX5" fmla="*/ 4851 w 20502"/>
                  <a:gd name="connsiteY5" fmla="*/ 17001 h 18698"/>
                  <a:gd name="connsiteX6" fmla="*/ 4870 w 20502"/>
                  <a:gd name="connsiteY6" fmla="*/ 16953 h 18698"/>
                  <a:gd name="connsiteX7" fmla="*/ 18586 w 20502"/>
                  <a:gd name="connsiteY7" fmla="*/ 4952 h 18698"/>
                  <a:gd name="connsiteX8" fmla="*/ 20396 w 20502"/>
                  <a:gd name="connsiteY8" fmla="*/ 3332 h 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02" h="18698">
                    <a:moveTo>
                      <a:pt x="20396" y="3332"/>
                    </a:moveTo>
                    <a:cubicBezTo>
                      <a:pt x="20539" y="2837"/>
                      <a:pt x="20539" y="2304"/>
                      <a:pt x="20396" y="1808"/>
                    </a:cubicBezTo>
                    <a:cubicBezTo>
                      <a:pt x="19986" y="485"/>
                      <a:pt x="18596" y="-277"/>
                      <a:pt x="17252" y="94"/>
                    </a:cubicBezTo>
                    <a:cubicBezTo>
                      <a:pt x="9394" y="2075"/>
                      <a:pt x="2994" y="7762"/>
                      <a:pt x="107" y="15334"/>
                    </a:cubicBezTo>
                    <a:cubicBezTo>
                      <a:pt x="-283" y="16667"/>
                      <a:pt x="422" y="18077"/>
                      <a:pt x="1727" y="18573"/>
                    </a:cubicBezTo>
                    <a:cubicBezTo>
                      <a:pt x="3022" y="19001"/>
                      <a:pt x="4422" y="18296"/>
                      <a:pt x="4851" y="17001"/>
                    </a:cubicBezTo>
                    <a:cubicBezTo>
                      <a:pt x="4860" y="16982"/>
                      <a:pt x="4870" y="16972"/>
                      <a:pt x="4870" y="16953"/>
                    </a:cubicBezTo>
                    <a:cubicBezTo>
                      <a:pt x="7194" y="10943"/>
                      <a:pt x="12319" y="6457"/>
                      <a:pt x="18586" y="4952"/>
                    </a:cubicBezTo>
                    <a:cubicBezTo>
                      <a:pt x="19434" y="4761"/>
                      <a:pt x="20120" y="4152"/>
                      <a:pt x="20396" y="33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1" name="任意多边形: 形状 11160">
                <a:extLst>
                  <a:ext uri="{FF2B5EF4-FFF2-40B4-BE49-F238E27FC236}">
                    <a16:creationId xmlns:a16="http://schemas.microsoft.com/office/drawing/2014/main" id="{37745F65-14E2-7E34-33E0-8A2C5F8D7184}"/>
                  </a:ext>
                </a:extLst>
              </p:cNvPr>
              <p:cNvSpPr/>
              <p:nvPr/>
            </p:nvSpPr>
            <p:spPr>
              <a:xfrm>
                <a:off x="7538756" y="4401360"/>
                <a:ext cx="175298" cy="137906"/>
              </a:xfrm>
              <a:custGeom>
                <a:avLst/>
                <a:gdLst>
                  <a:gd name="connsiteX0" fmla="*/ 67909 w 175298"/>
                  <a:gd name="connsiteY0" fmla="*/ 123015 h 137906"/>
                  <a:gd name="connsiteX1" fmla="*/ 174684 w 175298"/>
                  <a:gd name="connsiteY1" fmla="*/ 32527 h 137906"/>
                  <a:gd name="connsiteX2" fmla="*/ 138298 w 175298"/>
                  <a:gd name="connsiteY2" fmla="*/ 3952 h 137906"/>
                  <a:gd name="connsiteX3" fmla="*/ 156110 w 175298"/>
                  <a:gd name="connsiteY3" fmla="*/ 16906 h 137906"/>
                  <a:gd name="connsiteX4" fmla="*/ 89435 w 175298"/>
                  <a:gd name="connsiteY4" fmla="*/ 13668 h 137906"/>
                  <a:gd name="connsiteX5" fmla="*/ 112581 w 175298"/>
                  <a:gd name="connsiteY5" fmla="*/ 24621 h 137906"/>
                  <a:gd name="connsiteX6" fmla="*/ 47335 w 175298"/>
                  <a:gd name="connsiteY6" fmla="*/ 56149 h 137906"/>
                  <a:gd name="connsiteX7" fmla="*/ 67909 w 175298"/>
                  <a:gd name="connsiteY7" fmla="*/ 123015 h 13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298" h="137906">
                    <a:moveTo>
                      <a:pt x="67909" y="123015"/>
                    </a:moveTo>
                    <a:cubicBezTo>
                      <a:pt x="67909" y="123015"/>
                      <a:pt x="168493" y="80724"/>
                      <a:pt x="174684" y="32527"/>
                    </a:cubicBezTo>
                    <a:cubicBezTo>
                      <a:pt x="180875" y="-15669"/>
                      <a:pt x="138298" y="3952"/>
                      <a:pt x="138298" y="3952"/>
                    </a:cubicBezTo>
                    <a:cubicBezTo>
                      <a:pt x="138298" y="3952"/>
                      <a:pt x="158015" y="2619"/>
                      <a:pt x="156110" y="16906"/>
                    </a:cubicBezTo>
                    <a:cubicBezTo>
                      <a:pt x="156110" y="16906"/>
                      <a:pt x="122106" y="-6240"/>
                      <a:pt x="89435" y="13668"/>
                    </a:cubicBezTo>
                    <a:cubicBezTo>
                      <a:pt x="98398" y="13677"/>
                      <a:pt x="106885" y="17697"/>
                      <a:pt x="112581" y="24621"/>
                    </a:cubicBezTo>
                    <a:cubicBezTo>
                      <a:pt x="88921" y="30594"/>
                      <a:pt x="66718" y="41319"/>
                      <a:pt x="47335" y="56149"/>
                    </a:cubicBezTo>
                    <a:cubicBezTo>
                      <a:pt x="13140" y="81867"/>
                      <a:pt x="-48868" y="173402"/>
                      <a:pt x="67909" y="12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2" name="任意多边形: 形状 11161">
                <a:extLst>
                  <a:ext uri="{FF2B5EF4-FFF2-40B4-BE49-F238E27FC236}">
                    <a16:creationId xmlns:a16="http://schemas.microsoft.com/office/drawing/2014/main" id="{EF67E5CD-710A-2A76-91BE-7D3D63787D0E}"/>
                  </a:ext>
                </a:extLst>
              </p:cNvPr>
              <p:cNvSpPr/>
              <p:nvPr/>
            </p:nvSpPr>
            <p:spPr>
              <a:xfrm>
                <a:off x="7654766" y="5192654"/>
                <a:ext cx="167544" cy="27045"/>
              </a:xfrm>
              <a:custGeom>
                <a:avLst/>
                <a:gdLst>
                  <a:gd name="connsiteX0" fmla="*/ 163925 w 167544"/>
                  <a:gd name="connsiteY0" fmla="*/ 27046 h 27045"/>
                  <a:gd name="connsiteX1" fmla="*/ 0 w 167544"/>
                  <a:gd name="connsiteY1" fmla="*/ 7996 h 27045"/>
                  <a:gd name="connsiteX2" fmla="*/ 167545 w 167544"/>
                  <a:gd name="connsiteY2" fmla="*/ 1138 h 27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7544" h="27045">
                    <a:moveTo>
                      <a:pt x="163925" y="27046"/>
                    </a:moveTo>
                    <a:lnTo>
                      <a:pt x="0" y="7996"/>
                    </a:lnTo>
                    <a:cubicBezTo>
                      <a:pt x="55531" y="662"/>
                      <a:pt x="111605" y="-1634"/>
                      <a:pt x="167545" y="113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3" name="任意多边形: 形状 11162">
                <a:extLst>
                  <a:ext uri="{FF2B5EF4-FFF2-40B4-BE49-F238E27FC236}">
                    <a16:creationId xmlns:a16="http://schemas.microsoft.com/office/drawing/2014/main" id="{73E7938D-1294-C8BD-E20A-D1D50FCE9174}"/>
                  </a:ext>
                </a:extLst>
              </p:cNvPr>
              <p:cNvSpPr/>
              <p:nvPr/>
            </p:nvSpPr>
            <p:spPr>
              <a:xfrm>
                <a:off x="7527893" y="4804505"/>
                <a:ext cx="17351" cy="95916"/>
              </a:xfrm>
              <a:custGeom>
                <a:avLst/>
                <a:gdLst>
                  <a:gd name="connsiteX0" fmla="*/ 9430 w 17351"/>
                  <a:gd name="connsiteY0" fmla="*/ 95917 h 95916"/>
                  <a:gd name="connsiteX1" fmla="*/ 7810 w 17351"/>
                  <a:gd name="connsiteY1" fmla="*/ 75914 h 95916"/>
                  <a:gd name="connsiteX2" fmla="*/ 6477 w 17351"/>
                  <a:gd name="connsiteY2" fmla="*/ 60103 h 95916"/>
                  <a:gd name="connsiteX3" fmla="*/ 1619 w 17351"/>
                  <a:gd name="connsiteY3" fmla="*/ 20288 h 95916"/>
                  <a:gd name="connsiteX4" fmla="*/ 0 w 17351"/>
                  <a:gd name="connsiteY4" fmla="*/ 9525 h 95916"/>
                  <a:gd name="connsiteX5" fmla="*/ 14383 w 17351"/>
                  <a:gd name="connsiteY5" fmla="*/ 0 h 95916"/>
                  <a:gd name="connsiteX6" fmla="*/ 9430 w 17351"/>
                  <a:gd name="connsiteY6" fmla="*/ 95917 h 9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51" h="95916">
                    <a:moveTo>
                      <a:pt x="9430" y="95917"/>
                    </a:moveTo>
                    <a:cubicBezTo>
                      <a:pt x="8858" y="89249"/>
                      <a:pt x="8382" y="82582"/>
                      <a:pt x="7810" y="75914"/>
                    </a:cubicBezTo>
                    <a:cubicBezTo>
                      <a:pt x="7810" y="70675"/>
                      <a:pt x="6953" y="65342"/>
                      <a:pt x="6477" y="60103"/>
                    </a:cubicBezTo>
                    <a:cubicBezTo>
                      <a:pt x="5048" y="46768"/>
                      <a:pt x="3524" y="33433"/>
                      <a:pt x="1619" y="20288"/>
                    </a:cubicBezTo>
                    <a:cubicBezTo>
                      <a:pt x="1143" y="16669"/>
                      <a:pt x="571" y="13049"/>
                      <a:pt x="0" y="9525"/>
                    </a:cubicBezTo>
                    <a:cubicBezTo>
                      <a:pt x="4515" y="5953"/>
                      <a:pt x="9325" y="2762"/>
                      <a:pt x="14383" y="0"/>
                    </a:cubicBezTo>
                    <a:cubicBezTo>
                      <a:pt x="19612" y="31956"/>
                      <a:pt x="17916" y="64665"/>
                      <a:pt x="9430" y="9591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4" name="任意多边形: 形状 11163">
                <a:extLst>
                  <a:ext uri="{FF2B5EF4-FFF2-40B4-BE49-F238E27FC236}">
                    <a16:creationId xmlns:a16="http://schemas.microsoft.com/office/drawing/2014/main" id="{DBC1395F-EDC9-149D-EBFA-B3B7D900915B}"/>
                  </a:ext>
                </a:extLst>
              </p:cNvPr>
              <p:cNvSpPr/>
              <p:nvPr/>
            </p:nvSpPr>
            <p:spPr>
              <a:xfrm>
                <a:off x="7235666" y="5133975"/>
                <a:ext cx="73595" cy="81915"/>
              </a:xfrm>
              <a:custGeom>
                <a:avLst/>
                <a:gdLst>
                  <a:gd name="connsiteX0" fmla="*/ 28575 w 73595"/>
                  <a:gd name="connsiteY0" fmla="*/ 0 h 81915"/>
                  <a:gd name="connsiteX1" fmla="*/ 0 w 73595"/>
                  <a:gd name="connsiteY1" fmla="*/ 66675 h 81915"/>
                  <a:gd name="connsiteX2" fmla="*/ 61627 w 73595"/>
                  <a:gd name="connsiteY2" fmla="*/ 81915 h 81915"/>
                  <a:gd name="connsiteX3" fmla="*/ 62294 w 73595"/>
                  <a:gd name="connsiteY3" fmla="*/ 4477 h 8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595" h="81915">
                    <a:moveTo>
                      <a:pt x="28575" y="0"/>
                    </a:moveTo>
                    <a:lnTo>
                      <a:pt x="0" y="66675"/>
                    </a:lnTo>
                    <a:lnTo>
                      <a:pt x="61627" y="81915"/>
                    </a:lnTo>
                    <a:cubicBezTo>
                      <a:pt x="61627" y="81915"/>
                      <a:pt x="88106" y="38005"/>
                      <a:pt x="62294" y="4477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5" name="任意多边形: 形状 11164">
                <a:extLst>
                  <a:ext uri="{FF2B5EF4-FFF2-40B4-BE49-F238E27FC236}">
                    <a16:creationId xmlns:a16="http://schemas.microsoft.com/office/drawing/2014/main" id="{4C41F91C-E5C9-C8DC-D853-FF2C9201895D}"/>
                  </a:ext>
                </a:extLst>
              </p:cNvPr>
              <p:cNvSpPr/>
              <p:nvPr/>
            </p:nvSpPr>
            <p:spPr>
              <a:xfrm>
                <a:off x="7235761" y="5201221"/>
                <a:ext cx="61626" cy="51911"/>
              </a:xfrm>
              <a:custGeom>
                <a:avLst/>
                <a:gdLst>
                  <a:gd name="connsiteX0" fmla="*/ 4381 w 61626"/>
                  <a:gd name="connsiteY0" fmla="*/ 51530 h 51911"/>
                  <a:gd name="connsiteX1" fmla="*/ 53054 w 61626"/>
                  <a:gd name="connsiteY1" fmla="*/ 51911 h 51911"/>
                  <a:gd name="connsiteX2" fmla="*/ 61627 w 61626"/>
                  <a:gd name="connsiteY2" fmla="*/ 15240 h 51911"/>
                  <a:gd name="connsiteX3" fmla="*/ 0 w 61626"/>
                  <a:gd name="connsiteY3" fmla="*/ 0 h 51911"/>
                  <a:gd name="connsiteX4" fmla="*/ 4381 w 61626"/>
                  <a:gd name="connsiteY4" fmla="*/ 51530 h 5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26" h="51911">
                    <a:moveTo>
                      <a:pt x="4381" y="51530"/>
                    </a:moveTo>
                    <a:lnTo>
                      <a:pt x="53054" y="51911"/>
                    </a:lnTo>
                    <a:lnTo>
                      <a:pt x="61627" y="15240"/>
                    </a:lnTo>
                    <a:lnTo>
                      <a:pt x="0" y="0"/>
                    </a:lnTo>
                    <a:lnTo>
                      <a:pt x="4381" y="51530"/>
                    </a:ln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6" name="任意多边形: 形状 11165">
                <a:extLst>
                  <a:ext uri="{FF2B5EF4-FFF2-40B4-BE49-F238E27FC236}">
                    <a16:creationId xmlns:a16="http://schemas.microsoft.com/office/drawing/2014/main" id="{074C37F1-D30D-302D-6EF3-A97C41E23841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7" name="任意多边形: 形状 11166">
                <a:extLst>
                  <a:ext uri="{FF2B5EF4-FFF2-40B4-BE49-F238E27FC236}">
                    <a16:creationId xmlns:a16="http://schemas.microsoft.com/office/drawing/2014/main" id="{97E24106-379A-0FB4-AE0E-3A4A8FDD4D26}"/>
                  </a:ext>
                </a:extLst>
              </p:cNvPr>
              <p:cNvSpPr/>
              <p:nvPr/>
            </p:nvSpPr>
            <p:spPr>
              <a:xfrm>
                <a:off x="7259192" y="473240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7" y="201692"/>
                      <a:pt x="140360" y="207131"/>
                      <a:pt x="135636" y="212884"/>
                    </a:cubicBezTo>
                    <a:cubicBezTo>
                      <a:pt x="133893" y="215303"/>
                      <a:pt x="132264" y="217818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7" y="175431"/>
                      <a:pt x="61398" y="169516"/>
                      <a:pt x="64961" y="163830"/>
                    </a:cubicBezTo>
                    <a:cubicBezTo>
                      <a:pt x="71752" y="153724"/>
                      <a:pt x="79334" y="144170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8" name="任意多边形: 形状 11167">
                <a:extLst>
                  <a:ext uri="{FF2B5EF4-FFF2-40B4-BE49-F238E27FC236}">
                    <a16:creationId xmlns:a16="http://schemas.microsoft.com/office/drawing/2014/main" id="{60DCFBF3-C5FF-9D6A-B106-4237009735A0}"/>
                  </a:ext>
                </a:extLst>
              </p:cNvPr>
              <p:cNvSpPr/>
              <p:nvPr/>
            </p:nvSpPr>
            <p:spPr>
              <a:xfrm>
                <a:off x="7465885" y="4710874"/>
                <a:ext cx="275081" cy="201549"/>
              </a:xfrm>
              <a:custGeom>
                <a:avLst/>
                <a:gdLst>
                  <a:gd name="connsiteX0" fmla="*/ 203549 w 275081"/>
                  <a:gd name="connsiteY0" fmla="*/ 12763 h 201549"/>
                  <a:gd name="connsiteX1" fmla="*/ 224695 w 275081"/>
                  <a:gd name="connsiteY1" fmla="*/ 46006 h 201549"/>
                  <a:gd name="connsiteX2" fmla="*/ 9525 w 275081"/>
                  <a:gd name="connsiteY2" fmla="*/ 165068 h 201549"/>
                  <a:gd name="connsiteX3" fmla="*/ 0 w 275081"/>
                  <a:gd name="connsiteY3" fmla="*/ 193643 h 201549"/>
                  <a:gd name="connsiteX4" fmla="*/ 30099 w 275081"/>
                  <a:gd name="connsiteY4" fmla="*/ 201549 h 201549"/>
                  <a:gd name="connsiteX5" fmla="*/ 243649 w 275081"/>
                  <a:gd name="connsiteY5" fmla="*/ 47530 h 201549"/>
                  <a:gd name="connsiteX6" fmla="*/ 275082 w 275081"/>
                  <a:gd name="connsiteY6" fmla="*/ 12478 h 201549"/>
                  <a:gd name="connsiteX7" fmla="*/ 238030 w 275081"/>
                  <a:gd name="connsiteY7" fmla="*/ 0 h 20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5081" h="201549">
                    <a:moveTo>
                      <a:pt x="203549" y="12763"/>
                    </a:moveTo>
                    <a:lnTo>
                      <a:pt x="224695" y="46006"/>
                    </a:lnTo>
                    <a:cubicBezTo>
                      <a:pt x="224695" y="46006"/>
                      <a:pt x="150876" y="135541"/>
                      <a:pt x="9525" y="165068"/>
                    </a:cubicBezTo>
                    <a:lnTo>
                      <a:pt x="0" y="193643"/>
                    </a:lnTo>
                    <a:lnTo>
                      <a:pt x="30099" y="201549"/>
                    </a:lnTo>
                    <a:cubicBezTo>
                      <a:pt x="30099" y="201549"/>
                      <a:pt x="182499" y="162020"/>
                      <a:pt x="243649" y="47530"/>
                    </a:cubicBezTo>
                    <a:lnTo>
                      <a:pt x="275082" y="12478"/>
                    </a:lnTo>
                    <a:lnTo>
                      <a:pt x="23803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9" name="任意多边形: 形状 11168">
                <a:extLst>
                  <a:ext uri="{FF2B5EF4-FFF2-40B4-BE49-F238E27FC236}">
                    <a16:creationId xmlns:a16="http://schemas.microsoft.com/office/drawing/2014/main" id="{64C642BC-3206-0819-ED49-BE44824E9937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0" name="任意多边形: 形状 11169">
                <a:extLst>
                  <a:ext uri="{FF2B5EF4-FFF2-40B4-BE49-F238E27FC236}">
                    <a16:creationId xmlns:a16="http://schemas.microsoft.com/office/drawing/2014/main" id="{1C24A8AA-D5C9-8998-5478-F21E0184191B}"/>
                  </a:ext>
                </a:extLst>
              </p:cNvPr>
              <p:cNvSpPr/>
              <p:nvPr/>
            </p:nvSpPr>
            <p:spPr>
              <a:xfrm>
                <a:off x="7600950" y="467001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54" name="图形 14">
              <a:extLst>
                <a:ext uri="{FF2B5EF4-FFF2-40B4-BE49-F238E27FC236}">
                  <a16:creationId xmlns:a16="http://schemas.microsoft.com/office/drawing/2014/main" id="{8231DF78-1FB7-D473-2DBD-1E1B9BCF7DF6}"/>
                </a:ext>
              </a:extLst>
            </p:cNvPr>
            <p:cNvGrpSpPr/>
            <p:nvPr/>
          </p:nvGrpSpPr>
          <p:grpSpPr>
            <a:xfrm>
              <a:off x="8133788" y="3801226"/>
              <a:ext cx="1433013" cy="1294364"/>
              <a:chOff x="8133788" y="3801226"/>
              <a:chExt cx="1433013" cy="1294364"/>
            </a:xfrm>
          </p:grpSpPr>
          <p:sp>
            <p:nvSpPr>
              <p:cNvPr id="11065" name="任意多边形: 形状 11064">
                <a:extLst>
                  <a:ext uri="{FF2B5EF4-FFF2-40B4-BE49-F238E27FC236}">
                    <a16:creationId xmlns:a16="http://schemas.microsoft.com/office/drawing/2014/main" id="{962B59F8-B70C-C414-AE6B-B6919109CB79}"/>
                  </a:ext>
                </a:extLst>
              </p:cNvPr>
              <p:cNvSpPr/>
              <p:nvPr/>
            </p:nvSpPr>
            <p:spPr>
              <a:xfrm>
                <a:off x="8312086" y="4107846"/>
                <a:ext cx="241173" cy="124396"/>
              </a:xfrm>
              <a:custGeom>
                <a:avLst/>
                <a:gdLst>
                  <a:gd name="connsiteX0" fmla="*/ 233648 w 241173"/>
                  <a:gd name="connsiteY0" fmla="*/ 0 h 124396"/>
                  <a:gd name="connsiteX1" fmla="*/ 104585 w 241173"/>
                  <a:gd name="connsiteY1" fmla="*/ 72866 h 124396"/>
                  <a:gd name="connsiteX2" fmla="*/ 6382 w 241173"/>
                  <a:gd name="connsiteY2" fmla="*/ 92678 h 124396"/>
                  <a:gd name="connsiteX3" fmla="*/ 0 w 241173"/>
                  <a:gd name="connsiteY3" fmla="*/ 124396 h 124396"/>
                  <a:gd name="connsiteX4" fmla="*/ 34862 w 241173"/>
                  <a:gd name="connsiteY4" fmla="*/ 119634 h 124396"/>
                  <a:gd name="connsiteX5" fmla="*/ 102679 w 241173"/>
                  <a:gd name="connsiteY5" fmla="*/ 97346 h 124396"/>
                  <a:gd name="connsiteX6" fmla="*/ 241173 w 241173"/>
                  <a:gd name="connsiteY6" fmla="*/ 15430 h 12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3" h="124396">
                    <a:moveTo>
                      <a:pt x="233648" y="0"/>
                    </a:moveTo>
                    <a:cubicBezTo>
                      <a:pt x="233648" y="0"/>
                      <a:pt x="169545" y="79438"/>
                      <a:pt x="104585" y="72866"/>
                    </a:cubicBezTo>
                    <a:cubicBezTo>
                      <a:pt x="39624" y="66294"/>
                      <a:pt x="6382" y="92678"/>
                      <a:pt x="6382" y="92678"/>
                    </a:cubicBezTo>
                    <a:lnTo>
                      <a:pt x="0" y="124396"/>
                    </a:lnTo>
                    <a:lnTo>
                      <a:pt x="34862" y="119634"/>
                    </a:lnTo>
                    <a:cubicBezTo>
                      <a:pt x="34862" y="119634"/>
                      <a:pt x="34862" y="94488"/>
                      <a:pt x="102679" y="97346"/>
                    </a:cubicBezTo>
                    <a:cubicBezTo>
                      <a:pt x="170497" y="100203"/>
                      <a:pt x="221361" y="41910"/>
                      <a:pt x="241173" y="1543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7" name="任意多边形: 形状 11086">
                <a:extLst>
                  <a:ext uri="{FF2B5EF4-FFF2-40B4-BE49-F238E27FC236}">
                    <a16:creationId xmlns:a16="http://schemas.microsoft.com/office/drawing/2014/main" id="{8A441ADB-BA45-A16A-3A80-A1A8C9838C97}"/>
                  </a:ext>
                </a:extLst>
              </p:cNvPr>
              <p:cNvSpPr/>
              <p:nvPr/>
            </p:nvSpPr>
            <p:spPr>
              <a:xfrm>
                <a:off x="8675084" y="3908713"/>
                <a:ext cx="333067" cy="302860"/>
              </a:xfrm>
              <a:custGeom>
                <a:avLst/>
                <a:gdLst>
                  <a:gd name="connsiteX0" fmla="*/ 330708 w 333067"/>
                  <a:gd name="connsiteY0" fmla="*/ 67117 h 302860"/>
                  <a:gd name="connsiteX1" fmla="*/ 329375 w 333067"/>
                  <a:gd name="connsiteY1" fmla="*/ 60831 h 302860"/>
                  <a:gd name="connsiteX2" fmla="*/ 326708 w 333067"/>
                  <a:gd name="connsiteY2" fmla="*/ 51877 h 302860"/>
                  <a:gd name="connsiteX3" fmla="*/ 311182 w 333067"/>
                  <a:gd name="connsiteY3" fmla="*/ 29303 h 302860"/>
                  <a:gd name="connsiteX4" fmla="*/ 282035 w 333067"/>
                  <a:gd name="connsiteY4" fmla="*/ 12158 h 302860"/>
                  <a:gd name="connsiteX5" fmla="*/ 239935 w 333067"/>
                  <a:gd name="connsiteY5" fmla="*/ 2633 h 302860"/>
                  <a:gd name="connsiteX6" fmla="*/ 203263 w 333067"/>
                  <a:gd name="connsiteY6" fmla="*/ 252 h 302860"/>
                  <a:gd name="connsiteX7" fmla="*/ 134112 w 333067"/>
                  <a:gd name="connsiteY7" fmla="*/ 2157 h 302860"/>
                  <a:gd name="connsiteX8" fmla="*/ 0 w 333067"/>
                  <a:gd name="connsiteY8" fmla="*/ 18254 h 302860"/>
                  <a:gd name="connsiteX9" fmla="*/ 16383 w 333067"/>
                  <a:gd name="connsiteY9" fmla="*/ 112075 h 302860"/>
                  <a:gd name="connsiteX10" fmla="*/ 141732 w 333067"/>
                  <a:gd name="connsiteY10" fmla="*/ 95311 h 302860"/>
                  <a:gd name="connsiteX11" fmla="*/ 203073 w 333067"/>
                  <a:gd name="connsiteY11" fmla="*/ 91215 h 302860"/>
                  <a:gd name="connsiteX12" fmla="*/ 231648 w 333067"/>
                  <a:gd name="connsiteY12" fmla="*/ 91215 h 302860"/>
                  <a:gd name="connsiteX13" fmla="*/ 248888 w 333067"/>
                  <a:gd name="connsiteY13" fmla="*/ 93120 h 302860"/>
                  <a:gd name="connsiteX14" fmla="*/ 248888 w 333067"/>
                  <a:gd name="connsiteY14" fmla="*/ 103598 h 302860"/>
                  <a:gd name="connsiteX15" fmla="*/ 238696 w 333067"/>
                  <a:gd name="connsiteY15" fmla="*/ 157605 h 302860"/>
                  <a:gd name="connsiteX16" fmla="*/ 192691 w 333067"/>
                  <a:gd name="connsiteY16" fmla="*/ 272762 h 302860"/>
                  <a:gd name="connsiteX17" fmla="*/ 237935 w 333067"/>
                  <a:gd name="connsiteY17" fmla="*/ 302861 h 302860"/>
                  <a:gd name="connsiteX18" fmla="*/ 310229 w 333067"/>
                  <a:gd name="connsiteY18" fmla="*/ 184751 h 302860"/>
                  <a:gd name="connsiteX19" fmla="*/ 331756 w 333067"/>
                  <a:gd name="connsiteY19" fmla="*/ 112265 h 302860"/>
                  <a:gd name="connsiteX20" fmla="*/ 330708 w 333067"/>
                  <a:gd name="connsiteY20" fmla="*/ 67117 h 30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33067" h="302860">
                    <a:moveTo>
                      <a:pt x="330708" y="67117"/>
                    </a:moveTo>
                    <a:lnTo>
                      <a:pt x="329375" y="60831"/>
                    </a:lnTo>
                    <a:cubicBezTo>
                      <a:pt x="328803" y="57764"/>
                      <a:pt x="327908" y="54763"/>
                      <a:pt x="326708" y="51877"/>
                    </a:cubicBezTo>
                    <a:cubicBezTo>
                      <a:pt x="323317" y="43276"/>
                      <a:pt x="318002" y="35551"/>
                      <a:pt x="311182" y="29303"/>
                    </a:cubicBezTo>
                    <a:cubicBezTo>
                      <a:pt x="302724" y="21673"/>
                      <a:pt x="292808" y="15844"/>
                      <a:pt x="282035" y="12158"/>
                    </a:cubicBezTo>
                    <a:cubicBezTo>
                      <a:pt x="268424" y="7338"/>
                      <a:pt x="254298" y="4138"/>
                      <a:pt x="239935" y="2633"/>
                    </a:cubicBezTo>
                    <a:cubicBezTo>
                      <a:pt x="227267" y="1204"/>
                      <a:pt x="215170" y="537"/>
                      <a:pt x="203263" y="252"/>
                    </a:cubicBezTo>
                    <a:cubicBezTo>
                      <a:pt x="179546" y="-415"/>
                      <a:pt x="156686" y="252"/>
                      <a:pt x="134112" y="2157"/>
                    </a:cubicBezTo>
                    <a:cubicBezTo>
                      <a:pt x="89154" y="5147"/>
                      <a:pt x="44387" y="10520"/>
                      <a:pt x="0" y="18254"/>
                    </a:cubicBezTo>
                    <a:lnTo>
                      <a:pt x="16383" y="112075"/>
                    </a:lnTo>
                    <a:cubicBezTo>
                      <a:pt x="57436" y="105598"/>
                      <a:pt x="100298" y="99597"/>
                      <a:pt x="141732" y="95311"/>
                    </a:cubicBezTo>
                    <a:cubicBezTo>
                      <a:pt x="162496" y="93120"/>
                      <a:pt x="183166" y="91882"/>
                      <a:pt x="203073" y="91215"/>
                    </a:cubicBezTo>
                    <a:cubicBezTo>
                      <a:pt x="212598" y="91215"/>
                      <a:pt x="222790" y="91215"/>
                      <a:pt x="231648" y="91215"/>
                    </a:cubicBezTo>
                    <a:cubicBezTo>
                      <a:pt x="237430" y="91520"/>
                      <a:pt x="243183" y="92158"/>
                      <a:pt x="248888" y="93120"/>
                    </a:cubicBezTo>
                    <a:cubicBezTo>
                      <a:pt x="249088" y="96606"/>
                      <a:pt x="249088" y="100112"/>
                      <a:pt x="248888" y="103598"/>
                    </a:cubicBezTo>
                    <a:cubicBezTo>
                      <a:pt x="247660" y="121943"/>
                      <a:pt x="244231" y="140069"/>
                      <a:pt x="238696" y="157605"/>
                    </a:cubicBezTo>
                    <a:cubicBezTo>
                      <a:pt x="226628" y="197219"/>
                      <a:pt x="211236" y="235738"/>
                      <a:pt x="192691" y="272762"/>
                    </a:cubicBezTo>
                    <a:lnTo>
                      <a:pt x="237935" y="302861"/>
                    </a:lnTo>
                    <a:cubicBezTo>
                      <a:pt x="266853" y="266656"/>
                      <a:pt x="291141" y="226975"/>
                      <a:pt x="310229" y="184751"/>
                    </a:cubicBezTo>
                    <a:cubicBezTo>
                      <a:pt x="320669" y="161681"/>
                      <a:pt x="327917" y="137297"/>
                      <a:pt x="331756" y="112265"/>
                    </a:cubicBezTo>
                    <a:cubicBezTo>
                      <a:pt x="333804" y="97254"/>
                      <a:pt x="333451" y="82014"/>
                      <a:pt x="330708" y="6711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8" name="任意多边形: 形状 11087">
                <a:extLst>
                  <a:ext uri="{FF2B5EF4-FFF2-40B4-BE49-F238E27FC236}">
                    <a16:creationId xmlns:a16="http://schemas.microsoft.com/office/drawing/2014/main" id="{45A1DB9F-972F-7DC9-59D1-8EAAFD6B5A82}"/>
                  </a:ext>
                </a:extLst>
              </p:cNvPr>
              <p:cNvSpPr/>
              <p:nvPr/>
            </p:nvSpPr>
            <p:spPr>
              <a:xfrm>
                <a:off x="8675941" y="3909817"/>
                <a:ext cx="332219" cy="301566"/>
              </a:xfrm>
              <a:custGeom>
                <a:avLst/>
                <a:gdLst>
                  <a:gd name="connsiteX0" fmla="*/ 330327 w 332219"/>
                  <a:gd name="connsiteY0" fmla="*/ 111066 h 301566"/>
                  <a:gd name="connsiteX1" fmla="*/ 313658 w 332219"/>
                  <a:gd name="connsiteY1" fmla="*/ 171931 h 301566"/>
                  <a:gd name="connsiteX2" fmla="*/ 308896 w 332219"/>
                  <a:gd name="connsiteY2" fmla="*/ 183551 h 301566"/>
                  <a:gd name="connsiteX3" fmla="*/ 236506 w 332219"/>
                  <a:gd name="connsiteY3" fmla="*/ 301566 h 301566"/>
                  <a:gd name="connsiteX4" fmla="*/ 191834 w 332219"/>
                  <a:gd name="connsiteY4" fmla="*/ 271658 h 301566"/>
                  <a:gd name="connsiteX5" fmla="*/ 238697 w 332219"/>
                  <a:gd name="connsiteY5" fmla="*/ 157358 h 301566"/>
                  <a:gd name="connsiteX6" fmla="*/ 247364 w 332219"/>
                  <a:gd name="connsiteY6" fmla="*/ 119258 h 301566"/>
                  <a:gd name="connsiteX7" fmla="*/ 248888 w 332219"/>
                  <a:gd name="connsiteY7" fmla="*/ 103637 h 301566"/>
                  <a:gd name="connsiteX8" fmla="*/ 248888 w 332219"/>
                  <a:gd name="connsiteY8" fmla="*/ 93159 h 301566"/>
                  <a:gd name="connsiteX9" fmla="*/ 231648 w 332219"/>
                  <a:gd name="connsiteY9" fmla="*/ 91254 h 301566"/>
                  <a:gd name="connsiteX10" fmla="*/ 203073 w 332219"/>
                  <a:gd name="connsiteY10" fmla="*/ 91254 h 301566"/>
                  <a:gd name="connsiteX11" fmla="*/ 200883 w 332219"/>
                  <a:gd name="connsiteY11" fmla="*/ 91254 h 301566"/>
                  <a:gd name="connsiteX12" fmla="*/ 141637 w 332219"/>
                  <a:gd name="connsiteY12" fmla="*/ 95255 h 301566"/>
                  <a:gd name="connsiteX13" fmla="*/ 20193 w 332219"/>
                  <a:gd name="connsiteY13" fmla="*/ 111542 h 301566"/>
                  <a:gd name="connsiteX14" fmla="*/ 16383 w 332219"/>
                  <a:gd name="connsiteY14" fmla="*/ 112114 h 301566"/>
                  <a:gd name="connsiteX15" fmla="*/ 0 w 332219"/>
                  <a:gd name="connsiteY15" fmla="*/ 18197 h 301566"/>
                  <a:gd name="connsiteX16" fmla="*/ 134017 w 332219"/>
                  <a:gd name="connsiteY16" fmla="*/ 2100 h 301566"/>
                  <a:gd name="connsiteX17" fmla="*/ 203264 w 332219"/>
                  <a:gd name="connsiteY17" fmla="*/ 195 h 301566"/>
                  <a:gd name="connsiteX18" fmla="*/ 239935 w 332219"/>
                  <a:gd name="connsiteY18" fmla="*/ 2576 h 301566"/>
                  <a:gd name="connsiteX19" fmla="*/ 282035 w 332219"/>
                  <a:gd name="connsiteY19" fmla="*/ 12101 h 301566"/>
                  <a:gd name="connsiteX20" fmla="*/ 311182 w 332219"/>
                  <a:gd name="connsiteY20" fmla="*/ 29246 h 301566"/>
                  <a:gd name="connsiteX21" fmla="*/ 326708 w 332219"/>
                  <a:gd name="connsiteY21" fmla="*/ 51821 h 301566"/>
                  <a:gd name="connsiteX22" fmla="*/ 329375 w 332219"/>
                  <a:gd name="connsiteY22" fmla="*/ 60774 h 301566"/>
                  <a:gd name="connsiteX23" fmla="*/ 330708 w 332219"/>
                  <a:gd name="connsiteY23" fmla="*/ 67061 h 301566"/>
                  <a:gd name="connsiteX24" fmla="*/ 330327 w 332219"/>
                  <a:gd name="connsiteY24" fmla="*/ 111066 h 30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2219" h="301566">
                    <a:moveTo>
                      <a:pt x="330327" y="111066"/>
                    </a:moveTo>
                    <a:cubicBezTo>
                      <a:pt x="327289" y="131964"/>
                      <a:pt x="321688" y="152405"/>
                      <a:pt x="313658" y="171931"/>
                    </a:cubicBezTo>
                    <a:cubicBezTo>
                      <a:pt x="312134" y="175836"/>
                      <a:pt x="310515" y="179741"/>
                      <a:pt x="308896" y="183551"/>
                    </a:cubicBezTo>
                    <a:cubicBezTo>
                      <a:pt x="289779" y="225747"/>
                      <a:pt x="265452" y="265400"/>
                      <a:pt x="236506" y="301566"/>
                    </a:cubicBezTo>
                    <a:lnTo>
                      <a:pt x="191834" y="271658"/>
                    </a:lnTo>
                    <a:cubicBezTo>
                      <a:pt x="210569" y="234910"/>
                      <a:pt x="226248" y="196677"/>
                      <a:pt x="238697" y="157358"/>
                    </a:cubicBezTo>
                    <a:cubicBezTo>
                      <a:pt x="242478" y="144880"/>
                      <a:pt x="245374" y="132145"/>
                      <a:pt x="247364" y="119258"/>
                    </a:cubicBezTo>
                    <a:cubicBezTo>
                      <a:pt x="248174" y="114086"/>
                      <a:pt x="248688" y="108866"/>
                      <a:pt x="248888" y="103637"/>
                    </a:cubicBezTo>
                    <a:cubicBezTo>
                      <a:pt x="249088" y="100150"/>
                      <a:pt x="249088" y="96645"/>
                      <a:pt x="248888" y="93159"/>
                    </a:cubicBezTo>
                    <a:cubicBezTo>
                      <a:pt x="243183" y="92197"/>
                      <a:pt x="237430" y="91559"/>
                      <a:pt x="231648" y="91254"/>
                    </a:cubicBezTo>
                    <a:cubicBezTo>
                      <a:pt x="222123" y="90683"/>
                      <a:pt x="212598" y="90683"/>
                      <a:pt x="203073" y="91254"/>
                    </a:cubicBezTo>
                    <a:lnTo>
                      <a:pt x="200883" y="91254"/>
                    </a:lnTo>
                    <a:cubicBezTo>
                      <a:pt x="181833" y="91921"/>
                      <a:pt x="161735" y="93254"/>
                      <a:pt x="141637" y="95255"/>
                    </a:cubicBezTo>
                    <a:cubicBezTo>
                      <a:pt x="101441" y="99446"/>
                      <a:pt x="60103" y="104780"/>
                      <a:pt x="20193" y="111542"/>
                    </a:cubicBezTo>
                    <a:lnTo>
                      <a:pt x="16383" y="112114"/>
                    </a:lnTo>
                    <a:lnTo>
                      <a:pt x="0" y="18197"/>
                    </a:lnTo>
                    <a:cubicBezTo>
                      <a:pt x="44358" y="10511"/>
                      <a:pt x="89097" y="5129"/>
                      <a:pt x="134017" y="2100"/>
                    </a:cubicBezTo>
                    <a:cubicBezTo>
                      <a:pt x="156686" y="671"/>
                      <a:pt x="179546" y="-472"/>
                      <a:pt x="203264" y="195"/>
                    </a:cubicBezTo>
                    <a:cubicBezTo>
                      <a:pt x="215170" y="195"/>
                      <a:pt x="227171" y="1148"/>
                      <a:pt x="239935" y="2576"/>
                    </a:cubicBezTo>
                    <a:cubicBezTo>
                      <a:pt x="254289" y="4129"/>
                      <a:pt x="268415" y="7329"/>
                      <a:pt x="282035" y="12101"/>
                    </a:cubicBezTo>
                    <a:cubicBezTo>
                      <a:pt x="292789" y="15826"/>
                      <a:pt x="302705" y="21655"/>
                      <a:pt x="311182" y="29246"/>
                    </a:cubicBezTo>
                    <a:cubicBezTo>
                      <a:pt x="318002" y="35495"/>
                      <a:pt x="323317" y="43219"/>
                      <a:pt x="326708" y="51821"/>
                    </a:cubicBezTo>
                    <a:cubicBezTo>
                      <a:pt x="327860" y="54726"/>
                      <a:pt x="328746" y="57717"/>
                      <a:pt x="329375" y="60774"/>
                    </a:cubicBezTo>
                    <a:lnTo>
                      <a:pt x="330708" y="67061"/>
                    </a:lnTo>
                    <a:cubicBezTo>
                      <a:pt x="332842" y="81662"/>
                      <a:pt x="332718" y="96502"/>
                      <a:pt x="330327" y="1110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9" name="任意多边形: 形状 11088">
                <a:extLst>
                  <a:ext uri="{FF2B5EF4-FFF2-40B4-BE49-F238E27FC236}">
                    <a16:creationId xmlns:a16="http://schemas.microsoft.com/office/drawing/2014/main" id="{6B4F5A01-9A52-96B7-EFD2-0FCB0EAB8268}"/>
                  </a:ext>
                </a:extLst>
              </p:cNvPr>
              <p:cNvSpPr/>
              <p:nvPr/>
            </p:nvSpPr>
            <p:spPr>
              <a:xfrm>
                <a:off x="8695277" y="3948779"/>
                <a:ext cx="180688" cy="72009"/>
              </a:xfrm>
              <a:custGeom>
                <a:avLst/>
                <a:gdLst>
                  <a:gd name="connsiteX0" fmla="*/ 180689 w 180688"/>
                  <a:gd name="connsiteY0" fmla="*/ 51721 h 72009"/>
                  <a:gd name="connsiteX1" fmla="*/ 121444 w 180688"/>
                  <a:gd name="connsiteY1" fmla="*/ 55721 h 72009"/>
                  <a:gd name="connsiteX2" fmla="*/ 0 w 180688"/>
                  <a:gd name="connsiteY2" fmla="*/ 72009 h 72009"/>
                  <a:gd name="connsiteX3" fmla="*/ 29527 w 180688"/>
                  <a:gd name="connsiteY3" fmla="*/ 0 h 72009"/>
                  <a:gd name="connsiteX4" fmla="*/ 180689 w 180688"/>
                  <a:gd name="connsiteY4" fmla="*/ 51721 h 7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688" h="72009">
                    <a:moveTo>
                      <a:pt x="180689" y="51721"/>
                    </a:moveTo>
                    <a:cubicBezTo>
                      <a:pt x="161639" y="52388"/>
                      <a:pt x="141541" y="53721"/>
                      <a:pt x="121444" y="55721"/>
                    </a:cubicBezTo>
                    <a:cubicBezTo>
                      <a:pt x="81248" y="59912"/>
                      <a:pt x="39909" y="65246"/>
                      <a:pt x="0" y="72009"/>
                    </a:cubicBezTo>
                    <a:cubicBezTo>
                      <a:pt x="14573" y="36195"/>
                      <a:pt x="29527" y="0"/>
                      <a:pt x="29527" y="0"/>
                    </a:cubicBezTo>
                    <a:cubicBezTo>
                      <a:pt x="82629" y="7953"/>
                      <a:pt x="133845" y="25479"/>
                      <a:pt x="180689" y="5172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0" name="任意多边形: 形状 11089">
                <a:extLst>
                  <a:ext uri="{FF2B5EF4-FFF2-40B4-BE49-F238E27FC236}">
                    <a16:creationId xmlns:a16="http://schemas.microsoft.com/office/drawing/2014/main" id="{230245ED-7C34-86E0-9A34-C8F9CC427ECB}"/>
                  </a:ext>
                </a:extLst>
              </p:cNvPr>
              <p:cNvSpPr/>
              <p:nvPr/>
            </p:nvSpPr>
            <p:spPr>
              <a:xfrm>
                <a:off x="8867775" y="4029075"/>
                <a:ext cx="121824" cy="182308"/>
              </a:xfrm>
              <a:custGeom>
                <a:avLst/>
                <a:gdLst>
                  <a:gd name="connsiteX0" fmla="*/ 121825 w 121824"/>
                  <a:gd name="connsiteY0" fmla="*/ 52673 h 182308"/>
                  <a:gd name="connsiteX1" fmla="*/ 117062 w 121824"/>
                  <a:gd name="connsiteY1" fmla="*/ 64294 h 182308"/>
                  <a:gd name="connsiteX2" fmla="*/ 44672 w 121824"/>
                  <a:gd name="connsiteY2" fmla="*/ 182309 h 182308"/>
                  <a:gd name="connsiteX3" fmla="*/ 0 w 121824"/>
                  <a:gd name="connsiteY3" fmla="*/ 152400 h 182308"/>
                  <a:gd name="connsiteX4" fmla="*/ 46863 w 121824"/>
                  <a:gd name="connsiteY4" fmla="*/ 38100 h 182308"/>
                  <a:gd name="connsiteX5" fmla="*/ 55531 w 121824"/>
                  <a:gd name="connsiteY5" fmla="*/ 0 h 182308"/>
                  <a:gd name="connsiteX6" fmla="*/ 121825 w 121824"/>
                  <a:gd name="connsiteY6" fmla="*/ 52673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24" h="182308">
                    <a:moveTo>
                      <a:pt x="121825" y="52673"/>
                    </a:moveTo>
                    <a:cubicBezTo>
                      <a:pt x="120301" y="56579"/>
                      <a:pt x="118681" y="60484"/>
                      <a:pt x="117062" y="64294"/>
                    </a:cubicBezTo>
                    <a:cubicBezTo>
                      <a:pt x="97945" y="106489"/>
                      <a:pt x="73619" y="146142"/>
                      <a:pt x="44672" y="182309"/>
                    </a:cubicBezTo>
                    <a:lnTo>
                      <a:pt x="0" y="152400"/>
                    </a:lnTo>
                    <a:cubicBezTo>
                      <a:pt x="18736" y="115653"/>
                      <a:pt x="34414" y="77419"/>
                      <a:pt x="46863" y="38100"/>
                    </a:cubicBezTo>
                    <a:cubicBezTo>
                      <a:pt x="50644" y="25622"/>
                      <a:pt x="53540" y="12887"/>
                      <a:pt x="55531" y="0"/>
                    </a:cubicBezTo>
                    <a:cubicBezTo>
                      <a:pt x="78981" y="15783"/>
                      <a:pt x="101146" y="33395"/>
                      <a:pt x="121825" y="5267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1" name="任意多边形: 形状 11090">
                <a:extLst>
                  <a:ext uri="{FF2B5EF4-FFF2-40B4-BE49-F238E27FC236}">
                    <a16:creationId xmlns:a16="http://schemas.microsoft.com/office/drawing/2014/main" id="{E393CE1C-14C5-A531-3169-64DE714B1AED}"/>
                  </a:ext>
                </a:extLst>
              </p:cNvPr>
              <p:cNvSpPr/>
              <p:nvPr/>
            </p:nvSpPr>
            <p:spPr>
              <a:xfrm>
                <a:off x="8370822" y="3991370"/>
                <a:ext cx="12274" cy="13735"/>
              </a:xfrm>
              <a:custGeom>
                <a:avLst/>
                <a:gdLst>
                  <a:gd name="connsiteX0" fmla="*/ 10034 w 12274"/>
                  <a:gd name="connsiteY0" fmla="*/ 3319 h 13735"/>
                  <a:gd name="connsiteX1" fmla="*/ 10892 w 12274"/>
                  <a:gd name="connsiteY1" fmla="*/ 12844 h 13735"/>
                  <a:gd name="connsiteX2" fmla="*/ 2224 w 12274"/>
                  <a:gd name="connsiteY2" fmla="*/ 9987 h 13735"/>
                  <a:gd name="connsiteX3" fmla="*/ 1462 w 12274"/>
                  <a:gd name="connsiteY3" fmla="*/ 938 h 13735"/>
                  <a:gd name="connsiteX4" fmla="*/ 10034 w 12274"/>
                  <a:gd name="connsiteY4" fmla="*/ 3319 h 1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4" h="13735">
                    <a:moveTo>
                      <a:pt x="10034" y="3319"/>
                    </a:moveTo>
                    <a:cubicBezTo>
                      <a:pt x="12701" y="6557"/>
                      <a:pt x="12987" y="10653"/>
                      <a:pt x="10892" y="12844"/>
                    </a:cubicBezTo>
                    <a:cubicBezTo>
                      <a:pt x="8796" y="15035"/>
                      <a:pt x="4891" y="12844"/>
                      <a:pt x="2224" y="9987"/>
                    </a:cubicBezTo>
                    <a:cubicBezTo>
                      <a:pt x="-443" y="7129"/>
                      <a:pt x="-729" y="2557"/>
                      <a:pt x="1462" y="938"/>
                    </a:cubicBezTo>
                    <a:cubicBezTo>
                      <a:pt x="3652" y="-681"/>
                      <a:pt x="7462" y="-396"/>
                      <a:pt x="10034" y="33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2" name="任意多边形: 形状 11091">
                <a:extLst>
                  <a:ext uri="{FF2B5EF4-FFF2-40B4-BE49-F238E27FC236}">
                    <a16:creationId xmlns:a16="http://schemas.microsoft.com/office/drawing/2014/main" id="{73EBA5D9-B5D4-4C63-F0A4-6FA05B6AD97A}"/>
                  </a:ext>
                </a:extLst>
              </p:cNvPr>
              <p:cNvSpPr/>
              <p:nvPr/>
            </p:nvSpPr>
            <p:spPr>
              <a:xfrm>
                <a:off x="8384190" y="4001738"/>
                <a:ext cx="24574" cy="40671"/>
              </a:xfrm>
              <a:custGeom>
                <a:avLst/>
                <a:gdLst>
                  <a:gd name="connsiteX0" fmla="*/ 0 w 24574"/>
                  <a:gd name="connsiteY0" fmla="*/ 0 h 40671"/>
                  <a:gd name="connsiteX1" fmla="*/ 6477 w 24574"/>
                  <a:gd name="connsiteY1" fmla="*/ 40672 h 40671"/>
                  <a:gd name="connsiteX2" fmla="*/ 24574 w 24574"/>
                  <a:gd name="connsiteY2" fmla="*/ 31147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574" h="40671">
                    <a:moveTo>
                      <a:pt x="0" y="0"/>
                    </a:moveTo>
                    <a:cubicBezTo>
                      <a:pt x="4029" y="13192"/>
                      <a:pt x="6210" y="26879"/>
                      <a:pt x="6477" y="40672"/>
                    </a:cubicBezTo>
                    <a:cubicBezTo>
                      <a:pt x="13611" y="40281"/>
                      <a:pt x="20212" y="36805"/>
                      <a:pt x="24574" y="31147"/>
                    </a:cubicBezTo>
                    <a:close/>
                  </a:path>
                </a:pathLst>
              </a:custGeom>
              <a:solidFill>
                <a:srgbClr val="DE57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3" name="任意多边形: 形状 11092">
                <a:extLst>
                  <a:ext uri="{FF2B5EF4-FFF2-40B4-BE49-F238E27FC236}">
                    <a16:creationId xmlns:a16="http://schemas.microsoft.com/office/drawing/2014/main" id="{EFAC691A-2D64-7C9D-47ED-8BA59BF9674F}"/>
                  </a:ext>
                </a:extLst>
              </p:cNvPr>
              <p:cNvSpPr/>
              <p:nvPr/>
            </p:nvSpPr>
            <p:spPr>
              <a:xfrm>
                <a:off x="8356428" y="3962779"/>
                <a:ext cx="22630" cy="14515"/>
              </a:xfrm>
              <a:custGeom>
                <a:avLst/>
                <a:gdLst>
                  <a:gd name="connsiteX0" fmla="*/ 22047 w 22630"/>
                  <a:gd name="connsiteY0" fmla="*/ 4097 h 14515"/>
                  <a:gd name="connsiteX1" fmla="*/ 22619 w 22630"/>
                  <a:gd name="connsiteY1" fmla="*/ 2383 h 14515"/>
                  <a:gd name="connsiteX2" fmla="*/ 20047 w 22630"/>
                  <a:gd name="connsiteY2" fmla="*/ 2 h 14515"/>
                  <a:gd name="connsiteX3" fmla="*/ 20047 w 22630"/>
                  <a:gd name="connsiteY3" fmla="*/ 2 h 14515"/>
                  <a:gd name="connsiteX4" fmla="*/ 330 w 22630"/>
                  <a:gd name="connsiteY4" fmla="*/ 10765 h 14515"/>
                  <a:gd name="connsiteX5" fmla="*/ 1187 w 22630"/>
                  <a:gd name="connsiteY5" fmla="*/ 14194 h 14515"/>
                  <a:gd name="connsiteX6" fmla="*/ 4521 w 22630"/>
                  <a:gd name="connsiteY6" fmla="*/ 13337 h 14515"/>
                  <a:gd name="connsiteX7" fmla="*/ 4521 w 22630"/>
                  <a:gd name="connsiteY7" fmla="*/ 13337 h 14515"/>
                  <a:gd name="connsiteX8" fmla="*/ 20333 w 22630"/>
                  <a:gd name="connsiteY8" fmla="*/ 4955 h 14515"/>
                  <a:gd name="connsiteX9" fmla="*/ 22047 w 22630"/>
                  <a:gd name="connsiteY9" fmla="*/ 4097 h 1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630" h="14515">
                    <a:moveTo>
                      <a:pt x="22047" y="4097"/>
                    </a:moveTo>
                    <a:cubicBezTo>
                      <a:pt x="22476" y="3631"/>
                      <a:pt x="22685" y="3011"/>
                      <a:pt x="22619" y="2383"/>
                    </a:cubicBezTo>
                    <a:cubicBezTo>
                      <a:pt x="22571" y="1021"/>
                      <a:pt x="21419" y="-46"/>
                      <a:pt x="20047" y="2"/>
                    </a:cubicBezTo>
                    <a:cubicBezTo>
                      <a:pt x="20047" y="2"/>
                      <a:pt x="20047" y="2"/>
                      <a:pt x="20047" y="2"/>
                    </a:cubicBezTo>
                    <a:cubicBezTo>
                      <a:pt x="12122" y="182"/>
                      <a:pt x="4769" y="4193"/>
                      <a:pt x="330" y="10765"/>
                    </a:cubicBezTo>
                    <a:cubicBezTo>
                      <a:pt x="-337" y="11955"/>
                      <a:pt x="35" y="13460"/>
                      <a:pt x="1187" y="14194"/>
                    </a:cubicBezTo>
                    <a:cubicBezTo>
                      <a:pt x="2350" y="14851"/>
                      <a:pt x="3826" y="14470"/>
                      <a:pt x="4521" y="13337"/>
                    </a:cubicBezTo>
                    <a:lnTo>
                      <a:pt x="4521" y="13337"/>
                    </a:lnTo>
                    <a:cubicBezTo>
                      <a:pt x="8122" y="8145"/>
                      <a:pt x="14017" y="5031"/>
                      <a:pt x="20333" y="4955"/>
                    </a:cubicBezTo>
                    <a:cubicBezTo>
                      <a:pt x="20999" y="4935"/>
                      <a:pt x="21628" y="4621"/>
                      <a:pt x="22047" y="40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4" name="任意多边形: 形状 11093">
                <a:extLst>
                  <a:ext uri="{FF2B5EF4-FFF2-40B4-BE49-F238E27FC236}">
                    <a16:creationId xmlns:a16="http://schemas.microsoft.com/office/drawing/2014/main" id="{53F180DD-0506-A83A-4544-F8551CC1A830}"/>
                  </a:ext>
                </a:extLst>
              </p:cNvPr>
              <p:cNvSpPr/>
              <p:nvPr/>
            </p:nvSpPr>
            <p:spPr>
              <a:xfrm>
                <a:off x="8475725" y="3943350"/>
                <a:ext cx="139968" cy="171546"/>
              </a:xfrm>
              <a:custGeom>
                <a:avLst/>
                <a:gdLst>
                  <a:gd name="connsiteX0" fmla="*/ 0 w 139968"/>
                  <a:gd name="connsiteY0" fmla="*/ 0 h 171546"/>
                  <a:gd name="connsiteX1" fmla="*/ 125921 w 139968"/>
                  <a:gd name="connsiteY1" fmla="*/ 44958 h 171546"/>
                  <a:gd name="connsiteX2" fmla="*/ 127159 w 139968"/>
                  <a:gd name="connsiteY2" fmla="*/ 134779 h 171546"/>
                  <a:gd name="connsiteX3" fmla="*/ 76581 w 139968"/>
                  <a:gd name="connsiteY3" fmla="*/ 152495 h 171546"/>
                  <a:gd name="connsiteX4" fmla="*/ 26003 w 139968"/>
                  <a:gd name="connsiteY4" fmla="*/ 91916 h 17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968" h="171546">
                    <a:moveTo>
                      <a:pt x="0" y="0"/>
                    </a:moveTo>
                    <a:cubicBezTo>
                      <a:pt x="31528" y="22669"/>
                      <a:pt x="91726" y="58579"/>
                      <a:pt x="125921" y="44958"/>
                    </a:cubicBezTo>
                    <a:cubicBezTo>
                      <a:pt x="125921" y="44958"/>
                      <a:pt x="156686" y="70580"/>
                      <a:pt x="127159" y="134779"/>
                    </a:cubicBezTo>
                    <a:cubicBezTo>
                      <a:pt x="94679" y="205454"/>
                      <a:pt x="76581" y="152495"/>
                      <a:pt x="76581" y="152495"/>
                    </a:cubicBezTo>
                    <a:cubicBezTo>
                      <a:pt x="85058" y="109633"/>
                      <a:pt x="56007" y="97536"/>
                      <a:pt x="26003" y="91916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5" name="任意多边形: 形状 11094">
                <a:extLst>
                  <a:ext uri="{FF2B5EF4-FFF2-40B4-BE49-F238E27FC236}">
                    <a16:creationId xmlns:a16="http://schemas.microsoft.com/office/drawing/2014/main" id="{6AEA1368-52AF-A33C-82F6-B0D147C6BC3E}"/>
                  </a:ext>
                </a:extLst>
              </p:cNvPr>
              <p:cNvSpPr/>
              <p:nvPr/>
            </p:nvSpPr>
            <p:spPr>
              <a:xfrm>
                <a:off x="8356903" y="3870000"/>
                <a:ext cx="173658" cy="192721"/>
              </a:xfrm>
              <a:custGeom>
                <a:avLst/>
                <a:gdLst>
                  <a:gd name="connsiteX0" fmla="*/ 128347 w 173658"/>
                  <a:gd name="connsiteY0" fmla="*/ 30963 h 192721"/>
                  <a:gd name="connsiteX1" fmla="*/ 173115 w 173658"/>
                  <a:gd name="connsiteY1" fmla="*/ 133547 h 192721"/>
                  <a:gd name="connsiteX2" fmla="*/ 61005 w 173658"/>
                  <a:gd name="connsiteY2" fmla="*/ 177267 h 192721"/>
                  <a:gd name="connsiteX3" fmla="*/ 8523 w 173658"/>
                  <a:gd name="connsiteY3" fmla="*/ 36011 h 192721"/>
                  <a:gd name="connsiteX4" fmla="*/ 104478 w 173658"/>
                  <a:gd name="connsiteY4" fmla="*/ 9027 h 192721"/>
                  <a:gd name="connsiteX5" fmla="*/ 128347 w 173658"/>
                  <a:gd name="connsiteY5" fmla="*/ 30963 h 19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658" h="192721">
                    <a:moveTo>
                      <a:pt x="128347" y="30963"/>
                    </a:moveTo>
                    <a:cubicBezTo>
                      <a:pt x="157779" y="73349"/>
                      <a:pt x="177210" y="96685"/>
                      <a:pt x="173115" y="133547"/>
                    </a:cubicBezTo>
                    <a:cubicBezTo>
                      <a:pt x="167114" y="189078"/>
                      <a:pt x="102534" y="209747"/>
                      <a:pt x="61005" y="177267"/>
                    </a:cubicBezTo>
                    <a:cubicBezTo>
                      <a:pt x="23572" y="147739"/>
                      <a:pt x="-18338" y="83350"/>
                      <a:pt x="8523" y="36011"/>
                    </a:cubicBezTo>
                    <a:cubicBezTo>
                      <a:pt x="27573" y="2064"/>
                      <a:pt x="70530" y="-10023"/>
                      <a:pt x="104478" y="9027"/>
                    </a:cubicBezTo>
                    <a:cubicBezTo>
                      <a:pt x="114031" y="14389"/>
                      <a:pt x="122204" y="21895"/>
                      <a:pt x="128347" y="30963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6" name="任意多边形: 形状 11095">
                <a:extLst>
                  <a:ext uri="{FF2B5EF4-FFF2-40B4-BE49-F238E27FC236}">
                    <a16:creationId xmlns:a16="http://schemas.microsoft.com/office/drawing/2014/main" id="{608312FD-A0E5-ECC2-884B-D2897C8F4DAD}"/>
                  </a:ext>
                </a:extLst>
              </p:cNvPr>
              <p:cNvSpPr/>
              <p:nvPr/>
            </p:nvSpPr>
            <p:spPr>
              <a:xfrm>
                <a:off x="8318454" y="3801226"/>
                <a:ext cx="220077" cy="202406"/>
              </a:xfrm>
              <a:custGeom>
                <a:avLst/>
                <a:gdLst>
                  <a:gd name="connsiteX0" fmla="*/ 214136 w 220077"/>
                  <a:gd name="connsiteY0" fmla="*/ 169651 h 202406"/>
                  <a:gd name="connsiteX1" fmla="*/ 92121 w 220077"/>
                  <a:gd name="connsiteY1" fmla="*/ 174794 h 202406"/>
                  <a:gd name="connsiteX2" fmla="*/ 18302 w 220077"/>
                  <a:gd name="connsiteY2" fmla="*/ 146219 h 202406"/>
                  <a:gd name="connsiteX3" fmla="*/ 21350 w 220077"/>
                  <a:gd name="connsiteY3" fmla="*/ 72020 h 202406"/>
                  <a:gd name="connsiteX4" fmla="*/ 165749 w 220077"/>
                  <a:gd name="connsiteY4" fmla="*/ 27062 h 202406"/>
                  <a:gd name="connsiteX5" fmla="*/ 214136 w 220077"/>
                  <a:gd name="connsiteY5" fmla="*/ 169651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077" h="202406">
                    <a:moveTo>
                      <a:pt x="214136" y="169651"/>
                    </a:moveTo>
                    <a:cubicBezTo>
                      <a:pt x="209659" y="193749"/>
                      <a:pt x="128411" y="226801"/>
                      <a:pt x="92121" y="174794"/>
                    </a:cubicBezTo>
                    <a:cubicBezTo>
                      <a:pt x="92121" y="174794"/>
                      <a:pt x="46020" y="174794"/>
                      <a:pt x="18302" y="146219"/>
                    </a:cubicBezTo>
                    <a:cubicBezTo>
                      <a:pt x="-9416" y="117644"/>
                      <a:pt x="-3415" y="88403"/>
                      <a:pt x="21350" y="72020"/>
                    </a:cubicBezTo>
                    <a:cubicBezTo>
                      <a:pt x="43258" y="57542"/>
                      <a:pt x="99836" y="-48853"/>
                      <a:pt x="165749" y="27062"/>
                    </a:cubicBezTo>
                    <a:cubicBezTo>
                      <a:pt x="237282" y="24585"/>
                      <a:pt x="219565" y="139742"/>
                      <a:pt x="214136" y="1696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7" name="任意多边形: 形状 11096">
                <a:extLst>
                  <a:ext uri="{FF2B5EF4-FFF2-40B4-BE49-F238E27FC236}">
                    <a16:creationId xmlns:a16="http://schemas.microsoft.com/office/drawing/2014/main" id="{2279F72A-D622-9C2C-DE77-CAF278C272B1}"/>
                  </a:ext>
                </a:extLst>
              </p:cNvPr>
              <p:cNvSpPr/>
              <p:nvPr/>
            </p:nvSpPr>
            <p:spPr>
              <a:xfrm>
                <a:off x="8312519" y="3862131"/>
                <a:ext cx="107082" cy="119223"/>
              </a:xfrm>
              <a:custGeom>
                <a:avLst/>
                <a:gdLst>
                  <a:gd name="connsiteX0" fmla="*/ 83387 w 107082"/>
                  <a:gd name="connsiteY0" fmla="*/ 66 h 119223"/>
                  <a:gd name="connsiteX1" fmla="*/ 16712 w 107082"/>
                  <a:gd name="connsiteY1" fmla="*/ 17401 h 119223"/>
                  <a:gd name="connsiteX2" fmla="*/ 8520 w 107082"/>
                  <a:gd name="connsiteY2" fmla="*/ 107889 h 119223"/>
                  <a:gd name="connsiteX3" fmla="*/ 27570 w 107082"/>
                  <a:gd name="connsiteY3" fmla="*/ 119224 h 119223"/>
                  <a:gd name="connsiteX4" fmla="*/ 13188 w 107082"/>
                  <a:gd name="connsiteY4" fmla="*/ 100174 h 119223"/>
                  <a:gd name="connsiteX5" fmla="*/ 48335 w 107082"/>
                  <a:gd name="connsiteY5" fmla="*/ 119224 h 119223"/>
                  <a:gd name="connsiteX6" fmla="*/ 41381 w 107082"/>
                  <a:gd name="connsiteY6" fmla="*/ 104269 h 119223"/>
                  <a:gd name="connsiteX7" fmla="*/ 93197 w 107082"/>
                  <a:gd name="connsiteY7" fmla="*/ 104269 h 119223"/>
                  <a:gd name="connsiteX8" fmla="*/ 83387 w 107082"/>
                  <a:gd name="connsiteY8" fmla="*/ 66 h 11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082" h="119223">
                    <a:moveTo>
                      <a:pt x="83387" y="66"/>
                    </a:moveTo>
                    <a:cubicBezTo>
                      <a:pt x="83387" y="66"/>
                      <a:pt x="40905" y="-2030"/>
                      <a:pt x="16712" y="17401"/>
                    </a:cubicBezTo>
                    <a:cubicBezTo>
                      <a:pt x="-7482" y="36832"/>
                      <a:pt x="-910" y="96649"/>
                      <a:pt x="8520" y="107889"/>
                    </a:cubicBezTo>
                    <a:cubicBezTo>
                      <a:pt x="13016" y="114156"/>
                      <a:pt x="19922" y="118262"/>
                      <a:pt x="27570" y="119224"/>
                    </a:cubicBezTo>
                    <a:cubicBezTo>
                      <a:pt x="27570" y="119224"/>
                      <a:pt x="13188" y="111699"/>
                      <a:pt x="13188" y="100174"/>
                    </a:cubicBezTo>
                    <a:cubicBezTo>
                      <a:pt x="13188" y="100174"/>
                      <a:pt x="19474" y="114937"/>
                      <a:pt x="48335" y="119224"/>
                    </a:cubicBezTo>
                    <a:cubicBezTo>
                      <a:pt x="43763" y="115633"/>
                      <a:pt x="41181" y="110080"/>
                      <a:pt x="41381" y="104269"/>
                    </a:cubicBezTo>
                    <a:cubicBezTo>
                      <a:pt x="41381" y="104269"/>
                      <a:pt x="57003" y="124558"/>
                      <a:pt x="93197" y="104269"/>
                    </a:cubicBezTo>
                    <a:cubicBezTo>
                      <a:pt x="129393" y="83981"/>
                      <a:pt x="83387" y="66"/>
                      <a:pt x="83387" y="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8" name="任意多边形: 形状 11097">
                <a:extLst>
                  <a:ext uri="{FF2B5EF4-FFF2-40B4-BE49-F238E27FC236}">
                    <a16:creationId xmlns:a16="http://schemas.microsoft.com/office/drawing/2014/main" id="{E673AF67-89A6-7055-338A-3D550865973B}"/>
                  </a:ext>
                </a:extLst>
              </p:cNvPr>
              <p:cNvSpPr/>
              <p:nvPr/>
            </p:nvSpPr>
            <p:spPr>
              <a:xfrm>
                <a:off x="8398989" y="3956907"/>
                <a:ext cx="43283" cy="60613"/>
              </a:xfrm>
              <a:custGeom>
                <a:avLst/>
                <a:gdLst>
                  <a:gd name="connsiteX0" fmla="*/ 33017 w 43283"/>
                  <a:gd name="connsiteY0" fmla="*/ 10159 h 60613"/>
                  <a:gd name="connsiteX1" fmla="*/ 43208 w 43283"/>
                  <a:gd name="connsiteY1" fmla="*/ 46259 h 60613"/>
                  <a:gd name="connsiteX2" fmla="*/ 16919 w 43283"/>
                  <a:gd name="connsiteY2" fmla="*/ 53784 h 60613"/>
                  <a:gd name="connsiteX3" fmla="*/ 2060 w 43283"/>
                  <a:gd name="connsiteY3" fmla="*/ 9874 h 60613"/>
                  <a:gd name="connsiteX4" fmla="*/ 33017 w 43283"/>
                  <a:gd name="connsiteY4" fmla="*/ 10159 h 6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83" h="60613">
                    <a:moveTo>
                      <a:pt x="33017" y="10159"/>
                    </a:moveTo>
                    <a:cubicBezTo>
                      <a:pt x="40275" y="20751"/>
                      <a:pt x="43856" y="33439"/>
                      <a:pt x="43208" y="46259"/>
                    </a:cubicBezTo>
                    <a:cubicBezTo>
                      <a:pt x="42161" y="63119"/>
                      <a:pt x="28064" y="64452"/>
                      <a:pt x="16919" y="53784"/>
                    </a:cubicBezTo>
                    <a:cubicBezTo>
                      <a:pt x="5775" y="43116"/>
                      <a:pt x="-4512" y="23971"/>
                      <a:pt x="2060" y="9874"/>
                    </a:cubicBezTo>
                    <a:cubicBezTo>
                      <a:pt x="8633" y="-4223"/>
                      <a:pt x="24063" y="-2413"/>
                      <a:pt x="33017" y="10159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9" name="任意多边形: 形状 11098">
                <a:extLst>
                  <a:ext uri="{FF2B5EF4-FFF2-40B4-BE49-F238E27FC236}">
                    <a16:creationId xmlns:a16="http://schemas.microsoft.com/office/drawing/2014/main" id="{DDDA037E-D810-89B8-BD2D-B02AF4EE54F4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0" name="任意多边形: 形状 11099">
                <a:extLst>
                  <a:ext uri="{FF2B5EF4-FFF2-40B4-BE49-F238E27FC236}">
                    <a16:creationId xmlns:a16="http://schemas.microsoft.com/office/drawing/2014/main" id="{D1832385-D222-B54B-1B07-C933A0DCF725}"/>
                  </a:ext>
                </a:extLst>
              </p:cNvPr>
              <p:cNvSpPr/>
              <p:nvPr/>
            </p:nvSpPr>
            <p:spPr>
              <a:xfrm>
                <a:off x="8516266" y="395811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1" name="任意多边形: 形状 11100">
                <a:extLst>
                  <a:ext uri="{FF2B5EF4-FFF2-40B4-BE49-F238E27FC236}">
                    <a16:creationId xmlns:a16="http://schemas.microsoft.com/office/drawing/2014/main" id="{962AD0F0-5720-B401-91D4-F92CAB7C44C6}"/>
                  </a:ext>
                </a:extLst>
              </p:cNvPr>
              <p:cNvSpPr/>
              <p:nvPr/>
            </p:nvSpPr>
            <p:spPr>
              <a:xfrm>
                <a:off x="8494204" y="3922966"/>
                <a:ext cx="538733" cy="400621"/>
              </a:xfrm>
              <a:custGeom>
                <a:avLst/>
                <a:gdLst>
                  <a:gd name="connsiteX0" fmla="*/ 237363 w 538733"/>
                  <a:gd name="connsiteY0" fmla="*/ 400621 h 400621"/>
                  <a:gd name="connsiteX1" fmla="*/ 0 w 538733"/>
                  <a:gd name="connsiteY1" fmla="*/ 212408 h 400621"/>
                  <a:gd name="connsiteX2" fmla="*/ 188119 w 538733"/>
                  <a:gd name="connsiteY2" fmla="*/ 0 h 400621"/>
                  <a:gd name="connsiteX3" fmla="*/ 538734 w 538733"/>
                  <a:gd name="connsiteY3" fmla="*/ 304800 h 400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733" h="400621">
                    <a:moveTo>
                      <a:pt x="237363" y="400621"/>
                    </a:moveTo>
                    <a:cubicBezTo>
                      <a:pt x="237363" y="400621"/>
                      <a:pt x="124587" y="289846"/>
                      <a:pt x="0" y="212408"/>
                    </a:cubicBezTo>
                    <a:cubicBezTo>
                      <a:pt x="0" y="212408"/>
                      <a:pt x="82963" y="17431"/>
                      <a:pt x="188119" y="0"/>
                    </a:cubicBezTo>
                    <a:cubicBezTo>
                      <a:pt x="188119" y="0"/>
                      <a:pt x="459867" y="82105"/>
                      <a:pt x="538734" y="3048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2" name="任意多边形: 形状 11101">
                <a:extLst>
                  <a:ext uri="{FF2B5EF4-FFF2-40B4-BE49-F238E27FC236}">
                    <a16:creationId xmlns:a16="http://schemas.microsoft.com/office/drawing/2014/main" id="{15641A33-4FF3-C1C4-D793-A332E1DC3C04}"/>
                  </a:ext>
                </a:extLst>
              </p:cNvPr>
              <p:cNvSpPr/>
              <p:nvPr/>
            </p:nvSpPr>
            <p:spPr>
              <a:xfrm>
                <a:off x="8644604" y="4888325"/>
                <a:ext cx="101250" cy="131254"/>
              </a:xfrm>
              <a:custGeom>
                <a:avLst/>
                <a:gdLst>
                  <a:gd name="connsiteX0" fmla="*/ 101251 w 101250"/>
                  <a:gd name="connsiteY0" fmla="*/ 110585 h 131254"/>
                  <a:gd name="connsiteX1" fmla="*/ 52673 w 101250"/>
                  <a:gd name="connsiteY1" fmla="*/ 131254 h 131254"/>
                  <a:gd name="connsiteX2" fmla="*/ 0 w 101250"/>
                  <a:gd name="connsiteY2" fmla="*/ 20669 h 131254"/>
                  <a:gd name="connsiteX3" fmla="*/ 48673 w 101250"/>
                  <a:gd name="connsiteY3" fmla="*/ 0 h 131254"/>
                  <a:gd name="connsiteX4" fmla="*/ 101251 w 101250"/>
                  <a:gd name="connsiteY4" fmla="*/ 110585 h 13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50" h="131254">
                    <a:moveTo>
                      <a:pt x="101251" y="110585"/>
                    </a:moveTo>
                    <a:lnTo>
                      <a:pt x="52673" y="131254"/>
                    </a:lnTo>
                    <a:lnTo>
                      <a:pt x="0" y="20669"/>
                    </a:lnTo>
                    <a:lnTo>
                      <a:pt x="48673" y="0"/>
                    </a:lnTo>
                    <a:lnTo>
                      <a:pt x="101251" y="110585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3" name="任意多边形: 形状 11102">
                <a:extLst>
                  <a:ext uri="{FF2B5EF4-FFF2-40B4-BE49-F238E27FC236}">
                    <a16:creationId xmlns:a16="http://schemas.microsoft.com/office/drawing/2014/main" id="{2A78E5C3-FF30-7F8E-5648-39AEA8224AC9}"/>
                  </a:ext>
                </a:extLst>
              </p:cNvPr>
              <p:cNvSpPr/>
              <p:nvPr/>
            </p:nvSpPr>
            <p:spPr>
              <a:xfrm>
                <a:off x="8408266" y="4227480"/>
                <a:ext cx="624672" cy="736091"/>
              </a:xfrm>
              <a:custGeom>
                <a:avLst/>
                <a:gdLst>
                  <a:gd name="connsiteX0" fmla="*/ 624672 w 624672"/>
                  <a:gd name="connsiteY0" fmla="*/ 0 h 736091"/>
                  <a:gd name="connsiteX1" fmla="*/ 596097 w 624672"/>
                  <a:gd name="connsiteY1" fmla="*/ 304800 h 736091"/>
                  <a:gd name="connsiteX2" fmla="*/ 524850 w 624672"/>
                  <a:gd name="connsiteY2" fmla="*/ 332613 h 736091"/>
                  <a:gd name="connsiteX3" fmla="*/ 317681 w 624672"/>
                  <a:gd name="connsiteY3" fmla="*/ 356425 h 736091"/>
                  <a:gd name="connsiteX4" fmla="*/ 171949 w 624672"/>
                  <a:gd name="connsiteY4" fmla="*/ 365950 h 736091"/>
                  <a:gd name="connsiteX5" fmla="*/ 327873 w 624672"/>
                  <a:gd name="connsiteY5" fmla="*/ 725996 h 736091"/>
                  <a:gd name="connsiteX6" fmla="*/ 247101 w 624672"/>
                  <a:gd name="connsiteY6" fmla="*/ 736092 h 736091"/>
                  <a:gd name="connsiteX7" fmla="*/ 7262 w 624672"/>
                  <a:gd name="connsiteY7" fmla="*/ 343662 h 736091"/>
                  <a:gd name="connsiteX8" fmla="*/ 55553 w 624672"/>
                  <a:gd name="connsiteY8" fmla="*/ 215837 h 736091"/>
                  <a:gd name="connsiteX9" fmla="*/ 340732 w 624672"/>
                  <a:gd name="connsiteY9" fmla="*/ 148495 h 736091"/>
                  <a:gd name="connsiteX10" fmla="*/ 323396 w 624672"/>
                  <a:gd name="connsiteY10" fmla="*/ 96583 h 73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72" h="736091">
                    <a:moveTo>
                      <a:pt x="624672" y="0"/>
                    </a:moveTo>
                    <a:lnTo>
                      <a:pt x="596097" y="304800"/>
                    </a:lnTo>
                    <a:cubicBezTo>
                      <a:pt x="574323" y="318497"/>
                      <a:pt x="550149" y="327936"/>
                      <a:pt x="524850" y="332613"/>
                    </a:cubicBezTo>
                    <a:cubicBezTo>
                      <a:pt x="465414" y="346424"/>
                      <a:pt x="386166" y="352711"/>
                      <a:pt x="317681" y="356425"/>
                    </a:cubicBezTo>
                    <a:cubicBezTo>
                      <a:pt x="240815" y="360617"/>
                      <a:pt x="177664" y="361379"/>
                      <a:pt x="171949" y="365950"/>
                    </a:cubicBezTo>
                    <a:cubicBezTo>
                      <a:pt x="158614" y="376428"/>
                      <a:pt x="327873" y="725996"/>
                      <a:pt x="327873" y="725996"/>
                    </a:cubicBezTo>
                    <a:lnTo>
                      <a:pt x="247101" y="736092"/>
                    </a:lnTo>
                    <a:cubicBezTo>
                      <a:pt x="247101" y="736092"/>
                      <a:pt x="34789" y="444817"/>
                      <a:pt x="7262" y="343662"/>
                    </a:cubicBezTo>
                    <a:cubicBezTo>
                      <a:pt x="-2835" y="306324"/>
                      <a:pt x="-13026" y="259556"/>
                      <a:pt x="55553" y="215837"/>
                    </a:cubicBezTo>
                    <a:cubicBezTo>
                      <a:pt x="115942" y="177737"/>
                      <a:pt x="340732" y="148495"/>
                      <a:pt x="340732" y="148495"/>
                    </a:cubicBezTo>
                    <a:lnTo>
                      <a:pt x="323396" y="9658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4" name="任意多边形: 形状 11103">
                <a:extLst>
                  <a:ext uri="{FF2B5EF4-FFF2-40B4-BE49-F238E27FC236}">
                    <a16:creationId xmlns:a16="http://schemas.microsoft.com/office/drawing/2014/main" id="{2C94D1F8-0AC6-B58D-6368-5E2D39FF884E}"/>
                  </a:ext>
                </a:extLst>
              </p:cNvPr>
              <p:cNvSpPr/>
              <p:nvPr/>
            </p:nvSpPr>
            <p:spPr>
              <a:xfrm>
                <a:off x="8724781" y="4342828"/>
                <a:ext cx="208239" cy="240791"/>
              </a:xfrm>
              <a:custGeom>
                <a:avLst/>
                <a:gdLst>
                  <a:gd name="connsiteX0" fmla="*/ 208240 w 208239"/>
                  <a:gd name="connsiteY0" fmla="*/ 216979 h 240791"/>
                  <a:gd name="connsiteX1" fmla="*/ 1071 w 208239"/>
                  <a:gd name="connsiteY1" fmla="*/ 240792 h 240791"/>
                  <a:gd name="connsiteX2" fmla="*/ 48696 w 208239"/>
                  <a:gd name="connsiteY2" fmla="*/ 20574 h 240791"/>
                  <a:gd name="connsiteX3" fmla="*/ 129087 w 208239"/>
                  <a:gd name="connsiteY3" fmla="*/ 0 h 240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239" h="240791">
                    <a:moveTo>
                      <a:pt x="208240" y="216979"/>
                    </a:moveTo>
                    <a:cubicBezTo>
                      <a:pt x="148803" y="230791"/>
                      <a:pt x="69556" y="237077"/>
                      <a:pt x="1071" y="240792"/>
                    </a:cubicBezTo>
                    <a:cubicBezTo>
                      <a:pt x="-8454" y="128397"/>
                      <a:pt x="48696" y="20574"/>
                      <a:pt x="48696" y="20574"/>
                    </a:cubicBezTo>
                    <a:lnTo>
                      <a:pt x="129087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5" name="任意多边形: 形状 11104">
                <a:extLst>
                  <a:ext uri="{FF2B5EF4-FFF2-40B4-BE49-F238E27FC236}">
                    <a16:creationId xmlns:a16="http://schemas.microsoft.com/office/drawing/2014/main" id="{E3548C2A-033E-1201-9638-0D5F284E7B0C}"/>
                  </a:ext>
                </a:extLst>
              </p:cNvPr>
              <p:cNvSpPr/>
              <p:nvPr/>
            </p:nvSpPr>
            <p:spPr>
              <a:xfrm>
                <a:off x="9334500" y="4954142"/>
                <a:ext cx="128587" cy="77247"/>
              </a:xfrm>
              <a:custGeom>
                <a:avLst/>
                <a:gdLst>
                  <a:gd name="connsiteX0" fmla="*/ 119920 w 128587"/>
                  <a:gd name="connsiteY0" fmla="*/ 0 h 77247"/>
                  <a:gd name="connsiteX1" fmla="*/ 128588 w 128587"/>
                  <a:gd name="connsiteY1" fmla="*/ 52102 h 77247"/>
                  <a:gd name="connsiteX2" fmla="*/ 8668 w 128587"/>
                  <a:gd name="connsiteY2" fmla="*/ 77248 h 77247"/>
                  <a:gd name="connsiteX3" fmla="*/ 0 w 128587"/>
                  <a:gd name="connsiteY3" fmla="*/ 25051 h 77247"/>
                  <a:gd name="connsiteX4" fmla="*/ 119920 w 128587"/>
                  <a:gd name="connsiteY4" fmla="*/ 0 h 7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87" h="77247">
                    <a:moveTo>
                      <a:pt x="119920" y="0"/>
                    </a:moveTo>
                    <a:lnTo>
                      <a:pt x="128588" y="52102"/>
                    </a:lnTo>
                    <a:lnTo>
                      <a:pt x="8668" y="77248"/>
                    </a:lnTo>
                    <a:lnTo>
                      <a:pt x="0" y="25051"/>
                    </a:lnTo>
                    <a:lnTo>
                      <a:pt x="119920" y="0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6" name="任意多边形: 形状 11105">
                <a:extLst>
                  <a:ext uri="{FF2B5EF4-FFF2-40B4-BE49-F238E27FC236}">
                    <a16:creationId xmlns:a16="http://schemas.microsoft.com/office/drawing/2014/main" id="{509BBC0B-4F47-A3C5-1669-E794D650813E}"/>
                  </a:ext>
                </a:extLst>
              </p:cNvPr>
              <p:cNvSpPr/>
              <p:nvPr/>
            </p:nvSpPr>
            <p:spPr>
              <a:xfrm>
                <a:off x="9463468" y="5007935"/>
                <a:ext cx="17061" cy="31856"/>
              </a:xfrm>
              <a:custGeom>
                <a:avLst/>
                <a:gdLst>
                  <a:gd name="connsiteX0" fmla="*/ 2096 w 17061"/>
                  <a:gd name="connsiteY0" fmla="*/ 214 h 31856"/>
                  <a:gd name="connsiteX1" fmla="*/ 762 w 17061"/>
                  <a:gd name="connsiteY1" fmla="*/ 214 h 31856"/>
                  <a:gd name="connsiteX2" fmla="*/ 0 w 17061"/>
                  <a:gd name="connsiteY2" fmla="*/ 1357 h 31856"/>
                  <a:gd name="connsiteX3" fmla="*/ 7334 w 17061"/>
                  <a:gd name="connsiteY3" fmla="*/ 29932 h 31856"/>
                  <a:gd name="connsiteX4" fmla="*/ 11906 w 17061"/>
                  <a:gd name="connsiteY4" fmla="*/ 31837 h 31856"/>
                  <a:gd name="connsiteX5" fmla="*/ 16669 w 17061"/>
                  <a:gd name="connsiteY5" fmla="*/ 29075 h 31856"/>
                  <a:gd name="connsiteX6" fmla="*/ 11906 w 17061"/>
                  <a:gd name="connsiteY6" fmla="*/ 13740 h 31856"/>
                  <a:gd name="connsiteX7" fmla="*/ 2096 w 17061"/>
                  <a:gd name="connsiteY7" fmla="*/ 214 h 31856"/>
                  <a:gd name="connsiteX8" fmla="*/ 2667 w 17061"/>
                  <a:gd name="connsiteY8" fmla="*/ 4691 h 31856"/>
                  <a:gd name="connsiteX9" fmla="*/ 14383 w 17061"/>
                  <a:gd name="connsiteY9" fmla="*/ 27551 h 31856"/>
                  <a:gd name="connsiteX10" fmla="*/ 11906 w 17061"/>
                  <a:gd name="connsiteY10" fmla="*/ 28885 h 31856"/>
                  <a:gd name="connsiteX11" fmla="*/ 9049 w 17061"/>
                  <a:gd name="connsiteY11" fmla="*/ 27646 h 31856"/>
                  <a:gd name="connsiteX12" fmla="*/ 7620 w 17061"/>
                  <a:gd name="connsiteY12" fmla="*/ 25741 h 31856"/>
                  <a:gd name="connsiteX13" fmla="*/ 2667 w 17061"/>
                  <a:gd name="connsiteY13" fmla="*/ 4691 h 3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61" h="31856">
                    <a:moveTo>
                      <a:pt x="2096" y="214"/>
                    </a:moveTo>
                    <a:cubicBezTo>
                      <a:pt x="1695" y="-71"/>
                      <a:pt x="1162" y="-71"/>
                      <a:pt x="762" y="214"/>
                    </a:cubicBezTo>
                    <a:cubicBezTo>
                      <a:pt x="305" y="405"/>
                      <a:pt x="0" y="862"/>
                      <a:pt x="0" y="1357"/>
                    </a:cubicBezTo>
                    <a:cubicBezTo>
                      <a:pt x="0" y="2310"/>
                      <a:pt x="762" y="23551"/>
                      <a:pt x="7334" y="29932"/>
                    </a:cubicBezTo>
                    <a:cubicBezTo>
                      <a:pt x="8544" y="31152"/>
                      <a:pt x="10192" y="31837"/>
                      <a:pt x="11906" y="31837"/>
                    </a:cubicBezTo>
                    <a:cubicBezTo>
                      <a:pt x="13916" y="32018"/>
                      <a:pt x="15830" y="30913"/>
                      <a:pt x="16669" y="29075"/>
                    </a:cubicBezTo>
                    <a:cubicBezTo>
                      <a:pt x="18097" y="25551"/>
                      <a:pt x="15430" y="19550"/>
                      <a:pt x="11906" y="13740"/>
                    </a:cubicBezTo>
                    <a:cubicBezTo>
                      <a:pt x="9058" y="8939"/>
                      <a:pt x="5772" y="4415"/>
                      <a:pt x="2096" y="214"/>
                    </a:cubicBezTo>
                    <a:close/>
                    <a:moveTo>
                      <a:pt x="2667" y="4691"/>
                    </a:moveTo>
                    <a:cubicBezTo>
                      <a:pt x="9049" y="12311"/>
                      <a:pt x="16002" y="23741"/>
                      <a:pt x="14383" y="27551"/>
                    </a:cubicBezTo>
                    <a:cubicBezTo>
                      <a:pt x="14383" y="28123"/>
                      <a:pt x="13621" y="28789"/>
                      <a:pt x="11906" y="28885"/>
                    </a:cubicBezTo>
                    <a:cubicBezTo>
                      <a:pt x="10830" y="28866"/>
                      <a:pt x="9801" y="28418"/>
                      <a:pt x="9049" y="27646"/>
                    </a:cubicBezTo>
                    <a:cubicBezTo>
                      <a:pt x="8477" y="27094"/>
                      <a:pt x="7991" y="26446"/>
                      <a:pt x="7620" y="25741"/>
                    </a:cubicBezTo>
                    <a:cubicBezTo>
                      <a:pt x="4648" y="19102"/>
                      <a:pt x="2962" y="11959"/>
                      <a:pt x="2667" y="469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7" name="任意多边形: 形状 11106">
                <a:extLst>
                  <a:ext uri="{FF2B5EF4-FFF2-40B4-BE49-F238E27FC236}">
                    <a16:creationId xmlns:a16="http://schemas.microsoft.com/office/drawing/2014/main" id="{B3A98223-8B40-ADC8-81B3-B868453A0993}"/>
                  </a:ext>
                </a:extLst>
              </p:cNvPr>
              <p:cNvSpPr/>
              <p:nvPr/>
            </p:nvSpPr>
            <p:spPr>
              <a:xfrm>
                <a:off x="9450801" y="5007699"/>
                <a:ext cx="15286" cy="27254"/>
              </a:xfrm>
              <a:custGeom>
                <a:avLst/>
                <a:gdLst>
                  <a:gd name="connsiteX0" fmla="*/ 14381 w 15286"/>
                  <a:gd name="connsiteY0" fmla="*/ 164 h 27254"/>
                  <a:gd name="connsiteX1" fmla="*/ 13143 w 15286"/>
                  <a:gd name="connsiteY1" fmla="*/ 164 h 27254"/>
                  <a:gd name="connsiteX2" fmla="*/ 94 w 15286"/>
                  <a:gd name="connsiteY2" fmla="*/ 17786 h 27254"/>
                  <a:gd name="connsiteX3" fmla="*/ 1904 w 15286"/>
                  <a:gd name="connsiteY3" fmla="*/ 24834 h 27254"/>
                  <a:gd name="connsiteX4" fmla="*/ 7333 w 15286"/>
                  <a:gd name="connsiteY4" fmla="*/ 26930 h 27254"/>
                  <a:gd name="connsiteX5" fmla="*/ 15143 w 15286"/>
                  <a:gd name="connsiteY5" fmla="*/ 926 h 27254"/>
                  <a:gd name="connsiteX6" fmla="*/ 15143 w 15286"/>
                  <a:gd name="connsiteY6" fmla="*/ 450 h 27254"/>
                  <a:gd name="connsiteX7" fmla="*/ 14381 w 15286"/>
                  <a:gd name="connsiteY7" fmla="*/ 164 h 27254"/>
                  <a:gd name="connsiteX8" fmla="*/ 2570 w 15286"/>
                  <a:gd name="connsiteY8" fmla="*/ 18357 h 27254"/>
                  <a:gd name="connsiteX9" fmla="*/ 12762 w 15286"/>
                  <a:gd name="connsiteY9" fmla="*/ 3879 h 27254"/>
                  <a:gd name="connsiteX10" fmla="*/ 6380 w 15286"/>
                  <a:gd name="connsiteY10" fmla="*/ 24834 h 27254"/>
                  <a:gd name="connsiteX11" fmla="*/ 3904 w 15286"/>
                  <a:gd name="connsiteY11" fmla="*/ 23501 h 27254"/>
                  <a:gd name="connsiteX12" fmla="*/ 3904 w 15286"/>
                  <a:gd name="connsiteY12" fmla="*/ 22834 h 27254"/>
                  <a:gd name="connsiteX13" fmla="*/ 2570 w 15286"/>
                  <a:gd name="connsiteY13" fmla="*/ 18357 h 2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286" h="27254">
                    <a:moveTo>
                      <a:pt x="14381" y="164"/>
                    </a:moveTo>
                    <a:cubicBezTo>
                      <a:pt x="14000" y="-55"/>
                      <a:pt x="13524" y="-55"/>
                      <a:pt x="13143" y="164"/>
                    </a:cubicBezTo>
                    <a:cubicBezTo>
                      <a:pt x="13143" y="164"/>
                      <a:pt x="1237" y="9213"/>
                      <a:pt x="94" y="17786"/>
                    </a:cubicBezTo>
                    <a:cubicBezTo>
                      <a:pt x="-258" y="20281"/>
                      <a:pt x="389" y="22815"/>
                      <a:pt x="1904" y="24834"/>
                    </a:cubicBezTo>
                    <a:cubicBezTo>
                      <a:pt x="3999" y="27596"/>
                      <a:pt x="5999" y="27501"/>
                      <a:pt x="7333" y="26930"/>
                    </a:cubicBezTo>
                    <a:cubicBezTo>
                      <a:pt x="12953" y="24644"/>
                      <a:pt x="16001" y="7880"/>
                      <a:pt x="15143" y="926"/>
                    </a:cubicBezTo>
                    <a:cubicBezTo>
                      <a:pt x="15143" y="926"/>
                      <a:pt x="15143" y="926"/>
                      <a:pt x="15143" y="450"/>
                    </a:cubicBezTo>
                    <a:cubicBezTo>
                      <a:pt x="14943" y="250"/>
                      <a:pt x="14667" y="145"/>
                      <a:pt x="14381" y="164"/>
                    </a:cubicBezTo>
                    <a:close/>
                    <a:moveTo>
                      <a:pt x="2570" y="18357"/>
                    </a:moveTo>
                    <a:cubicBezTo>
                      <a:pt x="4351" y="12575"/>
                      <a:pt x="7914" y="7508"/>
                      <a:pt x="12762" y="3879"/>
                    </a:cubicBezTo>
                    <a:cubicBezTo>
                      <a:pt x="12762" y="11404"/>
                      <a:pt x="9714" y="22929"/>
                      <a:pt x="6380" y="24834"/>
                    </a:cubicBezTo>
                    <a:cubicBezTo>
                      <a:pt x="6380" y="24834"/>
                      <a:pt x="5237" y="25310"/>
                      <a:pt x="3904" y="23501"/>
                    </a:cubicBezTo>
                    <a:cubicBezTo>
                      <a:pt x="3856" y="23281"/>
                      <a:pt x="3856" y="23053"/>
                      <a:pt x="3904" y="22834"/>
                    </a:cubicBezTo>
                    <a:cubicBezTo>
                      <a:pt x="2932" y="21548"/>
                      <a:pt x="2456" y="19957"/>
                      <a:pt x="2570" y="1835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8" name="任意多边形: 形状 11107">
                <a:extLst>
                  <a:ext uri="{FF2B5EF4-FFF2-40B4-BE49-F238E27FC236}">
                    <a16:creationId xmlns:a16="http://schemas.microsoft.com/office/drawing/2014/main" id="{77484097-1F83-025B-2D03-D49A5AED49F0}"/>
                  </a:ext>
                </a:extLst>
              </p:cNvPr>
              <p:cNvSpPr/>
              <p:nvPr/>
            </p:nvSpPr>
            <p:spPr>
              <a:xfrm>
                <a:off x="9425590" y="4916828"/>
                <a:ext cx="141211" cy="178761"/>
              </a:xfrm>
              <a:custGeom>
                <a:avLst/>
                <a:gdLst>
                  <a:gd name="connsiteX0" fmla="*/ 30925 w 141211"/>
                  <a:gd name="connsiteY0" fmla="*/ 90654 h 178761"/>
                  <a:gd name="connsiteX1" fmla="*/ 636 w 141211"/>
                  <a:gd name="connsiteY1" fmla="*/ 41505 h 178761"/>
                  <a:gd name="connsiteX2" fmla="*/ 1398 w 141211"/>
                  <a:gd name="connsiteY2" fmla="*/ 35695 h 178761"/>
                  <a:gd name="connsiteX3" fmla="*/ 35878 w 141211"/>
                  <a:gd name="connsiteY3" fmla="*/ 2167 h 178761"/>
                  <a:gd name="connsiteX4" fmla="*/ 46784 w 141211"/>
                  <a:gd name="connsiteY4" fmla="*/ 2357 h 178761"/>
                  <a:gd name="connsiteX5" fmla="*/ 47880 w 141211"/>
                  <a:gd name="connsiteY5" fmla="*/ 3786 h 178761"/>
                  <a:gd name="connsiteX6" fmla="*/ 87028 w 141211"/>
                  <a:gd name="connsiteY6" fmla="*/ 70461 h 178761"/>
                  <a:gd name="connsiteX7" fmla="*/ 137129 w 141211"/>
                  <a:gd name="connsiteY7" fmla="*/ 148757 h 178761"/>
                  <a:gd name="connsiteX8" fmla="*/ 126556 w 141211"/>
                  <a:gd name="connsiteY8" fmla="*/ 177332 h 178761"/>
                  <a:gd name="connsiteX9" fmla="*/ 40831 w 141211"/>
                  <a:gd name="connsiteY9" fmla="*/ 99798 h 178761"/>
                  <a:gd name="connsiteX10" fmla="*/ 30925 w 141211"/>
                  <a:gd name="connsiteY10" fmla="*/ 90654 h 17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211" h="178761">
                    <a:moveTo>
                      <a:pt x="30925" y="90654"/>
                    </a:moveTo>
                    <a:lnTo>
                      <a:pt x="636" y="41505"/>
                    </a:lnTo>
                    <a:cubicBezTo>
                      <a:pt x="-441" y="39619"/>
                      <a:pt x="-126" y="37248"/>
                      <a:pt x="1398" y="35695"/>
                    </a:cubicBezTo>
                    <a:lnTo>
                      <a:pt x="35878" y="2167"/>
                    </a:lnTo>
                    <a:cubicBezTo>
                      <a:pt x="38945" y="-795"/>
                      <a:pt x="43822" y="-710"/>
                      <a:pt x="46784" y="2357"/>
                    </a:cubicBezTo>
                    <a:cubicBezTo>
                      <a:pt x="47204" y="2786"/>
                      <a:pt x="47575" y="3272"/>
                      <a:pt x="47880" y="3786"/>
                    </a:cubicBezTo>
                    <a:cubicBezTo>
                      <a:pt x="58548" y="21693"/>
                      <a:pt x="73312" y="47887"/>
                      <a:pt x="87028" y="70461"/>
                    </a:cubicBezTo>
                    <a:cubicBezTo>
                      <a:pt x="103030" y="96560"/>
                      <a:pt x="118365" y="118086"/>
                      <a:pt x="137129" y="148757"/>
                    </a:cubicBezTo>
                    <a:cubicBezTo>
                      <a:pt x="148559" y="167235"/>
                      <a:pt x="133033" y="183809"/>
                      <a:pt x="126556" y="177332"/>
                    </a:cubicBezTo>
                    <a:cubicBezTo>
                      <a:pt x="97124" y="146852"/>
                      <a:pt x="78931" y="118658"/>
                      <a:pt x="40831" y="99798"/>
                    </a:cubicBezTo>
                    <a:cubicBezTo>
                      <a:pt x="36754" y="97712"/>
                      <a:pt x="33335" y="94550"/>
                      <a:pt x="30925" y="906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9" name="任意多边形: 形状 11108">
                <a:extLst>
                  <a:ext uri="{FF2B5EF4-FFF2-40B4-BE49-F238E27FC236}">
                    <a16:creationId xmlns:a16="http://schemas.microsoft.com/office/drawing/2014/main" id="{D5D492A5-53EA-C4CC-4858-BFAB5813A625}"/>
                  </a:ext>
                </a:extLst>
              </p:cNvPr>
              <p:cNvSpPr/>
              <p:nvPr/>
            </p:nvSpPr>
            <p:spPr>
              <a:xfrm>
                <a:off x="8736520" y="4227480"/>
                <a:ext cx="687133" cy="831726"/>
              </a:xfrm>
              <a:custGeom>
                <a:avLst/>
                <a:gdLst>
                  <a:gd name="connsiteX0" fmla="*/ 296418 w 687133"/>
                  <a:gd name="connsiteY0" fmla="*/ 0 h 831726"/>
                  <a:gd name="connsiteX1" fmla="*/ 229743 w 687133"/>
                  <a:gd name="connsiteY1" fmla="*/ 345472 h 831726"/>
                  <a:gd name="connsiteX2" fmla="*/ 268986 w 687133"/>
                  <a:gd name="connsiteY2" fmla="*/ 666845 h 831726"/>
                  <a:gd name="connsiteX3" fmla="*/ 687133 w 687133"/>
                  <a:gd name="connsiteY3" fmla="*/ 728663 h 831726"/>
                  <a:gd name="connsiteX4" fmla="*/ 683990 w 687133"/>
                  <a:gd name="connsiteY4" fmla="*/ 820102 h 831726"/>
                  <a:gd name="connsiteX5" fmla="*/ 170783 w 687133"/>
                  <a:gd name="connsiteY5" fmla="*/ 809530 h 831726"/>
                  <a:gd name="connsiteX6" fmla="*/ 0 w 687133"/>
                  <a:gd name="connsiteY6" fmla="*/ 100393 h 8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133" h="831726">
                    <a:moveTo>
                      <a:pt x="296418" y="0"/>
                    </a:moveTo>
                    <a:cubicBezTo>
                      <a:pt x="296418" y="0"/>
                      <a:pt x="393287" y="248888"/>
                      <a:pt x="229743" y="345472"/>
                    </a:cubicBezTo>
                    <a:cubicBezTo>
                      <a:pt x="229743" y="345472"/>
                      <a:pt x="227647" y="633127"/>
                      <a:pt x="268986" y="666845"/>
                    </a:cubicBezTo>
                    <a:cubicBezTo>
                      <a:pt x="319183" y="707803"/>
                      <a:pt x="687133" y="728663"/>
                      <a:pt x="687133" y="728663"/>
                    </a:cubicBezTo>
                    <a:lnTo>
                      <a:pt x="683990" y="820102"/>
                    </a:lnTo>
                    <a:cubicBezTo>
                      <a:pt x="683990" y="820102"/>
                      <a:pt x="290036" y="852297"/>
                      <a:pt x="170783" y="809530"/>
                    </a:cubicBezTo>
                    <a:cubicBezTo>
                      <a:pt x="31052" y="759428"/>
                      <a:pt x="0" y="100393"/>
                      <a:pt x="0" y="1003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3" name="任意多边形: 形状 11112">
                <a:extLst>
                  <a:ext uri="{FF2B5EF4-FFF2-40B4-BE49-F238E27FC236}">
                    <a16:creationId xmlns:a16="http://schemas.microsoft.com/office/drawing/2014/main" id="{8D8A1817-98BF-DC85-EB30-866F94A14374}"/>
                  </a:ext>
                </a:extLst>
              </p:cNvPr>
              <p:cNvSpPr/>
              <p:nvPr/>
            </p:nvSpPr>
            <p:spPr>
              <a:xfrm>
                <a:off x="8921019" y="4362545"/>
                <a:ext cx="66770" cy="101060"/>
              </a:xfrm>
              <a:custGeom>
                <a:avLst/>
                <a:gdLst>
                  <a:gd name="connsiteX0" fmla="*/ 0 w 66770"/>
                  <a:gd name="connsiteY0" fmla="*/ 17717 h 101060"/>
                  <a:gd name="connsiteX1" fmla="*/ 58769 w 66770"/>
                  <a:gd name="connsiteY1" fmla="*/ 0 h 101060"/>
                  <a:gd name="connsiteX2" fmla="*/ 66770 w 66770"/>
                  <a:gd name="connsiteY2" fmla="*/ 77629 h 101060"/>
                  <a:gd name="connsiteX3" fmla="*/ 39529 w 66770"/>
                  <a:gd name="connsiteY3" fmla="*/ 101060 h 101060"/>
                  <a:gd name="connsiteX4" fmla="*/ 13716 w 66770"/>
                  <a:gd name="connsiteY4" fmla="*/ 92869 h 101060"/>
                  <a:gd name="connsiteX5" fmla="*/ 0 w 66770"/>
                  <a:gd name="connsiteY5" fmla="*/ 17717 h 10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70" h="101060">
                    <a:moveTo>
                      <a:pt x="0" y="17717"/>
                    </a:moveTo>
                    <a:lnTo>
                      <a:pt x="58769" y="0"/>
                    </a:lnTo>
                    <a:cubicBezTo>
                      <a:pt x="62960" y="25698"/>
                      <a:pt x="65637" y="51616"/>
                      <a:pt x="66770" y="77629"/>
                    </a:cubicBezTo>
                    <a:lnTo>
                      <a:pt x="39529" y="101060"/>
                    </a:lnTo>
                    <a:lnTo>
                      <a:pt x="13716" y="92869"/>
                    </a:lnTo>
                    <a:cubicBezTo>
                      <a:pt x="10582" y="67580"/>
                      <a:pt x="6001" y="42482"/>
                      <a:pt x="0" y="1771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4" name="任意多边形: 形状 11113">
                <a:extLst>
                  <a:ext uri="{FF2B5EF4-FFF2-40B4-BE49-F238E27FC236}">
                    <a16:creationId xmlns:a16="http://schemas.microsoft.com/office/drawing/2014/main" id="{C069502E-3161-8ABD-914C-EBA829CB8649}"/>
                  </a:ext>
                </a:extLst>
              </p:cNvPr>
              <p:cNvSpPr/>
              <p:nvPr/>
            </p:nvSpPr>
            <p:spPr>
              <a:xfrm>
                <a:off x="8729186" y="4323778"/>
                <a:ext cx="29432" cy="30956"/>
              </a:xfrm>
              <a:custGeom>
                <a:avLst/>
                <a:gdLst>
                  <a:gd name="connsiteX0" fmla="*/ 21812 w 29432"/>
                  <a:gd name="connsiteY0" fmla="*/ 0 h 30956"/>
                  <a:gd name="connsiteX1" fmla="*/ 29432 w 29432"/>
                  <a:gd name="connsiteY1" fmla="*/ 24193 h 30956"/>
                  <a:gd name="connsiteX2" fmla="*/ 7620 w 29432"/>
                  <a:gd name="connsiteY2" fmla="*/ 30956 h 30956"/>
                  <a:gd name="connsiteX3" fmla="*/ 0 w 29432"/>
                  <a:gd name="connsiteY3" fmla="*/ 6953 h 30956"/>
                  <a:gd name="connsiteX4" fmla="*/ 21812 w 29432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2" h="30956">
                    <a:moveTo>
                      <a:pt x="21812" y="0"/>
                    </a:moveTo>
                    <a:lnTo>
                      <a:pt x="29432" y="24193"/>
                    </a:lnTo>
                    <a:lnTo>
                      <a:pt x="7620" y="30956"/>
                    </a:lnTo>
                    <a:lnTo>
                      <a:pt x="0" y="6953"/>
                    </a:lnTo>
                    <a:lnTo>
                      <a:pt x="2181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5" name="任意多边形: 形状 11114">
                <a:extLst>
                  <a:ext uri="{FF2B5EF4-FFF2-40B4-BE49-F238E27FC236}">
                    <a16:creationId xmlns:a16="http://schemas.microsoft.com/office/drawing/2014/main" id="{D1877B8D-120F-B454-0672-F5CF9C9F99B7}"/>
                  </a:ext>
                </a:extLst>
              </p:cNvPr>
              <p:cNvSpPr/>
              <p:nvPr/>
            </p:nvSpPr>
            <p:spPr>
              <a:xfrm>
                <a:off x="8761475" y="4291583"/>
                <a:ext cx="98012" cy="52958"/>
              </a:xfrm>
              <a:custGeom>
                <a:avLst/>
                <a:gdLst>
                  <a:gd name="connsiteX0" fmla="*/ 89821 w 98012"/>
                  <a:gd name="connsiteY0" fmla="*/ 0 h 52958"/>
                  <a:gd name="connsiteX1" fmla="*/ 98012 w 98012"/>
                  <a:gd name="connsiteY1" fmla="*/ 25051 h 52958"/>
                  <a:gd name="connsiteX2" fmla="*/ 8001 w 98012"/>
                  <a:gd name="connsiteY2" fmla="*/ 52959 h 52958"/>
                  <a:gd name="connsiteX3" fmla="*/ 0 w 98012"/>
                  <a:gd name="connsiteY3" fmla="*/ 28766 h 52958"/>
                  <a:gd name="connsiteX4" fmla="*/ 89821 w 98012"/>
                  <a:gd name="connsiteY4" fmla="*/ 0 h 5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2" h="52958">
                    <a:moveTo>
                      <a:pt x="89821" y="0"/>
                    </a:moveTo>
                    <a:lnTo>
                      <a:pt x="98012" y="25051"/>
                    </a:lnTo>
                    <a:lnTo>
                      <a:pt x="8001" y="52959"/>
                    </a:lnTo>
                    <a:lnTo>
                      <a:pt x="0" y="28766"/>
                    </a:lnTo>
                    <a:lnTo>
                      <a:pt x="8982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6" name="任意多边形: 形状 11115">
                <a:extLst>
                  <a:ext uri="{FF2B5EF4-FFF2-40B4-BE49-F238E27FC236}">
                    <a16:creationId xmlns:a16="http://schemas.microsoft.com/office/drawing/2014/main" id="{878EC644-C14A-CF6F-9645-666E5B5F0CC1}"/>
                  </a:ext>
                </a:extLst>
              </p:cNvPr>
              <p:cNvSpPr/>
              <p:nvPr/>
            </p:nvSpPr>
            <p:spPr>
              <a:xfrm>
                <a:off x="8862917" y="4255674"/>
                <a:ext cx="108680" cy="57435"/>
              </a:xfrm>
              <a:custGeom>
                <a:avLst/>
                <a:gdLst>
                  <a:gd name="connsiteX0" fmla="*/ 100489 w 108680"/>
                  <a:gd name="connsiteY0" fmla="*/ 0 h 57435"/>
                  <a:gd name="connsiteX1" fmla="*/ 108680 w 108680"/>
                  <a:gd name="connsiteY1" fmla="*/ 26194 h 57435"/>
                  <a:gd name="connsiteX2" fmla="*/ 8001 w 108680"/>
                  <a:gd name="connsiteY2" fmla="*/ 57436 h 57435"/>
                  <a:gd name="connsiteX3" fmla="*/ 0 w 108680"/>
                  <a:gd name="connsiteY3" fmla="*/ 32195 h 57435"/>
                  <a:gd name="connsiteX4" fmla="*/ 100489 w 108680"/>
                  <a:gd name="connsiteY4" fmla="*/ 0 h 5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80" h="57435">
                    <a:moveTo>
                      <a:pt x="100489" y="0"/>
                    </a:moveTo>
                    <a:lnTo>
                      <a:pt x="108680" y="26194"/>
                    </a:lnTo>
                    <a:lnTo>
                      <a:pt x="8001" y="57436"/>
                    </a:lnTo>
                    <a:lnTo>
                      <a:pt x="0" y="32195"/>
                    </a:lnTo>
                    <a:lnTo>
                      <a:pt x="10048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7" name="任意多边形: 形状 11116">
                <a:extLst>
                  <a:ext uri="{FF2B5EF4-FFF2-40B4-BE49-F238E27FC236}">
                    <a16:creationId xmlns:a16="http://schemas.microsoft.com/office/drawing/2014/main" id="{5B27BE4E-DDD6-BDE4-C437-B149AB9B3012}"/>
                  </a:ext>
                </a:extLst>
              </p:cNvPr>
              <p:cNvSpPr/>
              <p:nvPr/>
            </p:nvSpPr>
            <p:spPr>
              <a:xfrm>
                <a:off x="8974931" y="4232243"/>
                <a:ext cx="70389" cy="46005"/>
              </a:xfrm>
              <a:custGeom>
                <a:avLst/>
                <a:gdLst>
                  <a:gd name="connsiteX0" fmla="*/ 70390 w 70389"/>
                  <a:gd name="connsiteY0" fmla="*/ 26765 h 46005"/>
                  <a:gd name="connsiteX1" fmla="*/ 8382 w 70389"/>
                  <a:gd name="connsiteY1" fmla="*/ 46006 h 46005"/>
                  <a:gd name="connsiteX2" fmla="*/ 8287 w 70389"/>
                  <a:gd name="connsiteY2" fmla="*/ 46006 h 46005"/>
                  <a:gd name="connsiteX3" fmla="*/ 0 w 70389"/>
                  <a:gd name="connsiteY3" fmla="*/ 19717 h 46005"/>
                  <a:gd name="connsiteX4" fmla="*/ 61531 w 70389"/>
                  <a:gd name="connsiteY4" fmla="*/ 0 h 46005"/>
                  <a:gd name="connsiteX5" fmla="*/ 70390 w 70389"/>
                  <a:gd name="connsiteY5" fmla="*/ 26765 h 4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9" h="46005">
                    <a:moveTo>
                      <a:pt x="70390" y="26765"/>
                    </a:moveTo>
                    <a:lnTo>
                      <a:pt x="8382" y="46006"/>
                    </a:lnTo>
                    <a:lnTo>
                      <a:pt x="8287" y="46006"/>
                    </a:lnTo>
                    <a:lnTo>
                      <a:pt x="0" y="19717"/>
                    </a:lnTo>
                    <a:lnTo>
                      <a:pt x="61531" y="0"/>
                    </a:lnTo>
                    <a:lnTo>
                      <a:pt x="70390" y="2676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18" name="图形 14">
                <a:extLst>
                  <a:ext uri="{FF2B5EF4-FFF2-40B4-BE49-F238E27FC236}">
                    <a16:creationId xmlns:a16="http://schemas.microsoft.com/office/drawing/2014/main" id="{8E7D2D92-67C7-4352-B038-7C27AA385DEA}"/>
                  </a:ext>
                </a:extLst>
              </p:cNvPr>
              <p:cNvGrpSpPr/>
              <p:nvPr/>
            </p:nvGrpSpPr>
            <p:grpSpPr>
              <a:xfrm>
                <a:off x="8729186" y="4232243"/>
                <a:ext cx="316134" cy="122491"/>
                <a:chOff x="8729186" y="4232243"/>
                <a:chExt cx="316134" cy="122491"/>
              </a:xfrm>
              <a:solidFill>
                <a:srgbClr val="FFFFFF"/>
              </a:solidFill>
            </p:grpSpPr>
            <p:sp>
              <p:nvSpPr>
                <p:cNvPr id="11127" name="任意多边形: 形状 11126">
                  <a:extLst>
                    <a:ext uri="{FF2B5EF4-FFF2-40B4-BE49-F238E27FC236}">
                      <a16:creationId xmlns:a16="http://schemas.microsoft.com/office/drawing/2014/main" id="{E35164BF-CEF2-1E11-BF63-071AC8974B1D}"/>
                    </a:ext>
                  </a:extLst>
                </p:cNvPr>
                <p:cNvSpPr/>
                <p:nvPr/>
              </p:nvSpPr>
              <p:spPr>
                <a:xfrm>
                  <a:off x="8729186" y="4323778"/>
                  <a:ext cx="29432" cy="30956"/>
                </a:xfrm>
                <a:custGeom>
                  <a:avLst/>
                  <a:gdLst>
                    <a:gd name="connsiteX0" fmla="*/ 21812 w 29432"/>
                    <a:gd name="connsiteY0" fmla="*/ 0 h 30956"/>
                    <a:gd name="connsiteX1" fmla="*/ 29432 w 29432"/>
                    <a:gd name="connsiteY1" fmla="*/ 24193 h 30956"/>
                    <a:gd name="connsiteX2" fmla="*/ 7620 w 29432"/>
                    <a:gd name="connsiteY2" fmla="*/ 30956 h 30956"/>
                    <a:gd name="connsiteX3" fmla="*/ 0 w 29432"/>
                    <a:gd name="connsiteY3" fmla="*/ 6953 h 30956"/>
                    <a:gd name="connsiteX4" fmla="*/ 21812 w 29432"/>
                    <a:gd name="connsiteY4" fmla="*/ 0 h 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32" h="30956">
                      <a:moveTo>
                        <a:pt x="21812" y="0"/>
                      </a:moveTo>
                      <a:lnTo>
                        <a:pt x="29432" y="24193"/>
                      </a:lnTo>
                      <a:lnTo>
                        <a:pt x="7620" y="30956"/>
                      </a:lnTo>
                      <a:lnTo>
                        <a:pt x="0" y="6953"/>
                      </a:lnTo>
                      <a:lnTo>
                        <a:pt x="218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8" name="任意多边形: 形状 11127">
                  <a:extLst>
                    <a:ext uri="{FF2B5EF4-FFF2-40B4-BE49-F238E27FC236}">
                      <a16:creationId xmlns:a16="http://schemas.microsoft.com/office/drawing/2014/main" id="{185B78B4-D8AF-8E58-70E1-2734DFD19088}"/>
                    </a:ext>
                  </a:extLst>
                </p:cNvPr>
                <p:cNvSpPr/>
                <p:nvPr/>
              </p:nvSpPr>
              <p:spPr>
                <a:xfrm>
                  <a:off x="8761475" y="4291583"/>
                  <a:ext cx="98012" cy="52958"/>
                </a:xfrm>
                <a:custGeom>
                  <a:avLst/>
                  <a:gdLst>
                    <a:gd name="connsiteX0" fmla="*/ 89821 w 98012"/>
                    <a:gd name="connsiteY0" fmla="*/ 0 h 52958"/>
                    <a:gd name="connsiteX1" fmla="*/ 98012 w 98012"/>
                    <a:gd name="connsiteY1" fmla="*/ 25051 h 52958"/>
                    <a:gd name="connsiteX2" fmla="*/ 8001 w 98012"/>
                    <a:gd name="connsiteY2" fmla="*/ 52959 h 52958"/>
                    <a:gd name="connsiteX3" fmla="*/ 0 w 98012"/>
                    <a:gd name="connsiteY3" fmla="*/ 28766 h 52958"/>
                    <a:gd name="connsiteX4" fmla="*/ 89821 w 98012"/>
                    <a:gd name="connsiteY4" fmla="*/ 0 h 52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012" h="52958">
                      <a:moveTo>
                        <a:pt x="89821" y="0"/>
                      </a:moveTo>
                      <a:lnTo>
                        <a:pt x="98012" y="25051"/>
                      </a:lnTo>
                      <a:lnTo>
                        <a:pt x="8001" y="52959"/>
                      </a:lnTo>
                      <a:lnTo>
                        <a:pt x="0" y="28766"/>
                      </a:lnTo>
                      <a:lnTo>
                        <a:pt x="898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9" name="任意多边形: 形状 11128">
                  <a:extLst>
                    <a:ext uri="{FF2B5EF4-FFF2-40B4-BE49-F238E27FC236}">
                      <a16:creationId xmlns:a16="http://schemas.microsoft.com/office/drawing/2014/main" id="{140FA672-F3FD-39B4-7533-369D110235AF}"/>
                    </a:ext>
                  </a:extLst>
                </p:cNvPr>
                <p:cNvSpPr/>
                <p:nvPr/>
              </p:nvSpPr>
              <p:spPr>
                <a:xfrm>
                  <a:off x="8862917" y="4255674"/>
                  <a:ext cx="108680" cy="57435"/>
                </a:xfrm>
                <a:custGeom>
                  <a:avLst/>
                  <a:gdLst>
                    <a:gd name="connsiteX0" fmla="*/ 100489 w 108680"/>
                    <a:gd name="connsiteY0" fmla="*/ 0 h 57435"/>
                    <a:gd name="connsiteX1" fmla="*/ 108680 w 108680"/>
                    <a:gd name="connsiteY1" fmla="*/ 26194 h 57435"/>
                    <a:gd name="connsiteX2" fmla="*/ 8001 w 108680"/>
                    <a:gd name="connsiteY2" fmla="*/ 57436 h 57435"/>
                    <a:gd name="connsiteX3" fmla="*/ 0 w 108680"/>
                    <a:gd name="connsiteY3" fmla="*/ 32195 h 57435"/>
                    <a:gd name="connsiteX4" fmla="*/ 100489 w 108680"/>
                    <a:gd name="connsiteY4" fmla="*/ 0 h 57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680" h="57435">
                      <a:moveTo>
                        <a:pt x="100489" y="0"/>
                      </a:moveTo>
                      <a:lnTo>
                        <a:pt x="108680" y="26194"/>
                      </a:lnTo>
                      <a:lnTo>
                        <a:pt x="8001" y="57436"/>
                      </a:lnTo>
                      <a:lnTo>
                        <a:pt x="0" y="32195"/>
                      </a:lnTo>
                      <a:lnTo>
                        <a:pt x="10048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30" name="任意多边形: 形状 11129">
                  <a:extLst>
                    <a:ext uri="{FF2B5EF4-FFF2-40B4-BE49-F238E27FC236}">
                      <a16:creationId xmlns:a16="http://schemas.microsoft.com/office/drawing/2014/main" id="{3540DD9C-EA0A-43CD-A40A-E38A5E7124BB}"/>
                    </a:ext>
                  </a:extLst>
                </p:cNvPr>
                <p:cNvSpPr/>
                <p:nvPr/>
              </p:nvSpPr>
              <p:spPr>
                <a:xfrm>
                  <a:off x="8974931" y="4232243"/>
                  <a:ext cx="70389" cy="46005"/>
                </a:xfrm>
                <a:custGeom>
                  <a:avLst/>
                  <a:gdLst>
                    <a:gd name="connsiteX0" fmla="*/ 70390 w 70389"/>
                    <a:gd name="connsiteY0" fmla="*/ 26765 h 46005"/>
                    <a:gd name="connsiteX1" fmla="*/ 8382 w 70389"/>
                    <a:gd name="connsiteY1" fmla="*/ 46006 h 46005"/>
                    <a:gd name="connsiteX2" fmla="*/ 8287 w 70389"/>
                    <a:gd name="connsiteY2" fmla="*/ 46006 h 46005"/>
                    <a:gd name="connsiteX3" fmla="*/ 0 w 70389"/>
                    <a:gd name="connsiteY3" fmla="*/ 19717 h 46005"/>
                    <a:gd name="connsiteX4" fmla="*/ 61531 w 70389"/>
                    <a:gd name="connsiteY4" fmla="*/ 0 h 46005"/>
                    <a:gd name="connsiteX5" fmla="*/ 70390 w 70389"/>
                    <a:gd name="connsiteY5" fmla="*/ 26765 h 46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389" h="46005">
                      <a:moveTo>
                        <a:pt x="70390" y="26765"/>
                      </a:moveTo>
                      <a:lnTo>
                        <a:pt x="8382" y="46006"/>
                      </a:lnTo>
                      <a:lnTo>
                        <a:pt x="8287" y="46006"/>
                      </a:lnTo>
                      <a:lnTo>
                        <a:pt x="0" y="19717"/>
                      </a:lnTo>
                      <a:lnTo>
                        <a:pt x="61531" y="0"/>
                      </a:lnTo>
                      <a:lnTo>
                        <a:pt x="70390" y="267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119" name="任意多边形: 形状 11118">
                <a:extLst>
                  <a:ext uri="{FF2B5EF4-FFF2-40B4-BE49-F238E27FC236}">
                    <a16:creationId xmlns:a16="http://schemas.microsoft.com/office/drawing/2014/main" id="{82CFF0FF-8586-4E83-6370-5C26C2FBB460}"/>
                  </a:ext>
                </a:extLst>
              </p:cNvPr>
              <p:cNvSpPr/>
              <p:nvPr/>
            </p:nvSpPr>
            <p:spPr>
              <a:xfrm>
                <a:off x="8649264" y="4993455"/>
                <a:ext cx="34033" cy="12530"/>
              </a:xfrm>
              <a:custGeom>
                <a:avLst/>
                <a:gdLst>
                  <a:gd name="connsiteX0" fmla="*/ 33059 w 34033"/>
                  <a:gd name="connsiteY0" fmla="*/ 10693 h 12530"/>
                  <a:gd name="connsiteX1" fmla="*/ 34012 w 34033"/>
                  <a:gd name="connsiteY1" fmla="*/ 9646 h 12530"/>
                  <a:gd name="connsiteX2" fmla="*/ 33345 w 34033"/>
                  <a:gd name="connsiteY2" fmla="*/ 8312 h 12530"/>
                  <a:gd name="connsiteX3" fmla="*/ 4770 w 34033"/>
                  <a:gd name="connsiteY3" fmla="*/ 406 h 12530"/>
                  <a:gd name="connsiteX4" fmla="*/ 864 w 34033"/>
                  <a:gd name="connsiteY4" fmla="*/ 3454 h 12530"/>
                  <a:gd name="connsiteX5" fmla="*/ 864 w 34033"/>
                  <a:gd name="connsiteY5" fmla="*/ 8979 h 12530"/>
                  <a:gd name="connsiteX6" fmla="*/ 16486 w 34033"/>
                  <a:gd name="connsiteY6" fmla="*/ 12503 h 12530"/>
                  <a:gd name="connsiteX7" fmla="*/ 33059 w 34033"/>
                  <a:gd name="connsiteY7" fmla="*/ 10693 h 12530"/>
                  <a:gd name="connsiteX8" fmla="*/ 28963 w 34033"/>
                  <a:gd name="connsiteY8" fmla="*/ 8884 h 12530"/>
                  <a:gd name="connsiteX9" fmla="*/ 3246 w 34033"/>
                  <a:gd name="connsiteY9" fmla="*/ 7455 h 12530"/>
                  <a:gd name="connsiteX10" fmla="*/ 3246 w 34033"/>
                  <a:gd name="connsiteY10" fmla="*/ 4693 h 12530"/>
                  <a:gd name="connsiteX11" fmla="*/ 5627 w 34033"/>
                  <a:gd name="connsiteY11" fmla="*/ 2883 h 12530"/>
                  <a:gd name="connsiteX12" fmla="*/ 8008 w 34033"/>
                  <a:gd name="connsiteY12" fmla="*/ 2883 h 12530"/>
                  <a:gd name="connsiteX13" fmla="*/ 28963 w 34033"/>
                  <a:gd name="connsiteY13" fmla="*/ 8884 h 1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33" h="12530">
                    <a:moveTo>
                      <a:pt x="33059" y="10693"/>
                    </a:moveTo>
                    <a:cubicBezTo>
                      <a:pt x="33554" y="10560"/>
                      <a:pt x="33916" y="10150"/>
                      <a:pt x="34012" y="9646"/>
                    </a:cubicBezTo>
                    <a:cubicBezTo>
                      <a:pt x="34116" y="9103"/>
                      <a:pt x="33840" y="8560"/>
                      <a:pt x="33345" y="8312"/>
                    </a:cubicBezTo>
                    <a:cubicBezTo>
                      <a:pt x="32583" y="8312"/>
                      <a:pt x="13819" y="-2165"/>
                      <a:pt x="4770" y="406"/>
                    </a:cubicBezTo>
                    <a:cubicBezTo>
                      <a:pt x="3112" y="864"/>
                      <a:pt x="1712" y="1959"/>
                      <a:pt x="864" y="3454"/>
                    </a:cubicBezTo>
                    <a:cubicBezTo>
                      <a:pt x="-288" y="5121"/>
                      <a:pt x="-288" y="7312"/>
                      <a:pt x="864" y="8979"/>
                    </a:cubicBezTo>
                    <a:cubicBezTo>
                      <a:pt x="3151" y="11932"/>
                      <a:pt x="9723" y="12694"/>
                      <a:pt x="16486" y="12503"/>
                    </a:cubicBezTo>
                    <a:cubicBezTo>
                      <a:pt x="22058" y="12427"/>
                      <a:pt x="27601" y="11817"/>
                      <a:pt x="33059" y="10693"/>
                    </a:cubicBezTo>
                    <a:close/>
                    <a:moveTo>
                      <a:pt x="28963" y="8884"/>
                    </a:moveTo>
                    <a:cubicBezTo>
                      <a:pt x="19438" y="10503"/>
                      <a:pt x="5818" y="10789"/>
                      <a:pt x="3246" y="7455"/>
                    </a:cubicBezTo>
                    <a:cubicBezTo>
                      <a:pt x="3246" y="6979"/>
                      <a:pt x="2579" y="6217"/>
                      <a:pt x="3246" y="4693"/>
                    </a:cubicBezTo>
                    <a:cubicBezTo>
                      <a:pt x="3712" y="3750"/>
                      <a:pt x="4589" y="3073"/>
                      <a:pt x="5627" y="2883"/>
                    </a:cubicBezTo>
                    <a:cubicBezTo>
                      <a:pt x="6418" y="2740"/>
                      <a:pt x="7218" y="2740"/>
                      <a:pt x="8008" y="2883"/>
                    </a:cubicBezTo>
                    <a:cubicBezTo>
                      <a:pt x="15314" y="3502"/>
                      <a:pt x="22439" y="5540"/>
                      <a:pt x="28963" y="88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0" name="任意多边形: 形状 11119">
                <a:extLst>
                  <a:ext uri="{FF2B5EF4-FFF2-40B4-BE49-F238E27FC236}">
                    <a16:creationId xmlns:a16="http://schemas.microsoft.com/office/drawing/2014/main" id="{A40667DD-B1CD-F598-9703-96C705F3517B}"/>
                  </a:ext>
                </a:extLst>
              </p:cNvPr>
              <p:cNvSpPr/>
              <p:nvPr/>
            </p:nvSpPr>
            <p:spPr>
              <a:xfrm>
                <a:off x="8662955" y="4980557"/>
                <a:ext cx="20345" cy="23496"/>
              </a:xfrm>
              <a:custGeom>
                <a:avLst/>
                <a:gdLst>
                  <a:gd name="connsiteX0" fmla="*/ 19844 w 20345"/>
                  <a:gd name="connsiteY0" fmla="*/ 23402 h 23496"/>
                  <a:gd name="connsiteX1" fmla="*/ 20321 w 20345"/>
                  <a:gd name="connsiteY1" fmla="*/ 22163 h 23496"/>
                  <a:gd name="connsiteX2" fmla="*/ 11653 w 20345"/>
                  <a:gd name="connsiteY2" fmla="*/ 2066 h 23496"/>
                  <a:gd name="connsiteX3" fmla="*/ 4605 w 20345"/>
                  <a:gd name="connsiteY3" fmla="*/ 65 h 23496"/>
                  <a:gd name="connsiteX4" fmla="*/ 32 w 20345"/>
                  <a:gd name="connsiteY4" fmla="*/ 3685 h 23496"/>
                  <a:gd name="connsiteX5" fmla="*/ 18606 w 20345"/>
                  <a:gd name="connsiteY5" fmla="*/ 23497 h 23496"/>
                  <a:gd name="connsiteX6" fmla="*/ 19082 w 20345"/>
                  <a:gd name="connsiteY6" fmla="*/ 23497 h 23496"/>
                  <a:gd name="connsiteX7" fmla="*/ 10319 w 20345"/>
                  <a:gd name="connsiteY7" fmla="*/ 4352 h 23496"/>
                  <a:gd name="connsiteX8" fmla="*/ 17654 w 20345"/>
                  <a:gd name="connsiteY8" fmla="*/ 20544 h 23496"/>
                  <a:gd name="connsiteX9" fmla="*/ 2699 w 20345"/>
                  <a:gd name="connsiteY9" fmla="*/ 4352 h 23496"/>
                  <a:gd name="connsiteX10" fmla="*/ 5176 w 20345"/>
                  <a:gd name="connsiteY10" fmla="*/ 2923 h 23496"/>
                  <a:gd name="connsiteX11" fmla="*/ 5938 w 20345"/>
                  <a:gd name="connsiteY11" fmla="*/ 2923 h 23496"/>
                  <a:gd name="connsiteX12" fmla="*/ 10129 w 20345"/>
                  <a:gd name="connsiteY12" fmla="*/ 397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" h="23496">
                    <a:moveTo>
                      <a:pt x="19844" y="23402"/>
                    </a:moveTo>
                    <a:cubicBezTo>
                      <a:pt x="20225" y="23116"/>
                      <a:pt x="20416" y="22630"/>
                      <a:pt x="20321" y="22163"/>
                    </a:cubicBezTo>
                    <a:cubicBezTo>
                      <a:pt x="19606" y="14724"/>
                      <a:pt x="16577" y="7695"/>
                      <a:pt x="11653" y="2066"/>
                    </a:cubicBezTo>
                    <a:cubicBezTo>
                      <a:pt x="9662" y="484"/>
                      <a:pt x="7128" y="-230"/>
                      <a:pt x="4605" y="65"/>
                    </a:cubicBezTo>
                    <a:cubicBezTo>
                      <a:pt x="1175" y="65"/>
                      <a:pt x="223" y="2256"/>
                      <a:pt x="32" y="3685"/>
                    </a:cubicBezTo>
                    <a:cubicBezTo>
                      <a:pt x="-729" y="9686"/>
                      <a:pt x="12129" y="20830"/>
                      <a:pt x="18606" y="23497"/>
                    </a:cubicBezTo>
                    <a:lnTo>
                      <a:pt x="19082" y="23497"/>
                    </a:lnTo>
                    <a:close/>
                    <a:moveTo>
                      <a:pt x="10319" y="4352"/>
                    </a:moveTo>
                    <a:cubicBezTo>
                      <a:pt x="14377" y="8866"/>
                      <a:pt x="16939" y="14524"/>
                      <a:pt x="17654" y="20544"/>
                    </a:cubicBezTo>
                    <a:cubicBezTo>
                      <a:pt x="11081" y="16734"/>
                      <a:pt x="2223" y="7971"/>
                      <a:pt x="2699" y="4352"/>
                    </a:cubicBezTo>
                    <a:cubicBezTo>
                      <a:pt x="2699" y="4352"/>
                      <a:pt x="2699" y="3208"/>
                      <a:pt x="5176" y="2923"/>
                    </a:cubicBezTo>
                    <a:lnTo>
                      <a:pt x="5938" y="2923"/>
                    </a:lnTo>
                    <a:cubicBezTo>
                      <a:pt x="7405" y="2837"/>
                      <a:pt x="8872" y="3199"/>
                      <a:pt x="10129" y="397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1" name="任意多边形: 形状 11120">
                <a:extLst>
                  <a:ext uri="{FF2B5EF4-FFF2-40B4-BE49-F238E27FC236}">
                    <a16:creationId xmlns:a16="http://schemas.microsoft.com/office/drawing/2014/main" id="{02A01512-2484-54C7-9841-165103C68B2E}"/>
                  </a:ext>
                </a:extLst>
              </p:cNvPr>
              <p:cNvSpPr/>
              <p:nvPr/>
            </p:nvSpPr>
            <p:spPr>
              <a:xfrm>
                <a:off x="8560783" y="4995286"/>
                <a:ext cx="200791" cy="63547"/>
              </a:xfrm>
              <a:custGeom>
                <a:avLst/>
                <a:gdLst>
                  <a:gd name="connsiteX0" fmla="*/ 126683 w 200791"/>
                  <a:gd name="connsiteY0" fmla="*/ 1338 h 63547"/>
                  <a:gd name="connsiteX1" fmla="*/ 184405 w 200791"/>
                  <a:gd name="connsiteY1" fmla="*/ 4 h 63547"/>
                  <a:gd name="connsiteX2" fmla="*/ 188977 w 200791"/>
                  <a:gd name="connsiteY2" fmla="*/ 3529 h 63547"/>
                  <a:gd name="connsiteX3" fmla="*/ 200597 w 200791"/>
                  <a:gd name="connsiteY3" fmla="*/ 50201 h 63547"/>
                  <a:gd name="connsiteX4" fmla="*/ 194692 w 200791"/>
                  <a:gd name="connsiteY4" fmla="*/ 59536 h 63547"/>
                  <a:gd name="connsiteX5" fmla="*/ 193168 w 200791"/>
                  <a:gd name="connsiteY5" fmla="*/ 59726 h 63547"/>
                  <a:gd name="connsiteX6" fmla="*/ 116110 w 200791"/>
                  <a:gd name="connsiteY6" fmla="*/ 59726 h 63547"/>
                  <a:gd name="connsiteX7" fmla="*/ 23242 w 200791"/>
                  <a:gd name="connsiteY7" fmla="*/ 63536 h 63547"/>
                  <a:gd name="connsiteX8" fmla="*/ 4192 w 200791"/>
                  <a:gd name="connsiteY8" fmla="*/ 40105 h 63547"/>
                  <a:gd name="connsiteX9" fmla="*/ 114301 w 200791"/>
                  <a:gd name="connsiteY9" fmla="*/ 5434 h 63547"/>
                  <a:gd name="connsiteX10" fmla="*/ 126683 w 200791"/>
                  <a:gd name="connsiteY10" fmla="*/ 1338 h 63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791" h="63547">
                    <a:moveTo>
                      <a:pt x="126683" y="1338"/>
                    </a:moveTo>
                    <a:lnTo>
                      <a:pt x="184405" y="4"/>
                    </a:lnTo>
                    <a:cubicBezTo>
                      <a:pt x="186586" y="-91"/>
                      <a:pt x="188510" y="1395"/>
                      <a:pt x="188977" y="3529"/>
                    </a:cubicBezTo>
                    <a:lnTo>
                      <a:pt x="200597" y="50201"/>
                    </a:lnTo>
                    <a:cubicBezTo>
                      <a:pt x="201550" y="54411"/>
                      <a:pt x="198902" y="58593"/>
                      <a:pt x="194692" y="59536"/>
                    </a:cubicBezTo>
                    <a:cubicBezTo>
                      <a:pt x="194196" y="59650"/>
                      <a:pt x="193682" y="59717"/>
                      <a:pt x="193168" y="59726"/>
                    </a:cubicBezTo>
                    <a:cubicBezTo>
                      <a:pt x="172308" y="59726"/>
                      <a:pt x="142209" y="59726"/>
                      <a:pt x="116110" y="59726"/>
                    </a:cubicBezTo>
                    <a:cubicBezTo>
                      <a:pt x="85440" y="60393"/>
                      <a:pt x="58960" y="62679"/>
                      <a:pt x="23242" y="63536"/>
                    </a:cubicBezTo>
                    <a:cubicBezTo>
                      <a:pt x="1525" y="64108"/>
                      <a:pt x="-5333" y="42295"/>
                      <a:pt x="4192" y="40105"/>
                    </a:cubicBezTo>
                    <a:cubicBezTo>
                      <a:pt x="45340" y="30008"/>
                      <a:pt x="79058" y="28294"/>
                      <a:pt x="114301" y="5434"/>
                    </a:cubicBezTo>
                    <a:cubicBezTo>
                      <a:pt x="117996" y="2995"/>
                      <a:pt x="122263" y="1585"/>
                      <a:pt x="126683" y="13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2" name="任意多边形: 形状 11121">
                <a:extLst>
                  <a:ext uri="{FF2B5EF4-FFF2-40B4-BE49-F238E27FC236}">
                    <a16:creationId xmlns:a16="http://schemas.microsoft.com/office/drawing/2014/main" id="{29697CF5-6B2E-E68B-17FB-38A740FF7CE0}"/>
                  </a:ext>
                </a:extLst>
              </p:cNvPr>
              <p:cNvSpPr/>
              <p:nvPr/>
            </p:nvSpPr>
            <p:spPr>
              <a:xfrm>
                <a:off x="8494204" y="3923061"/>
                <a:ext cx="538733" cy="400526"/>
              </a:xfrm>
              <a:custGeom>
                <a:avLst/>
                <a:gdLst>
                  <a:gd name="connsiteX0" fmla="*/ 538734 w 538733"/>
                  <a:gd name="connsiteY0" fmla="*/ 304514 h 400526"/>
                  <a:gd name="connsiteX1" fmla="*/ 237363 w 538733"/>
                  <a:gd name="connsiteY1" fmla="*/ 400526 h 400526"/>
                  <a:gd name="connsiteX2" fmla="*/ 110585 w 538733"/>
                  <a:gd name="connsiteY2" fmla="*/ 290608 h 400526"/>
                  <a:gd name="connsiteX3" fmla="*/ 66675 w 538733"/>
                  <a:gd name="connsiteY3" fmla="*/ 257461 h 400526"/>
                  <a:gd name="connsiteX4" fmla="*/ 0 w 538733"/>
                  <a:gd name="connsiteY4" fmla="*/ 212312 h 400526"/>
                  <a:gd name="connsiteX5" fmla="*/ 188214 w 538733"/>
                  <a:gd name="connsiteY5" fmla="*/ 0 h 400526"/>
                  <a:gd name="connsiteX6" fmla="*/ 538734 w 538733"/>
                  <a:gd name="connsiteY6" fmla="*/ 304514 h 4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733" h="400526">
                    <a:moveTo>
                      <a:pt x="538734" y="304514"/>
                    </a:moveTo>
                    <a:lnTo>
                      <a:pt x="237363" y="400526"/>
                    </a:lnTo>
                    <a:cubicBezTo>
                      <a:pt x="237363" y="400526"/>
                      <a:pt x="184213" y="348424"/>
                      <a:pt x="110585" y="290608"/>
                    </a:cubicBezTo>
                    <a:cubicBezTo>
                      <a:pt x="96584" y="279654"/>
                      <a:pt x="82010" y="268510"/>
                      <a:pt x="66675" y="257461"/>
                    </a:cubicBezTo>
                    <a:cubicBezTo>
                      <a:pt x="45244" y="241840"/>
                      <a:pt x="22765" y="226504"/>
                      <a:pt x="0" y="212312"/>
                    </a:cubicBezTo>
                    <a:cubicBezTo>
                      <a:pt x="0" y="212312"/>
                      <a:pt x="83058" y="17335"/>
                      <a:pt x="188214" y="0"/>
                    </a:cubicBezTo>
                    <a:cubicBezTo>
                      <a:pt x="188119" y="0"/>
                      <a:pt x="459867" y="82010"/>
                      <a:pt x="538734" y="3045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3" name="任意多边形: 形状 11122">
                <a:extLst>
                  <a:ext uri="{FF2B5EF4-FFF2-40B4-BE49-F238E27FC236}">
                    <a16:creationId xmlns:a16="http://schemas.microsoft.com/office/drawing/2014/main" id="{3E635A30-FB23-F660-57A0-E448AF6FCC74}"/>
                  </a:ext>
                </a:extLst>
              </p:cNvPr>
              <p:cNvSpPr/>
              <p:nvPr/>
            </p:nvSpPr>
            <p:spPr>
              <a:xfrm>
                <a:off x="8560879" y="4162710"/>
                <a:ext cx="43910" cy="50958"/>
              </a:xfrm>
              <a:custGeom>
                <a:avLst/>
                <a:gdLst>
                  <a:gd name="connsiteX0" fmla="*/ 43910 w 43910"/>
                  <a:gd name="connsiteY0" fmla="*/ 50959 h 50958"/>
                  <a:gd name="connsiteX1" fmla="*/ 0 w 43910"/>
                  <a:gd name="connsiteY1" fmla="*/ 17812 h 50958"/>
                  <a:gd name="connsiteX2" fmla="*/ 5905 w 43910"/>
                  <a:gd name="connsiteY2" fmla="*/ 0 h 50958"/>
                  <a:gd name="connsiteX3" fmla="*/ 43910 w 43910"/>
                  <a:gd name="connsiteY3" fmla="*/ 50959 h 5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50958">
                    <a:moveTo>
                      <a:pt x="43910" y="50959"/>
                    </a:moveTo>
                    <a:cubicBezTo>
                      <a:pt x="29909" y="40005"/>
                      <a:pt x="15335" y="28861"/>
                      <a:pt x="0" y="17812"/>
                    </a:cubicBezTo>
                    <a:lnTo>
                      <a:pt x="5905" y="0"/>
                    </a:lnTo>
                    <a:cubicBezTo>
                      <a:pt x="21936" y="14192"/>
                      <a:pt x="34880" y="31537"/>
                      <a:pt x="43910" y="5095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4" name="任意多边形: 形状 11123">
                <a:extLst>
                  <a:ext uri="{FF2B5EF4-FFF2-40B4-BE49-F238E27FC236}">
                    <a16:creationId xmlns:a16="http://schemas.microsoft.com/office/drawing/2014/main" id="{9C742A7D-D87E-FF00-504D-188DCAE8CDA1}"/>
                  </a:ext>
                </a:extLst>
              </p:cNvPr>
              <p:cNvSpPr/>
              <p:nvPr/>
            </p:nvSpPr>
            <p:spPr>
              <a:xfrm>
                <a:off x="8133788" y="4411760"/>
                <a:ext cx="104384" cy="83457"/>
              </a:xfrm>
              <a:custGeom>
                <a:avLst/>
                <a:gdLst>
                  <a:gd name="connsiteX0" fmla="*/ 35614 w 104384"/>
                  <a:gd name="connsiteY0" fmla="*/ 791 h 83457"/>
                  <a:gd name="connsiteX1" fmla="*/ 14849 w 104384"/>
                  <a:gd name="connsiteY1" fmla="*/ 5744 h 83457"/>
                  <a:gd name="connsiteX2" fmla="*/ 4848 w 104384"/>
                  <a:gd name="connsiteY2" fmla="*/ 16412 h 83457"/>
                  <a:gd name="connsiteX3" fmla="*/ 181 w 104384"/>
                  <a:gd name="connsiteY3" fmla="*/ 44987 h 83457"/>
                  <a:gd name="connsiteX4" fmla="*/ 8277 w 104384"/>
                  <a:gd name="connsiteY4" fmla="*/ 59370 h 83457"/>
                  <a:gd name="connsiteX5" fmla="*/ 23517 w 104384"/>
                  <a:gd name="connsiteY5" fmla="*/ 65371 h 83457"/>
                  <a:gd name="connsiteX6" fmla="*/ 104384 w 104384"/>
                  <a:gd name="connsiteY6" fmla="*/ 76610 h 83457"/>
                  <a:gd name="connsiteX7" fmla="*/ 88382 w 104384"/>
                  <a:gd name="connsiteY7" fmla="*/ 34224 h 83457"/>
                  <a:gd name="connsiteX8" fmla="*/ 57045 w 104384"/>
                  <a:gd name="connsiteY8" fmla="*/ 5649 h 83457"/>
                  <a:gd name="connsiteX9" fmla="*/ 35614 w 104384"/>
                  <a:gd name="connsiteY9" fmla="*/ 791 h 8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384" h="83457">
                    <a:moveTo>
                      <a:pt x="35614" y="791"/>
                    </a:moveTo>
                    <a:lnTo>
                      <a:pt x="14849" y="5744"/>
                    </a:lnTo>
                    <a:cubicBezTo>
                      <a:pt x="9658" y="6944"/>
                      <a:pt x="5715" y="11154"/>
                      <a:pt x="4848" y="16412"/>
                    </a:cubicBezTo>
                    <a:lnTo>
                      <a:pt x="181" y="44987"/>
                    </a:lnTo>
                    <a:cubicBezTo>
                      <a:pt x="-839" y="51093"/>
                      <a:pt x="2533" y="57074"/>
                      <a:pt x="8277" y="59370"/>
                    </a:cubicBezTo>
                    <a:lnTo>
                      <a:pt x="23517" y="65371"/>
                    </a:lnTo>
                    <a:cubicBezTo>
                      <a:pt x="23517" y="65371"/>
                      <a:pt x="67332" y="96994"/>
                      <a:pt x="104384" y="76610"/>
                    </a:cubicBezTo>
                    <a:lnTo>
                      <a:pt x="88382" y="34224"/>
                    </a:lnTo>
                    <a:lnTo>
                      <a:pt x="57045" y="5649"/>
                    </a:lnTo>
                    <a:cubicBezTo>
                      <a:pt x="51130" y="620"/>
                      <a:pt x="43119" y="-1200"/>
                      <a:pt x="35614" y="791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5" name="任意多边形: 形状 11124">
                <a:extLst>
                  <a:ext uri="{FF2B5EF4-FFF2-40B4-BE49-F238E27FC236}">
                    <a16:creationId xmlns:a16="http://schemas.microsoft.com/office/drawing/2014/main" id="{7B7F7FFA-D8D8-F91B-CA79-F8BB3AA981B7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6" name="任意多边形: 形状 11125">
                <a:extLst>
                  <a:ext uri="{FF2B5EF4-FFF2-40B4-BE49-F238E27FC236}">
                    <a16:creationId xmlns:a16="http://schemas.microsoft.com/office/drawing/2014/main" id="{BE8F6C1A-BCA7-A9DF-C5EC-91680361A105}"/>
                  </a:ext>
                </a:extLst>
              </p:cNvPr>
              <p:cNvSpPr/>
              <p:nvPr/>
            </p:nvSpPr>
            <p:spPr>
              <a:xfrm>
                <a:off x="8217026" y="413077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19 h 362640"/>
                  <a:gd name="connsiteX6" fmla="*/ 255175 w 359187"/>
                  <a:gd name="connsiteY6" fmla="*/ 271010 h 362640"/>
                  <a:gd name="connsiteX7" fmla="*/ 245650 w 359187"/>
                  <a:gd name="connsiteY7" fmla="*/ 279773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91" y="23913"/>
                      <a:pt x="357340" y="41820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60" y="224662"/>
                      <a:pt x="276578" y="244474"/>
                      <a:pt x="262319" y="262914"/>
                    </a:cubicBezTo>
                    <a:lnTo>
                      <a:pt x="258985" y="266819"/>
                    </a:lnTo>
                    <a:lnTo>
                      <a:pt x="255175" y="271010"/>
                    </a:lnTo>
                    <a:cubicBezTo>
                      <a:pt x="252156" y="274097"/>
                      <a:pt x="248984" y="277021"/>
                      <a:pt x="245650" y="279773"/>
                    </a:cubicBezTo>
                    <a:cubicBezTo>
                      <a:pt x="243612" y="281478"/>
                      <a:pt x="241487" y="283069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3" y="195106"/>
                      <a:pt x="210503" y="180009"/>
                      <a:pt x="217265" y="164330"/>
                    </a:cubicBezTo>
                    <a:cubicBezTo>
                      <a:pt x="224790" y="147185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2" y="-1786"/>
                      <a:pt x="315373" y="2444"/>
                      <a:pt x="330613" y="1259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60" name="图形 14">
              <a:extLst>
                <a:ext uri="{FF2B5EF4-FFF2-40B4-BE49-F238E27FC236}">
                  <a16:creationId xmlns:a16="http://schemas.microsoft.com/office/drawing/2014/main" id="{CFC93627-A19E-F674-144C-E9C1CA51953D}"/>
                </a:ext>
              </a:extLst>
            </p:cNvPr>
            <p:cNvGrpSpPr/>
            <p:nvPr/>
          </p:nvGrpSpPr>
          <p:grpSpPr>
            <a:xfrm>
              <a:off x="6710834" y="5045773"/>
              <a:ext cx="3015429" cy="1687117"/>
              <a:chOff x="6710834" y="5045773"/>
              <a:chExt cx="3015429" cy="1687117"/>
            </a:xfrm>
          </p:grpSpPr>
          <p:sp>
            <p:nvSpPr>
              <p:cNvPr id="11061" name="任意多边形: 形状 11060">
                <a:extLst>
                  <a:ext uri="{FF2B5EF4-FFF2-40B4-BE49-F238E27FC236}">
                    <a16:creationId xmlns:a16="http://schemas.microsoft.com/office/drawing/2014/main" id="{1FB603AC-4580-D152-B1BC-16E5AA0E31DD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920555" cy="1624774"/>
              </a:xfrm>
              <a:custGeom>
                <a:avLst/>
                <a:gdLst>
                  <a:gd name="connsiteX0" fmla="*/ 0 w 2920555"/>
                  <a:gd name="connsiteY0" fmla="*/ 1624775 h 1624774"/>
                  <a:gd name="connsiteX1" fmla="*/ 1608582 w 2920555"/>
                  <a:gd name="connsiteY1" fmla="*/ 1624775 h 1624774"/>
                  <a:gd name="connsiteX2" fmla="*/ 2459927 w 2920555"/>
                  <a:gd name="connsiteY2" fmla="*/ 937069 h 1624774"/>
                  <a:gd name="connsiteX3" fmla="*/ 2497265 w 2920555"/>
                  <a:gd name="connsiteY3" fmla="*/ 983266 h 1624774"/>
                  <a:gd name="connsiteX4" fmla="*/ 2706910 w 2920555"/>
                  <a:gd name="connsiteY4" fmla="*/ 983266 h 1624774"/>
                  <a:gd name="connsiteX5" fmla="*/ 2920556 w 2920555"/>
                  <a:gd name="connsiteY5" fmla="*/ 0 h 1624774"/>
                  <a:gd name="connsiteX6" fmla="*/ 2710720 w 2920555"/>
                  <a:gd name="connsiteY6" fmla="*/ 381 h 1624774"/>
                  <a:gd name="connsiteX7" fmla="*/ 2710815 w 2920555"/>
                  <a:gd name="connsiteY7" fmla="*/ 0 h 1624774"/>
                  <a:gd name="connsiteX8" fmla="*/ 1704594 w 2920555"/>
                  <a:gd name="connsiteY8" fmla="*/ 2000 h 1624774"/>
                  <a:gd name="connsiteX9" fmla="*/ 1824704 w 2920555"/>
                  <a:gd name="connsiteY9" fmla="*/ 150685 h 1624774"/>
                  <a:gd name="connsiteX10" fmla="*/ 0 w 2920555"/>
                  <a:gd name="connsiteY10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20555" h="1624774">
                    <a:moveTo>
                      <a:pt x="0" y="1624775"/>
                    </a:moveTo>
                    <a:lnTo>
                      <a:pt x="1608582" y="1624775"/>
                    </a:lnTo>
                    <a:lnTo>
                      <a:pt x="2459927" y="937069"/>
                    </a:lnTo>
                    <a:lnTo>
                      <a:pt x="2497265" y="983266"/>
                    </a:lnTo>
                    <a:lnTo>
                      <a:pt x="2706910" y="983266"/>
                    </a:lnTo>
                    <a:lnTo>
                      <a:pt x="2920556" y="0"/>
                    </a:lnTo>
                    <a:lnTo>
                      <a:pt x="2710720" y="381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2" name="任意多边形: 形状 11061">
                <a:extLst>
                  <a:ext uri="{FF2B5EF4-FFF2-40B4-BE49-F238E27FC236}">
                    <a16:creationId xmlns:a16="http://schemas.microsoft.com/office/drawing/2014/main" id="{AB6ECC53-2B85-9BA8-AD46-01A330CFE0F3}"/>
                  </a:ext>
                </a:extLst>
              </p:cNvPr>
              <p:cNvSpPr/>
              <p:nvPr/>
            </p:nvSpPr>
            <p:spPr>
              <a:xfrm>
                <a:off x="6805707" y="5045773"/>
                <a:ext cx="2710814" cy="1624774"/>
              </a:xfrm>
              <a:custGeom>
                <a:avLst/>
                <a:gdLst>
                  <a:gd name="connsiteX0" fmla="*/ 0 w 2710814"/>
                  <a:gd name="connsiteY0" fmla="*/ 1624775 h 1624774"/>
                  <a:gd name="connsiteX1" fmla="*/ 1398937 w 2710814"/>
                  <a:gd name="connsiteY1" fmla="*/ 1624775 h 1624774"/>
                  <a:gd name="connsiteX2" fmla="*/ 2377059 w 2710814"/>
                  <a:gd name="connsiteY2" fmla="*/ 834580 h 1624774"/>
                  <a:gd name="connsiteX3" fmla="*/ 2497265 w 2710814"/>
                  <a:gd name="connsiteY3" fmla="*/ 983266 h 1624774"/>
                  <a:gd name="connsiteX4" fmla="*/ 2710815 w 2710814"/>
                  <a:gd name="connsiteY4" fmla="*/ 0 h 1624774"/>
                  <a:gd name="connsiteX5" fmla="*/ 1704594 w 2710814"/>
                  <a:gd name="connsiteY5" fmla="*/ 2000 h 1624774"/>
                  <a:gd name="connsiteX6" fmla="*/ 1824704 w 2710814"/>
                  <a:gd name="connsiteY6" fmla="*/ 150685 h 1624774"/>
                  <a:gd name="connsiteX7" fmla="*/ 0 w 2710814"/>
                  <a:gd name="connsiteY7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4" h="1624774">
                    <a:moveTo>
                      <a:pt x="0" y="1624775"/>
                    </a:moveTo>
                    <a:lnTo>
                      <a:pt x="1398937" y="1624775"/>
                    </a:lnTo>
                    <a:lnTo>
                      <a:pt x="2377059" y="834580"/>
                    </a:lnTo>
                    <a:lnTo>
                      <a:pt x="2497265" y="983266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3" name="任意多边形: 形状 11062">
                <a:extLst>
                  <a:ext uri="{FF2B5EF4-FFF2-40B4-BE49-F238E27FC236}">
                    <a16:creationId xmlns:a16="http://schemas.microsoft.com/office/drawing/2014/main" id="{CAC3C3F3-4347-7AA4-6126-CF893AF58C69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4" name="任意多边形: 形状 11063">
                <a:extLst>
                  <a:ext uri="{FF2B5EF4-FFF2-40B4-BE49-F238E27FC236}">
                    <a16:creationId xmlns:a16="http://schemas.microsoft.com/office/drawing/2014/main" id="{F35F29DB-4CEE-C5C1-41C3-BE8E2E40B348}"/>
                  </a:ext>
                </a:extLst>
              </p:cNvPr>
              <p:cNvSpPr/>
              <p:nvPr/>
            </p:nvSpPr>
            <p:spPr>
              <a:xfrm>
                <a:off x="6710834" y="6387414"/>
                <a:ext cx="1760797" cy="345476"/>
              </a:xfrm>
              <a:custGeom>
                <a:avLst/>
                <a:gdLst>
                  <a:gd name="connsiteX0" fmla="*/ 62108 w 1760797"/>
                  <a:gd name="connsiteY0" fmla="*/ 226364 h 345476"/>
                  <a:gd name="connsiteX1" fmla="*/ 1217109 w 1760797"/>
                  <a:gd name="connsiteY1" fmla="*/ 226364 h 345476"/>
                  <a:gd name="connsiteX2" fmla="*/ 1216252 w 1760797"/>
                  <a:gd name="connsiteY2" fmla="*/ 211505 h 345476"/>
                  <a:gd name="connsiteX3" fmla="*/ 1350364 w 1760797"/>
                  <a:gd name="connsiteY3" fmla="*/ 77203 h 345476"/>
                  <a:gd name="connsiteX4" fmla="*/ 1350459 w 1760797"/>
                  <a:gd name="connsiteY4" fmla="*/ 77203 h 345476"/>
                  <a:gd name="connsiteX5" fmla="*/ 1355412 w 1760797"/>
                  <a:gd name="connsiteY5" fmla="*/ 77203 h 345476"/>
                  <a:gd name="connsiteX6" fmla="*/ 1508269 w 1760797"/>
                  <a:gd name="connsiteY6" fmla="*/ 7556 h 345476"/>
                  <a:gd name="connsiteX7" fmla="*/ 1585441 w 1760797"/>
                  <a:gd name="connsiteY7" fmla="*/ 118827 h 345476"/>
                  <a:gd name="connsiteX8" fmla="*/ 1585441 w 1760797"/>
                  <a:gd name="connsiteY8" fmla="*/ 118827 h 345476"/>
                  <a:gd name="connsiteX9" fmla="*/ 1693264 w 1760797"/>
                  <a:gd name="connsiteY9" fmla="*/ 226079 h 345476"/>
                  <a:gd name="connsiteX10" fmla="*/ 1698693 w 1760797"/>
                  <a:gd name="connsiteY10" fmla="*/ 226079 h 345476"/>
                  <a:gd name="connsiteX11" fmla="*/ 1760749 w 1760797"/>
                  <a:gd name="connsiteY11" fmla="*/ 283372 h 345476"/>
                  <a:gd name="connsiteX12" fmla="*/ 1703465 w 1760797"/>
                  <a:gd name="connsiteY12" fmla="*/ 345427 h 345476"/>
                  <a:gd name="connsiteX13" fmla="*/ 1698693 w 1760797"/>
                  <a:gd name="connsiteY13" fmla="*/ 345427 h 345476"/>
                  <a:gd name="connsiteX14" fmla="*/ 62108 w 1760797"/>
                  <a:gd name="connsiteY14" fmla="*/ 345427 h 345476"/>
                  <a:gd name="connsiteX15" fmla="*/ 48 w 1760797"/>
                  <a:gd name="connsiteY15" fmla="*/ 288134 h 345476"/>
                  <a:gd name="connsiteX16" fmla="*/ 57338 w 1760797"/>
                  <a:gd name="connsiteY16" fmla="*/ 226079 h 345476"/>
                  <a:gd name="connsiteX17" fmla="*/ 62108 w 1760797"/>
                  <a:gd name="connsiteY17" fmla="*/ 226079 h 345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797" h="345476">
                    <a:moveTo>
                      <a:pt x="62108" y="226364"/>
                    </a:moveTo>
                    <a:lnTo>
                      <a:pt x="1217109" y="226364"/>
                    </a:lnTo>
                    <a:cubicBezTo>
                      <a:pt x="1216538" y="221431"/>
                      <a:pt x="1216252" y="216468"/>
                      <a:pt x="1216252" y="211505"/>
                    </a:cubicBezTo>
                    <a:cubicBezTo>
                      <a:pt x="1216195" y="137382"/>
                      <a:pt x="1276240" y="77260"/>
                      <a:pt x="1350364" y="77203"/>
                    </a:cubicBezTo>
                    <a:cubicBezTo>
                      <a:pt x="1350393" y="77203"/>
                      <a:pt x="1350431" y="77203"/>
                      <a:pt x="1350459" y="77203"/>
                    </a:cubicBezTo>
                    <a:lnTo>
                      <a:pt x="1355412" y="77203"/>
                    </a:lnTo>
                    <a:cubicBezTo>
                      <a:pt x="1378386" y="15757"/>
                      <a:pt x="1446824" y="-15418"/>
                      <a:pt x="1508269" y="7556"/>
                    </a:cubicBezTo>
                    <a:cubicBezTo>
                      <a:pt x="1554685" y="24911"/>
                      <a:pt x="1585451" y="69269"/>
                      <a:pt x="1585441" y="118827"/>
                    </a:cubicBezTo>
                    <a:lnTo>
                      <a:pt x="1585441" y="118827"/>
                    </a:lnTo>
                    <a:cubicBezTo>
                      <a:pt x="1643591" y="121580"/>
                      <a:pt x="1690197" y="167948"/>
                      <a:pt x="1693264" y="226079"/>
                    </a:cubicBezTo>
                    <a:lnTo>
                      <a:pt x="1698693" y="226079"/>
                    </a:lnTo>
                    <a:cubicBezTo>
                      <a:pt x="1731650" y="224764"/>
                      <a:pt x="1759434" y="250415"/>
                      <a:pt x="1760749" y="283372"/>
                    </a:cubicBezTo>
                    <a:cubicBezTo>
                      <a:pt x="1762073" y="316328"/>
                      <a:pt x="1736422" y="344112"/>
                      <a:pt x="1703465" y="345427"/>
                    </a:cubicBezTo>
                    <a:cubicBezTo>
                      <a:pt x="1701875" y="345494"/>
                      <a:pt x="1700284" y="345494"/>
                      <a:pt x="1698693" y="345427"/>
                    </a:cubicBezTo>
                    <a:lnTo>
                      <a:pt x="62108" y="345427"/>
                    </a:lnTo>
                    <a:cubicBezTo>
                      <a:pt x="29150" y="346741"/>
                      <a:pt x="1366" y="321091"/>
                      <a:pt x="48" y="288134"/>
                    </a:cubicBezTo>
                    <a:cubicBezTo>
                      <a:pt x="-1268" y="255178"/>
                      <a:pt x="24381" y="227393"/>
                      <a:pt x="57338" y="226079"/>
                    </a:cubicBezTo>
                    <a:cubicBezTo>
                      <a:pt x="58927" y="226012"/>
                      <a:pt x="60519" y="226012"/>
                      <a:pt x="62108" y="226079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086" name="组合 11085">
            <a:extLst>
              <a:ext uri="{FF2B5EF4-FFF2-40B4-BE49-F238E27FC236}">
                <a16:creationId xmlns:a16="http://schemas.microsoft.com/office/drawing/2014/main" id="{34AE0B6D-F6EA-3315-6678-C69AB0928743}"/>
              </a:ext>
            </a:extLst>
          </p:cNvPr>
          <p:cNvGrpSpPr/>
          <p:nvPr/>
        </p:nvGrpSpPr>
        <p:grpSpPr>
          <a:xfrm>
            <a:off x="104155" y="502410"/>
            <a:ext cx="619712" cy="240114"/>
            <a:chOff x="177800" y="177800"/>
            <a:chExt cx="1117370" cy="432939"/>
          </a:xfrm>
          <a:gradFill flip="none" rotWithShape="1">
            <a:gsLst>
              <a:gs pos="100000">
                <a:srgbClr val="407BFF">
                  <a:alpha val="0"/>
                </a:srgbClr>
              </a:gs>
              <a:gs pos="0">
                <a:srgbClr val="0042D6"/>
              </a:gs>
            </a:gsLst>
            <a:lin ang="10800000" scaled="1"/>
            <a:tileRect/>
          </a:gradFill>
        </p:grpSpPr>
        <p:grpSp>
          <p:nvGrpSpPr>
            <p:cNvPr id="11071" name="组合 11070">
              <a:extLst>
                <a:ext uri="{FF2B5EF4-FFF2-40B4-BE49-F238E27FC236}">
                  <a16:creationId xmlns:a16="http://schemas.microsoft.com/office/drawing/2014/main" id="{CB6CBFF1-F41A-0CF3-3263-1AFAD06E05AB}"/>
                </a:ext>
              </a:extLst>
            </p:cNvPr>
            <p:cNvGrpSpPr/>
            <p:nvPr/>
          </p:nvGrpSpPr>
          <p:grpSpPr>
            <a:xfrm>
              <a:off x="177800" y="177800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58" name="椭圆 11057">
                <a:extLst>
                  <a:ext uri="{FF2B5EF4-FFF2-40B4-BE49-F238E27FC236}">
                    <a16:creationId xmlns:a16="http://schemas.microsoft.com/office/drawing/2014/main" id="{09E5C7F8-F1E0-CC04-D525-D86B6121431F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6" name="椭圆 11065">
                <a:extLst>
                  <a:ext uri="{FF2B5EF4-FFF2-40B4-BE49-F238E27FC236}">
                    <a16:creationId xmlns:a16="http://schemas.microsoft.com/office/drawing/2014/main" id="{B8590964-264A-D92E-D64F-186CCA64362C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7" name="椭圆 11066">
                <a:extLst>
                  <a:ext uri="{FF2B5EF4-FFF2-40B4-BE49-F238E27FC236}">
                    <a16:creationId xmlns:a16="http://schemas.microsoft.com/office/drawing/2014/main" id="{0B17D6C4-EC95-1921-24EA-416BFE664F0A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8" name="椭圆 11067">
                <a:extLst>
                  <a:ext uri="{FF2B5EF4-FFF2-40B4-BE49-F238E27FC236}">
                    <a16:creationId xmlns:a16="http://schemas.microsoft.com/office/drawing/2014/main" id="{6848668D-F569-BB9C-A2F6-9B2D18252CE6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9" name="椭圆 11068">
                <a:extLst>
                  <a:ext uri="{FF2B5EF4-FFF2-40B4-BE49-F238E27FC236}">
                    <a16:creationId xmlns:a16="http://schemas.microsoft.com/office/drawing/2014/main" id="{FC8A7205-FCC6-C0F7-C360-3DB76D6CA46A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0" name="椭圆 11069">
                <a:extLst>
                  <a:ext uri="{FF2B5EF4-FFF2-40B4-BE49-F238E27FC236}">
                    <a16:creationId xmlns:a16="http://schemas.microsoft.com/office/drawing/2014/main" id="{248CFE62-B9D0-939B-0DA2-2BDB8F122047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2" name="组合 11071">
              <a:extLst>
                <a:ext uri="{FF2B5EF4-FFF2-40B4-BE49-F238E27FC236}">
                  <a16:creationId xmlns:a16="http://schemas.microsoft.com/office/drawing/2014/main" id="{0955BBB9-3AC6-0A10-EDFE-57A35053D7E8}"/>
                </a:ext>
              </a:extLst>
            </p:cNvPr>
            <p:cNvGrpSpPr/>
            <p:nvPr/>
          </p:nvGrpSpPr>
          <p:grpSpPr>
            <a:xfrm>
              <a:off x="177800" y="335532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73" name="椭圆 11072">
                <a:extLst>
                  <a:ext uri="{FF2B5EF4-FFF2-40B4-BE49-F238E27FC236}">
                    <a16:creationId xmlns:a16="http://schemas.microsoft.com/office/drawing/2014/main" id="{BC1E76B3-27A8-2EC9-8E0D-1EE9546A891E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4" name="椭圆 11073">
                <a:extLst>
                  <a:ext uri="{FF2B5EF4-FFF2-40B4-BE49-F238E27FC236}">
                    <a16:creationId xmlns:a16="http://schemas.microsoft.com/office/drawing/2014/main" id="{5403F309-D4F1-ECEB-A8AD-8D6650E225E9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5" name="椭圆 11074">
                <a:extLst>
                  <a:ext uri="{FF2B5EF4-FFF2-40B4-BE49-F238E27FC236}">
                    <a16:creationId xmlns:a16="http://schemas.microsoft.com/office/drawing/2014/main" id="{A4B78685-416B-04D1-0132-CC4F7BDCACE0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6" name="椭圆 11075">
                <a:extLst>
                  <a:ext uri="{FF2B5EF4-FFF2-40B4-BE49-F238E27FC236}">
                    <a16:creationId xmlns:a16="http://schemas.microsoft.com/office/drawing/2014/main" id="{63A01183-A3B1-094D-9878-0F02B20EA013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7" name="椭圆 11076">
                <a:extLst>
                  <a:ext uri="{FF2B5EF4-FFF2-40B4-BE49-F238E27FC236}">
                    <a16:creationId xmlns:a16="http://schemas.microsoft.com/office/drawing/2014/main" id="{8FA9CBB4-D483-70E0-FCD5-AFBD32A6408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8" name="椭圆 11077">
                <a:extLst>
                  <a:ext uri="{FF2B5EF4-FFF2-40B4-BE49-F238E27FC236}">
                    <a16:creationId xmlns:a16="http://schemas.microsoft.com/office/drawing/2014/main" id="{72780B80-DFF0-B04C-4517-DD0667391D46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79" name="组合 11078">
              <a:extLst>
                <a:ext uri="{FF2B5EF4-FFF2-40B4-BE49-F238E27FC236}">
                  <a16:creationId xmlns:a16="http://schemas.microsoft.com/office/drawing/2014/main" id="{EA3CAFF5-CCDE-EA85-81D2-C76C772B3D90}"/>
                </a:ext>
              </a:extLst>
            </p:cNvPr>
            <p:cNvGrpSpPr/>
            <p:nvPr/>
          </p:nvGrpSpPr>
          <p:grpSpPr>
            <a:xfrm>
              <a:off x="177800" y="493264"/>
              <a:ext cx="1117370" cy="117475"/>
              <a:chOff x="177800" y="177800"/>
              <a:chExt cx="1117370" cy="117475"/>
            </a:xfrm>
            <a:grpFill/>
          </p:grpSpPr>
          <p:sp>
            <p:nvSpPr>
              <p:cNvPr id="11080" name="椭圆 11079">
                <a:extLst>
                  <a:ext uri="{FF2B5EF4-FFF2-40B4-BE49-F238E27FC236}">
                    <a16:creationId xmlns:a16="http://schemas.microsoft.com/office/drawing/2014/main" id="{22F7391C-5514-4365-4AC3-8C3AC6F92C99}"/>
                  </a:ext>
                </a:extLst>
              </p:cNvPr>
              <p:cNvSpPr/>
              <p:nvPr/>
            </p:nvSpPr>
            <p:spPr>
              <a:xfrm>
                <a:off x="177800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1" name="椭圆 11080">
                <a:extLst>
                  <a:ext uri="{FF2B5EF4-FFF2-40B4-BE49-F238E27FC236}">
                    <a16:creationId xmlns:a16="http://schemas.microsoft.com/office/drawing/2014/main" id="{C453088D-03EA-3DEF-3C39-32B284A588BB}"/>
                  </a:ext>
                </a:extLst>
              </p:cNvPr>
              <p:cNvSpPr/>
              <p:nvPr/>
            </p:nvSpPr>
            <p:spPr>
              <a:xfrm>
                <a:off x="377779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2" name="椭圆 11081">
                <a:extLst>
                  <a:ext uri="{FF2B5EF4-FFF2-40B4-BE49-F238E27FC236}">
                    <a16:creationId xmlns:a16="http://schemas.microsoft.com/office/drawing/2014/main" id="{B2076950-970A-3246-5BAA-FC40B25BCE72}"/>
                  </a:ext>
                </a:extLst>
              </p:cNvPr>
              <p:cNvSpPr/>
              <p:nvPr/>
            </p:nvSpPr>
            <p:spPr>
              <a:xfrm>
                <a:off x="577758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3" name="椭圆 11082">
                <a:extLst>
                  <a:ext uri="{FF2B5EF4-FFF2-40B4-BE49-F238E27FC236}">
                    <a16:creationId xmlns:a16="http://schemas.microsoft.com/office/drawing/2014/main" id="{BD41F177-C480-4943-0AF0-E6DFFD449297}"/>
                  </a:ext>
                </a:extLst>
              </p:cNvPr>
              <p:cNvSpPr/>
              <p:nvPr/>
            </p:nvSpPr>
            <p:spPr>
              <a:xfrm>
                <a:off x="777737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4" name="椭圆 11083">
                <a:extLst>
                  <a:ext uri="{FF2B5EF4-FFF2-40B4-BE49-F238E27FC236}">
                    <a16:creationId xmlns:a16="http://schemas.microsoft.com/office/drawing/2014/main" id="{E05C8692-1E4B-2A0A-C879-A55B91DD2194}"/>
                  </a:ext>
                </a:extLst>
              </p:cNvPr>
              <p:cNvSpPr/>
              <p:nvPr/>
            </p:nvSpPr>
            <p:spPr>
              <a:xfrm>
                <a:off x="977716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5" name="椭圆 11084">
                <a:extLst>
                  <a:ext uri="{FF2B5EF4-FFF2-40B4-BE49-F238E27FC236}">
                    <a16:creationId xmlns:a16="http://schemas.microsoft.com/office/drawing/2014/main" id="{F5C61406-58D8-A300-EC26-4D0BF0C8E4D9}"/>
                  </a:ext>
                </a:extLst>
              </p:cNvPr>
              <p:cNvSpPr/>
              <p:nvPr/>
            </p:nvSpPr>
            <p:spPr>
              <a:xfrm>
                <a:off x="1177695" y="177800"/>
                <a:ext cx="117475" cy="117475"/>
              </a:xfrm>
              <a:prstGeom prst="ellipse">
                <a:avLst/>
              </a:prstGeom>
              <a:grpFill/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110" name="椭圆 11109">
            <a:extLst>
              <a:ext uri="{FF2B5EF4-FFF2-40B4-BE49-F238E27FC236}">
                <a16:creationId xmlns:a16="http://schemas.microsoft.com/office/drawing/2014/main" id="{3445ED66-63D8-3200-B00A-6F9CF9764BEC}"/>
              </a:ext>
            </a:extLst>
          </p:cNvPr>
          <p:cNvSpPr/>
          <p:nvPr/>
        </p:nvSpPr>
        <p:spPr>
          <a:xfrm>
            <a:off x="6265224" y="5925607"/>
            <a:ext cx="441297" cy="441297"/>
          </a:xfrm>
          <a:prstGeom prst="ellipse">
            <a:avLst/>
          </a:prstGeom>
          <a:solidFill>
            <a:srgbClr val="407BFF">
              <a:alpha val="10000"/>
            </a:srgbClr>
          </a:solidFill>
          <a:ln w="2540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1" name="椭圆 11110">
            <a:extLst>
              <a:ext uri="{FF2B5EF4-FFF2-40B4-BE49-F238E27FC236}">
                <a16:creationId xmlns:a16="http://schemas.microsoft.com/office/drawing/2014/main" id="{4492ED8F-5448-BDF0-2C9F-96B5792B4CB4}"/>
              </a:ext>
            </a:extLst>
          </p:cNvPr>
          <p:cNvSpPr/>
          <p:nvPr/>
        </p:nvSpPr>
        <p:spPr>
          <a:xfrm>
            <a:off x="724209" y="6297919"/>
            <a:ext cx="1676316" cy="1676316"/>
          </a:xfrm>
          <a:prstGeom prst="ellipse">
            <a:avLst/>
          </a:prstGeom>
          <a:noFill/>
          <a:ln w="635000">
            <a:solidFill>
              <a:srgbClr val="0143D7">
                <a:alpha val="2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2" name="椭圆 11111">
            <a:extLst>
              <a:ext uri="{FF2B5EF4-FFF2-40B4-BE49-F238E27FC236}">
                <a16:creationId xmlns:a16="http://schemas.microsoft.com/office/drawing/2014/main" id="{6E901DFA-0DC1-FBB4-CF8C-E3B51836F3BE}"/>
              </a:ext>
            </a:extLst>
          </p:cNvPr>
          <p:cNvSpPr/>
          <p:nvPr/>
        </p:nvSpPr>
        <p:spPr>
          <a:xfrm>
            <a:off x="4864263" y="-363757"/>
            <a:ext cx="768142" cy="768142"/>
          </a:xfrm>
          <a:prstGeom prst="ellipse">
            <a:avLst/>
          </a:prstGeom>
          <a:noFill/>
          <a:ln w="254000">
            <a:solidFill>
              <a:srgbClr val="0143D7">
                <a:alpha val="1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43" name="文本框 11042">
            <a:extLst>
              <a:ext uri="{FF2B5EF4-FFF2-40B4-BE49-F238E27FC236}">
                <a16:creationId xmlns:a16="http://schemas.microsoft.com/office/drawing/2014/main" id="{10077F8A-36F7-BB47-4718-3DC554A353FD}"/>
              </a:ext>
            </a:extLst>
          </p:cNvPr>
          <p:cNvSpPr txBox="1"/>
          <p:nvPr/>
        </p:nvSpPr>
        <p:spPr>
          <a:xfrm>
            <a:off x="2853334" y="2357532"/>
            <a:ext cx="1214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407BFF">
                    <a:alpha val="50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PART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1305865" y="285355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364958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371B159-982E-FC6E-D370-5FA8D26A1EF4}"/>
              </a:ext>
            </a:extLst>
          </p:cNvPr>
          <p:cNvSpPr txBox="1"/>
          <p:nvPr/>
        </p:nvSpPr>
        <p:spPr>
          <a:xfrm>
            <a:off x="1305865" y="3924145"/>
            <a:ext cx="450618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9538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F4B716-82F5-DFF6-1AE3-66D89955869B}"/>
              </a:ext>
            </a:extLst>
          </p:cNvPr>
          <p:cNvGrpSpPr/>
          <p:nvPr/>
        </p:nvGrpSpPr>
        <p:grpSpPr>
          <a:xfrm>
            <a:off x="512944" y="205819"/>
            <a:ext cx="3280792" cy="850172"/>
            <a:chOff x="685894" y="2110634"/>
            <a:chExt cx="3280792" cy="850172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3E280D-8468-91EE-D328-43D749F0E13E}"/>
                </a:ext>
              </a:extLst>
            </p:cNvPr>
            <p:cNvSpPr/>
            <p:nvPr/>
          </p:nvSpPr>
          <p:spPr>
            <a:xfrm>
              <a:off x="1026649" y="2257425"/>
              <a:ext cx="2940037" cy="703381"/>
            </a:xfrm>
            <a:prstGeom prst="parallelogram">
              <a:avLst/>
            </a:prstGeom>
            <a:noFill/>
            <a:ln>
              <a:solidFill>
                <a:srgbClr val="407BFF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1A9DB9DB-5AF1-330D-A9A2-ED3F2786653F}"/>
                </a:ext>
              </a:extLst>
            </p:cNvPr>
            <p:cNvSpPr/>
            <p:nvPr/>
          </p:nvSpPr>
          <p:spPr>
            <a:xfrm>
              <a:off x="685894" y="2110634"/>
              <a:ext cx="3095532" cy="565891"/>
            </a:xfrm>
            <a:prstGeom prst="parallelogram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6F49EF-6EB0-8557-DCE1-255049E7F55B}"/>
                </a:ext>
              </a:extLst>
            </p:cNvPr>
            <p:cNvSpPr txBox="1"/>
            <p:nvPr/>
          </p:nvSpPr>
          <p:spPr>
            <a:xfrm>
              <a:off x="1531645" y="2208912"/>
              <a:ext cx="17374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047" name="文本框 11046">
              <a:extLst>
                <a:ext uri="{FF2B5EF4-FFF2-40B4-BE49-F238E27FC236}">
                  <a16:creationId xmlns:a16="http://schemas.microsoft.com/office/drawing/2014/main" id="{767CA2CD-162F-CAE2-CA57-730EF111284E}"/>
                </a:ext>
              </a:extLst>
            </p:cNvPr>
            <p:cNvSpPr txBox="1"/>
            <p:nvPr/>
          </p:nvSpPr>
          <p:spPr>
            <a:xfrm>
              <a:off x="1437466" y="2687860"/>
              <a:ext cx="208653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2680" name="文本框 12679">
            <a:extLst>
              <a:ext uri="{FF2B5EF4-FFF2-40B4-BE49-F238E27FC236}">
                <a16:creationId xmlns:a16="http://schemas.microsoft.com/office/drawing/2014/main" id="{B4EB7CA9-8E6A-5CED-8075-14CF88EB1110}"/>
              </a:ext>
            </a:extLst>
          </p:cNvPr>
          <p:cNvSpPr txBox="1"/>
          <p:nvPr/>
        </p:nvSpPr>
        <p:spPr>
          <a:xfrm>
            <a:off x="655041" y="257930"/>
            <a:ext cx="66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400" b="0" i="1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DAC62FB-E3B5-9A4A-8408-5DAF1266BEEE}"/>
              </a:ext>
            </a:extLst>
          </p:cNvPr>
          <p:cNvGrpSpPr/>
          <p:nvPr/>
        </p:nvGrpSpPr>
        <p:grpSpPr>
          <a:xfrm>
            <a:off x="4300584" y="2095622"/>
            <a:ext cx="3177680" cy="2895478"/>
            <a:chOff x="4900670" y="2642416"/>
            <a:chExt cx="1977507" cy="1801890"/>
          </a:xfrm>
        </p:grpSpPr>
        <p:grpSp>
          <p:nvGrpSpPr>
            <p:cNvPr id="2" name="组合 70">
              <a:extLst>
                <a:ext uri="{FF2B5EF4-FFF2-40B4-BE49-F238E27FC236}">
                  <a16:creationId xmlns:a16="http://schemas.microsoft.com/office/drawing/2014/main" id="{591A2BBC-6032-7A36-B71C-0F0B7F8CE59B}"/>
                </a:ext>
              </a:extLst>
            </p:cNvPr>
            <p:cNvGrpSpPr/>
            <p:nvPr/>
          </p:nvGrpSpPr>
          <p:grpSpPr>
            <a:xfrm>
              <a:off x="5234047" y="2797821"/>
              <a:ext cx="1644130" cy="1646485"/>
              <a:chOff x="1903413" y="1601788"/>
              <a:chExt cx="1949450" cy="1951038"/>
            </a:xfrm>
          </p:grpSpPr>
          <p:sp>
            <p:nvSpPr>
              <p:cNvPr id="4" name="Oval 6">
                <a:extLst>
                  <a:ext uri="{FF2B5EF4-FFF2-40B4-BE49-F238E27FC236}">
                    <a16:creationId xmlns:a16="http://schemas.microsoft.com/office/drawing/2014/main" id="{64563585-27E5-77C6-9EEB-8C4FD6E6FD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1350" y="1611313"/>
                <a:ext cx="1931987" cy="19319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Oval 7">
                <a:extLst>
                  <a:ext uri="{FF2B5EF4-FFF2-40B4-BE49-F238E27FC236}">
                    <a16:creationId xmlns:a16="http://schemas.microsoft.com/office/drawing/2014/main" id="{F225BFF8-F504-C6B6-43E5-D17D748852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0500" y="2430463"/>
                <a:ext cx="295275" cy="295275"/>
              </a:xfrm>
              <a:prstGeom prst="ellipse">
                <a:avLst/>
              </a:prstGeom>
              <a:solidFill>
                <a:srgbClr val="407B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" name="Freeform 8">
                <a:extLst>
                  <a:ext uri="{FF2B5EF4-FFF2-40B4-BE49-F238E27FC236}">
                    <a16:creationId xmlns:a16="http://schemas.microsoft.com/office/drawing/2014/main" id="{CBB6828D-9FE3-BD8A-FB35-7ABFFABB97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3413" y="1601788"/>
                <a:ext cx="1949450" cy="1951038"/>
              </a:xfrm>
              <a:custGeom>
                <a:avLst/>
                <a:gdLst>
                  <a:gd name="T0" fmla="*/ 660 w 1320"/>
                  <a:gd name="T1" fmla="*/ 0 h 1320"/>
                  <a:gd name="T2" fmla="*/ 0 w 1320"/>
                  <a:gd name="T3" fmla="*/ 660 h 1320"/>
                  <a:gd name="T4" fmla="*/ 660 w 1320"/>
                  <a:gd name="T5" fmla="*/ 1320 h 1320"/>
                  <a:gd name="T6" fmla="*/ 1320 w 1320"/>
                  <a:gd name="T7" fmla="*/ 660 h 1320"/>
                  <a:gd name="T8" fmla="*/ 660 w 1320"/>
                  <a:gd name="T9" fmla="*/ 0 h 1320"/>
                  <a:gd name="T10" fmla="*/ 660 w 1320"/>
                  <a:gd name="T11" fmla="*/ 1224 h 1320"/>
                  <a:gd name="T12" fmla="*/ 96 w 1320"/>
                  <a:gd name="T13" fmla="*/ 660 h 1320"/>
                  <a:gd name="T14" fmla="*/ 660 w 1320"/>
                  <a:gd name="T15" fmla="*/ 96 h 1320"/>
                  <a:gd name="T16" fmla="*/ 1224 w 1320"/>
                  <a:gd name="T17" fmla="*/ 660 h 1320"/>
                  <a:gd name="T18" fmla="*/ 660 w 1320"/>
                  <a:gd name="T19" fmla="*/ 1224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0" h="1320">
                    <a:moveTo>
                      <a:pt x="660" y="0"/>
                    </a:moveTo>
                    <a:cubicBezTo>
                      <a:pt x="295" y="0"/>
                      <a:pt x="0" y="296"/>
                      <a:pt x="0" y="660"/>
                    </a:cubicBezTo>
                    <a:cubicBezTo>
                      <a:pt x="0" y="1025"/>
                      <a:pt x="295" y="1320"/>
                      <a:pt x="660" y="1320"/>
                    </a:cubicBezTo>
                    <a:cubicBezTo>
                      <a:pt x="1025" y="1320"/>
                      <a:pt x="1320" y="1025"/>
                      <a:pt x="1320" y="660"/>
                    </a:cubicBezTo>
                    <a:cubicBezTo>
                      <a:pt x="1320" y="296"/>
                      <a:pt x="1025" y="0"/>
                      <a:pt x="660" y="0"/>
                    </a:cubicBezTo>
                    <a:close/>
                    <a:moveTo>
                      <a:pt x="660" y="1224"/>
                    </a:moveTo>
                    <a:cubicBezTo>
                      <a:pt x="349" y="1224"/>
                      <a:pt x="96" y="972"/>
                      <a:pt x="96" y="660"/>
                    </a:cubicBezTo>
                    <a:cubicBezTo>
                      <a:pt x="96" y="349"/>
                      <a:pt x="349" y="96"/>
                      <a:pt x="660" y="96"/>
                    </a:cubicBezTo>
                    <a:cubicBezTo>
                      <a:pt x="971" y="96"/>
                      <a:pt x="1224" y="349"/>
                      <a:pt x="1224" y="660"/>
                    </a:cubicBezTo>
                    <a:cubicBezTo>
                      <a:pt x="1224" y="972"/>
                      <a:pt x="971" y="1224"/>
                      <a:pt x="660" y="1224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Freeform 9">
                <a:extLst>
                  <a:ext uri="{FF2B5EF4-FFF2-40B4-BE49-F238E27FC236}">
                    <a16:creationId xmlns:a16="http://schemas.microsoft.com/office/drawing/2014/main" id="{59BAA5D0-38F0-7303-DCFD-70933D8EC7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81225" y="1882776"/>
                <a:ext cx="1392237" cy="1390650"/>
              </a:xfrm>
              <a:custGeom>
                <a:avLst/>
                <a:gdLst>
                  <a:gd name="T0" fmla="*/ 471 w 942"/>
                  <a:gd name="T1" fmla="*/ 0 h 941"/>
                  <a:gd name="T2" fmla="*/ 0 w 942"/>
                  <a:gd name="T3" fmla="*/ 470 h 941"/>
                  <a:gd name="T4" fmla="*/ 471 w 942"/>
                  <a:gd name="T5" fmla="*/ 941 h 941"/>
                  <a:gd name="T6" fmla="*/ 942 w 942"/>
                  <a:gd name="T7" fmla="*/ 470 h 941"/>
                  <a:gd name="T8" fmla="*/ 471 w 942"/>
                  <a:gd name="T9" fmla="*/ 0 h 941"/>
                  <a:gd name="T10" fmla="*/ 471 w 942"/>
                  <a:gd name="T11" fmla="*/ 854 h 941"/>
                  <a:gd name="T12" fmla="*/ 87 w 942"/>
                  <a:gd name="T13" fmla="*/ 470 h 941"/>
                  <a:gd name="T14" fmla="*/ 471 w 942"/>
                  <a:gd name="T15" fmla="*/ 86 h 941"/>
                  <a:gd name="T16" fmla="*/ 855 w 942"/>
                  <a:gd name="T17" fmla="*/ 470 h 941"/>
                  <a:gd name="T18" fmla="*/ 471 w 942"/>
                  <a:gd name="T19" fmla="*/ 854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2" h="941">
                    <a:moveTo>
                      <a:pt x="471" y="0"/>
                    </a:moveTo>
                    <a:cubicBezTo>
                      <a:pt x="211" y="0"/>
                      <a:pt x="0" y="210"/>
                      <a:pt x="0" y="470"/>
                    </a:cubicBezTo>
                    <a:cubicBezTo>
                      <a:pt x="0" y="730"/>
                      <a:pt x="211" y="941"/>
                      <a:pt x="471" y="941"/>
                    </a:cubicBezTo>
                    <a:cubicBezTo>
                      <a:pt x="731" y="941"/>
                      <a:pt x="942" y="730"/>
                      <a:pt x="942" y="470"/>
                    </a:cubicBezTo>
                    <a:cubicBezTo>
                      <a:pt x="942" y="210"/>
                      <a:pt x="731" y="0"/>
                      <a:pt x="471" y="0"/>
                    </a:cubicBezTo>
                    <a:close/>
                    <a:moveTo>
                      <a:pt x="471" y="854"/>
                    </a:moveTo>
                    <a:cubicBezTo>
                      <a:pt x="259" y="854"/>
                      <a:pt x="87" y="682"/>
                      <a:pt x="87" y="470"/>
                    </a:cubicBezTo>
                    <a:cubicBezTo>
                      <a:pt x="87" y="258"/>
                      <a:pt x="259" y="86"/>
                      <a:pt x="471" y="86"/>
                    </a:cubicBezTo>
                    <a:cubicBezTo>
                      <a:pt x="683" y="86"/>
                      <a:pt x="855" y="258"/>
                      <a:pt x="855" y="470"/>
                    </a:cubicBezTo>
                    <a:cubicBezTo>
                      <a:pt x="855" y="682"/>
                      <a:pt x="683" y="854"/>
                      <a:pt x="471" y="854"/>
                    </a:cubicBez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" name="Freeform 10">
                <a:extLst>
                  <a:ext uri="{FF2B5EF4-FFF2-40B4-BE49-F238E27FC236}">
                    <a16:creationId xmlns:a16="http://schemas.microsoft.com/office/drawing/2014/main" id="{AC3C192C-8F2B-64B6-AF87-77AD926AC5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68563" y="2168526"/>
                <a:ext cx="819150" cy="819150"/>
              </a:xfrm>
              <a:custGeom>
                <a:avLst/>
                <a:gdLst>
                  <a:gd name="T0" fmla="*/ 277 w 554"/>
                  <a:gd name="T1" fmla="*/ 0 h 555"/>
                  <a:gd name="T2" fmla="*/ 0 w 554"/>
                  <a:gd name="T3" fmla="*/ 277 h 555"/>
                  <a:gd name="T4" fmla="*/ 277 w 554"/>
                  <a:gd name="T5" fmla="*/ 555 h 555"/>
                  <a:gd name="T6" fmla="*/ 554 w 554"/>
                  <a:gd name="T7" fmla="*/ 277 h 555"/>
                  <a:gd name="T8" fmla="*/ 277 w 554"/>
                  <a:gd name="T9" fmla="*/ 0 h 555"/>
                  <a:gd name="T10" fmla="*/ 277 w 554"/>
                  <a:gd name="T11" fmla="*/ 464 h 555"/>
                  <a:gd name="T12" fmla="*/ 90 w 554"/>
                  <a:gd name="T13" fmla="*/ 277 h 555"/>
                  <a:gd name="T14" fmla="*/ 277 w 554"/>
                  <a:gd name="T15" fmla="*/ 91 h 555"/>
                  <a:gd name="T16" fmla="*/ 464 w 554"/>
                  <a:gd name="T17" fmla="*/ 277 h 555"/>
                  <a:gd name="T18" fmla="*/ 277 w 554"/>
                  <a:gd name="T19" fmla="*/ 464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4" h="555">
                    <a:moveTo>
                      <a:pt x="277" y="0"/>
                    </a:moveTo>
                    <a:cubicBezTo>
                      <a:pt x="124" y="0"/>
                      <a:pt x="0" y="124"/>
                      <a:pt x="0" y="277"/>
                    </a:cubicBezTo>
                    <a:cubicBezTo>
                      <a:pt x="0" y="430"/>
                      <a:pt x="124" y="555"/>
                      <a:pt x="277" y="555"/>
                    </a:cubicBezTo>
                    <a:cubicBezTo>
                      <a:pt x="430" y="555"/>
                      <a:pt x="554" y="430"/>
                      <a:pt x="554" y="277"/>
                    </a:cubicBezTo>
                    <a:cubicBezTo>
                      <a:pt x="554" y="124"/>
                      <a:pt x="430" y="0"/>
                      <a:pt x="277" y="0"/>
                    </a:cubicBezTo>
                    <a:close/>
                    <a:moveTo>
                      <a:pt x="277" y="464"/>
                    </a:moveTo>
                    <a:cubicBezTo>
                      <a:pt x="174" y="464"/>
                      <a:pt x="90" y="380"/>
                      <a:pt x="90" y="277"/>
                    </a:cubicBezTo>
                    <a:cubicBezTo>
                      <a:pt x="90" y="174"/>
                      <a:pt x="174" y="91"/>
                      <a:pt x="277" y="91"/>
                    </a:cubicBezTo>
                    <a:cubicBezTo>
                      <a:pt x="380" y="91"/>
                      <a:pt x="464" y="174"/>
                      <a:pt x="464" y="277"/>
                    </a:cubicBezTo>
                    <a:cubicBezTo>
                      <a:pt x="464" y="380"/>
                      <a:pt x="380" y="464"/>
                      <a:pt x="277" y="464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76">
              <a:extLst>
                <a:ext uri="{FF2B5EF4-FFF2-40B4-BE49-F238E27FC236}">
                  <a16:creationId xmlns:a16="http://schemas.microsoft.com/office/drawing/2014/main" id="{94123519-59CF-AD8C-E9D2-B367FB844DD4}"/>
                </a:ext>
              </a:extLst>
            </p:cNvPr>
            <p:cNvGrpSpPr/>
            <p:nvPr/>
          </p:nvGrpSpPr>
          <p:grpSpPr>
            <a:xfrm>
              <a:off x="4900670" y="2642416"/>
              <a:ext cx="1158120" cy="979316"/>
              <a:chOff x="1508126" y="1417638"/>
              <a:chExt cx="1373187" cy="1160463"/>
            </a:xfrm>
          </p:grpSpPr>
          <p:sp>
            <p:nvSpPr>
              <p:cNvPr id="11" name="Freeform 11">
                <a:extLst>
                  <a:ext uri="{FF2B5EF4-FFF2-40B4-BE49-F238E27FC236}">
                    <a16:creationId xmlns:a16="http://schemas.microsoft.com/office/drawing/2014/main" id="{93711FEE-5443-CA99-2755-FA658FA66DB2}"/>
                  </a:ext>
                </a:extLst>
              </p:cNvPr>
              <p:cNvSpPr/>
              <p:nvPr/>
            </p:nvSpPr>
            <p:spPr bwMode="auto">
              <a:xfrm>
                <a:off x="1508126" y="1636713"/>
                <a:ext cx="444500" cy="239713"/>
              </a:xfrm>
              <a:custGeom>
                <a:avLst/>
                <a:gdLst>
                  <a:gd name="T0" fmla="*/ 280 w 280"/>
                  <a:gd name="T1" fmla="*/ 117 h 151"/>
                  <a:gd name="T2" fmla="*/ 146 w 280"/>
                  <a:gd name="T3" fmla="*/ 151 h 151"/>
                  <a:gd name="T4" fmla="*/ 0 w 280"/>
                  <a:gd name="T5" fmla="*/ 33 h 151"/>
                  <a:gd name="T6" fmla="*/ 134 w 280"/>
                  <a:gd name="T7" fmla="*/ 0 h 151"/>
                  <a:gd name="T8" fmla="*/ 280 w 280"/>
                  <a:gd name="T9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151">
                    <a:moveTo>
                      <a:pt x="280" y="117"/>
                    </a:moveTo>
                    <a:lnTo>
                      <a:pt x="146" y="151"/>
                    </a:lnTo>
                    <a:lnTo>
                      <a:pt x="0" y="33"/>
                    </a:lnTo>
                    <a:lnTo>
                      <a:pt x="134" y="0"/>
                    </a:lnTo>
                    <a:lnTo>
                      <a:pt x="280" y="1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12">
                <a:extLst>
                  <a:ext uri="{FF2B5EF4-FFF2-40B4-BE49-F238E27FC236}">
                    <a16:creationId xmlns:a16="http://schemas.microsoft.com/office/drawing/2014/main" id="{41E203FC-845B-3F2D-56C1-5E992FF557BC}"/>
                  </a:ext>
                </a:extLst>
              </p:cNvPr>
              <p:cNvSpPr/>
              <p:nvPr/>
            </p:nvSpPr>
            <p:spPr bwMode="auto">
              <a:xfrm>
                <a:off x="1720850" y="1417638"/>
                <a:ext cx="238125" cy="404813"/>
              </a:xfrm>
              <a:custGeom>
                <a:avLst/>
                <a:gdLst>
                  <a:gd name="T0" fmla="*/ 146 w 150"/>
                  <a:gd name="T1" fmla="*/ 255 h 255"/>
                  <a:gd name="T2" fmla="*/ 150 w 150"/>
                  <a:gd name="T3" fmla="*/ 117 h 255"/>
                  <a:gd name="T4" fmla="*/ 4 w 150"/>
                  <a:gd name="T5" fmla="*/ 0 h 255"/>
                  <a:gd name="T6" fmla="*/ 0 w 150"/>
                  <a:gd name="T7" fmla="*/ 138 h 255"/>
                  <a:gd name="T8" fmla="*/ 146 w 15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55">
                    <a:moveTo>
                      <a:pt x="146" y="255"/>
                    </a:moveTo>
                    <a:lnTo>
                      <a:pt x="150" y="117"/>
                    </a:lnTo>
                    <a:lnTo>
                      <a:pt x="4" y="0"/>
                    </a:lnTo>
                    <a:lnTo>
                      <a:pt x="0" y="138"/>
                    </a:lnTo>
                    <a:lnTo>
                      <a:pt x="146" y="25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id="{B50B0E42-4C4B-E472-8AC5-3A9B8E1224FA}"/>
                  </a:ext>
                </a:extLst>
              </p:cNvPr>
              <p:cNvSpPr/>
              <p:nvPr/>
            </p:nvSpPr>
            <p:spPr bwMode="auto">
              <a:xfrm>
                <a:off x="1660525" y="1577976"/>
                <a:ext cx="1174750" cy="965200"/>
              </a:xfrm>
              <a:custGeom>
                <a:avLst/>
                <a:gdLst>
                  <a:gd name="T0" fmla="*/ 772 w 795"/>
                  <a:gd name="T1" fmla="*/ 654 h 654"/>
                  <a:gd name="T2" fmla="*/ 759 w 795"/>
                  <a:gd name="T3" fmla="*/ 649 h 654"/>
                  <a:gd name="T4" fmla="*/ 10 w 795"/>
                  <a:gd name="T5" fmla="*/ 39 h 654"/>
                  <a:gd name="T6" fmla="*/ 7 w 795"/>
                  <a:gd name="T7" fmla="*/ 10 h 654"/>
                  <a:gd name="T8" fmla="*/ 36 w 795"/>
                  <a:gd name="T9" fmla="*/ 8 h 654"/>
                  <a:gd name="T10" fmla="*/ 785 w 795"/>
                  <a:gd name="T11" fmla="*/ 618 h 654"/>
                  <a:gd name="T12" fmla="*/ 788 w 795"/>
                  <a:gd name="T13" fmla="*/ 646 h 654"/>
                  <a:gd name="T14" fmla="*/ 772 w 795"/>
                  <a:gd name="T15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5" h="654">
                    <a:moveTo>
                      <a:pt x="772" y="654"/>
                    </a:moveTo>
                    <a:cubicBezTo>
                      <a:pt x="768" y="654"/>
                      <a:pt x="763" y="652"/>
                      <a:pt x="759" y="64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" y="32"/>
                      <a:pt x="0" y="19"/>
                      <a:pt x="7" y="10"/>
                    </a:cubicBezTo>
                    <a:cubicBezTo>
                      <a:pt x="14" y="2"/>
                      <a:pt x="27" y="0"/>
                      <a:pt x="36" y="8"/>
                    </a:cubicBezTo>
                    <a:cubicBezTo>
                      <a:pt x="785" y="618"/>
                      <a:pt x="785" y="618"/>
                      <a:pt x="785" y="618"/>
                    </a:cubicBezTo>
                    <a:cubicBezTo>
                      <a:pt x="794" y="625"/>
                      <a:pt x="795" y="638"/>
                      <a:pt x="788" y="646"/>
                    </a:cubicBezTo>
                    <a:cubicBezTo>
                      <a:pt x="784" y="651"/>
                      <a:pt x="778" y="654"/>
                      <a:pt x="772" y="65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8A000243-3AD4-652C-BF98-C448DE1FF896}"/>
                  </a:ext>
                </a:extLst>
              </p:cNvPr>
              <p:cNvSpPr/>
              <p:nvPr/>
            </p:nvSpPr>
            <p:spPr bwMode="auto">
              <a:xfrm>
                <a:off x="2600325" y="2459038"/>
                <a:ext cx="280987" cy="119063"/>
              </a:xfrm>
              <a:custGeom>
                <a:avLst/>
                <a:gdLst>
                  <a:gd name="T0" fmla="*/ 0 w 177"/>
                  <a:gd name="T1" fmla="*/ 12 h 75"/>
                  <a:gd name="T2" fmla="*/ 177 w 177"/>
                  <a:gd name="T3" fmla="*/ 75 h 75"/>
                  <a:gd name="T4" fmla="*/ 85 w 177"/>
                  <a:gd name="T5" fmla="*/ 0 h 75"/>
                  <a:gd name="T6" fmla="*/ 0 w 177"/>
                  <a:gd name="T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5">
                    <a:moveTo>
                      <a:pt x="0" y="12"/>
                    </a:moveTo>
                    <a:lnTo>
                      <a:pt x="177" y="75"/>
                    </a:lnTo>
                    <a:lnTo>
                      <a:pt x="8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5">
                <a:extLst>
                  <a:ext uri="{FF2B5EF4-FFF2-40B4-BE49-F238E27FC236}">
                    <a16:creationId xmlns:a16="http://schemas.microsoft.com/office/drawing/2014/main" id="{C9E49714-2715-E038-9F84-C2906BB43D6F}"/>
                  </a:ext>
                </a:extLst>
              </p:cNvPr>
              <p:cNvSpPr/>
              <p:nvPr/>
            </p:nvSpPr>
            <p:spPr bwMode="auto">
              <a:xfrm>
                <a:off x="2725738" y="2324101"/>
                <a:ext cx="155575" cy="254000"/>
              </a:xfrm>
              <a:custGeom>
                <a:avLst/>
                <a:gdLst>
                  <a:gd name="T0" fmla="*/ 6 w 98"/>
                  <a:gd name="T1" fmla="*/ 85 h 160"/>
                  <a:gd name="T2" fmla="*/ 98 w 98"/>
                  <a:gd name="T3" fmla="*/ 160 h 160"/>
                  <a:gd name="T4" fmla="*/ 0 w 98"/>
                  <a:gd name="T5" fmla="*/ 0 h 160"/>
                  <a:gd name="T6" fmla="*/ 6 w 98"/>
                  <a:gd name="T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60">
                    <a:moveTo>
                      <a:pt x="6" y="85"/>
                    </a:moveTo>
                    <a:lnTo>
                      <a:pt x="98" y="160"/>
                    </a:lnTo>
                    <a:lnTo>
                      <a:pt x="0" y="0"/>
                    </a:lnTo>
                    <a:lnTo>
                      <a:pt x="6" y="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7DE3EF4-84E0-6030-9793-5CDFD49F6B5A}"/>
              </a:ext>
            </a:extLst>
          </p:cNvPr>
          <p:cNvGrpSpPr/>
          <p:nvPr/>
        </p:nvGrpSpPr>
        <p:grpSpPr>
          <a:xfrm>
            <a:off x="3603119" y="2185076"/>
            <a:ext cx="842260" cy="842777"/>
            <a:chOff x="3603119" y="2185076"/>
            <a:chExt cx="842260" cy="842777"/>
          </a:xfrm>
        </p:grpSpPr>
        <p:sp>
          <p:nvSpPr>
            <p:cNvPr id="17" name="菱形 16">
              <a:extLst>
                <a:ext uri="{FF2B5EF4-FFF2-40B4-BE49-F238E27FC236}">
                  <a16:creationId xmlns:a16="http://schemas.microsoft.com/office/drawing/2014/main" id="{D9320D0F-2CEB-B363-0985-0A1D260B881C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407B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6EC1013-8B49-4327-D9EC-13BDE2638E04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2663835-166A-22AC-5BF3-5639F9169140}"/>
              </a:ext>
            </a:extLst>
          </p:cNvPr>
          <p:cNvGrpSpPr/>
          <p:nvPr/>
        </p:nvGrpSpPr>
        <p:grpSpPr>
          <a:xfrm>
            <a:off x="7727476" y="2185076"/>
            <a:ext cx="842260" cy="842777"/>
            <a:chOff x="3603119" y="2185076"/>
            <a:chExt cx="842260" cy="842777"/>
          </a:xfrm>
        </p:grpSpPr>
        <p:sp>
          <p:nvSpPr>
            <p:cNvPr id="27" name="菱形 26">
              <a:extLst>
                <a:ext uri="{FF2B5EF4-FFF2-40B4-BE49-F238E27FC236}">
                  <a16:creationId xmlns:a16="http://schemas.microsoft.com/office/drawing/2014/main" id="{FCE14DB7-1B1D-8AE2-F42E-571EAD02F5E3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0143D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7ABA17-683A-1BE4-7B6B-3D05D72E4E25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D8DAF93-0A48-2B19-BDB8-0EF4984AABC2}"/>
              </a:ext>
            </a:extLst>
          </p:cNvPr>
          <p:cNvGrpSpPr/>
          <p:nvPr/>
        </p:nvGrpSpPr>
        <p:grpSpPr>
          <a:xfrm>
            <a:off x="3603119" y="3994802"/>
            <a:ext cx="842260" cy="842777"/>
            <a:chOff x="3603119" y="2185076"/>
            <a:chExt cx="842260" cy="842777"/>
          </a:xfrm>
        </p:grpSpPr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A6C6A643-5B79-7242-DC3F-06EF6FF5896A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5959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E87C0CF-709A-3F6A-DB44-749555D08BFB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B36D72-696B-E6C7-B11B-3CD44984CBA5}"/>
              </a:ext>
            </a:extLst>
          </p:cNvPr>
          <p:cNvGrpSpPr/>
          <p:nvPr/>
        </p:nvGrpSpPr>
        <p:grpSpPr>
          <a:xfrm>
            <a:off x="7727476" y="3994802"/>
            <a:ext cx="842260" cy="842777"/>
            <a:chOff x="3603119" y="2185076"/>
            <a:chExt cx="842260" cy="842777"/>
          </a:xfrm>
        </p:grpSpPr>
        <p:sp>
          <p:nvSpPr>
            <p:cNvPr id="34" name="菱形 33">
              <a:extLst>
                <a:ext uri="{FF2B5EF4-FFF2-40B4-BE49-F238E27FC236}">
                  <a16:creationId xmlns:a16="http://schemas.microsoft.com/office/drawing/2014/main" id="{631AE8FD-B73E-2D50-E8B3-8ABEF638A8E0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F75E2F7-8134-C758-B75C-D67517E6FBEE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D17BE56-1BB9-EF25-F21E-53A1606E8515}"/>
              </a:ext>
            </a:extLst>
          </p:cNvPr>
          <p:cNvGrpSpPr/>
          <p:nvPr/>
        </p:nvGrpSpPr>
        <p:grpSpPr>
          <a:xfrm>
            <a:off x="8650728" y="2204482"/>
            <a:ext cx="2859096" cy="791122"/>
            <a:chOff x="-94764" y="1931934"/>
            <a:chExt cx="2859096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B30E3E9-3372-0B49-9B75-033558A8A9B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AC2F07C-97B3-69C1-0D12-06E579FBEC9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0AB8114-CE35-6298-20EA-7A2889DDB424}"/>
              </a:ext>
            </a:extLst>
          </p:cNvPr>
          <p:cNvGrpSpPr/>
          <p:nvPr/>
        </p:nvGrpSpPr>
        <p:grpSpPr>
          <a:xfrm>
            <a:off x="672183" y="2204482"/>
            <a:ext cx="2874408" cy="791122"/>
            <a:chOff x="-94764" y="1931934"/>
            <a:chExt cx="2874408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E4E5D2C-DCAD-4645-73BA-22A452C942B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47880CE-D894-57C6-CCCE-39EB05E4B15F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C11AC31-7A7D-2EFC-421B-31DE09675690}"/>
              </a:ext>
            </a:extLst>
          </p:cNvPr>
          <p:cNvGrpSpPr/>
          <p:nvPr/>
        </p:nvGrpSpPr>
        <p:grpSpPr>
          <a:xfrm>
            <a:off x="8650728" y="4006758"/>
            <a:ext cx="2859096" cy="791122"/>
            <a:chOff x="-94764" y="1931934"/>
            <a:chExt cx="2859096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EDE4968-E42F-4196-2FDA-0C171A8945C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197D022-7170-1C28-8A5C-84715E228D9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5A21E40-96C9-D68F-5363-547CD09965AA}"/>
              </a:ext>
            </a:extLst>
          </p:cNvPr>
          <p:cNvGrpSpPr/>
          <p:nvPr/>
        </p:nvGrpSpPr>
        <p:grpSpPr>
          <a:xfrm>
            <a:off x="672183" y="4006758"/>
            <a:ext cx="2874408" cy="791122"/>
            <a:chOff x="-94764" y="1931934"/>
            <a:chExt cx="2874408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A4B740F-BF54-5E97-623D-7F1BCB922F1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D61D673-A1F7-7860-49E4-01D2B2F2ED9B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926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dm3wqmp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07BFF"/>
        </a:solidFill>
        <a:ln>
          <a:noFill/>
        </a:ln>
        <a:effectLst/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2658</Words>
  <Application>Microsoft Office PowerPoint</Application>
  <PresentationFormat>宽屏</PresentationFormat>
  <Paragraphs>306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DOUYUFont2.0</vt:lpstr>
      <vt:lpstr>HarmonyOS Sans SC Light</vt:lpstr>
      <vt:lpstr>MiSans Semibold</vt:lpstr>
      <vt:lpstr>阿里巴巴普惠体 2.0 55 Regular</vt:lpstr>
      <vt:lpstr>阿里巴巴普惠体 2.0 65 Medium</vt:lpstr>
      <vt:lpstr>阿里汉仪智能黑体</vt:lpstr>
      <vt:lpstr>等线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几何插画风团队协作商务培训ppt模板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129</cp:revision>
  <dcterms:created xsi:type="dcterms:W3CDTF">2023-06-26T02:39:22Z</dcterms:created>
  <dcterms:modified xsi:type="dcterms:W3CDTF">2023-06-26T15:25:55Z</dcterms:modified>
</cp:coreProperties>
</file>