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1149" r:id="rId3"/>
    <p:sldId id="1152" r:id="rId4"/>
    <p:sldId id="1153" r:id="rId5"/>
    <p:sldId id="1154" r:id="rId6"/>
    <p:sldId id="1155" r:id="rId7"/>
    <p:sldId id="1156" r:id="rId8"/>
    <p:sldId id="1157" r:id="rId9"/>
    <p:sldId id="1159" r:id="rId10"/>
    <p:sldId id="1158" r:id="rId11"/>
    <p:sldId id="1160" r:id="rId12"/>
    <p:sldId id="1161" r:id="rId13"/>
    <p:sldId id="1162" r:id="rId14"/>
    <p:sldId id="1164" r:id="rId15"/>
    <p:sldId id="1163" r:id="rId16"/>
    <p:sldId id="1165" r:id="rId17"/>
    <p:sldId id="1166" r:id="rId18"/>
    <p:sldId id="1167" r:id="rId19"/>
    <p:sldId id="1169" r:id="rId20"/>
    <p:sldId id="1168" r:id="rId21"/>
    <p:sldId id="1170" r:id="rId22"/>
    <p:sldId id="1171" r:id="rId23"/>
    <p:sldId id="1172" r:id="rId24"/>
    <p:sldId id="1173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AF5"/>
    <a:srgbClr val="3D51D5"/>
    <a:srgbClr val="0DCDBC"/>
    <a:srgbClr val="89CA7A"/>
    <a:srgbClr val="0774C0"/>
    <a:srgbClr val="9ED5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28" autoAdjust="0"/>
  </p:normalViewPr>
  <p:slideViewPr>
    <p:cSldViewPr snapToGrid="0" showGuides="1">
      <p:cViewPr varScale="1">
        <p:scale>
          <a:sx n="76" d="100"/>
          <a:sy n="76" d="100"/>
        </p:scale>
        <p:origin x="108" y="366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1DB19-94F7-4B40-8812-DAF84C5916F2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71353-7589-46AC-AA87-C648C3C878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8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23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192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731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19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834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899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289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1155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173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988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347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7634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45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5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288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3306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75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36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049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77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150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985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17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2DAF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1427A-7C3D-F474-D46A-C1B599609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E49F9-D6C7-4781-9A1E-6796519AC7BA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2CEA07-C122-91DC-D190-C5CD5005D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DC6C72-37EF-B507-BFD1-A69CDC696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44EE-A0E7-4265-AD68-75E4A6400B0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1894EF5-3BE2-ABC4-D50E-A25CD51966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56108"/>
            <a:ext cx="12192000" cy="4901892"/>
          </a:xfrm>
          <a:custGeom>
            <a:avLst/>
            <a:gdLst>
              <a:gd name="connsiteX0" fmla="*/ 0 w 12192000"/>
              <a:gd name="connsiteY0" fmla="*/ 0 h 4901892"/>
              <a:gd name="connsiteX1" fmla="*/ 12192000 w 12192000"/>
              <a:gd name="connsiteY1" fmla="*/ 0 h 4901892"/>
              <a:gd name="connsiteX2" fmla="*/ 12192000 w 12192000"/>
              <a:gd name="connsiteY2" fmla="*/ 4901892 h 4901892"/>
              <a:gd name="connsiteX3" fmla="*/ 0 w 12192000"/>
              <a:gd name="connsiteY3" fmla="*/ 4901892 h 490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901892">
                <a:moveTo>
                  <a:pt x="0" y="0"/>
                </a:moveTo>
                <a:lnTo>
                  <a:pt x="12192000" y="0"/>
                </a:lnTo>
                <a:lnTo>
                  <a:pt x="12192000" y="4901892"/>
                </a:lnTo>
                <a:lnTo>
                  <a:pt x="0" y="49018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32856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bg>
      <p:bgPr>
        <a:solidFill>
          <a:srgbClr val="D2DAF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6CE56C16-467E-3196-4304-EF65FD7E8AAF}"/>
              </a:ext>
            </a:extLst>
          </p:cNvPr>
          <p:cNvSpPr txBox="1"/>
          <p:nvPr userDrawn="1"/>
        </p:nvSpPr>
        <p:spPr>
          <a:xfrm>
            <a:off x="11304587" y="6702601"/>
            <a:ext cx="581025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1427A-7C3D-F474-D46A-C1B599609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E49F9-D6C7-4781-9A1E-6796519AC7BA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2CEA07-C122-91DC-D190-C5CD5005D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DC6C72-37EF-B507-BFD1-A69CDC696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44EE-A0E7-4265-AD68-75E4A6400B0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1894EF5-3BE2-ABC4-D50E-A25CD51966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56108"/>
            <a:ext cx="12192000" cy="4901892"/>
          </a:xfrm>
          <a:custGeom>
            <a:avLst/>
            <a:gdLst>
              <a:gd name="connsiteX0" fmla="*/ 0 w 12192000"/>
              <a:gd name="connsiteY0" fmla="*/ 0 h 4901892"/>
              <a:gd name="connsiteX1" fmla="*/ 12192000 w 12192000"/>
              <a:gd name="connsiteY1" fmla="*/ 0 h 4901892"/>
              <a:gd name="connsiteX2" fmla="*/ 12192000 w 12192000"/>
              <a:gd name="connsiteY2" fmla="*/ 4901892 h 4901892"/>
              <a:gd name="connsiteX3" fmla="*/ 0 w 12192000"/>
              <a:gd name="connsiteY3" fmla="*/ 4901892 h 490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901892">
                <a:moveTo>
                  <a:pt x="0" y="0"/>
                </a:moveTo>
                <a:lnTo>
                  <a:pt x="12192000" y="0"/>
                </a:lnTo>
                <a:lnTo>
                  <a:pt x="12192000" y="4901892"/>
                </a:lnTo>
                <a:lnTo>
                  <a:pt x="0" y="4901892"/>
                </a:lnTo>
                <a:close/>
              </a:path>
            </a:pathLst>
          </a:cu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3BB349E-9307-D18B-549D-094BB2F3C9E8}"/>
              </a:ext>
            </a:extLst>
          </p:cNvPr>
          <p:cNvSpPr/>
          <p:nvPr userDrawn="1"/>
        </p:nvSpPr>
        <p:spPr>
          <a:xfrm>
            <a:off x="-207242" y="295511"/>
            <a:ext cx="1281291" cy="555940"/>
          </a:xfrm>
          <a:custGeom>
            <a:avLst/>
            <a:gdLst>
              <a:gd name="connsiteX0" fmla="*/ 68942 w 1281291"/>
              <a:gd name="connsiteY0" fmla="*/ 0 h 555940"/>
              <a:gd name="connsiteX1" fmla="*/ 252999 w 1281291"/>
              <a:gd name="connsiteY1" fmla="*/ 0 h 555940"/>
              <a:gd name="connsiteX2" fmla="*/ 998955 w 1281291"/>
              <a:gd name="connsiteY2" fmla="*/ 0 h 555940"/>
              <a:gd name="connsiteX3" fmla="*/ 1183012 w 1281291"/>
              <a:gd name="connsiteY3" fmla="*/ 0 h 555940"/>
              <a:gd name="connsiteX4" fmla="*/ 1204186 w 1281291"/>
              <a:gd name="connsiteY4" fmla="*/ 25663 h 555940"/>
              <a:gd name="connsiteX5" fmla="*/ 1281291 w 1281291"/>
              <a:gd name="connsiteY5" fmla="*/ 278088 h 555940"/>
              <a:gd name="connsiteX6" fmla="*/ 1204186 w 1281291"/>
              <a:gd name="connsiteY6" fmla="*/ 530512 h 555940"/>
              <a:gd name="connsiteX7" fmla="*/ 1183206 w 1281291"/>
              <a:gd name="connsiteY7" fmla="*/ 555940 h 555940"/>
              <a:gd name="connsiteX8" fmla="*/ 999149 w 1281291"/>
              <a:gd name="connsiteY8" fmla="*/ 555940 h 555940"/>
              <a:gd name="connsiteX9" fmla="*/ 252999 w 1281291"/>
              <a:gd name="connsiteY9" fmla="*/ 555940 h 555940"/>
              <a:gd name="connsiteX10" fmla="*/ 68942 w 1281291"/>
              <a:gd name="connsiteY10" fmla="*/ 555940 h 555940"/>
              <a:gd name="connsiteX11" fmla="*/ 0 w 1281291"/>
              <a:gd name="connsiteY11" fmla="*/ 486998 h 555940"/>
              <a:gd name="connsiteX12" fmla="*/ 0 w 1281291"/>
              <a:gd name="connsiteY12" fmla="*/ 68942 h 555940"/>
              <a:gd name="connsiteX13" fmla="*/ 68942 w 1281291"/>
              <a:gd name="connsiteY13" fmla="*/ 0 h 555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81291" h="555940">
                <a:moveTo>
                  <a:pt x="68942" y="0"/>
                </a:moveTo>
                <a:lnTo>
                  <a:pt x="252999" y="0"/>
                </a:lnTo>
                <a:lnTo>
                  <a:pt x="998955" y="0"/>
                </a:lnTo>
                <a:lnTo>
                  <a:pt x="1183012" y="0"/>
                </a:lnTo>
                <a:lnTo>
                  <a:pt x="1204186" y="25663"/>
                </a:lnTo>
                <a:cubicBezTo>
                  <a:pt x="1252866" y="97720"/>
                  <a:pt x="1281291" y="184584"/>
                  <a:pt x="1281291" y="278088"/>
                </a:cubicBezTo>
                <a:cubicBezTo>
                  <a:pt x="1281291" y="371592"/>
                  <a:pt x="1252866" y="458455"/>
                  <a:pt x="1204186" y="530512"/>
                </a:cubicBezTo>
                <a:lnTo>
                  <a:pt x="1183206" y="555940"/>
                </a:lnTo>
                <a:lnTo>
                  <a:pt x="999149" y="555940"/>
                </a:lnTo>
                <a:lnTo>
                  <a:pt x="252999" y="555940"/>
                </a:lnTo>
                <a:lnTo>
                  <a:pt x="68942" y="555940"/>
                </a:lnTo>
                <a:cubicBezTo>
                  <a:pt x="30867" y="555940"/>
                  <a:pt x="0" y="525074"/>
                  <a:pt x="0" y="486998"/>
                </a:cubicBezTo>
                <a:lnTo>
                  <a:pt x="0" y="68942"/>
                </a:lnTo>
                <a:cubicBezTo>
                  <a:pt x="0" y="30867"/>
                  <a:pt x="30867" y="0"/>
                  <a:pt x="68942" y="0"/>
                </a:cubicBezTo>
                <a:close/>
              </a:path>
            </a:pathLst>
          </a:custGeom>
          <a:solidFill>
            <a:srgbClr val="3D51D5"/>
          </a:solidFill>
          <a:ln w="25400">
            <a:solidFill>
              <a:srgbClr val="3D51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8C3D4B-8E06-D04D-6307-EC54F508DE0F}"/>
              </a:ext>
            </a:extLst>
          </p:cNvPr>
          <p:cNvGrpSpPr/>
          <p:nvPr userDrawn="1"/>
        </p:nvGrpSpPr>
        <p:grpSpPr>
          <a:xfrm>
            <a:off x="3588948" y="289984"/>
            <a:ext cx="1110496" cy="275216"/>
            <a:chOff x="3192723" y="109398"/>
            <a:chExt cx="1872577" cy="464083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63E1C5C-29BB-DCC7-DF57-98F7B876A0B9}"/>
                </a:ext>
              </a:extLst>
            </p:cNvPr>
            <p:cNvSpPr/>
            <p:nvPr/>
          </p:nvSpPr>
          <p:spPr>
            <a:xfrm>
              <a:off x="3192723" y="109398"/>
              <a:ext cx="853497" cy="218833"/>
            </a:xfrm>
            <a:prstGeom prst="roundRect">
              <a:avLst>
                <a:gd name="adj" fmla="val 50000"/>
              </a:avLst>
            </a:prstGeom>
            <a:solidFill>
              <a:srgbClr val="D2DAF5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F70087B-41DA-5099-715B-2B1E70BEE870}"/>
                </a:ext>
              </a:extLst>
            </p:cNvPr>
            <p:cNvSpPr/>
            <p:nvPr/>
          </p:nvSpPr>
          <p:spPr>
            <a:xfrm>
              <a:off x="4046220" y="470704"/>
              <a:ext cx="1019080" cy="102777"/>
            </a:xfrm>
            <a:prstGeom prst="roundRect">
              <a:avLst>
                <a:gd name="adj" fmla="val 50000"/>
              </a:avLst>
            </a:prstGeom>
            <a:solidFill>
              <a:srgbClr val="D2DA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1D999C7-80CA-CFEC-A316-D302571AA686}"/>
              </a:ext>
            </a:extLst>
          </p:cNvPr>
          <p:cNvSpPr/>
          <p:nvPr userDrawn="1"/>
        </p:nvSpPr>
        <p:spPr>
          <a:xfrm>
            <a:off x="7480300" y="6547202"/>
            <a:ext cx="4711700" cy="310798"/>
          </a:xfrm>
          <a:custGeom>
            <a:avLst/>
            <a:gdLst>
              <a:gd name="connsiteX0" fmla="*/ 310798 w 4711700"/>
              <a:gd name="connsiteY0" fmla="*/ 0 h 310798"/>
              <a:gd name="connsiteX1" fmla="*/ 4711700 w 4711700"/>
              <a:gd name="connsiteY1" fmla="*/ 0 h 310798"/>
              <a:gd name="connsiteX2" fmla="*/ 4711700 w 4711700"/>
              <a:gd name="connsiteY2" fmla="*/ 310798 h 310798"/>
              <a:gd name="connsiteX3" fmla="*/ 0 w 4711700"/>
              <a:gd name="connsiteY3" fmla="*/ 310798 h 310798"/>
              <a:gd name="connsiteX4" fmla="*/ 310798 w 4711700"/>
              <a:gd name="connsiteY4" fmla="*/ 0 h 310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1700" h="310798">
                <a:moveTo>
                  <a:pt x="310798" y="0"/>
                </a:moveTo>
                <a:lnTo>
                  <a:pt x="4711700" y="0"/>
                </a:lnTo>
                <a:lnTo>
                  <a:pt x="4711700" y="310798"/>
                </a:lnTo>
                <a:lnTo>
                  <a:pt x="0" y="310798"/>
                </a:lnTo>
                <a:cubicBezTo>
                  <a:pt x="0" y="139149"/>
                  <a:pt x="139149" y="0"/>
                  <a:pt x="310798" y="0"/>
                </a:cubicBezTo>
                <a:close/>
              </a:path>
            </a:pathLst>
          </a:cu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2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7962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D93DC9-967C-2696-DED0-948B25CD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31EFBD-B748-7554-1FD3-85A73F619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95F63D-8809-E656-7E6B-1BCA885098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E49F9-D6C7-4781-9A1E-6796519AC7BA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7E16E2-C6FD-A4ED-A79C-06CAAD3D5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E5CE1B-0B2E-7D12-2127-1F7C6E0868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C44EE-A0E7-4265-AD68-75E4A6400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5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1260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2119313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3231979" y="652871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725714" y="749301"/>
            <a:ext cx="3509806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652BF76F-E1EC-DA07-C43F-48768E997A95}"/>
              </a:ext>
            </a:extLst>
          </p:cNvPr>
          <p:cNvSpPr/>
          <p:nvPr/>
        </p:nvSpPr>
        <p:spPr>
          <a:xfrm>
            <a:off x="5346357" y="308481"/>
            <a:ext cx="6250558" cy="6241038"/>
          </a:xfrm>
          <a:prstGeom prst="arc">
            <a:avLst>
              <a:gd name="adj1" fmla="val 15623225"/>
              <a:gd name="adj2" fmla="val 8854787"/>
            </a:avLst>
          </a:prstGeom>
          <a:ln w="12700" cap="rnd" cmpd="sng" algn="ctr">
            <a:gradFill flip="none" rotWithShape="1">
              <a:gsLst>
                <a:gs pos="0">
                  <a:srgbClr val="3D51D5"/>
                </a:gs>
                <a:gs pos="100000">
                  <a:srgbClr val="D2DAF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32D209F9-D816-22EB-4ED4-0681029D3EF4}"/>
              </a:ext>
            </a:extLst>
          </p:cNvPr>
          <p:cNvSpPr/>
          <p:nvPr/>
        </p:nvSpPr>
        <p:spPr>
          <a:xfrm>
            <a:off x="6434929" y="1424569"/>
            <a:ext cx="4073414" cy="4008864"/>
          </a:xfrm>
          <a:prstGeom prst="arc">
            <a:avLst>
              <a:gd name="adj1" fmla="val 13717665"/>
              <a:gd name="adj2" fmla="val 7530227"/>
            </a:avLst>
          </a:prstGeom>
          <a:ln w="63500" cap="rnd" cmpd="sng" algn="ctr">
            <a:gradFill flip="none" rotWithShape="1">
              <a:gsLst>
                <a:gs pos="100000">
                  <a:srgbClr val="3D51D5"/>
                </a:gs>
                <a:gs pos="0">
                  <a:srgbClr val="D2DAF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A8D956E-1FA2-A308-0F86-AE11088094C0}"/>
              </a:ext>
            </a:extLst>
          </p:cNvPr>
          <p:cNvSpPr/>
          <p:nvPr/>
        </p:nvSpPr>
        <p:spPr>
          <a:xfrm>
            <a:off x="5991225" y="904875"/>
            <a:ext cx="5048250" cy="5048250"/>
          </a:xfrm>
          <a:prstGeom prst="arc">
            <a:avLst>
              <a:gd name="adj1" fmla="val 13871393"/>
              <a:gd name="adj2" fmla="val 7666723"/>
            </a:avLst>
          </a:prstGeom>
          <a:ln w="381000" cap="rnd">
            <a:gradFill>
              <a:gsLst>
                <a:gs pos="9000">
                  <a:srgbClr val="3D51D5"/>
                </a:gs>
                <a:gs pos="100000">
                  <a:srgbClr val="D2DAF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48A8D24-0CD0-7B49-3F5F-A5C93546812B}"/>
              </a:ext>
            </a:extLst>
          </p:cNvPr>
          <p:cNvSpPr/>
          <p:nvPr/>
        </p:nvSpPr>
        <p:spPr>
          <a:xfrm>
            <a:off x="0" y="2009775"/>
            <a:ext cx="10106026" cy="2838450"/>
          </a:xfrm>
          <a:custGeom>
            <a:avLst/>
            <a:gdLst>
              <a:gd name="connsiteX0" fmla="*/ 0 w 10106026"/>
              <a:gd name="connsiteY0" fmla="*/ 0 h 2838450"/>
              <a:gd name="connsiteX1" fmla="*/ 8686801 w 10106026"/>
              <a:gd name="connsiteY1" fmla="*/ 0 h 2838450"/>
              <a:gd name="connsiteX2" fmla="*/ 10106026 w 10106026"/>
              <a:gd name="connsiteY2" fmla="*/ 1419225 h 2838450"/>
              <a:gd name="connsiteX3" fmla="*/ 8686801 w 10106026"/>
              <a:gd name="connsiteY3" fmla="*/ 2838450 h 2838450"/>
              <a:gd name="connsiteX4" fmla="*/ 0 w 10106026"/>
              <a:gd name="connsiteY4" fmla="*/ 2838450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026" h="2838450">
                <a:moveTo>
                  <a:pt x="0" y="0"/>
                </a:moveTo>
                <a:lnTo>
                  <a:pt x="8686801" y="0"/>
                </a:lnTo>
                <a:cubicBezTo>
                  <a:pt x="9470617" y="0"/>
                  <a:pt x="10106026" y="635409"/>
                  <a:pt x="10106026" y="1419225"/>
                </a:cubicBezTo>
                <a:cubicBezTo>
                  <a:pt x="10106026" y="2203041"/>
                  <a:pt x="9470617" y="2838450"/>
                  <a:pt x="8686801" y="2838450"/>
                </a:cubicBezTo>
                <a:lnTo>
                  <a:pt x="0" y="2838450"/>
                </a:lnTo>
                <a:close/>
              </a:path>
            </a:pathLst>
          </a:cu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7015F5A-82C3-5C52-ADAB-DB3212E08D08}"/>
              </a:ext>
            </a:extLst>
          </p:cNvPr>
          <p:cNvSpPr txBox="1"/>
          <p:nvPr/>
        </p:nvSpPr>
        <p:spPr>
          <a:xfrm>
            <a:off x="1537091" y="2695752"/>
            <a:ext cx="6561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几何风商务总结汇报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DC7B9E-56D0-9C0A-8065-378500353393}"/>
              </a:ext>
            </a:extLst>
          </p:cNvPr>
          <p:cNvGrpSpPr/>
          <p:nvPr/>
        </p:nvGrpSpPr>
        <p:grpSpPr>
          <a:xfrm>
            <a:off x="1537091" y="5187770"/>
            <a:ext cx="4481054" cy="342544"/>
            <a:chOff x="4289813" y="5868701"/>
            <a:chExt cx="2419015" cy="34254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FBA765-C10A-77A3-BB9E-34928A6823C6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1EF951A-F9DA-173E-C157-344B456BEFA5}"/>
                </a:ext>
              </a:extLst>
            </p:cNvPr>
            <p:cNvSpPr txBox="1"/>
            <p:nvPr/>
          </p:nvSpPr>
          <p:spPr>
            <a:xfrm>
              <a:off x="5610216" y="5872691"/>
              <a:ext cx="1098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2023.06.27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5A4A75B-3792-111A-CB3F-6261868DE426}"/>
              </a:ext>
            </a:extLst>
          </p:cNvPr>
          <p:cNvSpPr txBox="1"/>
          <p:nvPr/>
        </p:nvSpPr>
        <p:spPr>
          <a:xfrm>
            <a:off x="2078104" y="3801984"/>
            <a:ext cx="5479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工作计划 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述职报告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52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02</a:t>
            </a:r>
            <a:endParaRPr lang="zh-CN" altLang="en-US" sz="4000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07FB3F9-B563-3AA0-D6EE-0118D5109062}"/>
              </a:ext>
            </a:extLst>
          </p:cNvPr>
          <p:cNvSpPr/>
          <p:nvPr/>
        </p:nvSpPr>
        <p:spPr>
          <a:xfrm>
            <a:off x="4560514" y="1293025"/>
            <a:ext cx="3088508" cy="4556232"/>
          </a:xfrm>
          <a:prstGeom prst="roundRect">
            <a:avLst>
              <a:gd name="adj" fmla="val 7268"/>
            </a:avLst>
          </a:pr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>
              <a:solidFill>
                <a:srgbClr val="F8F8F8"/>
              </a:solidFill>
              <a:cs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B774F83-8F7F-921A-DA9B-268E9A26BFA1}"/>
              </a:ext>
            </a:extLst>
          </p:cNvPr>
          <p:cNvSpPr/>
          <p:nvPr/>
        </p:nvSpPr>
        <p:spPr>
          <a:xfrm>
            <a:off x="1073224" y="1525253"/>
            <a:ext cx="3088508" cy="4091776"/>
          </a:xfrm>
          <a:prstGeom prst="roundRect">
            <a:avLst>
              <a:gd name="adj" fmla="val 7268"/>
            </a:avLst>
          </a:prstGeom>
          <a:solidFill>
            <a:srgbClr val="D2DAF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>
              <a:solidFill>
                <a:srgbClr val="F8F8F8"/>
              </a:solidFill>
              <a:cs typeface="+mn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8A8D141-CA3C-9957-9715-339BE1C8C8D0}"/>
              </a:ext>
            </a:extLst>
          </p:cNvPr>
          <p:cNvSpPr/>
          <p:nvPr/>
        </p:nvSpPr>
        <p:spPr>
          <a:xfrm>
            <a:off x="8047805" y="1525253"/>
            <a:ext cx="3088508" cy="4091776"/>
          </a:xfrm>
          <a:prstGeom prst="roundRect">
            <a:avLst>
              <a:gd name="adj" fmla="val 7268"/>
            </a:avLst>
          </a:prstGeom>
          <a:solidFill>
            <a:srgbClr val="D2DAF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>
              <a:solidFill>
                <a:srgbClr val="F8F8F8"/>
              </a:solidFill>
              <a:cs typeface="+mn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6BA85EF-81FF-66C6-61C2-DFED1CB721E9}"/>
              </a:ext>
            </a:extLst>
          </p:cNvPr>
          <p:cNvGrpSpPr/>
          <p:nvPr/>
        </p:nvGrpSpPr>
        <p:grpSpPr>
          <a:xfrm>
            <a:off x="2255528" y="2640512"/>
            <a:ext cx="723900" cy="723900"/>
            <a:chOff x="2255528" y="1963964"/>
            <a:chExt cx="723900" cy="723900"/>
          </a:xfrm>
          <a:solidFill>
            <a:srgbClr val="3D51D5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09F3EEB-C1F5-2ECF-6B93-45C9C24ED105}"/>
                </a:ext>
              </a:extLst>
            </p:cNvPr>
            <p:cNvSpPr/>
            <p:nvPr/>
          </p:nvSpPr>
          <p:spPr>
            <a:xfrm>
              <a:off x="2255528" y="1963964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642C5F5-9616-8452-2045-388E0D6A2B39}"/>
                </a:ext>
              </a:extLst>
            </p:cNvPr>
            <p:cNvSpPr/>
            <p:nvPr/>
          </p:nvSpPr>
          <p:spPr>
            <a:xfrm>
              <a:off x="2598428" y="2135414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DB5D5E9-D335-247A-615B-7DAC36EE488C}"/>
                </a:ext>
              </a:extLst>
            </p:cNvPr>
            <p:cNvSpPr/>
            <p:nvPr/>
          </p:nvSpPr>
          <p:spPr>
            <a:xfrm>
              <a:off x="2598428" y="205921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D68A9AB-C365-5602-D471-3A9B8724318F}"/>
                </a:ext>
              </a:extLst>
            </p:cNvPr>
            <p:cNvSpPr/>
            <p:nvPr/>
          </p:nvSpPr>
          <p:spPr>
            <a:xfrm>
              <a:off x="2598428" y="255451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FECDB45-D0C1-371C-4E16-81E7F68FAFA8}"/>
                </a:ext>
              </a:extLst>
            </p:cNvPr>
            <p:cNvSpPr/>
            <p:nvPr/>
          </p:nvSpPr>
          <p:spPr>
            <a:xfrm>
              <a:off x="2350778" y="230686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E907629-5679-7FD2-6A6E-BC22F045175F}"/>
                </a:ext>
              </a:extLst>
            </p:cNvPr>
            <p:cNvSpPr/>
            <p:nvPr/>
          </p:nvSpPr>
          <p:spPr>
            <a:xfrm>
              <a:off x="2846078" y="2306864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104EC4B-B213-156E-CF09-156C11F6F92C}"/>
              </a:ext>
            </a:extLst>
          </p:cNvPr>
          <p:cNvGrpSpPr/>
          <p:nvPr/>
        </p:nvGrpSpPr>
        <p:grpSpPr>
          <a:xfrm>
            <a:off x="9201534" y="2608603"/>
            <a:ext cx="782002" cy="787718"/>
            <a:chOff x="9201534" y="1810220"/>
            <a:chExt cx="782002" cy="787718"/>
          </a:xfrm>
          <a:solidFill>
            <a:srgbClr val="3D51D5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B9DD07D-1D26-06EB-44CB-60DAF0E3A73F}"/>
                </a:ext>
              </a:extLst>
            </p:cNvPr>
            <p:cNvSpPr/>
            <p:nvPr/>
          </p:nvSpPr>
          <p:spPr>
            <a:xfrm>
              <a:off x="9487284" y="1810220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0199ABD-5A17-ECCC-B46A-BA66AFE4F637}"/>
                </a:ext>
              </a:extLst>
            </p:cNvPr>
            <p:cNvSpPr/>
            <p:nvPr/>
          </p:nvSpPr>
          <p:spPr>
            <a:xfrm>
              <a:off x="9201534" y="2169313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428836E-EA0F-16DF-8BFD-B2D0259D564F}"/>
                </a:ext>
              </a:extLst>
            </p:cNvPr>
            <p:cNvSpPr/>
            <p:nvPr/>
          </p:nvSpPr>
          <p:spPr>
            <a:xfrm>
              <a:off x="9703501" y="2169313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C043C89-7C2F-D0F7-79AE-B5B538257FD3}"/>
                </a:ext>
              </a:extLst>
            </p:cNvPr>
            <p:cNvSpPr/>
            <p:nvPr/>
          </p:nvSpPr>
          <p:spPr>
            <a:xfrm>
              <a:off x="9281313" y="1919757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0FC8A2-FB28-D72A-C579-817108F02CE1}"/>
              </a:ext>
            </a:extLst>
          </p:cNvPr>
          <p:cNvGrpSpPr/>
          <p:nvPr/>
        </p:nvGrpSpPr>
        <p:grpSpPr>
          <a:xfrm>
            <a:off x="5754909" y="1826413"/>
            <a:ext cx="693515" cy="761999"/>
            <a:chOff x="5754909" y="1826413"/>
            <a:chExt cx="693515" cy="761999"/>
          </a:xfrm>
          <a:solidFill>
            <a:schemeClr val="bg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017047-96C6-EC7A-4EC2-2859A86B072E}"/>
                </a:ext>
              </a:extLst>
            </p:cNvPr>
            <p:cNvSpPr/>
            <p:nvPr/>
          </p:nvSpPr>
          <p:spPr>
            <a:xfrm>
              <a:off x="5830824" y="2214556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7E85A3E-1765-C599-EA58-E748F481BEF7}"/>
                </a:ext>
              </a:extLst>
            </p:cNvPr>
            <p:cNvSpPr/>
            <p:nvPr/>
          </p:nvSpPr>
          <p:spPr>
            <a:xfrm>
              <a:off x="6226016" y="2214556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3A686A7-D462-B658-20C5-E7119255973E}"/>
                </a:ext>
              </a:extLst>
            </p:cNvPr>
            <p:cNvSpPr/>
            <p:nvPr/>
          </p:nvSpPr>
          <p:spPr>
            <a:xfrm>
              <a:off x="5756709" y="2382863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498C1BE-FBA6-A811-469B-35E8EE159476}"/>
                </a:ext>
              </a:extLst>
            </p:cNvPr>
            <p:cNvSpPr/>
            <p:nvPr/>
          </p:nvSpPr>
          <p:spPr>
            <a:xfrm>
              <a:off x="6179724" y="2382862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8208072-FF6A-B30F-78B8-DB66F65F5415}"/>
                </a:ext>
              </a:extLst>
            </p:cNvPr>
            <p:cNvSpPr/>
            <p:nvPr/>
          </p:nvSpPr>
          <p:spPr>
            <a:xfrm>
              <a:off x="5954256" y="2440583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A684C93-9E4B-C07D-8F4E-E48C043988EE}"/>
                </a:ext>
              </a:extLst>
            </p:cNvPr>
            <p:cNvSpPr/>
            <p:nvPr/>
          </p:nvSpPr>
          <p:spPr>
            <a:xfrm>
              <a:off x="6028467" y="2272183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E0721CF-63D1-67F9-991C-C065FA20BDCD}"/>
                </a:ext>
              </a:extLst>
            </p:cNvPr>
            <p:cNvSpPr/>
            <p:nvPr/>
          </p:nvSpPr>
          <p:spPr>
            <a:xfrm>
              <a:off x="5754909" y="1826413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702AE5C-0EB4-581A-461E-325122D401CE}"/>
              </a:ext>
            </a:extLst>
          </p:cNvPr>
          <p:cNvGrpSpPr/>
          <p:nvPr/>
        </p:nvGrpSpPr>
        <p:grpSpPr>
          <a:xfrm>
            <a:off x="4978216" y="3720511"/>
            <a:ext cx="2235567" cy="1021955"/>
            <a:chOff x="-166778" y="1931934"/>
            <a:chExt cx="2235567" cy="10219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8FA1C6-A964-4812-F30F-FEE5040E98C0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0BAF7FC-7EE9-35A8-E9C3-F8F93C81B13D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D1695F9-C259-5129-2485-D2B1BF8E2E80}"/>
              </a:ext>
            </a:extLst>
          </p:cNvPr>
          <p:cNvGrpSpPr/>
          <p:nvPr/>
        </p:nvGrpSpPr>
        <p:grpSpPr>
          <a:xfrm>
            <a:off x="1480644" y="3832140"/>
            <a:ext cx="2235567" cy="1021955"/>
            <a:chOff x="-166778" y="1931934"/>
            <a:chExt cx="2235567" cy="10219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2BF215F-8B63-6676-44F3-D65EFA9B495B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3081713-9655-1BDE-E850-7F96F53C1D51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D3D96F5-2CAD-9ABB-512F-D59AE68349E4}"/>
              </a:ext>
            </a:extLst>
          </p:cNvPr>
          <p:cNvGrpSpPr/>
          <p:nvPr/>
        </p:nvGrpSpPr>
        <p:grpSpPr>
          <a:xfrm>
            <a:off x="8474275" y="3832140"/>
            <a:ext cx="2235567" cy="1021955"/>
            <a:chOff x="-166778" y="1931934"/>
            <a:chExt cx="2235567" cy="10219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22A7B57-5D1C-7C70-97A7-AC9B480095CE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F492E23-A74E-0122-3CC3-3DB0B17056C1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663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02</a:t>
            </a:r>
            <a:endParaRPr lang="zh-CN" altLang="en-US" sz="4000" dirty="0"/>
          </a:p>
        </p:txBody>
      </p:sp>
      <p:sp>
        <p:nvSpPr>
          <p:cNvPr id="3" name="Shape 533">
            <a:extLst>
              <a:ext uri="{FF2B5EF4-FFF2-40B4-BE49-F238E27FC236}">
                <a16:creationId xmlns:a16="http://schemas.microsoft.com/office/drawing/2014/main" id="{CA616A44-3E55-DD1B-24E7-20B3FF1D2CFE}"/>
              </a:ext>
            </a:extLst>
          </p:cNvPr>
          <p:cNvSpPr/>
          <p:nvPr/>
        </p:nvSpPr>
        <p:spPr>
          <a:xfrm>
            <a:off x="7567512" y="2931344"/>
            <a:ext cx="3316678" cy="679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534">
            <a:extLst>
              <a:ext uri="{FF2B5EF4-FFF2-40B4-BE49-F238E27FC236}">
                <a16:creationId xmlns:a16="http://schemas.microsoft.com/office/drawing/2014/main" id="{6FED6ECC-3678-817F-25BF-E51E05BC6D30}"/>
              </a:ext>
            </a:extLst>
          </p:cNvPr>
          <p:cNvSpPr/>
          <p:nvPr/>
        </p:nvSpPr>
        <p:spPr>
          <a:xfrm>
            <a:off x="7208936" y="2931344"/>
            <a:ext cx="363997" cy="679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9340"/>
                </a:lnTo>
                <a:lnTo>
                  <a:pt x="0" y="13486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536">
            <a:extLst>
              <a:ext uri="{FF2B5EF4-FFF2-40B4-BE49-F238E27FC236}">
                <a16:creationId xmlns:a16="http://schemas.microsoft.com/office/drawing/2014/main" id="{2DF50B4A-381D-F3A8-9A4A-01C0CB9758CB}"/>
              </a:ext>
            </a:extLst>
          </p:cNvPr>
          <p:cNvSpPr/>
          <p:nvPr/>
        </p:nvSpPr>
        <p:spPr>
          <a:xfrm>
            <a:off x="4645778" y="2931344"/>
            <a:ext cx="363998" cy="679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9340"/>
                </a:lnTo>
                <a:lnTo>
                  <a:pt x="21600" y="13486"/>
                </a:lnTo>
                <a:lnTo>
                  <a:pt x="0" y="21600"/>
                </a:lnTo>
                <a:cubicBezTo>
                  <a:pt x="0" y="21600"/>
                  <a:pt x="0" y="0"/>
                  <a:pt x="0" y="0"/>
                </a:cubicBezTo>
                <a:close/>
              </a:path>
            </a:pathLst>
          </a:custGeom>
          <a:solidFill>
            <a:srgbClr val="D2DAF5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537">
            <a:extLst>
              <a:ext uri="{FF2B5EF4-FFF2-40B4-BE49-F238E27FC236}">
                <a16:creationId xmlns:a16="http://schemas.microsoft.com/office/drawing/2014/main" id="{FE6C9E02-2B0B-E7E4-B86A-612DC930F52B}"/>
              </a:ext>
            </a:extLst>
          </p:cNvPr>
          <p:cNvSpPr/>
          <p:nvPr/>
        </p:nvSpPr>
        <p:spPr>
          <a:xfrm>
            <a:off x="1325625" y="2931344"/>
            <a:ext cx="3322630" cy="679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D2DAF5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539">
            <a:extLst>
              <a:ext uri="{FF2B5EF4-FFF2-40B4-BE49-F238E27FC236}">
                <a16:creationId xmlns:a16="http://schemas.microsoft.com/office/drawing/2014/main" id="{B33EC9E5-C51C-8CB0-8532-A0DA67B5EBBE}"/>
              </a:ext>
            </a:extLst>
          </p:cNvPr>
          <p:cNvSpPr/>
          <p:nvPr/>
        </p:nvSpPr>
        <p:spPr>
          <a:xfrm>
            <a:off x="7381585" y="1427370"/>
            <a:ext cx="3504670" cy="679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ubicBezTo>
                  <a:pt x="0" y="0"/>
                  <a:pt x="21600" y="0"/>
                  <a:pt x="21600" y="0"/>
                </a:cubicBezTo>
                <a:close/>
              </a:path>
            </a:pathLst>
          </a:custGeom>
          <a:solidFill>
            <a:srgbClr val="D2DAF5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540">
            <a:extLst>
              <a:ext uri="{FF2B5EF4-FFF2-40B4-BE49-F238E27FC236}">
                <a16:creationId xmlns:a16="http://schemas.microsoft.com/office/drawing/2014/main" id="{1667AC70-E735-F184-E044-DDB505DB22CC}"/>
              </a:ext>
            </a:extLst>
          </p:cNvPr>
          <p:cNvSpPr/>
          <p:nvPr/>
        </p:nvSpPr>
        <p:spPr>
          <a:xfrm>
            <a:off x="6837081" y="1427370"/>
            <a:ext cx="544247" cy="906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9997"/>
                </a:lnTo>
                <a:lnTo>
                  <a:pt x="2792" y="21600"/>
                </a:lnTo>
                <a:lnTo>
                  <a:pt x="21600" y="16183"/>
                </a:lnTo>
                <a:cubicBezTo>
                  <a:pt x="21600" y="16183"/>
                  <a:pt x="21600" y="0"/>
                  <a:pt x="21600" y="0"/>
                </a:cubicBezTo>
                <a:close/>
              </a:path>
            </a:pathLst>
          </a:custGeom>
          <a:solidFill>
            <a:srgbClr val="D2DAF5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542">
            <a:extLst>
              <a:ext uri="{FF2B5EF4-FFF2-40B4-BE49-F238E27FC236}">
                <a16:creationId xmlns:a16="http://schemas.microsoft.com/office/drawing/2014/main" id="{D0E380A4-D7B6-04DB-77CD-4755E4236716}"/>
              </a:ext>
            </a:extLst>
          </p:cNvPr>
          <p:cNvSpPr/>
          <p:nvPr/>
        </p:nvSpPr>
        <p:spPr>
          <a:xfrm>
            <a:off x="1325626" y="1427370"/>
            <a:ext cx="3526302" cy="679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 dirty="0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543">
            <a:extLst>
              <a:ext uri="{FF2B5EF4-FFF2-40B4-BE49-F238E27FC236}">
                <a16:creationId xmlns:a16="http://schemas.microsoft.com/office/drawing/2014/main" id="{8363D76B-8B88-6A03-5BDE-FADB7648DF07}"/>
              </a:ext>
            </a:extLst>
          </p:cNvPr>
          <p:cNvSpPr/>
          <p:nvPr/>
        </p:nvSpPr>
        <p:spPr>
          <a:xfrm>
            <a:off x="4844988" y="1427370"/>
            <a:ext cx="544260" cy="906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9997"/>
                </a:lnTo>
                <a:lnTo>
                  <a:pt x="18808" y="21600"/>
                </a:lnTo>
                <a:lnTo>
                  <a:pt x="0" y="16183"/>
                </a:lnTo>
                <a:cubicBezTo>
                  <a:pt x="0" y="16183"/>
                  <a:pt x="0" y="0"/>
                  <a:pt x="0" y="0"/>
                </a:cubicBezTo>
                <a:close/>
              </a:path>
            </a:pathLst>
          </a:cu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45">
            <a:extLst>
              <a:ext uri="{FF2B5EF4-FFF2-40B4-BE49-F238E27FC236}">
                <a16:creationId xmlns:a16="http://schemas.microsoft.com/office/drawing/2014/main" id="{F807ED1C-30AE-0AD6-AE7A-F7031E9C3054}"/>
              </a:ext>
            </a:extLst>
          </p:cNvPr>
          <p:cNvSpPr/>
          <p:nvPr/>
        </p:nvSpPr>
        <p:spPr>
          <a:xfrm>
            <a:off x="7368305" y="4493190"/>
            <a:ext cx="3536017" cy="679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2DAF5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46">
            <a:extLst>
              <a:ext uri="{FF2B5EF4-FFF2-40B4-BE49-F238E27FC236}">
                <a16:creationId xmlns:a16="http://schemas.microsoft.com/office/drawing/2014/main" id="{53276491-52B5-4792-2552-CFCCFCDD62D2}"/>
              </a:ext>
            </a:extLst>
          </p:cNvPr>
          <p:cNvSpPr/>
          <p:nvPr/>
        </p:nvSpPr>
        <p:spPr>
          <a:xfrm>
            <a:off x="6823801" y="4267421"/>
            <a:ext cx="544258" cy="906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1603"/>
                </a:lnTo>
                <a:lnTo>
                  <a:pt x="2791" y="0"/>
                </a:lnTo>
                <a:lnTo>
                  <a:pt x="21600" y="5417"/>
                </a:lnTo>
                <a:cubicBezTo>
                  <a:pt x="21600" y="5417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2DAF5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Shape 548">
            <a:extLst>
              <a:ext uri="{FF2B5EF4-FFF2-40B4-BE49-F238E27FC236}">
                <a16:creationId xmlns:a16="http://schemas.microsoft.com/office/drawing/2014/main" id="{3F3DE760-EB13-3EF5-59C0-79B2B16A179D}"/>
              </a:ext>
            </a:extLst>
          </p:cNvPr>
          <p:cNvSpPr/>
          <p:nvPr/>
        </p:nvSpPr>
        <p:spPr>
          <a:xfrm>
            <a:off x="1325625" y="4493190"/>
            <a:ext cx="3517910" cy="679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549">
            <a:extLst>
              <a:ext uri="{FF2B5EF4-FFF2-40B4-BE49-F238E27FC236}">
                <a16:creationId xmlns:a16="http://schemas.microsoft.com/office/drawing/2014/main" id="{E8ABF87A-E48D-332B-FB39-4E73BB187DE0}"/>
              </a:ext>
            </a:extLst>
          </p:cNvPr>
          <p:cNvSpPr/>
          <p:nvPr/>
        </p:nvSpPr>
        <p:spPr>
          <a:xfrm>
            <a:off x="4844987" y="4267421"/>
            <a:ext cx="544253" cy="9068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1603"/>
                </a:lnTo>
                <a:lnTo>
                  <a:pt x="18808" y="0"/>
                </a:lnTo>
                <a:lnTo>
                  <a:pt x="0" y="5417"/>
                </a:lnTo>
                <a:cubicBezTo>
                  <a:pt x="0" y="5417"/>
                  <a:pt x="0" y="21600"/>
                  <a:pt x="0" y="21600"/>
                </a:cubicBezTo>
                <a:close/>
              </a:path>
            </a:pathLst>
          </a:custGeom>
          <a:solidFill>
            <a:srgbClr val="3D51D5"/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Shape 551">
            <a:extLst>
              <a:ext uri="{FF2B5EF4-FFF2-40B4-BE49-F238E27FC236}">
                <a16:creationId xmlns:a16="http://schemas.microsoft.com/office/drawing/2014/main" id="{B0A2C456-5F4D-A75D-80E6-61DCE2A459FB}"/>
              </a:ext>
            </a:extLst>
          </p:cNvPr>
          <p:cNvSpPr/>
          <p:nvPr/>
        </p:nvSpPr>
        <p:spPr>
          <a:xfrm>
            <a:off x="4710496" y="1891751"/>
            <a:ext cx="2808957" cy="2808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</a:ln>
        </p:spPr>
        <p:txBody>
          <a:bodyPr lIns="91417" tIns="45709" rIns="91417" bIns="45709" anchor="ctr"/>
          <a:lstStyle/>
          <a:p>
            <a:pPr algn="ctr"/>
            <a:endParaRPr sz="2000" b="1">
              <a:solidFill>
                <a:srgbClr val="F8F8F8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椭圆 41" descr="D:\51PPT模板网\51pptmoban.com\图片002.jpg">
            <a:extLst>
              <a:ext uri="{FF2B5EF4-FFF2-40B4-BE49-F238E27FC236}">
                <a16:creationId xmlns:a16="http://schemas.microsoft.com/office/drawing/2014/main" id="{D99E4627-4D5C-CA26-AA2A-D20F90D6F890}"/>
              </a:ext>
            </a:extLst>
          </p:cNvPr>
          <p:cNvSpPr/>
          <p:nvPr/>
        </p:nvSpPr>
        <p:spPr>
          <a:xfrm>
            <a:off x="4897613" y="2090354"/>
            <a:ext cx="2430543" cy="243054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BA3F7CA-3AA1-60D3-6838-DD9618EF6096}"/>
              </a:ext>
            </a:extLst>
          </p:cNvPr>
          <p:cNvGrpSpPr/>
          <p:nvPr/>
        </p:nvGrpSpPr>
        <p:grpSpPr>
          <a:xfrm>
            <a:off x="1521267" y="1597341"/>
            <a:ext cx="2859096" cy="1081404"/>
            <a:chOff x="-94764" y="1786794"/>
            <a:chExt cx="2859096" cy="108140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74CD3F2-2D63-AF87-8E74-F804732E763B}"/>
                </a:ext>
              </a:extLst>
            </p:cNvPr>
            <p:cNvSpPr txBox="1"/>
            <p:nvPr/>
          </p:nvSpPr>
          <p:spPr>
            <a:xfrm>
              <a:off x="-94764" y="2335745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9A38E09-65E0-4C68-F935-A506212BDE15}"/>
                </a:ext>
              </a:extLst>
            </p:cNvPr>
            <p:cNvSpPr txBox="1"/>
            <p:nvPr/>
          </p:nvSpPr>
          <p:spPr>
            <a:xfrm>
              <a:off x="-94764" y="17867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362F1BB-A84B-FDCC-2FFE-DB6831B670B3}"/>
              </a:ext>
            </a:extLst>
          </p:cNvPr>
          <p:cNvGrpSpPr/>
          <p:nvPr/>
        </p:nvGrpSpPr>
        <p:grpSpPr>
          <a:xfrm>
            <a:off x="7825881" y="1597341"/>
            <a:ext cx="2859096" cy="1081404"/>
            <a:chOff x="-589642" y="1786794"/>
            <a:chExt cx="2859096" cy="108140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27C06CD-D736-23F1-1EDF-EF19AD0CE2EE}"/>
                </a:ext>
              </a:extLst>
            </p:cNvPr>
            <p:cNvSpPr txBox="1"/>
            <p:nvPr/>
          </p:nvSpPr>
          <p:spPr>
            <a:xfrm>
              <a:off x="-589642" y="2335745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C5D6DF9-D551-BFF2-25B7-224E4A63BBB0}"/>
                </a:ext>
              </a:extLst>
            </p:cNvPr>
            <p:cNvSpPr txBox="1"/>
            <p:nvPr/>
          </p:nvSpPr>
          <p:spPr>
            <a:xfrm>
              <a:off x="33887" y="17867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49BC0D3-F962-1AE0-A1D6-E8CE78F996BB}"/>
              </a:ext>
            </a:extLst>
          </p:cNvPr>
          <p:cNvGrpSpPr/>
          <p:nvPr/>
        </p:nvGrpSpPr>
        <p:grpSpPr>
          <a:xfrm>
            <a:off x="1521267" y="3099134"/>
            <a:ext cx="2859096" cy="1081404"/>
            <a:chOff x="-94764" y="1786794"/>
            <a:chExt cx="2859096" cy="108140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A1C3F05-5D2F-91F3-7645-06A6FD18CE47}"/>
                </a:ext>
              </a:extLst>
            </p:cNvPr>
            <p:cNvSpPr txBox="1"/>
            <p:nvPr/>
          </p:nvSpPr>
          <p:spPr>
            <a:xfrm>
              <a:off x="-94764" y="2335745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DB1EA9D-BF58-0B75-DE16-4C656E7C6727}"/>
                </a:ext>
              </a:extLst>
            </p:cNvPr>
            <p:cNvSpPr txBox="1"/>
            <p:nvPr/>
          </p:nvSpPr>
          <p:spPr>
            <a:xfrm>
              <a:off x="-94764" y="17867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8D1598E-7BC2-0137-0923-8169CA86009D}"/>
              </a:ext>
            </a:extLst>
          </p:cNvPr>
          <p:cNvGrpSpPr/>
          <p:nvPr/>
        </p:nvGrpSpPr>
        <p:grpSpPr>
          <a:xfrm>
            <a:off x="7825881" y="3099134"/>
            <a:ext cx="2859096" cy="1081404"/>
            <a:chOff x="-589642" y="1786794"/>
            <a:chExt cx="2859096" cy="108140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0E1BBC3-A5AE-6DC2-B889-07A28CDF5B6F}"/>
                </a:ext>
              </a:extLst>
            </p:cNvPr>
            <p:cNvSpPr txBox="1"/>
            <p:nvPr/>
          </p:nvSpPr>
          <p:spPr>
            <a:xfrm>
              <a:off x="-589642" y="2335745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B5FEAD0-DA4D-EE55-8E4D-4E17F30080B8}"/>
                </a:ext>
              </a:extLst>
            </p:cNvPr>
            <p:cNvSpPr txBox="1"/>
            <p:nvPr/>
          </p:nvSpPr>
          <p:spPr>
            <a:xfrm>
              <a:off x="33887" y="17867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30A8411-5AC4-FCF5-7818-7F745B991927}"/>
              </a:ext>
            </a:extLst>
          </p:cNvPr>
          <p:cNvGrpSpPr/>
          <p:nvPr/>
        </p:nvGrpSpPr>
        <p:grpSpPr>
          <a:xfrm>
            <a:off x="1521267" y="4677597"/>
            <a:ext cx="2859096" cy="1081404"/>
            <a:chOff x="-94764" y="1786794"/>
            <a:chExt cx="2859096" cy="108140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75F0AA3-E77C-508E-37A3-873ED1DFDA29}"/>
                </a:ext>
              </a:extLst>
            </p:cNvPr>
            <p:cNvSpPr txBox="1"/>
            <p:nvPr/>
          </p:nvSpPr>
          <p:spPr>
            <a:xfrm>
              <a:off x="-94764" y="2335745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37C1BD2-DF18-35FD-DD3C-1807BAEA6589}"/>
                </a:ext>
              </a:extLst>
            </p:cNvPr>
            <p:cNvSpPr txBox="1"/>
            <p:nvPr/>
          </p:nvSpPr>
          <p:spPr>
            <a:xfrm>
              <a:off x="-94764" y="17867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E95B4CB-2D29-D379-B477-90ADF61E7730}"/>
              </a:ext>
            </a:extLst>
          </p:cNvPr>
          <p:cNvGrpSpPr/>
          <p:nvPr/>
        </p:nvGrpSpPr>
        <p:grpSpPr>
          <a:xfrm>
            <a:off x="7825881" y="4677597"/>
            <a:ext cx="2859096" cy="1081404"/>
            <a:chOff x="-589642" y="1786794"/>
            <a:chExt cx="2859096" cy="108140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AF79136-A058-7956-65B0-3932648AB686}"/>
                </a:ext>
              </a:extLst>
            </p:cNvPr>
            <p:cNvSpPr txBox="1"/>
            <p:nvPr/>
          </p:nvSpPr>
          <p:spPr>
            <a:xfrm>
              <a:off x="-589642" y="2335745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50A888B-54F4-15CE-D703-8385BBEB6DB6}"/>
                </a:ext>
              </a:extLst>
            </p:cNvPr>
            <p:cNvSpPr txBox="1"/>
            <p:nvPr/>
          </p:nvSpPr>
          <p:spPr>
            <a:xfrm>
              <a:off x="33887" y="17867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8055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A13D4DB-C78B-087D-7564-F1B8780E77A3}"/>
              </a:ext>
            </a:extLst>
          </p:cNvPr>
          <p:cNvSpPr/>
          <p:nvPr/>
        </p:nvSpPr>
        <p:spPr>
          <a:xfrm>
            <a:off x="1285099" y="1659892"/>
            <a:ext cx="2662909" cy="46310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02</a:t>
            </a:r>
            <a:endParaRPr lang="zh-CN" altLang="en-US" sz="4000" dirty="0"/>
          </a:p>
        </p:txBody>
      </p:sp>
      <p:sp>
        <p:nvSpPr>
          <p:cNvPr id="4" name="任意多边形: 形状 3" descr="D:\51PPT模板网\51pptmoban.com\图片002.jpg">
            <a:extLst>
              <a:ext uri="{FF2B5EF4-FFF2-40B4-BE49-F238E27FC236}">
                <a16:creationId xmlns:a16="http://schemas.microsoft.com/office/drawing/2014/main" id="{6082DCA5-8032-71CB-798E-EEBA5ED793FD}"/>
              </a:ext>
            </a:extLst>
          </p:cNvPr>
          <p:cNvSpPr/>
          <p:nvPr/>
        </p:nvSpPr>
        <p:spPr>
          <a:xfrm>
            <a:off x="5196116" y="0"/>
            <a:ext cx="6995885" cy="6223000"/>
          </a:xfrm>
          <a:custGeom>
            <a:avLst/>
            <a:gdLst>
              <a:gd name="connsiteX0" fmla="*/ 252936 w 6995885"/>
              <a:gd name="connsiteY0" fmla="*/ 0 h 6223000"/>
              <a:gd name="connsiteX1" fmla="*/ 6995885 w 6995885"/>
              <a:gd name="connsiteY1" fmla="*/ 0 h 6223000"/>
              <a:gd name="connsiteX2" fmla="*/ 6995885 w 6995885"/>
              <a:gd name="connsiteY2" fmla="*/ 5630974 h 6223000"/>
              <a:gd name="connsiteX3" fmla="*/ 6954896 w 6995885"/>
              <a:gd name="connsiteY3" fmla="*/ 5654542 h 6223000"/>
              <a:gd name="connsiteX4" fmla="*/ 4709885 w 6995885"/>
              <a:gd name="connsiteY4" fmla="*/ 6223000 h 6223000"/>
              <a:gd name="connsiteX5" fmla="*/ 0 w 6995885"/>
              <a:gd name="connsiteY5" fmla="*/ 1513114 h 6223000"/>
              <a:gd name="connsiteX6" fmla="*/ 211747 w 6995885"/>
              <a:gd name="connsiteY6" fmla="*/ 112538 h 622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95885" h="6223000">
                <a:moveTo>
                  <a:pt x="252936" y="0"/>
                </a:moveTo>
                <a:lnTo>
                  <a:pt x="6995885" y="0"/>
                </a:lnTo>
                <a:lnTo>
                  <a:pt x="6995885" y="5630974"/>
                </a:lnTo>
                <a:lnTo>
                  <a:pt x="6954896" y="5654542"/>
                </a:lnTo>
                <a:cubicBezTo>
                  <a:pt x="6287537" y="6017074"/>
                  <a:pt x="5522759" y="6223000"/>
                  <a:pt x="4709885" y="6223000"/>
                </a:cubicBezTo>
                <a:cubicBezTo>
                  <a:pt x="2108687" y="6223000"/>
                  <a:pt x="0" y="4114312"/>
                  <a:pt x="0" y="1513114"/>
                </a:cubicBezTo>
                <a:cubicBezTo>
                  <a:pt x="0" y="1025390"/>
                  <a:pt x="74133" y="554980"/>
                  <a:pt x="211747" y="112538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3EFC234-ACB6-B97C-9883-80F9DAF8D545}"/>
              </a:ext>
            </a:extLst>
          </p:cNvPr>
          <p:cNvGrpSpPr/>
          <p:nvPr/>
        </p:nvGrpSpPr>
        <p:grpSpPr>
          <a:xfrm>
            <a:off x="1233072" y="1722168"/>
            <a:ext cx="3562671" cy="1730067"/>
            <a:chOff x="-146792" y="1837547"/>
            <a:chExt cx="3562671" cy="173006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0FF5CD4-E4FD-B595-92D3-B2A863E6654D}"/>
                </a:ext>
              </a:extLst>
            </p:cNvPr>
            <p:cNvSpPr txBox="1"/>
            <p:nvPr/>
          </p:nvSpPr>
          <p:spPr>
            <a:xfrm>
              <a:off x="-146792" y="2342663"/>
              <a:ext cx="3562671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BCF8D84-A484-0B9D-06B3-DE4EF47F7883}"/>
                </a:ext>
              </a:extLst>
            </p:cNvPr>
            <p:cNvSpPr txBox="1"/>
            <p:nvPr/>
          </p:nvSpPr>
          <p:spPr>
            <a:xfrm>
              <a:off x="190986" y="183754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01  / </a:t>
              </a:r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250F036-9195-ADEF-1F11-3C3155B917E5}"/>
              </a:ext>
            </a:extLst>
          </p:cNvPr>
          <p:cNvSpPr/>
          <p:nvPr/>
        </p:nvSpPr>
        <p:spPr>
          <a:xfrm>
            <a:off x="1285099" y="3808732"/>
            <a:ext cx="2662909" cy="463106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1442ABC-1C37-842E-E81B-140107C85608}"/>
              </a:ext>
            </a:extLst>
          </p:cNvPr>
          <p:cNvGrpSpPr/>
          <p:nvPr/>
        </p:nvGrpSpPr>
        <p:grpSpPr>
          <a:xfrm>
            <a:off x="1233072" y="3871008"/>
            <a:ext cx="3562671" cy="1730067"/>
            <a:chOff x="-146792" y="1837547"/>
            <a:chExt cx="3562671" cy="173006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A19A2CA-333F-58BF-F94F-2274DC3B8E5F}"/>
                </a:ext>
              </a:extLst>
            </p:cNvPr>
            <p:cNvSpPr txBox="1"/>
            <p:nvPr/>
          </p:nvSpPr>
          <p:spPr>
            <a:xfrm>
              <a:off x="-146792" y="2342663"/>
              <a:ext cx="3562671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B0B8EAD-DE39-B8EA-584E-93803675E113}"/>
                </a:ext>
              </a:extLst>
            </p:cNvPr>
            <p:cNvSpPr txBox="1"/>
            <p:nvPr/>
          </p:nvSpPr>
          <p:spPr>
            <a:xfrm>
              <a:off x="190986" y="183754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02  / 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0096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610849" y="5545206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3881438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2451655" y="909033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493486" y="191462"/>
            <a:ext cx="296747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DF8C9E-B099-E6F8-7ECE-5AC5233FC0F4}"/>
              </a:ext>
            </a:extLst>
          </p:cNvPr>
          <p:cNvSpPr txBox="1"/>
          <p:nvPr/>
        </p:nvSpPr>
        <p:spPr>
          <a:xfrm>
            <a:off x="1600759" y="2432578"/>
            <a:ext cx="18989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5D81BB-9F55-C07E-A33A-95997D889A7D}"/>
              </a:ext>
            </a:extLst>
          </p:cNvPr>
          <p:cNvGrpSpPr/>
          <p:nvPr/>
        </p:nvGrpSpPr>
        <p:grpSpPr>
          <a:xfrm>
            <a:off x="5906755" y="868026"/>
            <a:ext cx="5129762" cy="5121948"/>
            <a:chOff x="5346357" y="308481"/>
            <a:chExt cx="6250558" cy="6241038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988B73FD-BD66-78D6-6496-0DB4D213FC1C}"/>
                </a:ext>
              </a:extLst>
            </p:cNvPr>
            <p:cNvSpPr/>
            <p:nvPr/>
          </p:nvSpPr>
          <p:spPr>
            <a:xfrm>
              <a:off x="5346357" y="308481"/>
              <a:ext cx="6250558" cy="6241038"/>
            </a:xfrm>
            <a:prstGeom prst="arc">
              <a:avLst>
                <a:gd name="adj1" fmla="val 14936660"/>
                <a:gd name="adj2" fmla="val 8854787"/>
              </a:avLst>
            </a:prstGeom>
            <a:ln w="12700" cap="rnd" cmpd="sng" algn="ctr">
              <a:gradFill flip="none" rotWithShape="1">
                <a:gsLst>
                  <a:gs pos="0">
                    <a:srgbClr val="3D51D5"/>
                  </a:gs>
                  <a:gs pos="10000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C7AE5D22-363A-7F6E-9934-548B0B58B6A5}"/>
                </a:ext>
              </a:extLst>
            </p:cNvPr>
            <p:cNvSpPr/>
            <p:nvPr/>
          </p:nvSpPr>
          <p:spPr>
            <a:xfrm>
              <a:off x="6551982" y="1539768"/>
              <a:ext cx="3839310" cy="3778469"/>
            </a:xfrm>
            <a:prstGeom prst="arc">
              <a:avLst>
                <a:gd name="adj1" fmla="val 16856921"/>
                <a:gd name="adj2" fmla="val 7530227"/>
              </a:avLst>
            </a:prstGeom>
            <a:ln w="63500" cap="rnd" cmpd="sng" algn="ctr">
              <a:gradFill flip="none" rotWithShape="1">
                <a:gsLst>
                  <a:gs pos="100000">
                    <a:srgbClr val="3D51D5"/>
                  </a:gs>
                  <a:gs pos="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82F07445-9FEE-7C5C-B367-D51A4D7A04C2}"/>
                </a:ext>
              </a:extLst>
            </p:cNvPr>
            <p:cNvSpPr/>
            <p:nvPr/>
          </p:nvSpPr>
          <p:spPr>
            <a:xfrm>
              <a:off x="5991225" y="904875"/>
              <a:ext cx="5048250" cy="5048250"/>
            </a:xfrm>
            <a:prstGeom prst="arc">
              <a:avLst>
                <a:gd name="adj1" fmla="val 13776184"/>
                <a:gd name="adj2" fmla="val 8686719"/>
              </a:avLst>
            </a:prstGeom>
            <a:ln w="381000" cap="rnd">
              <a:gradFill>
                <a:gsLst>
                  <a:gs pos="9000">
                    <a:srgbClr val="3D51D5"/>
                  </a:gs>
                  <a:gs pos="100000">
                    <a:srgbClr val="D2DAF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A6993F5-67D8-A0B9-3439-D933AE20B65F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C79B01-CBBF-186F-F5E3-2AADAAFD4FAB}"/>
              </a:ext>
            </a:extLst>
          </p:cNvPr>
          <p:cNvSpPr txBox="1"/>
          <p:nvPr/>
        </p:nvSpPr>
        <p:spPr>
          <a:xfrm>
            <a:off x="6158900" y="1824764"/>
            <a:ext cx="395877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9900" dirty="0">
                <a:solidFill>
                  <a:srgbClr val="3D51D5"/>
                </a:solidFill>
              </a:rPr>
              <a:t>03</a:t>
            </a:r>
            <a:endParaRPr lang="zh-CN" altLang="en-US" sz="19900" dirty="0">
              <a:solidFill>
                <a:srgbClr val="3D51D5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91D11A3-E17D-28F0-B597-18E9B56CF859}"/>
              </a:ext>
            </a:extLst>
          </p:cNvPr>
          <p:cNvSpPr/>
          <p:nvPr/>
        </p:nvSpPr>
        <p:spPr>
          <a:xfrm rot="10800000">
            <a:off x="1055688" y="2277967"/>
            <a:ext cx="2989135" cy="709332"/>
          </a:xfrm>
          <a:custGeom>
            <a:avLst/>
            <a:gdLst>
              <a:gd name="connsiteX0" fmla="*/ 2901171 w 2989135"/>
              <a:gd name="connsiteY0" fmla="*/ 709332 h 709332"/>
              <a:gd name="connsiteX1" fmla="*/ 2603895 w 2989135"/>
              <a:gd name="connsiteY1" fmla="*/ 709332 h 709332"/>
              <a:gd name="connsiteX2" fmla="*/ 2457179 w 2989135"/>
              <a:gd name="connsiteY2" fmla="*/ 709332 h 709332"/>
              <a:gd name="connsiteX3" fmla="*/ 2159903 w 2989135"/>
              <a:gd name="connsiteY3" fmla="*/ 709332 h 709332"/>
              <a:gd name="connsiteX4" fmla="*/ 829479 w 2989135"/>
              <a:gd name="connsiteY4" fmla="*/ 709332 h 709332"/>
              <a:gd name="connsiteX5" fmla="*/ 532203 w 2989135"/>
              <a:gd name="connsiteY5" fmla="*/ 709332 h 709332"/>
              <a:gd name="connsiteX6" fmla="*/ 385240 w 2989135"/>
              <a:gd name="connsiteY6" fmla="*/ 709332 h 709332"/>
              <a:gd name="connsiteX7" fmla="*/ 87964 w 2989135"/>
              <a:gd name="connsiteY7" fmla="*/ 709332 h 709332"/>
              <a:gd name="connsiteX8" fmla="*/ 0 w 2989135"/>
              <a:gd name="connsiteY8" fmla="*/ 621368 h 709332"/>
              <a:gd name="connsiteX9" fmla="*/ 0 w 2989135"/>
              <a:gd name="connsiteY9" fmla="*/ 87964 h 709332"/>
              <a:gd name="connsiteX10" fmla="*/ 87964 w 2989135"/>
              <a:gd name="connsiteY10" fmla="*/ 0 h 709332"/>
              <a:gd name="connsiteX11" fmla="*/ 385240 w 2989135"/>
              <a:gd name="connsiteY11" fmla="*/ 0 h 709332"/>
              <a:gd name="connsiteX12" fmla="*/ 531956 w 2989135"/>
              <a:gd name="connsiteY12" fmla="*/ 0 h 709332"/>
              <a:gd name="connsiteX13" fmla="*/ 829232 w 2989135"/>
              <a:gd name="connsiteY13" fmla="*/ 0 h 709332"/>
              <a:gd name="connsiteX14" fmla="*/ 2159656 w 2989135"/>
              <a:gd name="connsiteY14" fmla="*/ 0 h 709332"/>
              <a:gd name="connsiteX15" fmla="*/ 2456932 w 2989135"/>
              <a:gd name="connsiteY15" fmla="*/ 0 h 709332"/>
              <a:gd name="connsiteX16" fmla="*/ 2603895 w 2989135"/>
              <a:gd name="connsiteY16" fmla="*/ 0 h 709332"/>
              <a:gd name="connsiteX17" fmla="*/ 2901171 w 2989135"/>
              <a:gd name="connsiteY17" fmla="*/ 0 h 709332"/>
              <a:gd name="connsiteX18" fmla="*/ 2989135 w 2989135"/>
              <a:gd name="connsiteY18" fmla="*/ 87964 h 709332"/>
              <a:gd name="connsiteX19" fmla="*/ 2989135 w 2989135"/>
              <a:gd name="connsiteY19" fmla="*/ 621368 h 709332"/>
              <a:gd name="connsiteX20" fmla="*/ 2901171 w 2989135"/>
              <a:gd name="connsiteY20" fmla="*/ 709332 h 70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9135" h="709332">
                <a:moveTo>
                  <a:pt x="2901171" y="709332"/>
                </a:moveTo>
                <a:lnTo>
                  <a:pt x="2603895" y="709332"/>
                </a:lnTo>
                <a:lnTo>
                  <a:pt x="2457179" y="709332"/>
                </a:lnTo>
                <a:lnTo>
                  <a:pt x="2159903" y="709332"/>
                </a:lnTo>
                <a:lnTo>
                  <a:pt x="829479" y="709332"/>
                </a:lnTo>
                <a:lnTo>
                  <a:pt x="532203" y="709332"/>
                </a:lnTo>
                <a:lnTo>
                  <a:pt x="385240" y="709332"/>
                </a:lnTo>
                <a:lnTo>
                  <a:pt x="87964" y="709332"/>
                </a:lnTo>
                <a:cubicBezTo>
                  <a:pt x="39383" y="709332"/>
                  <a:pt x="0" y="669949"/>
                  <a:pt x="0" y="621368"/>
                </a:cubicBezTo>
                <a:lnTo>
                  <a:pt x="0" y="87964"/>
                </a:lnTo>
                <a:cubicBezTo>
                  <a:pt x="0" y="39383"/>
                  <a:pt x="39383" y="0"/>
                  <a:pt x="87964" y="0"/>
                </a:cubicBezTo>
                <a:lnTo>
                  <a:pt x="385240" y="0"/>
                </a:lnTo>
                <a:lnTo>
                  <a:pt x="531956" y="0"/>
                </a:lnTo>
                <a:lnTo>
                  <a:pt x="829232" y="0"/>
                </a:lnTo>
                <a:lnTo>
                  <a:pt x="2159656" y="0"/>
                </a:lnTo>
                <a:lnTo>
                  <a:pt x="2456932" y="0"/>
                </a:lnTo>
                <a:lnTo>
                  <a:pt x="2603895" y="0"/>
                </a:lnTo>
                <a:lnTo>
                  <a:pt x="2901171" y="0"/>
                </a:lnTo>
                <a:cubicBezTo>
                  <a:pt x="2949752" y="0"/>
                  <a:pt x="2989135" y="39383"/>
                  <a:pt x="2989135" y="87964"/>
                </a:cubicBezTo>
                <a:lnTo>
                  <a:pt x="2989135" y="621368"/>
                </a:lnTo>
                <a:cubicBezTo>
                  <a:pt x="2989135" y="669949"/>
                  <a:pt x="2949752" y="709332"/>
                  <a:pt x="2901171" y="709332"/>
                </a:cubicBezTo>
                <a:close/>
              </a:path>
            </a:pathLst>
          </a:custGeom>
          <a:noFill/>
          <a:ln w="25400">
            <a:solidFill>
              <a:srgbClr val="3D51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6B1D36-46C8-0379-02FC-69824C5F4EA1}"/>
              </a:ext>
            </a:extLst>
          </p:cNvPr>
          <p:cNvSpPr txBox="1"/>
          <p:nvPr/>
        </p:nvSpPr>
        <p:spPr>
          <a:xfrm>
            <a:off x="958368" y="3178675"/>
            <a:ext cx="521300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27879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03</a:t>
            </a:r>
            <a:endParaRPr lang="zh-CN" altLang="en-US" sz="4000" dirty="0"/>
          </a:p>
        </p:txBody>
      </p:sp>
      <p:grpSp>
        <p:nvGrpSpPr>
          <p:cNvPr id="2" name="组合 7">
            <a:extLst>
              <a:ext uri="{FF2B5EF4-FFF2-40B4-BE49-F238E27FC236}">
                <a16:creationId xmlns:a16="http://schemas.microsoft.com/office/drawing/2014/main" id="{6FF27E4A-2F63-F3A8-7DE2-0FDFFDCB9530}"/>
              </a:ext>
            </a:extLst>
          </p:cNvPr>
          <p:cNvGrpSpPr/>
          <p:nvPr/>
        </p:nvGrpSpPr>
        <p:grpSpPr>
          <a:xfrm>
            <a:off x="1778110" y="1879736"/>
            <a:ext cx="1922012" cy="1700975"/>
            <a:chOff x="1458796" y="1894249"/>
            <a:chExt cx="1922012" cy="1700974"/>
          </a:xfrm>
          <a:solidFill>
            <a:srgbClr val="D2DAF5"/>
          </a:solidFill>
        </p:grpSpPr>
        <p:sp>
          <p:nvSpPr>
            <p:cNvPr id="3" name="任意多边形 8">
              <a:extLst>
                <a:ext uri="{FF2B5EF4-FFF2-40B4-BE49-F238E27FC236}">
                  <a16:creationId xmlns:a16="http://schemas.microsoft.com/office/drawing/2014/main" id="{A8424C61-CA0E-856C-4752-3E1E48436B8D}"/>
                </a:ext>
              </a:extLst>
            </p:cNvPr>
            <p:cNvSpPr/>
            <p:nvPr/>
          </p:nvSpPr>
          <p:spPr>
            <a:xfrm rot="9000000">
              <a:off x="1458796" y="1894249"/>
              <a:ext cx="1922012" cy="1700974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BDDAD6A-A795-6EBE-F431-5BC44DB15ADF}"/>
                </a:ext>
              </a:extLst>
            </p:cNvPr>
            <p:cNvSpPr txBox="1"/>
            <p:nvPr/>
          </p:nvSpPr>
          <p:spPr>
            <a:xfrm>
              <a:off x="1986029" y="2560070"/>
              <a:ext cx="867545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方法一</a:t>
              </a:r>
            </a:p>
          </p:txBody>
        </p:sp>
      </p:grpSp>
      <p:grpSp>
        <p:nvGrpSpPr>
          <p:cNvPr id="6" name="组合 11">
            <a:extLst>
              <a:ext uri="{FF2B5EF4-FFF2-40B4-BE49-F238E27FC236}">
                <a16:creationId xmlns:a16="http://schemas.microsoft.com/office/drawing/2014/main" id="{E34BF480-9280-C1FF-C2C9-A28954B6F5C3}"/>
              </a:ext>
            </a:extLst>
          </p:cNvPr>
          <p:cNvGrpSpPr/>
          <p:nvPr/>
        </p:nvGrpSpPr>
        <p:grpSpPr>
          <a:xfrm>
            <a:off x="4221777" y="2571883"/>
            <a:ext cx="401551" cy="343006"/>
            <a:chOff x="3182938" y="3469481"/>
            <a:chExt cx="401638" cy="342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94E4A86F-7FE9-5DCF-8647-2D2CB057A187}"/>
                </a:ext>
              </a:extLst>
            </p:cNvPr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pPr defTabSz="121902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85724081-9EDC-5E39-56DA-75294C10E6FB}"/>
                </a:ext>
              </a:extLst>
            </p:cNvPr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pPr defTabSz="121902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5">
            <a:extLst>
              <a:ext uri="{FF2B5EF4-FFF2-40B4-BE49-F238E27FC236}">
                <a16:creationId xmlns:a16="http://schemas.microsoft.com/office/drawing/2014/main" id="{74B277DA-F409-B648-BB1D-E2B4C7D5F1F0}"/>
              </a:ext>
            </a:extLst>
          </p:cNvPr>
          <p:cNvGrpSpPr/>
          <p:nvPr/>
        </p:nvGrpSpPr>
        <p:grpSpPr>
          <a:xfrm>
            <a:off x="5130910" y="1879736"/>
            <a:ext cx="1922012" cy="1700975"/>
            <a:chOff x="1458796" y="1894249"/>
            <a:chExt cx="1922012" cy="1700974"/>
          </a:xfrm>
          <a:solidFill>
            <a:srgbClr val="3D51D5"/>
          </a:solidFill>
        </p:grpSpPr>
        <p:sp>
          <p:nvSpPr>
            <p:cNvPr id="11" name="任意多边形 16">
              <a:extLst>
                <a:ext uri="{FF2B5EF4-FFF2-40B4-BE49-F238E27FC236}">
                  <a16:creationId xmlns:a16="http://schemas.microsoft.com/office/drawing/2014/main" id="{F53C34C4-90C9-2343-3B81-4AAE5C6AA578}"/>
                </a:ext>
              </a:extLst>
            </p:cNvPr>
            <p:cNvSpPr/>
            <p:nvPr/>
          </p:nvSpPr>
          <p:spPr>
            <a:xfrm rot="9000000">
              <a:off x="1458796" y="1894249"/>
              <a:ext cx="1922012" cy="1700974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AF0371C-9E2C-44EA-7848-70D1081F68A1}"/>
                </a:ext>
              </a:extLst>
            </p:cNvPr>
            <p:cNvSpPr txBox="1"/>
            <p:nvPr/>
          </p:nvSpPr>
          <p:spPr>
            <a:xfrm>
              <a:off x="1990113" y="2618436"/>
              <a:ext cx="867545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方法二</a:t>
              </a:r>
            </a:p>
          </p:txBody>
        </p:sp>
      </p:grpSp>
      <p:grpSp>
        <p:nvGrpSpPr>
          <p:cNvPr id="19" name="组合 23">
            <a:extLst>
              <a:ext uri="{FF2B5EF4-FFF2-40B4-BE49-F238E27FC236}">
                <a16:creationId xmlns:a16="http://schemas.microsoft.com/office/drawing/2014/main" id="{4945C087-4B64-D519-CFBF-79082A081049}"/>
              </a:ext>
            </a:extLst>
          </p:cNvPr>
          <p:cNvGrpSpPr/>
          <p:nvPr/>
        </p:nvGrpSpPr>
        <p:grpSpPr>
          <a:xfrm>
            <a:off x="8483710" y="1879736"/>
            <a:ext cx="1922012" cy="1700975"/>
            <a:chOff x="1458796" y="1894249"/>
            <a:chExt cx="1922012" cy="1700974"/>
          </a:xfrm>
          <a:solidFill>
            <a:srgbClr val="D2DAF5"/>
          </a:solidFill>
        </p:grpSpPr>
        <p:sp>
          <p:nvSpPr>
            <p:cNvPr id="21" name="任意多边形 24">
              <a:extLst>
                <a:ext uri="{FF2B5EF4-FFF2-40B4-BE49-F238E27FC236}">
                  <a16:creationId xmlns:a16="http://schemas.microsoft.com/office/drawing/2014/main" id="{537D3254-BCBC-2E86-B2ED-204F5B18D317}"/>
                </a:ext>
              </a:extLst>
            </p:cNvPr>
            <p:cNvSpPr/>
            <p:nvPr/>
          </p:nvSpPr>
          <p:spPr>
            <a:xfrm rot="9000000">
              <a:off x="1458796" y="1894249"/>
              <a:ext cx="1922012" cy="1700974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sx="1000" sy="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6A78C9D-B100-3C4A-0BC9-DD709678ACF2}"/>
                </a:ext>
              </a:extLst>
            </p:cNvPr>
            <p:cNvSpPr txBox="1"/>
            <p:nvPr/>
          </p:nvSpPr>
          <p:spPr>
            <a:xfrm>
              <a:off x="1986029" y="2560070"/>
              <a:ext cx="867545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方法三</a:t>
              </a:r>
            </a:p>
          </p:txBody>
        </p:sp>
      </p:grpSp>
      <p:grpSp>
        <p:nvGrpSpPr>
          <p:cNvPr id="24" name="组合 11">
            <a:extLst>
              <a:ext uri="{FF2B5EF4-FFF2-40B4-BE49-F238E27FC236}">
                <a16:creationId xmlns:a16="http://schemas.microsoft.com/office/drawing/2014/main" id="{7B2F244C-3B42-9EE2-CA37-895684B8E7C9}"/>
              </a:ext>
            </a:extLst>
          </p:cNvPr>
          <p:cNvGrpSpPr/>
          <p:nvPr/>
        </p:nvGrpSpPr>
        <p:grpSpPr>
          <a:xfrm>
            <a:off x="7574577" y="2571883"/>
            <a:ext cx="401551" cy="343006"/>
            <a:chOff x="3182938" y="3469481"/>
            <a:chExt cx="401638" cy="342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B67212DA-6388-29A3-C2BE-53D7230EA013}"/>
                </a:ext>
              </a:extLst>
            </p:cNvPr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pPr defTabSz="121902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197CAC7A-23E0-F15A-3ED7-530D85E46689}"/>
                </a:ext>
              </a:extLst>
            </p:cNvPr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2560" tIns="81280" rIns="162560" bIns="81280" numCol="1" anchor="t" anchorCtr="0" compatLnSpc="1"/>
            <a:lstStyle/>
            <a:p>
              <a:pPr defTabSz="121902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B0DF0BE-161A-2598-5D24-3C397B1C5BFF}"/>
              </a:ext>
            </a:extLst>
          </p:cNvPr>
          <p:cNvGrpSpPr/>
          <p:nvPr/>
        </p:nvGrpSpPr>
        <p:grpSpPr>
          <a:xfrm>
            <a:off x="1620107" y="4076247"/>
            <a:ext cx="2235567" cy="1065497"/>
            <a:chOff x="214512" y="1931934"/>
            <a:chExt cx="2235567" cy="10654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6C14891-ED8A-67ED-5304-6646C21C5255}"/>
                </a:ext>
              </a:extLst>
            </p:cNvPr>
            <p:cNvSpPr txBox="1"/>
            <p:nvPr/>
          </p:nvSpPr>
          <p:spPr>
            <a:xfrm>
              <a:off x="330477" y="2234145"/>
              <a:ext cx="20086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478841C-3AEF-6444-9A00-D1994CB56C49}"/>
                </a:ext>
              </a:extLst>
            </p:cNvPr>
            <p:cNvSpPr txBox="1"/>
            <p:nvPr/>
          </p:nvSpPr>
          <p:spPr>
            <a:xfrm>
              <a:off x="21451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E7605FD-1C99-FA48-15DF-147B7173AFD6}"/>
              </a:ext>
            </a:extLst>
          </p:cNvPr>
          <p:cNvGrpSpPr/>
          <p:nvPr/>
        </p:nvGrpSpPr>
        <p:grpSpPr>
          <a:xfrm>
            <a:off x="4974132" y="4076247"/>
            <a:ext cx="2235567" cy="1065497"/>
            <a:chOff x="214512" y="1931934"/>
            <a:chExt cx="2235567" cy="106549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B672291-3314-7419-076B-0B7FA7DE1A42}"/>
                </a:ext>
              </a:extLst>
            </p:cNvPr>
            <p:cNvSpPr txBox="1"/>
            <p:nvPr/>
          </p:nvSpPr>
          <p:spPr>
            <a:xfrm>
              <a:off x="330477" y="2234145"/>
              <a:ext cx="20086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FC4DEA7-DB6F-D9A1-A673-76EB49D532AD}"/>
                </a:ext>
              </a:extLst>
            </p:cNvPr>
            <p:cNvSpPr txBox="1"/>
            <p:nvPr/>
          </p:nvSpPr>
          <p:spPr>
            <a:xfrm>
              <a:off x="21451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0183E08-32A6-B7E6-4477-BFB5D427671F}"/>
              </a:ext>
            </a:extLst>
          </p:cNvPr>
          <p:cNvGrpSpPr/>
          <p:nvPr/>
        </p:nvGrpSpPr>
        <p:grpSpPr>
          <a:xfrm>
            <a:off x="8328157" y="4076247"/>
            <a:ext cx="2235567" cy="1065497"/>
            <a:chOff x="214512" y="1931934"/>
            <a:chExt cx="2235567" cy="10654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AA7182B-97A5-F7F0-3DC0-EBBFAC4A4D33}"/>
                </a:ext>
              </a:extLst>
            </p:cNvPr>
            <p:cNvSpPr txBox="1"/>
            <p:nvPr/>
          </p:nvSpPr>
          <p:spPr>
            <a:xfrm>
              <a:off x="330477" y="2234145"/>
              <a:ext cx="20086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3AD2F86-3471-1F6D-4112-6542312AA4A7}"/>
                </a:ext>
              </a:extLst>
            </p:cNvPr>
            <p:cNvSpPr txBox="1"/>
            <p:nvPr/>
          </p:nvSpPr>
          <p:spPr>
            <a:xfrm>
              <a:off x="21451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0910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03</a:t>
            </a:r>
            <a:endParaRPr lang="zh-CN" altLang="en-US" sz="4000" dirty="0"/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864FD5A4-6A4C-EBA2-0446-1D06A0490923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7297210" y="2269521"/>
            <a:ext cx="241300" cy="205317"/>
          </a:xfrm>
          <a:prstGeom prst="triangle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 lIns="91421" tIns="45712" rIns="91421" bIns="45712" anchor="ctr"/>
          <a:lstStyle/>
          <a:p>
            <a:pPr algn="ctr">
              <a:buFont typeface="Arial" pitchFamily="34" charset="0"/>
              <a:buNone/>
            </a:pPr>
            <a:endParaRPr lang="zh-CN" altLang="zh-CN" sz="2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3" name="等腰三角形 18">
            <a:extLst>
              <a:ext uri="{FF2B5EF4-FFF2-40B4-BE49-F238E27FC236}">
                <a16:creationId xmlns:a16="http://schemas.microsoft.com/office/drawing/2014/main" id="{C10D18B2-CC58-08FD-1016-E6E7D61966A8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7298268" y="4452864"/>
            <a:ext cx="239184" cy="205317"/>
          </a:xfrm>
          <a:prstGeom prst="triangle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</p:spPr>
        <p:txBody>
          <a:bodyPr lIns="91421" tIns="45712" rIns="91421" bIns="45712" anchor="ctr"/>
          <a:lstStyle/>
          <a:p>
            <a:pPr algn="ctr">
              <a:buFont typeface="Arial" pitchFamily="34" charset="0"/>
              <a:buNone/>
            </a:pPr>
            <a:endParaRPr lang="zh-CN" altLang="zh-CN" sz="2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4" name="等腰三角形 18">
            <a:extLst>
              <a:ext uri="{FF2B5EF4-FFF2-40B4-BE49-F238E27FC236}">
                <a16:creationId xmlns:a16="http://schemas.microsoft.com/office/drawing/2014/main" id="{E61287E6-D77C-CEFC-6D07-B8CD0AFFEB19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6200000" flipH="1" flipV="1">
            <a:off x="4228044" y="3321505"/>
            <a:ext cx="239184" cy="207433"/>
          </a:xfrm>
          <a:prstGeom prst="triangle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91421" tIns="45712" rIns="91421" bIns="45712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 noProof="1">
              <a:solidFill>
                <a:schemeClr val="accent3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形状 4">
            <a:extLst>
              <a:ext uri="{FF2B5EF4-FFF2-40B4-BE49-F238E27FC236}">
                <a16:creationId xmlns:a16="http://schemas.microsoft.com/office/drawing/2014/main" id="{D4EE1352-D8A9-6800-AEE8-A31CF7984B85}"/>
              </a:ext>
            </a:extLst>
          </p:cNvPr>
          <p:cNvSpPr/>
          <p:nvPr/>
        </p:nvSpPr>
        <p:spPr>
          <a:xfrm>
            <a:off x="4595285" y="2744714"/>
            <a:ext cx="1866900" cy="1869016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3D51D5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77320E44-1B64-A07F-7FB4-32E4BBC91765}"/>
              </a:ext>
            </a:extLst>
          </p:cNvPr>
          <p:cNvSpPr/>
          <p:nvPr/>
        </p:nvSpPr>
        <p:spPr>
          <a:xfrm>
            <a:off x="5264152" y="3968149"/>
            <a:ext cx="1604433" cy="1604433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D2DAF5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id="{875A8A81-B992-EAF6-CBD2-C76C80A2EF32}"/>
              </a:ext>
            </a:extLst>
          </p:cNvPr>
          <p:cNvSpPr/>
          <p:nvPr/>
        </p:nvSpPr>
        <p:spPr>
          <a:xfrm>
            <a:off x="5264152" y="3968149"/>
            <a:ext cx="1604433" cy="1604433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D2DAF5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15">
            <a:extLst>
              <a:ext uri="{FF2B5EF4-FFF2-40B4-BE49-F238E27FC236}">
                <a16:creationId xmlns:a16="http://schemas.microsoft.com/office/drawing/2014/main" id="{3033C3D6-FE21-EE25-6022-0E29E8CD6A6E}"/>
              </a:ext>
            </a:extLst>
          </p:cNvPr>
          <p:cNvSpPr/>
          <p:nvPr/>
        </p:nvSpPr>
        <p:spPr>
          <a:xfrm rot="17307692">
            <a:off x="5621867" y="2226129"/>
            <a:ext cx="1619251" cy="874184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fontAlgn="auto"/>
            <a:endParaRPr lang="zh-CN" altLang="en-US" sz="2533" noProof="1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16">
            <a:extLst>
              <a:ext uri="{FF2B5EF4-FFF2-40B4-BE49-F238E27FC236}">
                <a16:creationId xmlns:a16="http://schemas.microsoft.com/office/drawing/2014/main" id="{F6D42EF4-3EE1-DA9E-7684-6EBFCC0AFDC1}"/>
              </a:ext>
            </a:extLst>
          </p:cNvPr>
          <p:cNvSpPr/>
          <p:nvPr/>
        </p:nvSpPr>
        <p:spPr>
          <a:xfrm rot="17307692">
            <a:off x="5224993" y="1776338"/>
            <a:ext cx="1064684" cy="745067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fontAlgn="auto"/>
            <a:endParaRPr lang="zh-CN" altLang="en-US" sz="2533" noProof="1">
              <a:solidFill>
                <a:schemeClr val="accent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83D98E60-26D4-9FD5-C5B0-35BC0B462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1" y="2092477"/>
            <a:ext cx="606238" cy="8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5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50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ABE55060-86AA-C5E7-99B7-CDB79BCAE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2185" y="3241828"/>
            <a:ext cx="603032" cy="8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5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50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8A5D5D89-DD40-E475-2AC8-79130D189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568" y="4384828"/>
            <a:ext cx="601429" cy="8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1" tIns="45716" rIns="91431" bIns="45716">
            <a:spAutoFit/>
          </a:bodyPr>
          <a:lstStyle/>
          <a:p>
            <a:r>
              <a:rPr lang="en-US" altLang="zh-CN" sz="50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50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AE5C53A-70F0-E174-3495-4795DEAA9C14}"/>
              </a:ext>
            </a:extLst>
          </p:cNvPr>
          <p:cNvGrpSpPr/>
          <p:nvPr/>
        </p:nvGrpSpPr>
        <p:grpSpPr>
          <a:xfrm>
            <a:off x="7675191" y="1980665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9A8F5A0-D220-7330-358A-9C8D32F4F4A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2F26CAF-78DE-6F55-23D6-AE7A11604E5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1D32159-6EDE-B1E1-4FFC-C5F24BFA1B63}"/>
              </a:ext>
            </a:extLst>
          </p:cNvPr>
          <p:cNvGrpSpPr/>
          <p:nvPr/>
        </p:nvGrpSpPr>
        <p:grpSpPr>
          <a:xfrm>
            <a:off x="7675191" y="4279554"/>
            <a:ext cx="2859096" cy="791122"/>
            <a:chOff x="-94764" y="1931934"/>
            <a:chExt cx="2859096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A6D4923-1382-E7B8-2CBB-520BA73F7C0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5E489E-7856-8449-2661-439BA25AF1D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7C75B0C-A0CA-9672-ED24-FDA0573C2239}"/>
              </a:ext>
            </a:extLst>
          </p:cNvPr>
          <p:cNvGrpSpPr/>
          <p:nvPr/>
        </p:nvGrpSpPr>
        <p:grpSpPr>
          <a:xfrm>
            <a:off x="1189530" y="3029660"/>
            <a:ext cx="2887673" cy="791122"/>
            <a:chOff x="-94764" y="1931934"/>
            <a:chExt cx="2887673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47CB1EE-19C3-200F-9949-2263EE3033C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80BA5BF-DA57-3FE0-DBF5-C9AAF5D684DC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62076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03</a:t>
            </a:r>
            <a:endParaRPr lang="zh-CN" altLang="en-US" sz="40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0DA9DD1-845B-EAF4-8981-5B5E04EFCD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8161">
            <a:off x="777520" y="1713148"/>
            <a:ext cx="4401090" cy="4074182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F3D6EB-450D-E5DB-74B9-CBCB29801441}"/>
              </a:ext>
            </a:extLst>
          </p:cNvPr>
          <p:cNvGrpSpPr/>
          <p:nvPr/>
        </p:nvGrpSpPr>
        <p:grpSpPr>
          <a:xfrm>
            <a:off x="7766836" y="4993405"/>
            <a:ext cx="803845" cy="1550878"/>
            <a:chOff x="8043962" y="4470410"/>
            <a:chExt cx="803845" cy="155087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599BE3A-FD47-8C32-6732-DED05B870BA8}"/>
                </a:ext>
              </a:extLst>
            </p:cNvPr>
            <p:cNvGrpSpPr/>
            <p:nvPr/>
          </p:nvGrpSpPr>
          <p:grpSpPr>
            <a:xfrm>
              <a:off x="8043962" y="4470410"/>
              <a:ext cx="803845" cy="1550878"/>
              <a:chOff x="5993390" y="3795886"/>
              <a:chExt cx="698490" cy="1347614"/>
            </a:xfrm>
            <a:solidFill>
              <a:schemeClr val="bg2"/>
            </a:solidFill>
          </p:grpSpPr>
          <p:sp>
            <p:nvSpPr>
              <p:cNvPr id="21" name="右箭头 24">
                <a:extLst>
                  <a:ext uri="{FF2B5EF4-FFF2-40B4-BE49-F238E27FC236}">
                    <a16:creationId xmlns:a16="http://schemas.microsoft.com/office/drawing/2014/main" id="{6C787267-AD4C-D6CF-D193-0EFC763BA2D5}"/>
                  </a:ext>
                </a:extLst>
              </p:cNvPr>
              <p:cNvSpPr/>
              <p:nvPr/>
            </p:nvSpPr>
            <p:spPr>
              <a:xfrm rot="16200000">
                <a:off x="5668828" y="4120448"/>
                <a:ext cx="1347614" cy="698490"/>
              </a:xfrm>
              <a:custGeom>
                <a:avLst/>
                <a:gdLst/>
                <a:ahLst/>
                <a:cxnLst/>
                <a:rect l="l" t="t" r="r" b="b"/>
                <a:pathLst>
                  <a:path w="1347614" h="698490">
                    <a:moveTo>
                      <a:pt x="1347614" y="349245"/>
                    </a:moveTo>
                    <a:lnTo>
                      <a:pt x="998369" y="698490"/>
                    </a:lnTo>
                    <a:lnTo>
                      <a:pt x="998369" y="584517"/>
                    </a:lnTo>
                    <a:lnTo>
                      <a:pt x="0" y="584517"/>
                    </a:lnTo>
                    <a:lnTo>
                      <a:pt x="0" y="113973"/>
                    </a:lnTo>
                    <a:lnTo>
                      <a:pt x="998369" y="113973"/>
                    </a:lnTo>
                    <a:lnTo>
                      <a:pt x="998369" y="0"/>
                    </a:lnTo>
                    <a:close/>
                  </a:path>
                </a:pathLst>
              </a:custGeom>
              <a:solidFill>
                <a:srgbClr val="D2DA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2" name="右箭头 25">
                <a:extLst>
                  <a:ext uri="{FF2B5EF4-FFF2-40B4-BE49-F238E27FC236}">
                    <a16:creationId xmlns:a16="http://schemas.microsoft.com/office/drawing/2014/main" id="{D003E659-1987-A4B6-63C3-4EAFC1875298}"/>
                  </a:ext>
                </a:extLst>
              </p:cNvPr>
              <p:cNvSpPr/>
              <p:nvPr/>
            </p:nvSpPr>
            <p:spPr>
              <a:xfrm rot="16200000">
                <a:off x="5697446" y="4235447"/>
                <a:ext cx="1290380" cy="525725"/>
              </a:xfrm>
              <a:custGeom>
                <a:avLst/>
                <a:gdLst/>
                <a:ahLst/>
                <a:cxnLst/>
                <a:rect l="l" t="t" r="r" b="b"/>
                <a:pathLst>
                  <a:path w="1290380" h="525725">
                    <a:moveTo>
                      <a:pt x="1290380" y="262863"/>
                    </a:moveTo>
                    <a:lnTo>
                      <a:pt x="1027518" y="525725"/>
                    </a:lnTo>
                    <a:lnTo>
                      <a:pt x="1027518" y="460262"/>
                    </a:lnTo>
                    <a:lnTo>
                      <a:pt x="0" y="460262"/>
                    </a:lnTo>
                    <a:lnTo>
                      <a:pt x="0" y="65463"/>
                    </a:lnTo>
                    <a:lnTo>
                      <a:pt x="1027518" y="65463"/>
                    </a:lnTo>
                    <a:lnTo>
                      <a:pt x="1027518" y="0"/>
                    </a:lnTo>
                    <a:close/>
                  </a:path>
                </a:pathLst>
              </a:custGeom>
              <a:noFill/>
              <a:ln w="6350">
                <a:solidFill>
                  <a:srgbClr val="3D51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8" name="Rectangle 13" descr="FD1DDF730CE4456e89755B07FE1653D0# #Rectangle 13">
              <a:extLst>
                <a:ext uri="{FF2B5EF4-FFF2-40B4-BE49-F238E27FC236}">
                  <a16:creationId xmlns:a16="http://schemas.microsoft.com/office/drawing/2014/main" id="{D4713454-28BE-7641-D1DC-67A3C7B70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7676" y="5020421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id="{D5B0F995-7764-9148-D666-6FAC7EBE2C59}"/>
                </a:ext>
              </a:extLst>
            </p:cNvPr>
            <p:cNvSpPr txBox="1"/>
            <p:nvPr/>
          </p:nvSpPr>
          <p:spPr>
            <a:xfrm>
              <a:off x="8326513" y="4843321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提升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7FCAD67-79F3-D796-C2FB-876B4832EEE7}"/>
              </a:ext>
            </a:extLst>
          </p:cNvPr>
          <p:cNvGrpSpPr/>
          <p:nvPr/>
        </p:nvGrpSpPr>
        <p:grpSpPr>
          <a:xfrm>
            <a:off x="8513765" y="3990119"/>
            <a:ext cx="803845" cy="2554164"/>
            <a:chOff x="8790891" y="3467124"/>
            <a:chExt cx="803845" cy="255416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94D1CF0-53A2-03F4-6FDE-A04CDFF93ED8}"/>
                </a:ext>
              </a:extLst>
            </p:cNvPr>
            <p:cNvGrpSpPr/>
            <p:nvPr/>
          </p:nvGrpSpPr>
          <p:grpSpPr>
            <a:xfrm>
              <a:off x="8790891" y="3467124"/>
              <a:ext cx="803845" cy="2554164"/>
              <a:chOff x="6642424" y="2924094"/>
              <a:chExt cx="698490" cy="2219406"/>
            </a:xfrm>
            <a:solidFill>
              <a:schemeClr val="bg2"/>
            </a:solidFill>
          </p:grpSpPr>
          <p:sp>
            <p:nvSpPr>
              <p:cNvPr id="27" name="右箭头 28">
                <a:extLst>
                  <a:ext uri="{FF2B5EF4-FFF2-40B4-BE49-F238E27FC236}">
                    <a16:creationId xmlns:a16="http://schemas.microsoft.com/office/drawing/2014/main" id="{725E6B5A-EEB4-D805-1747-8C3DFB1F59F5}"/>
                  </a:ext>
                </a:extLst>
              </p:cNvPr>
              <p:cNvSpPr/>
              <p:nvPr/>
            </p:nvSpPr>
            <p:spPr>
              <a:xfrm rot="16200000">
                <a:off x="5881966" y="3684552"/>
                <a:ext cx="2219405" cy="698490"/>
              </a:xfrm>
              <a:custGeom>
                <a:avLst/>
                <a:gdLst/>
                <a:ahLst/>
                <a:cxnLst/>
                <a:rect l="l" t="t" r="r" b="b"/>
                <a:pathLst>
                  <a:path w="2219405" h="698490">
                    <a:moveTo>
                      <a:pt x="2219405" y="349245"/>
                    </a:moveTo>
                    <a:lnTo>
                      <a:pt x="1870160" y="698490"/>
                    </a:lnTo>
                    <a:lnTo>
                      <a:pt x="1870160" y="584517"/>
                    </a:lnTo>
                    <a:lnTo>
                      <a:pt x="0" y="584517"/>
                    </a:lnTo>
                    <a:lnTo>
                      <a:pt x="0" y="113973"/>
                    </a:lnTo>
                    <a:lnTo>
                      <a:pt x="1870160" y="113973"/>
                    </a:lnTo>
                    <a:lnTo>
                      <a:pt x="1870160" y="0"/>
                    </a:lnTo>
                    <a:close/>
                  </a:path>
                </a:pathLst>
              </a:custGeom>
              <a:solidFill>
                <a:srgbClr val="3D51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28" name="右箭头 29">
                <a:extLst>
                  <a:ext uri="{FF2B5EF4-FFF2-40B4-BE49-F238E27FC236}">
                    <a16:creationId xmlns:a16="http://schemas.microsoft.com/office/drawing/2014/main" id="{D4285992-AA5E-C834-ED59-7F01D851509C}"/>
                  </a:ext>
                </a:extLst>
              </p:cNvPr>
              <p:cNvSpPr/>
              <p:nvPr/>
            </p:nvSpPr>
            <p:spPr>
              <a:xfrm rot="16200000">
                <a:off x="5910584" y="3799552"/>
                <a:ext cx="2162170" cy="525725"/>
              </a:xfrm>
              <a:custGeom>
                <a:avLst/>
                <a:gdLst/>
                <a:ahLst/>
                <a:cxnLst/>
                <a:rect l="l" t="t" r="r" b="b"/>
                <a:pathLst>
                  <a:path w="2162170" h="525725">
                    <a:moveTo>
                      <a:pt x="2162170" y="262863"/>
                    </a:moveTo>
                    <a:lnTo>
                      <a:pt x="1899308" y="525725"/>
                    </a:lnTo>
                    <a:lnTo>
                      <a:pt x="1899308" y="460262"/>
                    </a:lnTo>
                    <a:lnTo>
                      <a:pt x="0" y="460262"/>
                    </a:lnTo>
                    <a:lnTo>
                      <a:pt x="0" y="65463"/>
                    </a:lnTo>
                    <a:lnTo>
                      <a:pt x="1899308" y="65463"/>
                    </a:lnTo>
                    <a:lnTo>
                      <a:pt x="1899308" y="0"/>
                    </a:ln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1400000" scaled="0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25" name="Rectangle 13" descr="FD1DDF730CE4456e89755B07FE1653D0# #Rectangle 13">
              <a:extLst>
                <a:ext uri="{FF2B5EF4-FFF2-40B4-BE49-F238E27FC236}">
                  <a16:creationId xmlns:a16="http://schemas.microsoft.com/office/drawing/2014/main" id="{BCFE91E9-AE02-E108-769C-7FD013EAC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0331" y="3996370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40%</a:t>
              </a:r>
            </a:p>
          </p:txBody>
        </p:sp>
        <p:sp>
          <p:nvSpPr>
            <p:cNvPr id="26" name="TextBox 48">
              <a:extLst>
                <a:ext uri="{FF2B5EF4-FFF2-40B4-BE49-F238E27FC236}">
                  <a16:creationId xmlns:a16="http://schemas.microsoft.com/office/drawing/2014/main" id="{E8A97100-DD64-607D-5FB7-0C297603F5BF}"/>
                </a:ext>
              </a:extLst>
            </p:cNvPr>
            <p:cNvSpPr txBox="1"/>
            <p:nvPr/>
          </p:nvSpPr>
          <p:spPr>
            <a:xfrm>
              <a:off x="9066848" y="3819271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+mn-ea"/>
                </a:rPr>
                <a:t>提升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1E3044F-5052-0E28-0154-6B6C63398BD5}"/>
              </a:ext>
            </a:extLst>
          </p:cNvPr>
          <p:cNvGrpSpPr/>
          <p:nvPr/>
        </p:nvGrpSpPr>
        <p:grpSpPr>
          <a:xfrm>
            <a:off x="9260693" y="2986835"/>
            <a:ext cx="803845" cy="3557448"/>
            <a:chOff x="9537819" y="2463840"/>
            <a:chExt cx="803845" cy="355744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7252C59-18C1-C75C-06B8-FF7990BCF831}"/>
                </a:ext>
              </a:extLst>
            </p:cNvPr>
            <p:cNvGrpSpPr/>
            <p:nvPr/>
          </p:nvGrpSpPr>
          <p:grpSpPr>
            <a:xfrm>
              <a:off x="9537819" y="2463840"/>
              <a:ext cx="803845" cy="3557448"/>
              <a:chOff x="7291457" y="2052304"/>
              <a:chExt cx="698490" cy="3091196"/>
            </a:xfrm>
            <a:solidFill>
              <a:schemeClr val="bg2"/>
            </a:solidFill>
          </p:grpSpPr>
          <p:sp>
            <p:nvSpPr>
              <p:cNvPr id="33" name="右箭头 31">
                <a:extLst>
                  <a:ext uri="{FF2B5EF4-FFF2-40B4-BE49-F238E27FC236}">
                    <a16:creationId xmlns:a16="http://schemas.microsoft.com/office/drawing/2014/main" id="{2CAB2059-F862-5238-5F8A-ED442A6D3C05}"/>
                  </a:ext>
                </a:extLst>
              </p:cNvPr>
              <p:cNvSpPr/>
              <p:nvPr/>
            </p:nvSpPr>
            <p:spPr>
              <a:xfrm rot="16200000">
                <a:off x="6095104" y="3248657"/>
                <a:ext cx="3091195" cy="698490"/>
              </a:xfrm>
              <a:custGeom>
                <a:avLst/>
                <a:gdLst/>
                <a:ahLst/>
                <a:cxnLst/>
                <a:rect l="l" t="t" r="r" b="b"/>
                <a:pathLst>
                  <a:path w="3091195" h="698490">
                    <a:moveTo>
                      <a:pt x="3091195" y="349245"/>
                    </a:moveTo>
                    <a:lnTo>
                      <a:pt x="2741950" y="698490"/>
                    </a:lnTo>
                    <a:lnTo>
                      <a:pt x="2741950" y="584517"/>
                    </a:lnTo>
                    <a:lnTo>
                      <a:pt x="0" y="584517"/>
                    </a:lnTo>
                    <a:lnTo>
                      <a:pt x="0" y="113973"/>
                    </a:lnTo>
                    <a:lnTo>
                      <a:pt x="2741950" y="113973"/>
                    </a:lnTo>
                    <a:lnTo>
                      <a:pt x="2741950" y="0"/>
                    </a:lnTo>
                    <a:close/>
                  </a:path>
                </a:pathLst>
              </a:custGeom>
              <a:solidFill>
                <a:srgbClr val="D2DA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4" name="右箭头 32">
                <a:extLst>
                  <a:ext uri="{FF2B5EF4-FFF2-40B4-BE49-F238E27FC236}">
                    <a16:creationId xmlns:a16="http://schemas.microsoft.com/office/drawing/2014/main" id="{BB6BBE65-95B5-FF62-76C3-7B97EFDB96F6}"/>
                  </a:ext>
                </a:extLst>
              </p:cNvPr>
              <p:cNvSpPr/>
              <p:nvPr/>
            </p:nvSpPr>
            <p:spPr>
              <a:xfrm rot="16200000">
                <a:off x="6123722" y="3363657"/>
                <a:ext cx="3033960" cy="525725"/>
              </a:xfrm>
              <a:custGeom>
                <a:avLst/>
                <a:gdLst/>
                <a:ahLst/>
                <a:cxnLst/>
                <a:rect l="l" t="t" r="r" b="b"/>
                <a:pathLst>
                  <a:path w="3033960" h="525725">
                    <a:moveTo>
                      <a:pt x="3033960" y="262863"/>
                    </a:moveTo>
                    <a:lnTo>
                      <a:pt x="2771098" y="525725"/>
                    </a:lnTo>
                    <a:lnTo>
                      <a:pt x="2771098" y="460262"/>
                    </a:lnTo>
                    <a:lnTo>
                      <a:pt x="0" y="460262"/>
                    </a:lnTo>
                    <a:lnTo>
                      <a:pt x="0" y="65463"/>
                    </a:lnTo>
                    <a:lnTo>
                      <a:pt x="2771098" y="65463"/>
                    </a:lnTo>
                    <a:lnTo>
                      <a:pt x="2771098" y="0"/>
                    </a:lnTo>
                    <a:close/>
                  </a:path>
                </a:pathLst>
              </a:custGeom>
              <a:noFill/>
              <a:ln w="6350">
                <a:solidFill>
                  <a:srgbClr val="3D51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31" name="Rectangle 13" descr="FD1DDF730CE4456e89755B07FE1653D0# #Rectangle 13">
              <a:extLst>
                <a:ext uri="{FF2B5EF4-FFF2-40B4-BE49-F238E27FC236}">
                  <a16:creationId xmlns:a16="http://schemas.microsoft.com/office/drawing/2014/main" id="{BE09DF1D-F54D-9FA4-0C2D-89D4812D3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5478" y="3036908"/>
              <a:ext cx="41316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65%</a:t>
              </a:r>
            </a:p>
          </p:txBody>
        </p:sp>
        <p:sp>
          <p:nvSpPr>
            <p:cNvPr id="32" name="TextBox 54">
              <a:extLst>
                <a:ext uri="{FF2B5EF4-FFF2-40B4-BE49-F238E27FC236}">
                  <a16:creationId xmlns:a16="http://schemas.microsoft.com/office/drawing/2014/main" id="{FCB22868-927B-78A5-E51C-8034D723B0EB}"/>
                </a:ext>
              </a:extLst>
            </p:cNvPr>
            <p:cNvSpPr txBox="1"/>
            <p:nvPr/>
          </p:nvSpPr>
          <p:spPr>
            <a:xfrm>
              <a:off x="9811996" y="2859809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+mn-ea"/>
                </a:rPr>
                <a:t>提升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2EC142F-5455-A371-EED3-DFD4083F368F}"/>
              </a:ext>
            </a:extLst>
          </p:cNvPr>
          <p:cNvGrpSpPr/>
          <p:nvPr/>
        </p:nvGrpSpPr>
        <p:grpSpPr>
          <a:xfrm>
            <a:off x="10007620" y="1983551"/>
            <a:ext cx="803845" cy="4560731"/>
            <a:chOff x="10284746" y="1460556"/>
            <a:chExt cx="803845" cy="4560731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0940ED2-0613-4580-0C4F-295A890347C5}"/>
                </a:ext>
              </a:extLst>
            </p:cNvPr>
            <p:cNvGrpSpPr/>
            <p:nvPr/>
          </p:nvGrpSpPr>
          <p:grpSpPr>
            <a:xfrm>
              <a:off x="10284746" y="1460556"/>
              <a:ext cx="803845" cy="4560731"/>
              <a:chOff x="7940489" y="1180514"/>
              <a:chExt cx="698490" cy="3962985"/>
            </a:xfrm>
            <a:solidFill>
              <a:schemeClr val="tx2"/>
            </a:solidFill>
          </p:grpSpPr>
          <p:sp>
            <p:nvSpPr>
              <p:cNvPr id="39" name="右箭头 34">
                <a:extLst>
                  <a:ext uri="{FF2B5EF4-FFF2-40B4-BE49-F238E27FC236}">
                    <a16:creationId xmlns:a16="http://schemas.microsoft.com/office/drawing/2014/main" id="{23376117-2148-AADB-A131-7B30F147B87F}"/>
                  </a:ext>
                </a:extLst>
              </p:cNvPr>
              <p:cNvSpPr/>
              <p:nvPr/>
            </p:nvSpPr>
            <p:spPr>
              <a:xfrm rot="16200000">
                <a:off x="6308241" y="2812762"/>
                <a:ext cx="3962985" cy="698490"/>
              </a:xfrm>
              <a:custGeom>
                <a:avLst/>
                <a:gdLst/>
                <a:ahLst/>
                <a:cxnLst/>
                <a:rect l="l" t="t" r="r" b="b"/>
                <a:pathLst>
                  <a:path w="3962985" h="698490">
                    <a:moveTo>
                      <a:pt x="3962985" y="349245"/>
                    </a:moveTo>
                    <a:lnTo>
                      <a:pt x="3613740" y="698490"/>
                    </a:lnTo>
                    <a:lnTo>
                      <a:pt x="3613740" y="584517"/>
                    </a:lnTo>
                    <a:lnTo>
                      <a:pt x="0" y="584517"/>
                    </a:lnTo>
                    <a:lnTo>
                      <a:pt x="0" y="113973"/>
                    </a:lnTo>
                    <a:lnTo>
                      <a:pt x="3613740" y="113973"/>
                    </a:lnTo>
                    <a:lnTo>
                      <a:pt x="3613740" y="0"/>
                    </a:lnTo>
                    <a:close/>
                  </a:path>
                </a:pathLst>
              </a:custGeom>
              <a:solidFill>
                <a:srgbClr val="3D51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0" name="右箭头 35">
                <a:extLst>
                  <a:ext uri="{FF2B5EF4-FFF2-40B4-BE49-F238E27FC236}">
                    <a16:creationId xmlns:a16="http://schemas.microsoft.com/office/drawing/2014/main" id="{AB055FBF-01F8-AC77-8ACC-4D7FB89050C0}"/>
                  </a:ext>
                </a:extLst>
              </p:cNvPr>
              <p:cNvSpPr/>
              <p:nvPr/>
            </p:nvSpPr>
            <p:spPr>
              <a:xfrm rot="16200000">
                <a:off x="6336859" y="2927761"/>
                <a:ext cx="3905751" cy="525725"/>
              </a:xfrm>
              <a:custGeom>
                <a:avLst/>
                <a:gdLst/>
                <a:ahLst/>
                <a:cxnLst/>
                <a:rect l="l" t="t" r="r" b="b"/>
                <a:pathLst>
                  <a:path w="3905751" h="525725">
                    <a:moveTo>
                      <a:pt x="3905751" y="262863"/>
                    </a:moveTo>
                    <a:lnTo>
                      <a:pt x="3642889" y="525725"/>
                    </a:lnTo>
                    <a:lnTo>
                      <a:pt x="3642889" y="460263"/>
                    </a:lnTo>
                    <a:lnTo>
                      <a:pt x="0" y="460263"/>
                    </a:lnTo>
                    <a:lnTo>
                      <a:pt x="0" y="65463"/>
                    </a:lnTo>
                    <a:lnTo>
                      <a:pt x="3642889" y="65463"/>
                    </a:lnTo>
                    <a:lnTo>
                      <a:pt x="3642889" y="0"/>
                    </a:lnTo>
                    <a:close/>
                  </a:path>
                </a:pathLst>
              </a:custGeom>
              <a:noFill/>
              <a:ln w="63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1400000" scaled="0"/>
                  <a:tileRect/>
                </a:gra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37" name="Rectangle 13" descr="FD1DDF730CE4456e89755B07FE1653D0# #Rectangle 13">
              <a:extLst>
                <a:ext uri="{FF2B5EF4-FFF2-40B4-BE49-F238E27FC236}">
                  <a16:creationId xmlns:a16="http://schemas.microsoft.com/office/drawing/2014/main" id="{501EB998-D57B-AF03-DBEB-B8479FB30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2407" y="2025771"/>
              <a:ext cx="41316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400" spc="-150">
                  <a:solidFill>
                    <a:schemeClr val="bg1"/>
                  </a:solidFill>
                  <a:latin typeface="+mn-ea"/>
                  <a:ea typeface="+mn-ea"/>
                  <a:cs typeface="Arial" panose="020B0604020202020204" pitchFamily="34" charset="0"/>
                </a:rPr>
                <a:t>0480%</a:t>
              </a:r>
            </a:p>
          </p:txBody>
        </p:sp>
        <p:sp>
          <p:nvSpPr>
            <p:cNvPr id="38" name="TextBox 60">
              <a:extLst>
                <a:ext uri="{FF2B5EF4-FFF2-40B4-BE49-F238E27FC236}">
                  <a16:creationId xmlns:a16="http://schemas.microsoft.com/office/drawing/2014/main" id="{8CF8F714-EB65-DF4D-1393-584B1197CC91}"/>
                </a:ext>
              </a:extLst>
            </p:cNvPr>
            <p:cNvSpPr txBox="1"/>
            <p:nvPr/>
          </p:nvSpPr>
          <p:spPr>
            <a:xfrm>
              <a:off x="10558924" y="1848672"/>
              <a:ext cx="256480" cy="153888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+mn-ea"/>
                </a:rPr>
                <a:t>提升</a:t>
              </a:r>
            </a:p>
          </p:txBody>
        </p:sp>
      </p:grpSp>
      <p:sp>
        <p:nvSpPr>
          <p:cNvPr id="41" name="矩形 261">
            <a:extLst>
              <a:ext uri="{FF2B5EF4-FFF2-40B4-BE49-F238E27FC236}">
                <a16:creationId xmlns:a16="http://schemas.microsoft.com/office/drawing/2014/main" id="{86C3F306-B607-EB52-29FD-09603F2B0930}"/>
              </a:ext>
            </a:extLst>
          </p:cNvPr>
          <p:cNvSpPr>
            <a:spLocks noChangeArrowheads="1"/>
          </p:cNvSpPr>
          <p:nvPr/>
        </p:nvSpPr>
        <p:spPr bwMode="auto">
          <a:xfrm rot="19361530">
            <a:off x="2036344" y="3374429"/>
            <a:ext cx="2720404" cy="84176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prstTxWarp prst="textArchDown">
              <a:avLst>
                <a:gd name="adj" fmla="val 2170082"/>
              </a:avLst>
            </a:prstTxWarp>
            <a:spAutoFit/>
          </a:bodyPr>
          <a:lstStyle/>
          <a:p>
            <a:r>
              <a:rPr lang="zh-CN" altLang="en-US" sz="2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同期对比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79FCF02-7B04-A9C0-1D9D-833C042D6887}"/>
              </a:ext>
            </a:extLst>
          </p:cNvPr>
          <p:cNvGrpSpPr/>
          <p:nvPr/>
        </p:nvGrpSpPr>
        <p:grpSpPr>
          <a:xfrm>
            <a:off x="2349765" y="2034903"/>
            <a:ext cx="1058431" cy="1058431"/>
            <a:chOff x="2626891" y="1310398"/>
            <a:chExt cx="1058431" cy="1058431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E9ED3FC-3FC2-F2E0-3C80-563662C12DFE}"/>
                </a:ext>
              </a:extLst>
            </p:cNvPr>
            <p:cNvSpPr/>
            <p:nvPr/>
          </p:nvSpPr>
          <p:spPr>
            <a:xfrm>
              <a:off x="2626891" y="1310398"/>
              <a:ext cx="1058431" cy="1058431"/>
            </a:xfrm>
            <a:prstGeom prst="ellipse">
              <a:avLst/>
            </a:prstGeom>
            <a:solidFill>
              <a:srgbClr val="3D51D5"/>
            </a:solidFill>
            <a:ln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AA2C60DA-115D-97FD-06E4-CE4C484E1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6007" y="1441330"/>
              <a:ext cx="860200" cy="796568"/>
            </a:xfrm>
            <a:custGeom>
              <a:avLst/>
              <a:gdLst>
                <a:gd name="T0" fmla="*/ 204 w 365"/>
                <a:gd name="T1" fmla="*/ 4 h 338"/>
                <a:gd name="T2" fmla="*/ 236 w 365"/>
                <a:gd name="T3" fmla="*/ 26 h 338"/>
                <a:gd name="T4" fmla="*/ 255 w 365"/>
                <a:gd name="T5" fmla="*/ 65 h 338"/>
                <a:gd name="T6" fmla="*/ 268 w 365"/>
                <a:gd name="T7" fmla="*/ 67 h 338"/>
                <a:gd name="T8" fmla="*/ 271 w 365"/>
                <a:gd name="T9" fmla="*/ 86 h 338"/>
                <a:gd name="T10" fmla="*/ 261 w 365"/>
                <a:gd name="T11" fmla="*/ 100 h 338"/>
                <a:gd name="T12" fmla="*/ 238 w 365"/>
                <a:gd name="T13" fmla="*/ 120 h 338"/>
                <a:gd name="T14" fmla="*/ 243 w 365"/>
                <a:gd name="T15" fmla="*/ 89 h 338"/>
                <a:gd name="T16" fmla="*/ 235 w 365"/>
                <a:gd name="T17" fmla="*/ 52 h 338"/>
                <a:gd name="T18" fmla="*/ 203 w 365"/>
                <a:gd name="T19" fmla="*/ 67 h 338"/>
                <a:gd name="T20" fmla="*/ 156 w 365"/>
                <a:gd name="T21" fmla="*/ 66 h 338"/>
                <a:gd name="T22" fmla="*/ 124 w 365"/>
                <a:gd name="T23" fmla="*/ 63 h 338"/>
                <a:gd name="T24" fmla="*/ 120 w 365"/>
                <a:gd name="T25" fmla="*/ 97 h 338"/>
                <a:gd name="T26" fmla="*/ 117 w 365"/>
                <a:gd name="T27" fmla="*/ 117 h 338"/>
                <a:gd name="T28" fmla="*/ 102 w 365"/>
                <a:gd name="T29" fmla="*/ 100 h 338"/>
                <a:gd name="T30" fmla="*/ 93 w 365"/>
                <a:gd name="T31" fmla="*/ 86 h 338"/>
                <a:gd name="T32" fmla="*/ 95 w 365"/>
                <a:gd name="T33" fmla="*/ 67 h 338"/>
                <a:gd name="T34" fmla="*/ 109 w 365"/>
                <a:gd name="T35" fmla="*/ 65 h 338"/>
                <a:gd name="T36" fmla="*/ 128 w 365"/>
                <a:gd name="T37" fmla="*/ 26 h 338"/>
                <a:gd name="T38" fmla="*/ 159 w 365"/>
                <a:gd name="T39" fmla="*/ 4 h 338"/>
                <a:gd name="T40" fmla="*/ 348 w 365"/>
                <a:gd name="T41" fmla="*/ 194 h 338"/>
                <a:gd name="T42" fmla="*/ 334 w 365"/>
                <a:gd name="T43" fmla="*/ 167 h 338"/>
                <a:gd name="T44" fmla="*/ 348 w 365"/>
                <a:gd name="T45" fmla="*/ 194 h 338"/>
                <a:gd name="T46" fmla="*/ 326 w 365"/>
                <a:gd name="T47" fmla="*/ 209 h 338"/>
                <a:gd name="T48" fmla="*/ 297 w 365"/>
                <a:gd name="T49" fmla="*/ 216 h 338"/>
                <a:gd name="T50" fmla="*/ 293 w 365"/>
                <a:gd name="T51" fmla="*/ 231 h 338"/>
                <a:gd name="T52" fmla="*/ 317 w 365"/>
                <a:gd name="T53" fmla="*/ 255 h 338"/>
                <a:gd name="T54" fmla="*/ 342 w 365"/>
                <a:gd name="T55" fmla="*/ 254 h 338"/>
                <a:gd name="T56" fmla="*/ 362 w 365"/>
                <a:gd name="T57" fmla="*/ 228 h 338"/>
                <a:gd name="T58" fmla="*/ 363 w 365"/>
                <a:gd name="T59" fmla="*/ 209 h 338"/>
                <a:gd name="T60" fmla="*/ 332 w 365"/>
                <a:gd name="T61" fmla="*/ 191 h 338"/>
                <a:gd name="T62" fmla="*/ 29 w 365"/>
                <a:gd name="T63" fmla="*/ 188 h 338"/>
                <a:gd name="T64" fmla="*/ 28 w 365"/>
                <a:gd name="T65" fmla="*/ 170 h 338"/>
                <a:gd name="T66" fmla="*/ 18 w 365"/>
                <a:gd name="T67" fmla="*/ 194 h 338"/>
                <a:gd name="T68" fmla="*/ 62 w 365"/>
                <a:gd name="T69" fmla="*/ 200 h 338"/>
                <a:gd name="T70" fmla="*/ 68 w 365"/>
                <a:gd name="T71" fmla="*/ 216 h 338"/>
                <a:gd name="T72" fmla="*/ 75 w 365"/>
                <a:gd name="T73" fmla="*/ 241 h 338"/>
                <a:gd name="T74" fmla="*/ 41 w 365"/>
                <a:gd name="T75" fmla="*/ 257 h 338"/>
                <a:gd name="T76" fmla="*/ 19 w 365"/>
                <a:gd name="T77" fmla="*/ 251 h 338"/>
                <a:gd name="T78" fmla="*/ 1 w 365"/>
                <a:gd name="T79" fmla="*/ 221 h 338"/>
                <a:gd name="T80" fmla="*/ 4 w 365"/>
                <a:gd name="T81" fmla="*/ 206 h 338"/>
                <a:gd name="T82" fmla="*/ 42 w 365"/>
                <a:gd name="T83" fmla="*/ 188 h 338"/>
                <a:gd name="T84" fmla="*/ 179 w 365"/>
                <a:gd name="T85" fmla="*/ 149 h 338"/>
                <a:gd name="T86" fmla="*/ 265 w 365"/>
                <a:gd name="T87" fmla="*/ 117 h 338"/>
                <a:gd name="T88" fmla="*/ 305 w 365"/>
                <a:gd name="T89" fmla="*/ 169 h 338"/>
                <a:gd name="T90" fmla="*/ 301 w 365"/>
                <a:gd name="T91" fmla="*/ 273 h 338"/>
                <a:gd name="T92" fmla="*/ 318 w 365"/>
                <a:gd name="T93" fmla="*/ 270 h 338"/>
                <a:gd name="T94" fmla="*/ 195 w 365"/>
                <a:gd name="T95" fmla="*/ 337 h 338"/>
                <a:gd name="T96" fmla="*/ 183 w 365"/>
                <a:gd name="T97" fmla="*/ 338 h 338"/>
                <a:gd name="T98" fmla="*/ 48 w 365"/>
                <a:gd name="T99" fmla="*/ 285 h 338"/>
                <a:gd name="T100" fmla="*/ 65 w 365"/>
                <a:gd name="T101" fmla="*/ 262 h 338"/>
                <a:gd name="T102" fmla="*/ 65 w 365"/>
                <a:gd name="T103" fmla="*/ 177 h 338"/>
                <a:gd name="T104" fmla="*/ 48 w 365"/>
                <a:gd name="T105" fmla="*/ 95 h 338"/>
                <a:gd name="T106" fmla="*/ 224 w 365"/>
                <a:gd name="T107" fmla="*/ 172 h 338"/>
                <a:gd name="T108" fmla="*/ 224 w 365"/>
                <a:gd name="T109" fmla="*/ 172 h 338"/>
                <a:gd name="T110" fmla="*/ 183 w 365"/>
                <a:gd name="T111" fmla="*/ 321 h 338"/>
                <a:gd name="T112" fmla="*/ 195 w 365"/>
                <a:gd name="T113" fmla="*/ 164 h 338"/>
                <a:gd name="T114" fmla="*/ 171 w 365"/>
                <a:gd name="T115" fmla="*/ 164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5" h="338">
                  <a:moveTo>
                    <a:pt x="182" y="0"/>
                  </a:moveTo>
                  <a:lnTo>
                    <a:pt x="182" y="0"/>
                  </a:lnTo>
                  <a:lnTo>
                    <a:pt x="189" y="1"/>
                  </a:lnTo>
                  <a:lnTo>
                    <a:pt x="197" y="2"/>
                  </a:lnTo>
                  <a:lnTo>
                    <a:pt x="204" y="4"/>
                  </a:lnTo>
                  <a:lnTo>
                    <a:pt x="211" y="7"/>
                  </a:lnTo>
                  <a:lnTo>
                    <a:pt x="218" y="11"/>
                  </a:lnTo>
                  <a:lnTo>
                    <a:pt x="224" y="15"/>
                  </a:lnTo>
                  <a:lnTo>
                    <a:pt x="230" y="21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42" y="35"/>
                  </a:lnTo>
                  <a:lnTo>
                    <a:pt x="247" y="44"/>
                  </a:lnTo>
                  <a:lnTo>
                    <a:pt x="251" y="54"/>
                  </a:lnTo>
                  <a:lnTo>
                    <a:pt x="255" y="65"/>
                  </a:lnTo>
                  <a:lnTo>
                    <a:pt x="255" y="65"/>
                  </a:lnTo>
                  <a:lnTo>
                    <a:pt x="259" y="64"/>
                  </a:lnTo>
                  <a:lnTo>
                    <a:pt x="263" y="64"/>
                  </a:lnTo>
                  <a:lnTo>
                    <a:pt x="267" y="66"/>
                  </a:lnTo>
                  <a:lnTo>
                    <a:pt x="268" y="67"/>
                  </a:lnTo>
                  <a:lnTo>
                    <a:pt x="269" y="69"/>
                  </a:lnTo>
                  <a:lnTo>
                    <a:pt x="269" y="69"/>
                  </a:lnTo>
                  <a:lnTo>
                    <a:pt x="270" y="72"/>
                  </a:lnTo>
                  <a:lnTo>
                    <a:pt x="271" y="77"/>
                  </a:lnTo>
                  <a:lnTo>
                    <a:pt x="271" y="86"/>
                  </a:lnTo>
                  <a:lnTo>
                    <a:pt x="269" y="95"/>
                  </a:lnTo>
                  <a:lnTo>
                    <a:pt x="267" y="98"/>
                  </a:lnTo>
                  <a:lnTo>
                    <a:pt x="265" y="99"/>
                  </a:lnTo>
                  <a:lnTo>
                    <a:pt x="265" y="99"/>
                  </a:lnTo>
                  <a:lnTo>
                    <a:pt x="261" y="100"/>
                  </a:lnTo>
                  <a:lnTo>
                    <a:pt x="257" y="100"/>
                  </a:lnTo>
                  <a:lnTo>
                    <a:pt x="257" y="100"/>
                  </a:lnTo>
                  <a:lnTo>
                    <a:pt x="254" y="115"/>
                  </a:lnTo>
                  <a:lnTo>
                    <a:pt x="254" y="115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40" y="113"/>
                  </a:lnTo>
                  <a:lnTo>
                    <a:pt x="242" y="105"/>
                  </a:lnTo>
                  <a:lnTo>
                    <a:pt x="243" y="97"/>
                  </a:lnTo>
                  <a:lnTo>
                    <a:pt x="243" y="89"/>
                  </a:lnTo>
                  <a:lnTo>
                    <a:pt x="243" y="89"/>
                  </a:lnTo>
                  <a:lnTo>
                    <a:pt x="243" y="79"/>
                  </a:lnTo>
                  <a:lnTo>
                    <a:pt x="241" y="70"/>
                  </a:lnTo>
                  <a:lnTo>
                    <a:pt x="239" y="61"/>
                  </a:lnTo>
                  <a:lnTo>
                    <a:pt x="235" y="52"/>
                  </a:lnTo>
                  <a:lnTo>
                    <a:pt x="235" y="52"/>
                  </a:lnTo>
                  <a:lnTo>
                    <a:pt x="227" y="58"/>
                  </a:lnTo>
                  <a:lnTo>
                    <a:pt x="219" y="62"/>
                  </a:lnTo>
                  <a:lnTo>
                    <a:pt x="211" y="65"/>
                  </a:lnTo>
                  <a:lnTo>
                    <a:pt x="203" y="67"/>
                  </a:lnTo>
                  <a:lnTo>
                    <a:pt x="194" y="69"/>
                  </a:lnTo>
                  <a:lnTo>
                    <a:pt x="186" y="69"/>
                  </a:lnTo>
                  <a:lnTo>
                    <a:pt x="178" y="69"/>
                  </a:lnTo>
                  <a:lnTo>
                    <a:pt x="170" y="68"/>
                  </a:lnTo>
                  <a:lnTo>
                    <a:pt x="156" y="66"/>
                  </a:lnTo>
                  <a:lnTo>
                    <a:pt x="144" y="62"/>
                  </a:lnTo>
                  <a:lnTo>
                    <a:pt x="134" y="58"/>
                  </a:lnTo>
                  <a:lnTo>
                    <a:pt x="127" y="55"/>
                  </a:lnTo>
                  <a:lnTo>
                    <a:pt x="127" y="55"/>
                  </a:lnTo>
                  <a:lnTo>
                    <a:pt x="124" y="63"/>
                  </a:lnTo>
                  <a:lnTo>
                    <a:pt x="122" y="71"/>
                  </a:lnTo>
                  <a:lnTo>
                    <a:pt x="121" y="80"/>
                  </a:lnTo>
                  <a:lnTo>
                    <a:pt x="120" y="89"/>
                  </a:lnTo>
                  <a:lnTo>
                    <a:pt x="120" y="89"/>
                  </a:lnTo>
                  <a:lnTo>
                    <a:pt x="120" y="97"/>
                  </a:lnTo>
                  <a:lnTo>
                    <a:pt x="121" y="105"/>
                  </a:lnTo>
                  <a:lnTo>
                    <a:pt x="123" y="113"/>
                  </a:lnTo>
                  <a:lnTo>
                    <a:pt x="125" y="120"/>
                  </a:lnTo>
                  <a:lnTo>
                    <a:pt x="125" y="120"/>
                  </a:lnTo>
                  <a:lnTo>
                    <a:pt x="117" y="117"/>
                  </a:lnTo>
                  <a:lnTo>
                    <a:pt x="109" y="115"/>
                  </a:lnTo>
                  <a:lnTo>
                    <a:pt x="109" y="115"/>
                  </a:lnTo>
                  <a:lnTo>
                    <a:pt x="107" y="100"/>
                  </a:lnTo>
                  <a:lnTo>
                    <a:pt x="107" y="100"/>
                  </a:lnTo>
                  <a:lnTo>
                    <a:pt x="102" y="100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6" y="98"/>
                  </a:lnTo>
                  <a:lnTo>
                    <a:pt x="95" y="95"/>
                  </a:lnTo>
                  <a:lnTo>
                    <a:pt x="93" y="86"/>
                  </a:lnTo>
                  <a:lnTo>
                    <a:pt x="92" y="77"/>
                  </a:lnTo>
                  <a:lnTo>
                    <a:pt x="93" y="72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5" y="67"/>
                  </a:lnTo>
                  <a:lnTo>
                    <a:pt x="96" y="66"/>
                  </a:lnTo>
                  <a:lnTo>
                    <a:pt x="100" y="64"/>
                  </a:lnTo>
                  <a:lnTo>
                    <a:pt x="104" y="64"/>
                  </a:lnTo>
                  <a:lnTo>
                    <a:pt x="109" y="65"/>
                  </a:lnTo>
                  <a:lnTo>
                    <a:pt x="109" y="65"/>
                  </a:lnTo>
                  <a:lnTo>
                    <a:pt x="112" y="54"/>
                  </a:lnTo>
                  <a:lnTo>
                    <a:pt x="116" y="44"/>
                  </a:lnTo>
                  <a:lnTo>
                    <a:pt x="121" y="35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33" y="21"/>
                  </a:lnTo>
                  <a:lnTo>
                    <a:pt x="139" y="15"/>
                  </a:lnTo>
                  <a:lnTo>
                    <a:pt x="145" y="11"/>
                  </a:lnTo>
                  <a:lnTo>
                    <a:pt x="152" y="7"/>
                  </a:lnTo>
                  <a:lnTo>
                    <a:pt x="159" y="4"/>
                  </a:lnTo>
                  <a:lnTo>
                    <a:pt x="166" y="2"/>
                  </a:lnTo>
                  <a:lnTo>
                    <a:pt x="174" y="1"/>
                  </a:lnTo>
                  <a:lnTo>
                    <a:pt x="182" y="0"/>
                  </a:lnTo>
                  <a:lnTo>
                    <a:pt x="182" y="0"/>
                  </a:lnTo>
                  <a:close/>
                  <a:moveTo>
                    <a:pt x="348" y="194"/>
                  </a:moveTo>
                  <a:lnTo>
                    <a:pt x="336" y="188"/>
                  </a:lnTo>
                  <a:lnTo>
                    <a:pt x="331" y="183"/>
                  </a:lnTo>
                  <a:lnTo>
                    <a:pt x="331" y="166"/>
                  </a:lnTo>
                  <a:lnTo>
                    <a:pt x="331" y="166"/>
                  </a:lnTo>
                  <a:lnTo>
                    <a:pt x="334" y="167"/>
                  </a:lnTo>
                  <a:lnTo>
                    <a:pt x="337" y="170"/>
                  </a:lnTo>
                  <a:lnTo>
                    <a:pt x="340" y="173"/>
                  </a:lnTo>
                  <a:lnTo>
                    <a:pt x="342" y="176"/>
                  </a:lnTo>
                  <a:lnTo>
                    <a:pt x="345" y="184"/>
                  </a:lnTo>
                  <a:lnTo>
                    <a:pt x="348" y="194"/>
                  </a:lnTo>
                  <a:lnTo>
                    <a:pt x="348" y="194"/>
                  </a:lnTo>
                  <a:close/>
                  <a:moveTo>
                    <a:pt x="310" y="185"/>
                  </a:moveTo>
                  <a:lnTo>
                    <a:pt x="310" y="185"/>
                  </a:lnTo>
                  <a:lnTo>
                    <a:pt x="305" y="196"/>
                  </a:lnTo>
                  <a:lnTo>
                    <a:pt x="326" y="209"/>
                  </a:lnTo>
                  <a:lnTo>
                    <a:pt x="303" y="200"/>
                  </a:lnTo>
                  <a:lnTo>
                    <a:pt x="303" y="200"/>
                  </a:lnTo>
                  <a:lnTo>
                    <a:pt x="298" y="212"/>
                  </a:lnTo>
                  <a:lnTo>
                    <a:pt x="318" y="224"/>
                  </a:lnTo>
                  <a:lnTo>
                    <a:pt x="297" y="216"/>
                  </a:lnTo>
                  <a:lnTo>
                    <a:pt x="297" y="216"/>
                  </a:lnTo>
                  <a:lnTo>
                    <a:pt x="293" y="229"/>
                  </a:lnTo>
                  <a:lnTo>
                    <a:pt x="311" y="238"/>
                  </a:lnTo>
                  <a:lnTo>
                    <a:pt x="293" y="231"/>
                  </a:lnTo>
                  <a:lnTo>
                    <a:pt x="293" y="231"/>
                  </a:lnTo>
                  <a:lnTo>
                    <a:pt x="290" y="241"/>
                  </a:lnTo>
                  <a:lnTo>
                    <a:pt x="290" y="241"/>
                  </a:lnTo>
                  <a:lnTo>
                    <a:pt x="297" y="245"/>
                  </a:lnTo>
                  <a:lnTo>
                    <a:pt x="310" y="252"/>
                  </a:lnTo>
                  <a:lnTo>
                    <a:pt x="317" y="255"/>
                  </a:lnTo>
                  <a:lnTo>
                    <a:pt x="324" y="257"/>
                  </a:lnTo>
                  <a:lnTo>
                    <a:pt x="331" y="258"/>
                  </a:lnTo>
                  <a:lnTo>
                    <a:pt x="337" y="257"/>
                  </a:lnTo>
                  <a:lnTo>
                    <a:pt x="337" y="257"/>
                  </a:lnTo>
                  <a:lnTo>
                    <a:pt x="342" y="254"/>
                  </a:lnTo>
                  <a:lnTo>
                    <a:pt x="347" y="251"/>
                  </a:lnTo>
                  <a:lnTo>
                    <a:pt x="352" y="246"/>
                  </a:lnTo>
                  <a:lnTo>
                    <a:pt x="356" y="241"/>
                  </a:lnTo>
                  <a:lnTo>
                    <a:pt x="359" y="234"/>
                  </a:lnTo>
                  <a:lnTo>
                    <a:pt x="362" y="228"/>
                  </a:lnTo>
                  <a:lnTo>
                    <a:pt x="364" y="221"/>
                  </a:lnTo>
                  <a:lnTo>
                    <a:pt x="365" y="215"/>
                  </a:lnTo>
                  <a:lnTo>
                    <a:pt x="365" y="215"/>
                  </a:lnTo>
                  <a:lnTo>
                    <a:pt x="365" y="212"/>
                  </a:lnTo>
                  <a:lnTo>
                    <a:pt x="363" y="209"/>
                  </a:lnTo>
                  <a:lnTo>
                    <a:pt x="361" y="206"/>
                  </a:lnTo>
                  <a:lnTo>
                    <a:pt x="358" y="203"/>
                  </a:lnTo>
                  <a:lnTo>
                    <a:pt x="351" y="198"/>
                  </a:lnTo>
                  <a:lnTo>
                    <a:pt x="342" y="194"/>
                  </a:lnTo>
                  <a:lnTo>
                    <a:pt x="332" y="191"/>
                  </a:lnTo>
                  <a:lnTo>
                    <a:pt x="323" y="188"/>
                  </a:lnTo>
                  <a:lnTo>
                    <a:pt x="310" y="185"/>
                  </a:lnTo>
                  <a:lnTo>
                    <a:pt x="310" y="185"/>
                  </a:lnTo>
                  <a:close/>
                  <a:moveTo>
                    <a:pt x="18" y="194"/>
                  </a:moveTo>
                  <a:lnTo>
                    <a:pt x="29" y="188"/>
                  </a:lnTo>
                  <a:lnTo>
                    <a:pt x="35" y="183"/>
                  </a:lnTo>
                  <a:lnTo>
                    <a:pt x="35" y="166"/>
                  </a:lnTo>
                  <a:lnTo>
                    <a:pt x="35" y="166"/>
                  </a:lnTo>
                  <a:lnTo>
                    <a:pt x="31" y="167"/>
                  </a:lnTo>
                  <a:lnTo>
                    <a:pt x="28" y="170"/>
                  </a:lnTo>
                  <a:lnTo>
                    <a:pt x="25" y="173"/>
                  </a:lnTo>
                  <a:lnTo>
                    <a:pt x="23" y="176"/>
                  </a:lnTo>
                  <a:lnTo>
                    <a:pt x="20" y="184"/>
                  </a:lnTo>
                  <a:lnTo>
                    <a:pt x="18" y="194"/>
                  </a:lnTo>
                  <a:lnTo>
                    <a:pt x="18" y="194"/>
                  </a:lnTo>
                  <a:close/>
                  <a:moveTo>
                    <a:pt x="55" y="185"/>
                  </a:moveTo>
                  <a:lnTo>
                    <a:pt x="55" y="185"/>
                  </a:lnTo>
                  <a:lnTo>
                    <a:pt x="60" y="196"/>
                  </a:lnTo>
                  <a:lnTo>
                    <a:pt x="40" y="209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7" y="212"/>
                  </a:lnTo>
                  <a:lnTo>
                    <a:pt x="48" y="224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29"/>
                  </a:lnTo>
                  <a:lnTo>
                    <a:pt x="55" y="238"/>
                  </a:lnTo>
                  <a:lnTo>
                    <a:pt x="73" y="231"/>
                  </a:lnTo>
                  <a:lnTo>
                    <a:pt x="73" y="231"/>
                  </a:lnTo>
                  <a:lnTo>
                    <a:pt x="75" y="241"/>
                  </a:lnTo>
                  <a:lnTo>
                    <a:pt x="75" y="241"/>
                  </a:lnTo>
                  <a:lnTo>
                    <a:pt x="68" y="245"/>
                  </a:lnTo>
                  <a:lnTo>
                    <a:pt x="56" y="252"/>
                  </a:lnTo>
                  <a:lnTo>
                    <a:pt x="48" y="255"/>
                  </a:lnTo>
                  <a:lnTo>
                    <a:pt x="41" y="257"/>
                  </a:lnTo>
                  <a:lnTo>
                    <a:pt x="34" y="258"/>
                  </a:lnTo>
                  <a:lnTo>
                    <a:pt x="29" y="257"/>
                  </a:lnTo>
                  <a:lnTo>
                    <a:pt x="29" y="257"/>
                  </a:lnTo>
                  <a:lnTo>
                    <a:pt x="24" y="254"/>
                  </a:lnTo>
                  <a:lnTo>
                    <a:pt x="19" y="251"/>
                  </a:lnTo>
                  <a:lnTo>
                    <a:pt x="14" y="246"/>
                  </a:lnTo>
                  <a:lnTo>
                    <a:pt x="10" y="241"/>
                  </a:lnTo>
                  <a:lnTo>
                    <a:pt x="6" y="234"/>
                  </a:lnTo>
                  <a:lnTo>
                    <a:pt x="3" y="228"/>
                  </a:lnTo>
                  <a:lnTo>
                    <a:pt x="1" y="221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1" y="212"/>
                  </a:lnTo>
                  <a:lnTo>
                    <a:pt x="2" y="209"/>
                  </a:lnTo>
                  <a:lnTo>
                    <a:pt x="4" y="206"/>
                  </a:lnTo>
                  <a:lnTo>
                    <a:pt x="7" y="203"/>
                  </a:lnTo>
                  <a:lnTo>
                    <a:pt x="15" y="198"/>
                  </a:lnTo>
                  <a:lnTo>
                    <a:pt x="24" y="194"/>
                  </a:lnTo>
                  <a:lnTo>
                    <a:pt x="33" y="191"/>
                  </a:lnTo>
                  <a:lnTo>
                    <a:pt x="42" y="188"/>
                  </a:lnTo>
                  <a:lnTo>
                    <a:pt x="55" y="185"/>
                  </a:lnTo>
                  <a:lnTo>
                    <a:pt x="55" y="185"/>
                  </a:lnTo>
                  <a:close/>
                  <a:moveTo>
                    <a:pt x="172" y="147"/>
                  </a:moveTo>
                  <a:lnTo>
                    <a:pt x="172" y="147"/>
                  </a:lnTo>
                  <a:lnTo>
                    <a:pt x="179" y="149"/>
                  </a:lnTo>
                  <a:lnTo>
                    <a:pt x="185" y="149"/>
                  </a:lnTo>
                  <a:lnTo>
                    <a:pt x="188" y="149"/>
                  </a:lnTo>
                  <a:lnTo>
                    <a:pt x="191" y="149"/>
                  </a:lnTo>
                  <a:lnTo>
                    <a:pt x="191" y="149"/>
                  </a:lnTo>
                  <a:lnTo>
                    <a:pt x="265" y="117"/>
                  </a:lnTo>
                  <a:lnTo>
                    <a:pt x="318" y="95"/>
                  </a:lnTo>
                  <a:lnTo>
                    <a:pt x="318" y="171"/>
                  </a:lnTo>
                  <a:lnTo>
                    <a:pt x="318" y="171"/>
                  </a:lnTo>
                  <a:lnTo>
                    <a:pt x="315" y="171"/>
                  </a:lnTo>
                  <a:lnTo>
                    <a:pt x="305" y="169"/>
                  </a:lnTo>
                  <a:lnTo>
                    <a:pt x="301" y="177"/>
                  </a:lnTo>
                  <a:lnTo>
                    <a:pt x="301" y="121"/>
                  </a:lnTo>
                  <a:lnTo>
                    <a:pt x="212" y="158"/>
                  </a:lnTo>
                  <a:lnTo>
                    <a:pt x="212" y="311"/>
                  </a:lnTo>
                  <a:lnTo>
                    <a:pt x="301" y="273"/>
                  </a:lnTo>
                  <a:lnTo>
                    <a:pt x="301" y="262"/>
                  </a:lnTo>
                  <a:lnTo>
                    <a:pt x="301" y="262"/>
                  </a:lnTo>
                  <a:lnTo>
                    <a:pt x="310" y="267"/>
                  </a:lnTo>
                  <a:lnTo>
                    <a:pt x="310" y="267"/>
                  </a:lnTo>
                  <a:lnTo>
                    <a:pt x="318" y="270"/>
                  </a:lnTo>
                  <a:lnTo>
                    <a:pt x="318" y="285"/>
                  </a:lnTo>
                  <a:lnTo>
                    <a:pt x="207" y="332"/>
                  </a:lnTo>
                  <a:lnTo>
                    <a:pt x="207" y="332"/>
                  </a:lnTo>
                  <a:lnTo>
                    <a:pt x="200" y="335"/>
                  </a:lnTo>
                  <a:lnTo>
                    <a:pt x="195" y="337"/>
                  </a:lnTo>
                  <a:lnTo>
                    <a:pt x="195" y="336"/>
                  </a:lnTo>
                  <a:lnTo>
                    <a:pt x="195" y="336"/>
                  </a:lnTo>
                  <a:lnTo>
                    <a:pt x="189" y="337"/>
                  </a:lnTo>
                  <a:lnTo>
                    <a:pt x="183" y="338"/>
                  </a:lnTo>
                  <a:lnTo>
                    <a:pt x="183" y="338"/>
                  </a:lnTo>
                  <a:lnTo>
                    <a:pt x="177" y="338"/>
                  </a:lnTo>
                  <a:lnTo>
                    <a:pt x="171" y="337"/>
                  </a:lnTo>
                  <a:lnTo>
                    <a:pt x="165" y="334"/>
                  </a:lnTo>
                  <a:lnTo>
                    <a:pt x="159" y="331"/>
                  </a:lnTo>
                  <a:lnTo>
                    <a:pt x="48" y="285"/>
                  </a:lnTo>
                  <a:lnTo>
                    <a:pt x="48" y="270"/>
                  </a:lnTo>
                  <a:lnTo>
                    <a:pt x="48" y="270"/>
                  </a:lnTo>
                  <a:lnTo>
                    <a:pt x="56" y="267"/>
                  </a:lnTo>
                  <a:lnTo>
                    <a:pt x="56" y="267"/>
                  </a:lnTo>
                  <a:lnTo>
                    <a:pt x="65" y="262"/>
                  </a:lnTo>
                  <a:lnTo>
                    <a:pt x="65" y="273"/>
                  </a:lnTo>
                  <a:lnTo>
                    <a:pt x="154" y="311"/>
                  </a:lnTo>
                  <a:lnTo>
                    <a:pt x="154" y="158"/>
                  </a:lnTo>
                  <a:lnTo>
                    <a:pt x="65" y="121"/>
                  </a:lnTo>
                  <a:lnTo>
                    <a:pt x="65" y="177"/>
                  </a:lnTo>
                  <a:lnTo>
                    <a:pt x="61" y="169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48" y="171"/>
                  </a:lnTo>
                  <a:lnTo>
                    <a:pt x="48" y="95"/>
                  </a:lnTo>
                  <a:lnTo>
                    <a:pt x="92" y="113"/>
                  </a:lnTo>
                  <a:lnTo>
                    <a:pt x="92" y="113"/>
                  </a:lnTo>
                  <a:lnTo>
                    <a:pt x="172" y="147"/>
                  </a:lnTo>
                  <a:lnTo>
                    <a:pt x="172" y="147"/>
                  </a:lnTo>
                  <a:close/>
                  <a:moveTo>
                    <a:pt x="224" y="172"/>
                  </a:moveTo>
                  <a:lnTo>
                    <a:pt x="292" y="145"/>
                  </a:lnTo>
                  <a:lnTo>
                    <a:pt x="292" y="173"/>
                  </a:lnTo>
                  <a:lnTo>
                    <a:pt x="224" y="200"/>
                  </a:lnTo>
                  <a:lnTo>
                    <a:pt x="224" y="172"/>
                  </a:lnTo>
                  <a:lnTo>
                    <a:pt x="224" y="172"/>
                  </a:lnTo>
                  <a:close/>
                  <a:moveTo>
                    <a:pt x="171" y="164"/>
                  </a:moveTo>
                  <a:lnTo>
                    <a:pt x="171" y="319"/>
                  </a:lnTo>
                  <a:lnTo>
                    <a:pt x="171" y="319"/>
                  </a:lnTo>
                  <a:lnTo>
                    <a:pt x="177" y="321"/>
                  </a:lnTo>
                  <a:lnTo>
                    <a:pt x="183" y="321"/>
                  </a:lnTo>
                  <a:lnTo>
                    <a:pt x="183" y="321"/>
                  </a:lnTo>
                  <a:lnTo>
                    <a:pt x="189" y="320"/>
                  </a:lnTo>
                  <a:lnTo>
                    <a:pt x="195" y="318"/>
                  </a:lnTo>
                  <a:lnTo>
                    <a:pt x="195" y="164"/>
                  </a:lnTo>
                  <a:lnTo>
                    <a:pt x="195" y="164"/>
                  </a:lnTo>
                  <a:lnTo>
                    <a:pt x="189" y="165"/>
                  </a:lnTo>
                  <a:lnTo>
                    <a:pt x="183" y="165"/>
                  </a:lnTo>
                  <a:lnTo>
                    <a:pt x="183" y="165"/>
                  </a:lnTo>
                  <a:lnTo>
                    <a:pt x="171" y="164"/>
                  </a:lnTo>
                  <a:lnTo>
                    <a:pt x="171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20FE27B-C588-D2E4-7362-E665A07F3870}"/>
              </a:ext>
            </a:extLst>
          </p:cNvPr>
          <p:cNvGrpSpPr/>
          <p:nvPr/>
        </p:nvGrpSpPr>
        <p:grpSpPr>
          <a:xfrm>
            <a:off x="4907935" y="5443260"/>
            <a:ext cx="2887673" cy="791122"/>
            <a:chOff x="-94764" y="1931934"/>
            <a:chExt cx="2887673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59E6A7E-0307-9D41-3D3B-811B776BD26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BD25275-1C33-EC12-BDD5-2E473F73BD70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CAA76D-D897-3863-3A87-2D11B0AE9168}"/>
              </a:ext>
            </a:extLst>
          </p:cNvPr>
          <p:cNvGrpSpPr/>
          <p:nvPr/>
        </p:nvGrpSpPr>
        <p:grpSpPr>
          <a:xfrm>
            <a:off x="5537818" y="4169351"/>
            <a:ext cx="2887673" cy="791122"/>
            <a:chOff x="-94764" y="1931934"/>
            <a:chExt cx="2887673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7A87EF7-6DC8-E635-24F3-C91E855216C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1869FEE-2587-C2CA-6BD0-4C6B480E371A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32FE0FE-4128-FB55-BD99-8CD79FF1E4AC}"/>
              </a:ext>
            </a:extLst>
          </p:cNvPr>
          <p:cNvGrpSpPr/>
          <p:nvPr/>
        </p:nvGrpSpPr>
        <p:grpSpPr>
          <a:xfrm>
            <a:off x="6285636" y="3064187"/>
            <a:ext cx="2887673" cy="791122"/>
            <a:chOff x="-94764" y="1931934"/>
            <a:chExt cx="2887673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CFE90B9-2D1D-30EC-0D9A-01F7BB3A5B7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8B1F94-860E-10D3-EEAB-142AAC666A97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8D117CD-E743-D5BE-4A7C-4A3B2E40BEA5}"/>
              </a:ext>
            </a:extLst>
          </p:cNvPr>
          <p:cNvGrpSpPr/>
          <p:nvPr/>
        </p:nvGrpSpPr>
        <p:grpSpPr>
          <a:xfrm>
            <a:off x="7045583" y="2026663"/>
            <a:ext cx="2887673" cy="791122"/>
            <a:chOff x="-94764" y="1931934"/>
            <a:chExt cx="2887673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4F84B7A-5B00-65FE-2C94-C9750738590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59599AB-EB24-8B6F-AA5B-77E3E41A1B92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83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03</a:t>
            </a:r>
            <a:endParaRPr lang="zh-CN" altLang="en-US" sz="4000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2C22DF8D-B715-8A62-B3B8-B20E44FBBCEC}"/>
              </a:ext>
            </a:extLst>
          </p:cNvPr>
          <p:cNvSpPr/>
          <p:nvPr/>
        </p:nvSpPr>
        <p:spPr>
          <a:xfrm>
            <a:off x="0" y="3889829"/>
            <a:ext cx="12192000" cy="2968171"/>
          </a:xfrm>
          <a:prstGeom prst="rect">
            <a:avLst/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74545A-797A-98EF-F46D-CBFF387F4B6E}"/>
              </a:ext>
            </a:extLst>
          </p:cNvPr>
          <p:cNvGrpSpPr/>
          <p:nvPr/>
        </p:nvGrpSpPr>
        <p:grpSpPr>
          <a:xfrm>
            <a:off x="1270670" y="4334726"/>
            <a:ext cx="4591050" cy="1709738"/>
            <a:chOff x="1270670" y="4815606"/>
            <a:chExt cx="4591050" cy="1709738"/>
          </a:xfrm>
        </p:grpSpPr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id="{D70C7EA1-4DE7-16C6-A063-40B4DDFC5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670" y="5050556"/>
              <a:ext cx="4591050" cy="1474788"/>
            </a:xfrm>
            <a:prstGeom prst="roundRect">
              <a:avLst>
                <a:gd name="adj" fmla="val 9083"/>
              </a:avLst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CCAAB84-E210-BBBB-991B-8A14EF3FB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4045" y="5476057"/>
              <a:ext cx="3924300" cy="5320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E4C7ED0-FD6B-4810-FC0B-21E557741A14}"/>
                </a:ext>
              </a:extLst>
            </p:cNvPr>
            <p:cNvGrpSpPr/>
            <p:nvPr/>
          </p:nvGrpSpPr>
          <p:grpSpPr>
            <a:xfrm>
              <a:off x="1926308" y="4815606"/>
              <a:ext cx="3279775" cy="461963"/>
              <a:chOff x="2159794" y="1809750"/>
              <a:chExt cx="3279775" cy="461963"/>
            </a:xfrm>
          </p:grpSpPr>
          <p:sp>
            <p:nvSpPr>
              <p:cNvPr id="7" name="圆角矩形 7">
                <a:extLst>
                  <a:ext uri="{FF2B5EF4-FFF2-40B4-BE49-F238E27FC236}">
                    <a16:creationId xmlns:a16="http://schemas.microsoft.com/office/drawing/2014/main" id="{9A1B582F-4242-B548-D7AB-370C6F96C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9794" y="1809750"/>
                <a:ext cx="3279775" cy="46196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0973DD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8">
                <a:extLst>
                  <a:ext uri="{FF2B5EF4-FFF2-40B4-BE49-F238E27FC236}">
                    <a16:creationId xmlns:a16="http://schemas.microsoft.com/office/drawing/2014/main" id="{5DD64A4C-C982-E38C-13EE-1F898B86E4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91569" y="1873477"/>
                <a:ext cx="2797175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  <a:sym typeface="Arial" panose="020B0604020202020204" pitchFamily="34" charset="0"/>
                  </a:rPr>
                  <a:t>添加标题文本</a:t>
                </a:r>
                <a:endPara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9B273B-FBF6-6E2B-5796-2184C21D0B12}"/>
              </a:ext>
            </a:extLst>
          </p:cNvPr>
          <p:cNvGrpSpPr/>
          <p:nvPr/>
        </p:nvGrpSpPr>
        <p:grpSpPr>
          <a:xfrm>
            <a:off x="6311782" y="4334726"/>
            <a:ext cx="4591050" cy="1709738"/>
            <a:chOff x="1270670" y="4815606"/>
            <a:chExt cx="4591050" cy="1709738"/>
          </a:xfrm>
        </p:grpSpPr>
        <p:sp>
          <p:nvSpPr>
            <p:cNvPr id="22" name="圆角矩形 3">
              <a:extLst>
                <a:ext uri="{FF2B5EF4-FFF2-40B4-BE49-F238E27FC236}">
                  <a16:creationId xmlns:a16="http://schemas.microsoft.com/office/drawing/2014/main" id="{D0C29645-7E54-5589-5BA7-F5859B776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670" y="5050556"/>
              <a:ext cx="4591050" cy="1474788"/>
            </a:xfrm>
            <a:prstGeom prst="roundRect">
              <a:avLst>
                <a:gd name="adj" fmla="val 9083"/>
              </a:avLst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EAA3105-7AE3-339F-28DB-4E7DE8B0A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4045" y="5476057"/>
              <a:ext cx="3924300" cy="5320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panose="020B0604020202020204" pitchFamily="34" charset="0"/>
                </a:rPr>
                <a:t>... ...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2B23150-2F8C-8E48-E741-58565C48A20D}"/>
                </a:ext>
              </a:extLst>
            </p:cNvPr>
            <p:cNvGrpSpPr/>
            <p:nvPr/>
          </p:nvGrpSpPr>
          <p:grpSpPr>
            <a:xfrm>
              <a:off x="1926308" y="4815606"/>
              <a:ext cx="3279775" cy="461963"/>
              <a:chOff x="2159794" y="1809750"/>
              <a:chExt cx="3279775" cy="461963"/>
            </a:xfrm>
          </p:grpSpPr>
          <p:sp>
            <p:nvSpPr>
              <p:cNvPr id="25" name="圆角矩形 7">
                <a:extLst>
                  <a:ext uri="{FF2B5EF4-FFF2-40B4-BE49-F238E27FC236}">
                    <a16:creationId xmlns:a16="http://schemas.microsoft.com/office/drawing/2014/main" id="{C1DD2EF2-7BE9-438A-C0F4-24628FA646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9794" y="1809750"/>
                <a:ext cx="3279775" cy="46196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0973DD"/>
                  </a:solidFill>
                  <a:latin typeface="微软雅黑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8">
                <a:extLst>
                  <a:ext uri="{FF2B5EF4-FFF2-40B4-BE49-F238E27FC236}">
                    <a16:creationId xmlns:a16="http://schemas.microsoft.com/office/drawing/2014/main" id="{6F6B50DE-80AA-BBDF-902B-DC2E56980E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91569" y="1873477"/>
                <a:ext cx="2797175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ea"/>
                    <a:ea typeface="+mj-ea"/>
                    <a:sym typeface="Arial" panose="020B0604020202020204" pitchFamily="34" charset="0"/>
                  </a:rPr>
                  <a:t>添加标题文本</a:t>
                </a:r>
                <a:endPara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5B57503-031C-22F0-AD41-3C5BD7A4C828}"/>
              </a:ext>
            </a:extLst>
          </p:cNvPr>
          <p:cNvGrpSpPr/>
          <p:nvPr/>
        </p:nvGrpSpPr>
        <p:grpSpPr>
          <a:xfrm>
            <a:off x="2727995" y="1290945"/>
            <a:ext cx="838200" cy="838200"/>
            <a:chOff x="8799095" y="1876644"/>
            <a:chExt cx="838200" cy="838200"/>
          </a:xfrm>
        </p:grpSpPr>
        <p:sp>
          <p:nvSpPr>
            <p:cNvPr id="30" name="Rounded Rectangle 13">
              <a:extLst>
                <a:ext uri="{FF2B5EF4-FFF2-40B4-BE49-F238E27FC236}">
                  <a16:creationId xmlns:a16="http://schemas.microsoft.com/office/drawing/2014/main" id="{5F7D1685-9420-B52B-4821-740993713C98}"/>
                </a:ext>
              </a:extLst>
            </p:cNvPr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rgbClr val="D2DA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" name="Freeform 44">
              <a:extLst>
                <a:ext uri="{FF2B5EF4-FFF2-40B4-BE49-F238E27FC236}">
                  <a16:creationId xmlns:a16="http://schemas.microsoft.com/office/drawing/2014/main" id="{1F919964-D6CC-29A8-5C1D-085FD4A5F8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rgbClr val="3D51D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ABFAA88-FC44-D9E0-1E1B-651CD4E72B86}"/>
              </a:ext>
            </a:extLst>
          </p:cNvPr>
          <p:cNvGrpSpPr/>
          <p:nvPr/>
        </p:nvGrpSpPr>
        <p:grpSpPr>
          <a:xfrm>
            <a:off x="5676900" y="1290945"/>
            <a:ext cx="838200" cy="838200"/>
            <a:chOff x="3693695" y="3225466"/>
            <a:chExt cx="838200" cy="838200"/>
          </a:xfrm>
        </p:grpSpPr>
        <p:sp>
          <p:nvSpPr>
            <p:cNvPr id="33" name="Rounded Rectangle 15">
              <a:extLst>
                <a:ext uri="{FF2B5EF4-FFF2-40B4-BE49-F238E27FC236}">
                  <a16:creationId xmlns:a16="http://schemas.microsoft.com/office/drawing/2014/main" id="{C18CDFA1-148B-5139-9625-00B4EA8E5B89}"/>
                </a:ext>
              </a:extLst>
            </p:cNvPr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rgbClr val="3D5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55">
              <a:extLst>
                <a:ext uri="{FF2B5EF4-FFF2-40B4-BE49-F238E27FC236}">
                  <a16:creationId xmlns:a16="http://schemas.microsoft.com/office/drawing/2014/main" id="{A6C88082-6456-30CE-C53B-B4E02B8498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4E57AC09-C15E-7155-FEA5-9B76687AFB69}"/>
              </a:ext>
            </a:extLst>
          </p:cNvPr>
          <p:cNvSpPr/>
          <p:nvPr/>
        </p:nvSpPr>
        <p:spPr>
          <a:xfrm>
            <a:off x="8407616" y="1290945"/>
            <a:ext cx="838200" cy="838200"/>
          </a:xfrm>
          <a:prstGeom prst="roundRect">
            <a:avLst/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7" name="Group 38">
            <a:extLst>
              <a:ext uri="{FF2B5EF4-FFF2-40B4-BE49-F238E27FC236}">
                <a16:creationId xmlns:a16="http://schemas.microsoft.com/office/drawing/2014/main" id="{1614C44C-795B-BB21-A0CF-582CC10D3F9E}"/>
              </a:ext>
            </a:extLst>
          </p:cNvPr>
          <p:cNvGrpSpPr/>
          <p:nvPr/>
        </p:nvGrpSpPr>
        <p:grpSpPr>
          <a:xfrm>
            <a:off x="8612079" y="1467954"/>
            <a:ext cx="429274" cy="484183"/>
            <a:chOff x="5513440" y="1766202"/>
            <a:chExt cx="429274" cy="484183"/>
          </a:xfrm>
          <a:solidFill>
            <a:srgbClr val="3D51D5"/>
          </a:solidFill>
        </p:grpSpPr>
        <p:sp>
          <p:nvSpPr>
            <p:cNvPr id="38" name="Freeform 147">
              <a:extLst>
                <a:ext uri="{FF2B5EF4-FFF2-40B4-BE49-F238E27FC236}">
                  <a16:creationId xmlns:a16="http://schemas.microsoft.com/office/drawing/2014/main" id="{73F13FA7-7869-274E-578D-3F0B5598D2FB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148">
              <a:extLst>
                <a:ext uri="{FF2B5EF4-FFF2-40B4-BE49-F238E27FC236}">
                  <a16:creationId xmlns:a16="http://schemas.microsoft.com/office/drawing/2014/main" id="{BACCA1F4-C077-A84C-6162-24C4A4CA1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Freeform 149">
              <a:extLst>
                <a:ext uri="{FF2B5EF4-FFF2-40B4-BE49-F238E27FC236}">
                  <a16:creationId xmlns:a16="http://schemas.microsoft.com/office/drawing/2014/main" id="{C6BFFEB7-6B62-D3B7-90F9-B0507C6285F1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6E6BD22-C7EE-DEC8-2ED5-80194542F240}"/>
              </a:ext>
            </a:extLst>
          </p:cNvPr>
          <p:cNvGrpSpPr/>
          <p:nvPr/>
        </p:nvGrpSpPr>
        <p:grpSpPr>
          <a:xfrm>
            <a:off x="4990271" y="2276418"/>
            <a:ext cx="2235567" cy="1065497"/>
            <a:chOff x="214512" y="1931934"/>
            <a:chExt cx="2235567" cy="106549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D2DC42D-6F31-D273-1977-260724215D6F}"/>
                </a:ext>
              </a:extLst>
            </p:cNvPr>
            <p:cNvSpPr txBox="1"/>
            <p:nvPr/>
          </p:nvSpPr>
          <p:spPr>
            <a:xfrm>
              <a:off x="330477" y="2234145"/>
              <a:ext cx="20086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3902249-3ACB-9CFE-5AFA-33B1BEF55916}"/>
                </a:ext>
              </a:extLst>
            </p:cNvPr>
            <p:cNvSpPr txBox="1"/>
            <p:nvPr/>
          </p:nvSpPr>
          <p:spPr>
            <a:xfrm>
              <a:off x="21451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C57887C-7660-8094-FE8C-DAD8C17DB7F3}"/>
              </a:ext>
            </a:extLst>
          </p:cNvPr>
          <p:cNvGrpSpPr/>
          <p:nvPr/>
        </p:nvGrpSpPr>
        <p:grpSpPr>
          <a:xfrm>
            <a:off x="2029311" y="2276418"/>
            <a:ext cx="2235567" cy="1065497"/>
            <a:chOff x="214512" y="1931934"/>
            <a:chExt cx="2235567" cy="106549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1434853-45FC-F69A-4B41-6B850E8A9A97}"/>
                </a:ext>
              </a:extLst>
            </p:cNvPr>
            <p:cNvSpPr txBox="1"/>
            <p:nvPr/>
          </p:nvSpPr>
          <p:spPr>
            <a:xfrm>
              <a:off x="330477" y="2234145"/>
              <a:ext cx="20086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0859280-6F05-3E14-7A07-58016AE4577F}"/>
                </a:ext>
              </a:extLst>
            </p:cNvPr>
            <p:cNvSpPr txBox="1"/>
            <p:nvPr/>
          </p:nvSpPr>
          <p:spPr>
            <a:xfrm>
              <a:off x="21451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7FB1995-0BA0-1766-8F72-26FD7F786663}"/>
              </a:ext>
            </a:extLst>
          </p:cNvPr>
          <p:cNvGrpSpPr/>
          <p:nvPr/>
        </p:nvGrpSpPr>
        <p:grpSpPr>
          <a:xfrm>
            <a:off x="7708932" y="2276418"/>
            <a:ext cx="2235567" cy="1065497"/>
            <a:chOff x="214512" y="1931934"/>
            <a:chExt cx="2235567" cy="106549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4B73B28-394E-D0C0-1EC9-7CBB9998294F}"/>
                </a:ext>
              </a:extLst>
            </p:cNvPr>
            <p:cNvSpPr txBox="1"/>
            <p:nvPr/>
          </p:nvSpPr>
          <p:spPr>
            <a:xfrm>
              <a:off x="330477" y="2234145"/>
              <a:ext cx="200861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D66A46A-65D7-DECA-F948-1D422BA3E516}"/>
                </a:ext>
              </a:extLst>
            </p:cNvPr>
            <p:cNvSpPr txBox="1"/>
            <p:nvPr/>
          </p:nvSpPr>
          <p:spPr>
            <a:xfrm>
              <a:off x="21451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7344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610849" y="5545206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3881438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2451655" y="909033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493486" y="191462"/>
            <a:ext cx="296747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DF8C9E-B099-E6F8-7ECE-5AC5233FC0F4}"/>
              </a:ext>
            </a:extLst>
          </p:cNvPr>
          <p:cNvSpPr txBox="1"/>
          <p:nvPr/>
        </p:nvSpPr>
        <p:spPr>
          <a:xfrm>
            <a:off x="1600759" y="2432578"/>
            <a:ext cx="18989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5D81BB-9F55-C07E-A33A-95997D889A7D}"/>
              </a:ext>
            </a:extLst>
          </p:cNvPr>
          <p:cNvGrpSpPr/>
          <p:nvPr/>
        </p:nvGrpSpPr>
        <p:grpSpPr>
          <a:xfrm>
            <a:off x="5906755" y="868026"/>
            <a:ext cx="5129762" cy="5121948"/>
            <a:chOff x="5346357" y="308481"/>
            <a:chExt cx="6250558" cy="6241038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988B73FD-BD66-78D6-6496-0DB4D213FC1C}"/>
                </a:ext>
              </a:extLst>
            </p:cNvPr>
            <p:cNvSpPr/>
            <p:nvPr/>
          </p:nvSpPr>
          <p:spPr>
            <a:xfrm>
              <a:off x="5346357" y="308481"/>
              <a:ext cx="6250558" cy="6241038"/>
            </a:xfrm>
            <a:prstGeom prst="arc">
              <a:avLst>
                <a:gd name="adj1" fmla="val 14936660"/>
                <a:gd name="adj2" fmla="val 8854787"/>
              </a:avLst>
            </a:prstGeom>
            <a:ln w="12700" cap="rnd" cmpd="sng" algn="ctr">
              <a:gradFill flip="none" rotWithShape="1">
                <a:gsLst>
                  <a:gs pos="0">
                    <a:srgbClr val="3D51D5"/>
                  </a:gs>
                  <a:gs pos="10000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C7AE5D22-363A-7F6E-9934-548B0B58B6A5}"/>
                </a:ext>
              </a:extLst>
            </p:cNvPr>
            <p:cNvSpPr/>
            <p:nvPr/>
          </p:nvSpPr>
          <p:spPr>
            <a:xfrm>
              <a:off x="6551982" y="1539768"/>
              <a:ext cx="3839310" cy="3778469"/>
            </a:xfrm>
            <a:prstGeom prst="arc">
              <a:avLst>
                <a:gd name="adj1" fmla="val 16856921"/>
                <a:gd name="adj2" fmla="val 7530227"/>
              </a:avLst>
            </a:prstGeom>
            <a:ln w="63500" cap="rnd" cmpd="sng" algn="ctr">
              <a:gradFill flip="none" rotWithShape="1">
                <a:gsLst>
                  <a:gs pos="100000">
                    <a:srgbClr val="3D51D5"/>
                  </a:gs>
                  <a:gs pos="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82F07445-9FEE-7C5C-B367-D51A4D7A04C2}"/>
                </a:ext>
              </a:extLst>
            </p:cNvPr>
            <p:cNvSpPr/>
            <p:nvPr/>
          </p:nvSpPr>
          <p:spPr>
            <a:xfrm>
              <a:off x="5991225" y="904875"/>
              <a:ext cx="5048250" cy="5048250"/>
            </a:xfrm>
            <a:prstGeom prst="arc">
              <a:avLst>
                <a:gd name="adj1" fmla="val 13776184"/>
                <a:gd name="adj2" fmla="val 8686719"/>
              </a:avLst>
            </a:prstGeom>
            <a:ln w="381000" cap="rnd">
              <a:gradFill>
                <a:gsLst>
                  <a:gs pos="9000">
                    <a:srgbClr val="3D51D5"/>
                  </a:gs>
                  <a:gs pos="100000">
                    <a:srgbClr val="D2DAF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A6993F5-67D8-A0B9-3439-D933AE20B65F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C79B01-CBBF-186F-F5E3-2AADAAFD4FAB}"/>
              </a:ext>
            </a:extLst>
          </p:cNvPr>
          <p:cNvSpPr txBox="1"/>
          <p:nvPr/>
        </p:nvSpPr>
        <p:spPr>
          <a:xfrm>
            <a:off x="6158900" y="1824764"/>
            <a:ext cx="395877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9900" dirty="0">
                <a:solidFill>
                  <a:srgbClr val="3D51D5"/>
                </a:solidFill>
              </a:rPr>
              <a:t>04</a:t>
            </a:r>
            <a:endParaRPr lang="zh-CN" altLang="en-US" sz="19900" dirty="0">
              <a:solidFill>
                <a:srgbClr val="3D51D5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91D11A3-E17D-28F0-B597-18E9B56CF859}"/>
              </a:ext>
            </a:extLst>
          </p:cNvPr>
          <p:cNvSpPr/>
          <p:nvPr/>
        </p:nvSpPr>
        <p:spPr>
          <a:xfrm rot="10800000">
            <a:off x="1055688" y="2277967"/>
            <a:ext cx="2989135" cy="709332"/>
          </a:xfrm>
          <a:custGeom>
            <a:avLst/>
            <a:gdLst>
              <a:gd name="connsiteX0" fmla="*/ 2901171 w 2989135"/>
              <a:gd name="connsiteY0" fmla="*/ 709332 h 709332"/>
              <a:gd name="connsiteX1" fmla="*/ 2603895 w 2989135"/>
              <a:gd name="connsiteY1" fmla="*/ 709332 h 709332"/>
              <a:gd name="connsiteX2" fmla="*/ 2457179 w 2989135"/>
              <a:gd name="connsiteY2" fmla="*/ 709332 h 709332"/>
              <a:gd name="connsiteX3" fmla="*/ 2159903 w 2989135"/>
              <a:gd name="connsiteY3" fmla="*/ 709332 h 709332"/>
              <a:gd name="connsiteX4" fmla="*/ 829479 w 2989135"/>
              <a:gd name="connsiteY4" fmla="*/ 709332 h 709332"/>
              <a:gd name="connsiteX5" fmla="*/ 532203 w 2989135"/>
              <a:gd name="connsiteY5" fmla="*/ 709332 h 709332"/>
              <a:gd name="connsiteX6" fmla="*/ 385240 w 2989135"/>
              <a:gd name="connsiteY6" fmla="*/ 709332 h 709332"/>
              <a:gd name="connsiteX7" fmla="*/ 87964 w 2989135"/>
              <a:gd name="connsiteY7" fmla="*/ 709332 h 709332"/>
              <a:gd name="connsiteX8" fmla="*/ 0 w 2989135"/>
              <a:gd name="connsiteY8" fmla="*/ 621368 h 709332"/>
              <a:gd name="connsiteX9" fmla="*/ 0 w 2989135"/>
              <a:gd name="connsiteY9" fmla="*/ 87964 h 709332"/>
              <a:gd name="connsiteX10" fmla="*/ 87964 w 2989135"/>
              <a:gd name="connsiteY10" fmla="*/ 0 h 709332"/>
              <a:gd name="connsiteX11" fmla="*/ 385240 w 2989135"/>
              <a:gd name="connsiteY11" fmla="*/ 0 h 709332"/>
              <a:gd name="connsiteX12" fmla="*/ 531956 w 2989135"/>
              <a:gd name="connsiteY12" fmla="*/ 0 h 709332"/>
              <a:gd name="connsiteX13" fmla="*/ 829232 w 2989135"/>
              <a:gd name="connsiteY13" fmla="*/ 0 h 709332"/>
              <a:gd name="connsiteX14" fmla="*/ 2159656 w 2989135"/>
              <a:gd name="connsiteY14" fmla="*/ 0 h 709332"/>
              <a:gd name="connsiteX15" fmla="*/ 2456932 w 2989135"/>
              <a:gd name="connsiteY15" fmla="*/ 0 h 709332"/>
              <a:gd name="connsiteX16" fmla="*/ 2603895 w 2989135"/>
              <a:gd name="connsiteY16" fmla="*/ 0 h 709332"/>
              <a:gd name="connsiteX17" fmla="*/ 2901171 w 2989135"/>
              <a:gd name="connsiteY17" fmla="*/ 0 h 709332"/>
              <a:gd name="connsiteX18" fmla="*/ 2989135 w 2989135"/>
              <a:gd name="connsiteY18" fmla="*/ 87964 h 709332"/>
              <a:gd name="connsiteX19" fmla="*/ 2989135 w 2989135"/>
              <a:gd name="connsiteY19" fmla="*/ 621368 h 709332"/>
              <a:gd name="connsiteX20" fmla="*/ 2901171 w 2989135"/>
              <a:gd name="connsiteY20" fmla="*/ 709332 h 70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9135" h="709332">
                <a:moveTo>
                  <a:pt x="2901171" y="709332"/>
                </a:moveTo>
                <a:lnTo>
                  <a:pt x="2603895" y="709332"/>
                </a:lnTo>
                <a:lnTo>
                  <a:pt x="2457179" y="709332"/>
                </a:lnTo>
                <a:lnTo>
                  <a:pt x="2159903" y="709332"/>
                </a:lnTo>
                <a:lnTo>
                  <a:pt x="829479" y="709332"/>
                </a:lnTo>
                <a:lnTo>
                  <a:pt x="532203" y="709332"/>
                </a:lnTo>
                <a:lnTo>
                  <a:pt x="385240" y="709332"/>
                </a:lnTo>
                <a:lnTo>
                  <a:pt x="87964" y="709332"/>
                </a:lnTo>
                <a:cubicBezTo>
                  <a:pt x="39383" y="709332"/>
                  <a:pt x="0" y="669949"/>
                  <a:pt x="0" y="621368"/>
                </a:cubicBezTo>
                <a:lnTo>
                  <a:pt x="0" y="87964"/>
                </a:lnTo>
                <a:cubicBezTo>
                  <a:pt x="0" y="39383"/>
                  <a:pt x="39383" y="0"/>
                  <a:pt x="87964" y="0"/>
                </a:cubicBezTo>
                <a:lnTo>
                  <a:pt x="385240" y="0"/>
                </a:lnTo>
                <a:lnTo>
                  <a:pt x="531956" y="0"/>
                </a:lnTo>
                <a:lnTo>
                  <a:pt x="829232" y="0"/>
                </a:lnTo>
                <a:lnTo>
                  <a:pt x="2159656" y="0"/>
                </a:lnTo>
                <a:lnTo>
                  <a:pt x="2456932" y="0"/>
                </a:lnTo>
                <a:lnTo>
                  <a:pt x="2603895" y="0"/>
                </a:lnTo>
                <a:lnTo>
                  <a:pt x="2901171" y="0"/>
                </a:lnTo>
                <a:cubicBezTo>
                  <a:pt x="2949752" y="0"/>
                  <a:pt x="2989135" y="39383"/>
                  <a:pt x="2989135" y="87964"/>
                </a:cubicBezTo>
                <a:lnTo>
                  <a:pt x="2989135" y="621368"/>
                </a:lnTo>
                <a:cubicBezTo>
                  <a:pt x="2989135" y="669949"/>
                  <a:pt x="2949752" y="709332"/>
                  <a:pt x="2901171" y="709332"/>
                </a:cubicBezTo>
                <a:close/>
              </a:path>
            </a:pathLst>
          </a:custGeom>
          <a:noFill/>
          <a:ln w="25400">
            <a:solidFill>
              <a:srgbClr val="3D51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6B1D36-46C8-0379-02FC-69824C5F4EA1}"/>
              </a:ext>
            </a:extLst>
          </p:cNvPr>
          <p:cNvSpPr txBox="1"/>
          <p:nvPr/>
        </p:nvSpPr>
        <p:spPr>
          <a:xfrm>
            <a:off x="958368" y="3178675"/>
            <a:ext cx="521300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21396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04</a:t>
            </a:r>
            <a:endParaRPr lang="zh-CN" altLang="en-US" sz="4000" dirty="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F7FED83-FC58-4862-DA99-8CC0DB4DE7FA}"/>
              </a:ext>
            </a:extLst>
          </p:cNvPr>
          <p:cNvSpPr/>
          <p:nvPr/>
        </p:nvSpPr>
        <p:spPr bwMode="auto">
          <a:xfrm>
            <a:off x="6093163" y="3893006"/>
            <a:ext cx="1380067" cy="1240367"/>
          </a:xfrm>
          <a:custGeom>
            <a:avLst/>
            <a:gdLst>
              <a:gd name="T0" fmla="*/ 0 w 881"/>
              <a:gd name="T1" fmla="*/ 198 h 792"/>
              <a:gd name="T2" fmla="*/ 0 w 881"/>
              <a:gd name="T3" fmla="*/ 792 h 792"/>
              <a:gd name="T4" fmla="*/ 881 w 881"/>
              <a:gd name="T5" fmla="*/ 283 h 792"/>
              <a:gd name="T6" fmla="*/ 390 w 881"/>
              <a:gd name="T7" fmla="*/ 0 h 792"/>
              <a:gd name="T8" fmla="*/ 0 w 881"/>
              <a:gd name="T9" fmla="*/ 198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1" h="792">
                <a:moveTo>
                  <a:pt x="0" y="198"/>
                </a:moveTo>
                <a:cubicBezTo>
                  <a:pt x="0" y="792"/>
                  <a:pt x="0" y="792"/>
                  <a:pt x="0" y="792"/>
                </a:cubicBezTo>
                <a:cubicBezTo>
                  <a:pt x="881" y="283"/>
                  <a:pt x="881" y="283"/>
                  <a:pt x="881" y="283"/>
                </a:cubicBezTo>
                <a:cubicBezTo>
                  <a:pt x="390" y="0"/>
                  <a:pt x="390" y="0"/>
                  <a:pt x="390" y="0"/>
                </a:cubicBezTo>
                <a:cubicBezTo>
                  <a:pt x="302" y="120"/>
                  <a:pt x="160" y="198"/>
                  <a:pt x="0" y="198"/>
                </a:cubicBezTo>
                <a:close/>
              </a:path>
            </a:pathLst>
          </a:custGeom>
          <a:solidFill>
            <a:srgbClr val="D2DAF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5AAEE692-3172-AC70-D84E-CECB4BCE0B87}"/>
              </a:ext>
            </a:extLst>
          </p:cNvPr>
          <p:cNvSpPr/>
          <p:nvPr/>
        </p:nvSpPr>
        <p:spPr bwMode="auto">
          <a:xfrm>
            <a:off x="4713097" y="3893006"/>
            <a:ext cx="1380067" cy="1240367"/>
          </a:xfrm>
          <a:custGeom>
            <a:avLst/>
            <a:gdLst>
              <a:gd name="T0" fmla="*/ 881 w 881"/>
              <a:gd name="T1" fmla="*/ 198 h 792"/>
              <a:gd name="T2" fmla="*/ 490 w 881"/>
              <a:gd name="T3" fmla="*/ 0 h 792"/>
              <a:gd name="T4" fmla="*/ 0 w 881"/>
              <a:gd name="T5" fmla="*/ 283 h 792"/>
              <a:gd name="T6" fmla="*/ 881 w 881"/>
              <a:gd name="T7" fmla="*/ 792 h 792"/>
              <a:gd name="T8" fmla="*/ 881 w 881"/>
              <a:gd name="T9" fmla="*/ 792 h 792"/>
              <a:gd name="T10" fmla="*/ 881 w 881"/>
              <a:gd name="T11" fmla="*/ 198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1" h="792">
                <a:moveTo>
                  <a:pt x="881" y="198"/>
                </a:moveTo>
                <a:cubicBezTo>
                  <a:pt x="721" y="198"/>
                  <a:pt x="579" y="120"/>
                  <a:pt x="49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881" y="792"/>
                  <a:pt x="881" y="792"/>
                  <a:pt x="881" y="792"/>
                </a:cubicBezTo>
                <a:cubicBezTo>
                  <a:pt x="881" y="792"/>
                  <a:pt x="881" y="792"/>
                  <a:pt x="881" y="792"/>
                </a:cubicBezTo>
                <a:cubicBezTo>
                  <a:pt x="881" y="198"/>
                  <a:pt x="881" y="198"/>
                  <a:pt x="881" y="198"/>
                </a:cubicBezTo>
                <a:close/>
              </a:path>
            </a:pathLst>
          </a:custGeom>
          <a:solidFill>
            <a:srgbClr val="3D51D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1A34D942-08CF-67F2-E8E0-35B63E631332}"/>
              </a:ext>
            </a:extLst>
          </p:cNvPr>
          <p:cNvSpPr/>
          <p:nvPr/>
        </p:nvSpPr>
        <p:spPr bwMode="auto">
          <a:xfrm>
            <a:off x="4628430" y="1797506"/>
            <a:ext cx="1380067" cy="1263649"/>
          </a:xfrm>
          <a:custGeom>
            <a:avLst/>
            <a:gdLst>
              <a:gd name="T0" fmla="*/ 880 w 880"/>
              <a:gd name="T1" fmla="*/ 566 h 806"/>
              <a:gd name="T2" fmla="*/ 880 w 880"/>
              <a:gd name="T3" fmla="*/ 0 h 806"/>
              <a:gd name="T4" fmla="*/ 0 w 880"/>
              <a:gd name="T5" fmla="*/ 508 h 806"/>
              <a:gd name="T6" fmla="*/ 0 w 880"/>
              <a:gd name="T7" fmla="*/ 508 h 806"/>
              <a:gd name="T8" fmla="*/ 515 w 880"/>
              <a:gd name="T9" fmla="*/ 806 h 806"/>
              <a:gd name="T10" fmla="*/ 880 w 880"/>
              <a:gd name="T11" fmla="*/ 56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0" h="806">
                <a:moveTo>
                  <a:pt x="880" y="566"/>
                </a:moveTo>
                <a:cubicBezTo>
                  <a:pt x="880" y="0"/>
                  <a:pt x="880" y="0"/>
                  <a:pt x="880" y="0"/>
                </a:cubicBezTo>
                <a:cubicBezTo>
                  <a:pt x="0" y="508"/>
                  <a:pt x="0" y="508"/>
                  <a:pt x="0" y="508"/>
                </a:cubicBezTo>
                <a:cubicBezTo>
                  <a:pt x="0" y="508"/>
                  <a:pt x="0" y="508"/>
                  <a:pt x="0" y="508"/>
                </a:cubicBezTo>
                <a:cubicBezTo>
                  <a:pt x="515" y="806"/>
                  <a:pt x="515" y="806"/>
                  <a:pt x="515" y="806"/>
                </a:cubicBezTo>
                <a:cubicBezTo>
                  <a:pt x="590" y="675"/>
                  <a:pt x="724" y="583"/>
                  <a:pt x="880" y="566"/>
                </a:cubicBezTo>
                <a:close/>
              </a:path>
            </a:pathLst>
          </a:custGeom>
          <a:solidFill>
            <a:srgbClr val="3D51D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1577FF85-EC38-0DD4-3E6A-821495BE4E07}"/>
              </a:ext>
            </a:extLst>
          </p:cNvPr>
          <p:cNvSpPr/>
          <p:nvPr/>
        </p:nvSpPr>
        <p:spPr bwMode="auto">
          <a:xfrm>
            <a:off x="4628430" y="2593373"/>
            <a:ext cx="806449" cy="1593849"/>
          </a:xfrm>
          <a:custGeom>
            <a:avLst/>
            <a:gdLst>
              <a:gd name="T0" fmla="*/ 449 w 515"/>
              <a:gd name="T1" fmla="*/ 540 h 1016"/>
              <a:gd name="T2" fmla="*/ 515 w 515"/>
              <a:gd name="T3" fmla="*/ 298 h 1016"/>
              <a:gd name="T4" fmla="*/ 0 w 515"/>
              <a:gd name="T5" fmla="*/ 0 h 1016"/>
              <a:gd name="T6" fmla="*/ 0 w 515"/>
              <a:gd name="T7" fmla="*/ 1016 h 1016"/>
              <a:gd name="T8" fmla="*/ 489 w 515"/>
              <a:gd name="T9" fmla="*/ 733 h 1016"/>
              <a:gd name="T10" fmla="*/ 449 w 515"/>
              <a:gd name="T11" fmla="*/ 54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" h="1016">
                <a:moveTo>
                  <a:pt x="449" y="540"/>
                </a:moveTo>
                <a:cubicBezTo>
                  <a:pt x="449" y="452"/>
                  <a:pt x="473" y="369"/>
                  <a:pt x="515" y="298"/>
                </a:cubicBezTo>
                <a:cubicBezTo>
                  <a:pt x="0" y="0"/>
                  <a:pt x="0" y="0"/>
                  <a:pt x="0" y="0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489" y="733"/>
                  <a:pt x="489" y="733"/>
                  <a:pt x="489" y="733"/>
                </a:cubicBezTo>
                <a:cubicBezTo>
                  <a:pt x="464" y="674"/>
                  <a:pt x="449" y="609"/>
                  <a:pt x="449" y="540"/>
                </a:cubicBezTo>
                <a:close/>
              </a:path>
            </a:pathLst>
          </a:custGeom>
          <a:solidFill>
            <a:srgbClr val="D2DAF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0E253914-0993-5B3E-D048-39167702F551}"/>
              </a:ext>
            </a:extLst>
          </p:cNvPr>
          <p:cNvSpPr/>
          <p:nvPr/>
        </p:nvSpPr>
        <p:spPr bwMode="auto">
          <a:xfrm>
            <a:off x="6177830" y="1797506"/>
            <a:ext cx="1380067" cy="1263649"/>
          </a:xfrm>
          <a:custGeom>
            <a:avLst/>
            <a:gdLst>
              <a:gd name="T0" fmla="*/ 365 w 880"/>
              <a:gd name="T1" fmla="*/ 806 h 806"/>
              <a:gd name="T2" fmla="*/ 880 w 880"/>
              <a:gd name="T3" fmla="*/ 508 h 806"/>
              <a:gd name="T4" fmla="*/ 880 w 880"/>
              <a:gd name="T5" fmla="*/ 508 h 806"/>
              <a:gd name="T6" fmla="*/ 0 w 880"/>
              <a:gd name="T7" fmla="*/ 0 h 806"/>
              <a:gd name="T8" fmla="*/ 0 w 880"/>
              <a:gd name="T9" fmla="*/ 566 h 806"/>
              <a:gd name="T10" fmla="*/ 365 w 880"/>
              <a:gd name="T11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0" h="806">
                <a:moveTo>
                  <a:pt x="365" y="806"/>
                </a:moveTo>
                <a:cubicBezTo>
                  <a:pt x="880" y="508"/>
                  <a:pt x="880" y="508"/>
                  <a:pt x="880" y="508"/>
                </a:cubicBezTo>
                <a:cubicBezTo>
                  <a:pt x="880" y="508"/>
                  <a:pt x="880" y="508"/>
                  <a:pt x="880" y="508"/>
                </a:cubicBezTo>
                <a:cubicBezTo>
                  <a:pt x="0" y="0"/>
                  <a:pt x="0" y="0"/>
                  <a:pt x="0" y="0"/>
                </a:cubicBezTo>
                <a:cubicBezTo>
                  <a:pt x="0" y="566"/>
                  <a:pt x="0" y="566"/>
                  <a:pt x="0" y="566"/>
                </a:cubicBezTo>
                <a:cubicBezTo>
                  <a:pt x="156" y="583"/>
                  <a:pt x="290" y="676"/>
                  <a:pt x="365" y="806"/>
                </a:cubicBezTo>
                <a:close/>
              </a:path>
            </a:pathLst>
          </a:custGeom>
          <a:solidFill>
            <a:srgbClr val="D2DAF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3BDD1E4E-F2C9-6A2A-FF32-AC2D54CDDAF7}"/>
              </a:ext>
            </a:extLst>
          </p:cNvPr>
          <p:cNvSpPr/>
          <p:nvPr/>
        </p:nvSpPr>
        <p:spPr bwMode="auto">
          <a:xfrm>
            <a:off x="6758095" y="2632075"/>
            <a:ext cx="806451" cy="1593849"/>
          </a:xfrm>
          <a:custGeom>
            <a:avLst/>
            <a:gdLst>
              <a:gd name="T0" fmla="*/ 0 w 515"/>
              <a:gd name="T1" fmla="*/ 298 h 1016"/>
              <a:gd name="T2" fmla="*/ 65 w 515"/>
              <a:gd name="T3" fmla="*/ 540 h 1016"/>
              <a:gd name="T4" fmla="*/ 25 w 515"/>
              <a:gd name="T5" fmla="*/ 733 h 1016"/>
              <a:gd name="T6" fmla="*/ 515 w 515"/>
              <a:gd name="T7" fmla="*/ 1016 h 1016"/>
              <a:gd name="T8" fmla="*/ 515 w 515"/>
              <a:gd name="T9" fmla="*/ 0 h 1016"/>
              <a:gd name="T10" fmla="*/ 0 w 515"/>
              <a:gd name="T11" fmla="*/ 298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" h="1016">
                <a:moveTo>
                  <a:pt x="0" y="298"/>
                </a:moveTo>
                <a:cubicBezTo>
                  <a:pt x="41" y="369"/>
                  <a:pt x="65" y="452"/>
                  <a:pt x="65" y="540"/>
                </a:cubicBezTo>
                <a:cubicBezTo>
                  <a:pt x="65" y="609"/>
                  <a:pt x="51" y="674"/>
                  <a:pt x="25" y="733"/>
                </a:cubicBezTo>
                <a:cubicBezTo>
                  <a:pt x="515" y="1016"/>
                  <a:pt x="515" y="1016"/>
                  <a:pt x="515" y="1016"/>
                </a:cubicBezTo>
                <a:cubicBezTo>
                  <a:pt x="515" y="0"/>
                  <a:pt x="515" y="0"/>
                  <a:pt x="515" y="0"/>
                </a:cubicBezTo>
                <a:lnTo>
                  <a:pt x="0" y="298"/>
                </a:lnTo>
                <a:close/>
              </a:path>
            </a:pathLst>
          </a:custGeom>
          <a:solidFill>
            <a:srgbClr val="3D51D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7">
            <a:extLst>
              <a:ext uri="{FF2B5EF4-FFF2-40B4-BE49-F238E27FC236}">
                <a16:creationId xmlns:a16="http://schemas.microsoft.com/office/drawing/2014/main" id="{16EB321E-A6F7-1903-3EC3-B1363FBDE1D0}"/>
              </a:ext>
            </a:extLst>
          </p:cNvPr>
          <p:cNvGrpSpPr>
            <a:grpSpLocks/>
          </p:cNvGrpSpPr>
          <p:nvPr/>
        </p:nvGrpSpPr>
        <p:grpSpPr bwMode="auto">
          <a:xfrm>
            <a:off x="1250230" y="2066322"/>
            <a:ext cx="4068232" cy="158752"/>
            <a:chOff x="1161799" y="2300503"/>
            <a:chExt cx="3050161" cy="118384"/>
          </a:xfrm>
        </p:grpSpPr>
        <p:cxnSp>
          <p:nvCxnSpPr>
            <p:cNvPr id="13" name="直接连接符 21">
              <a:extLst>
                <a:ext uri="{FF2B5EF4-FFF2-40B4-BE49-F238E27FC236}">
                  <a16:creationId xmlns:a16="http://schemas.microsoft.com/office/drawing/2014/main" id="{B15FE29A-FD72-60DD-38AF-898B68605E0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22">
              <a:extLst>
                <a:ext uri="{FF2B5EF4-FFF2-40B4-BE49-F238E27FC236}">
                  <a16:creationId xmlns:a16="http://schemas.microsoft.com/office/drawing/2014/main" id="{9C1CD028-60B8-8D3F-9EFB-8F304587FA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61799" y="2300503"/>
              <a:ext cx="2931778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2E053A7E-CE1F-AE6C-E73C-0E1A6D045E6B}"/>
              </a:ext>
            </a:extLst>
          </p:cNvPr>
          <p:cNvSpPr/>
          <p:nvPr/>
        </p:nvSpPr>
        <p:spPr>
          <a:xfrm>
            <a:off x="5274012" y="2193324"/>
            <a:ext cx="124884" cy="1227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>
              <a:defRPr/>
            </a:pPr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40C173D-1942-B7A3-F163-CEEDB27BF2B7}"/>
              </a:ext>
            </a:extLst>
          </p:cNvPr>
          <p:cNvSpPr/>
          <p:nvPr/>
        </p:nvSpPr>
        <p:spPr>
          <a:xfrm>
            <a:off x="4628429" y="3315158"/>
            <a:ext cx="127000" cy="1227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07BC643-6A2D-5B0E-5502-980C48AEFA4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292562" y="3376540"/>
            <a:ext cx="3335867" cy="0"/>
          </a:xfrm>
          <a:prstGeom prst="line">
            <a:avLst/>
          </a:prstGeom>
          <a:noFill/>
          <a:ln w="12700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" name="组合 25">
            <a:extLst>
              <a:ext uri="{FF2B5EF4-FFF2-40B4-BE49-F238E27FC236}">
                <a16:creationId xmlns:a16="http://schemas.microsoft.com/office/drawing/2014/main" id="{E7431805-237B-44E2-8C01-B372D928B6D7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292563" y="4729089"/>
            <a:ext cx="4080933" cy="158752"/>
            <a:chOff x="1150420" y="2300503"/>
            <a:chExt cx="3061540" cy="118384"/>
          </a:xfrm>
        </p:grpSpPr>
        <p:cxnSp>
          <p:nvCxnSpPr>
            <p:cNvPr id="23" name="直接连接符 29">
              <a:extLst>
                <a:ext uri="{FF2B5EF4-FFF2-40B4-BE49-F238E27FC236}">
                  <a16:creationId xmlns:a16="http://schemas.microsoft.com/office/drawing/2014/main" id="{B7A2C36B-23B9-C5BE-F83D-6132A71D28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直接连接符 30">
              <a:extLst>
                <a:ext uri="{FF2B5EF4-FFF2-40B4-BE49-F238E27FC236}">
                  <a16:creationId xmlns:a16="http://schemas.microsoft.com/office/drawing/2014/main" id="{CCC3B507-7412-AFA3-D099-B46B4CDAD79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150420" y="2300503"/>
              <a:ext cx="2943157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8D777321-436B-6D24-F8AC-6A91BE2B3F15}"/>
              </a:ext>
            </a:extLst>
          </p:cNvPr>
          <p:cNvSpPr/>
          <p:nvPr/>
        </p:nvSpPr>
        <p:spPr>
          <a:xfrm>
            <a:off x="5371379" y="4612674"/>
            <a:ext cx="124884" cy="1248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30">
            <a:extLst>
              <a:ext uri="{FF2B5EF4-FFF2-40B4-BE49-F238E27FC236}">
                <a16:creationId xmlns:a16="http://schemas.microsoft.com/office/drawing/2014/main" id="{415C75AF-DF5B-894F-B3C3-892660A2C5C6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876330" y="2066325"/>
            <a:ext cx="4066116" cy="156633"/>
            <a:chOff x="1161799" y="2300503"/>
            <a:chExt cx="3050161" cy="118384"/>
          </a:xfrm>
        </p:grpSpPr>
        <p:cxnSp>
          <p:nvCxnSpPr>
            <p:cNvPr id="28" name="直接连接符 34">
              <a:extLst>
                <a:ext uri="{FF2B5EF4-FFF2-40B4-BE49-F238E27FC236}">
                  <a16:creationId xmlns:a16="http://schemas.microsoft.com/office/drawing/2014/main" id="{C316140A-EFDB-FD34-B61D-E59545AB42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直接连接符 35">
              <a:extLst>
                <a:ext uri="{FF2B5EF4-FFF2-40B4-BE49-F238E27FC236}">
                  <a16:creationId xmlns:a16="http://schemas.microsoft.com/office/drawing/2014/main" id="{4E492F62-CD10-7CC7-92D5-1FAB5CC829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61799" y="2300503"/>
              <a:ext cx="2931778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4AE09668-F188-2C0F-B2F9-DA3DD8B38610}"/>
              </a:ext>
            </a:extLst>
          </p:cNvPr>
          <p:cNvSpPr/>
          <p:nvPr/>
        </p:nvSpPr>
        <p:spPr>
          <a:xfrm>
            <a:off x="6783196" y="2193324"/>
            <a:ext cx="127000" cy="1227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22C8550-240E-C469-104D-B3057C92B859}"/>
              </a:ext>
            </a:extLst>
          </p:cNvPr>
          <p:cNvSpPr/>
          <p:nvPr/>
        </p:nvSpPr>
        <p:spPr>
          <a:xfrm>
            <a:off x="7409728" y="3327856"/>
            <a:ext cx="127000" cy="1248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BD5FC28-A254-2351-60B6-C74B3F3AF8B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557897" y="3395589"/>
            <a:ext cx="3335867" cy="0"/>
          </a:xfrm>
          <a:prstGeom prst="line">
            <a:avLst/>
          </a:prstGeom>
          <a:noFill/>
          <a:ln w="12700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5" name="组合 38">
            <a:extLst>
              <a:ext uri="{FF2B5EF4-FFF2-40B4-BE49-F238E27FC236}">
                <a16:creationId xmlns:a16="http://schemas.microsoft.com/office/drawing/2014/main" id="{AE8A82BA-4B92-80D9-72A8-59CAA9CEB84B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6814945" y="4729089"/>
            <a:ext cx="4080933" cy="158752"/>
            <a:chOff x="1150420" y="2300503"/>
            <a:chExt cx="3061540" cy="118384"/>
          </a:xfrm>
        </p:grpSpPr>
        <p:cxnSp>
          <p:nvCxnSpPr>
            <p:cNvPr id="36" name="直接连接符 42">
              <a:extLst>
                <a:ext uri="{FF2B5EF4-FFF2-40B4-BE49-F238E27FC236}">
                  <a16:creationId xmlns:a16="http://schemas.microsoft.com/office/drawing/2014/main" id="{3AC608F7-F828-E254-9525-C022675DB7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接连接符 43">
              <a:extLst>
                <a:ext uri="{FF2B5EF4-FFF2-40B4-BE49-F238E27FC236}">
                  <a16:creationId xmlns:a16="http://schemas.microsoft.com/office/drawing/2014/main" id="{494603B5-6E38-14E1-02A3-EB3FF5BF58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150420" y="2300503"/>
              <a:ext cx="2943157" cy="0"/>
            </a:xfrm>
            <a:prstGeom prst="line">
              <a:avLst/>
            </a:prstGeom>
            <a:noFill/>
            <a:ln w="12700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AA06891A-AF2E-526F-0F90-584F0D8D6DF4}"/>
              </a:ext>
            </a:extLst>
          </p:cNvPr>
          <p:cNvSpPr/>
          <p:nvPr/>
        </p:nvSpPr>
        <p:spPr>
          <a:xfrm>
            <a:off x="6715461" y="4612674"/>
            <a:ext cx="127000" cy="12488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32" tIns="45715" rIns="91432" bIns="45715" anchor="ctr"/>
          <a:lstStyle/>
          <a:p>
            <a:pPr algn="ctr"/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AB0F387-CFFD-26EB-A94A-D73F5FACF3F4}"/>
              </a:ext>
            </a:extLst>
          </p:cNvPr>
          <p:cNvGrpSpPr/>
          <p:nvPr/>
        </p:nvGrpSpPr>
        <p:grpSpPr>
          <a:xfrm>
            <a:off x="8324842" y="1754626"/>
            <a:ext cx="2859096" cy="791122"/>
            <a:chOff x="-94764" y="1931934"/>
            <a:chExt cx="2859096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C927F49-D011-79DE-9641-A91B8283306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2A6E784-6B94-D9A2-CE26-D7B98DCA662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0500DB3-1EC9-CFB8-FF9A-581B2DA3FC44}"/>
              </a:ext>
            </a:extLst>
          </p:cNvPr>
          <p:cNvGrpSpPr/>
          <p:nvPr/>
        </p:nvGrpSpPr>
        <p:grpSpPr>
          <a:xfrm>
            <a:off x="1103313" y="1760722"/>
            <a:ext cx="2887673" cy="791122"/>
            <a:chOff x="-94764" y="1931934"/>
            <a:chExt cx="2887673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F5585F6-B1CA-F793-D520-82E2B7430AA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7C70107-4005-542D-9305-A8471C756A1F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821C82A-9CD1-B86D-9AED-D89904628C9E}"/>
              </a:ext>
            </a:extLst>
          </p:cNvPr>
          <p:cNvGrpSpPr/>
          <p:nvPr/>
        </p:nvGrpSpPr>
        <p:grpSpPr>
          <a:xfrm>
            <a:off x="8324842" y="3077285"/>
            <a:ext cx="2859096" cy="791122"/>
            <a:chOff x="-94764" y="1931934"/>
            <a:chExt cx="2859096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7ED6DA4-5AFD-6C13-88F9-9C3EAF1B96E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918D3A8-2BC2-D4C5-41AD-A93CBFCDF4F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DDEE2E6-358E-B2D2-B584-C8548B6DC3BB}"/>
              </a:ext>
            </a:extLst>
          </p:cNvPr>
          <p:cNvGrpSpPr/>
          <p:nvPr/>
        </p:nvGrpSpPr>
        <p:grpSpPr>
          <a:xfrm>
            <a:off x="1103313" y="3083381"/>
            <a:ext cx="2887673" cy="791122"/>
            <a:chOff x="-94764" y="1931934"/>
            <a:chExt cx="2887673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56F5D4C-4A52-A4A9-9C5A-552217C4074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1DD8B1F-3DC6-0EDC-90C1-DBE57F4F3197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11A52C9-D301-4A9D-A6AD-2FA5103B6BAB}"/>
              </a:ext>
            </a:extLst>
          </p:cNvPr>
          <p:cNvGrpSpPr/>
          <p:nvPr/>
        </p:nvGrpSpPr>
        <p:grpSpPr>
          <a:xfrm>
            <a:off x="8324842" y="4582965"/>
            <a:ext cx="2859096" cy="791122"/>
            <a:chOff x="-94764" y="1931934"/>
            <a:chExt cx="2859096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9FEB8F9-0193-12E1-5C39-6861FCAF79E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50055EE-7FDB-CE0B-8595-C470EA20530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4B430F8-F9D5-74F6-D756-9D1A712EE705}"/>
              </a:ext>
            </a:extLst>
          </p:cNvPr>
          <p:cNvGrpSpPr/>
          <p:nvPr/>
        </p:nvGrpSpPr>
        <p:grpSpPr>
          <a:xfrm>
            <a:off x="1103313" y="4589061"/>
            <a:ext cx="2887673" cy="791122"/>
            <a:chOff x="-94764" y="1931934"/>
            <a:chExt cx="2887673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6A18DF0-D285-6D17-C763-191357884AA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0D381E1-3709-3A87-C9D6-FFF5BE6E75AE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0951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610849" y="5545206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4215423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2451655" y="652871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493486" y="980241"/>
            <a:ext cx="1410997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7015F5A-82C3-5C52-ADAB-DB3212E08D08}"/>
              </a:ext>
            </a:extLst>
          </p:cNvPr>
          <p:cNvSpPr txBox="1"/>
          <p:nvPr/>
        </p:nvSpPr>
        <p:spPr>
          <a:xfrm>
            <a:off x="917512" y="116631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3D51D5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5A4A75B-3792-111A-CB3F-6261868DE426}"/>
              </a:ext>
            </a:extLst>
          </p:cNvPr>
          <p:cNvSpPr txBox="1"/>
          <p:nvPr/>
        </p:nvSpPr>
        <p:spPr>
          <a:xfrm>
            <a:off x="2583060" y="643125"/>
            <a:ext cx="14703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3D51D5"/>
                </a:solidFill>
              </a:rPr>
              <a:t>CONTENTS</a:t>
            </a:r>
            <a:endParaRPr lang="zh-CN" altLang="en-US" sz="1200" dirty="0">
              <a:solidFill>
                <a:srgbClr val="3D51D5"/>
              </a:solidFill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7AD4CF-3D8E-BF4E-D21D-257A84DB14D7}"/>
              </a:ext>
            </a:extLst>
          </p:cNvPr>
          <p:cNvGrpSpPr/>
          <p:nvPr/>
        </p:nvGrpSpPr>
        <p:grpSpPr>
          <a:xfrm>
            <a:off x="1074017" y="2054603"/>
            <a:ext cx="3731759" cy="830997"/>
            <a:chOff x="1048617" y="1846288"/>
            <a:chExt cx="3731759" cy="830997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C4B8A28-A1C5-55F2-5B63-C0DA2E3926FA}"/>
                </a:ext>
              </a:extLst>
            </p:cNvPr>
            <p:cNvSpPr/>
            <p:nvPr/>
          </p:nvSpPr>
          <p:spPr>
            <a:xfrm>
              <a:off x="1048617" y="1900519"/>
              <a:ext cx="1399975" cy="709332"/>
            </a:xfrm>
            <a:custGeom>
              <a:avLst/>
              <a:gdLst>
                <a:gd name="connsiteX0" fmla="*/ 87964 w 1399975"/>
                <a:gd name="connsiteY0" fmla="*/ 0 h 709332"/>
                <a:gd name="connsiteX1" fmla="*/ 1274580 w 1399975"/>
                <a:gd name="connsiteY1" fmla="*/ 0 h 709332"/>
                <a:gd name="connsiteX2" fmla="*/ 1301596 w 1399975"/>
                <a:gd name="connsiteY2" fmla="*/ 32744 h 709332"/>
                <a:gd name="connsiteX3" fmla="*/ 1399975 w 1399975"/>
                <a:gd name="connsiteY3" fmla="*/ 354816 h 709332"/>
                <a:gd name="connsiteX4" fmla="*/ 1301596 w 1399975"/>
                <a:gd name="connsiteY4" fmla="*/ 676888 h 709332"/>
                <a:gd name="connsiteX5" fmla="*/ 1274827 w 1399975"/>
                <a:gd name="connsiteY5" fmla="*/ 709332 h 709332"/>
                <a:gd name="connsiteX6" fmla="*/ 87964 w 1399975"/>
                <a:gd name="connsiteY6" fmla="*/ 709332 h 709332"/>
                <a:gd name="connsiteX7" fmla="*/ 0 w 1399975"/>
                <a:gd name="connsiteY7" fmla="*/ 621368 h 709332"/>
                <a:gd name="connsiteX8" fmla="*/ 0 w 1399975"/>
                <a:gd name="connsiteY8" fmla="*/ 87964 h 709332"/>
                <a:gd name="connsiteX9" fmla="*/ 87964 w 1399975"/>
                <a:gd name="connsiteY9" fmla="*/ 0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9975" h="709332">
                  <a:moveTo>
                    <a:pt x="87964" y="0"/>
                  </a:moveTo>
                  <a:lnTo>
                    <a:pt x="1274580" y="0"/>
                  </a:lnTo>
                  <a:lnTo>
                    <a:pt x="1301596" y="32744"/>
                  </a:lnTo>
                  <a:cubicBezTo>
                    <a:pt x="1363707" y="124682"/>
                    <a:pt x="1399975" y="235514"/>
                    <a:pt x="1399975" y="354816"/>
                  </a:cubicBezTo>
                  <a:cubicBezTo>
                    <a:pt x="1399975" y="474119"/>
                    <a:pt x="1363707" y="584950"/>
                    <a:pt x="1301596" y="676888"/>
                  </a:cubicBezTo>
                  <a:lnTo>
                    <a:pt x="1274827" y="709332"/>
                  </a:lnTo>
                  <a:lnTo>
                    <a:pt x="87964" y="709332"/>
                  </a:lnTo>
                  <a:cubicBezTo>
                    <a:pt x="39383" y="709332"/>
                    <a:pt x="0" y="669949"/>
                    <a:pt x="0" y="621368"/>
                  </a:cubicBezTo>
                  <a:lnTo>
                    <a:pt x="0" y="87964"/>
                  </a:lnTo>
                  <a:cubicBezTo>
                    <a:pt x="0" y="39383"/>
                    <a:pt x="39383" y="0"/>
                    <a:pt x="87964" y="0"/>
                  </a:cubicBezTo>
                  <a:close/>
                </a:path>
              </a:pathLst>
            </a:custGeom>
            <a:solidFill>
              <a:srgbClr val="3D51D5"/>
            </a:solidFill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DF8C9E-B099-E6F8-7ECE-5AC5233FC0F4}"/>
                </a:ext>
              </a:extLst>
            </p:cNvPr>
            <p:cNvSpPr txBox="1"/>
            <p:nvPr/>
          </p:nvSpPr>
          <p:spPr>
            <a:xfrm>
              <a:off x="2709878" y="2055130"/>
              <a:ext cx="18989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C6D3155-7A98-56E1-0E13-B26AF347D804}"/>
                </a:ext>
              </a:extLst>
            </p:cNvPr>
            <p:cNvSpPr txBox="1"/>
            <p:nvPr/>
          </p:nvSpPr>
          <p:spPr>
            <a:xfrm>
              <a:off x="1254390" y="1846288"/>
              <a:ext cx="8771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B36B55F-D0C4-82E8-D452-AF902A1AF153}"/>
                </a:ext>
              </a:extLst>
            </p:cNvPr>
            <p:cNvSpPr/>
            <p:nvPr/>
          </p:nvSpPr>
          <p:spPr>
            <a:xfrm>
              <a:off x="2323197" y="1900519"/>
              <a:ext cx="2457179" cy="709332"/>
            </a:xfrm>
            <a:custGeom>
              <a:avLst/>
              <a:gdLst>
                <a:gd name="connsiteX0" fmla="*/ 0 w 2457179"/>
                <a:gd name="connsiteY0" fmla="*/ 0 h 709332"/>
                <a:gd name="connsiteX1" fmla="*/ 297276 w 2457179"/>
                <a:gd name="connsiteY1" fmla="*/ 0 h 709332"/>
                <a:gd name="connsiteX2" fmla="*/ 2071939 w 2457179"/>
                <a:gd name="connsiteY2" fmla="*/ 0 h 709332"/>
                <a:gd name="connsiteX3" fmla="*/ 2369215 w 2457179"/>
                <a:gd name="connsiteY3" fmla="*/ 0 h 709332"/>
                <a:gd name="connsiteX4" fmla="*/ 2457179 w 2457179"/>
                <a:gd name="connsiteY4" fmla="*/ 87964 h 709332"/>
                <a:gd name="connsiteX5" fmla="*/ 2457179 w 2457179"/>
                <a:gd name="connsiteY5" fmla="*/ 621368 h 709332"/>
                <a:gd name="connsiteX6" fmla="*/ 2369215 w 2457179"/>
                <a:gd name="connsiteY6" fmla="*/ 709332 h 709332"/>
                <a:gd name="connsiteX7" fmla="*/ 2071939 w 2457179"/>
                <a:gd name="connsiteY7" fmla="*/ 709332 h 709332"/>
                <a:gd name="connsiteX8" fmla="*/ 297523 w 2457179"/>
                <a:gd name="connsiteY8" fmla="*/ 709332 h 709332"/>
                <a:gd name="connsiteX9" fmla="*/ 247 w 2457179"/>
                <a:gd name="connsiteY9" fmla="*/ 709332 h 709332"/>
                <a:gd name="connsiteX10" fmla="*/ 27016 w 2457179"/>
                <a:gd name="connsiteY10" fmla="*/ 676888 h 709332"/>
                <a:gd name="connsiteX11" fmla="*/ 125395 w 2457179"/>
                <a:gd name="connsiteY11" fmla="*/ 354816 h 709332"/>
                <a:gd name="connsiteX12" fmla="*/ 27016 w 2457179"/>
                <a:gd name="connsiteY12" fmla="*/ 32744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179" h="709332">
                  <a:moveTo>
                    <a:pt x="0" y="0"/>
                  </a:moveTo>
                  <a:lnTo>
                    <a:pt x="297276" y="0"/>
                  </a:lnTo>
                  <a:lnTo>
                    <a:pt x="2071939" y="0"/>
                  </a:lnTo>
                  <a:lnTo>
                    <a:pt x="2369215" y="0"/>
                  </a:lnTo>
                  <a:cubicBezTo>
                    <a:pt x="2417796" y="0"/>
                    <a:pt x="2457179" y="39383"/>
                    <a:pt x="2457179" y="87964"/>
                  </a:cubicBezTo>
                  <a:lnTo>
                    <a:pt x="2457179" y="621368"/>
                  </a:lnTo>
                  <a:cubicBezTo>
                    <a:pt x="2457179" y="669949"/>
                    <a:pt x="2417796" y="709332"/>
                    <a:pt x="2369215" y="709332"/>
                  </a:cubicBezTo>
                  <a:lnTo>
                    <a:pt x="2071939" y="709332"/>
                  </a:lnTo>
                  <a:lnTo>
                    <a:pt x="297523" y="709332"/>
                  </a:lnTo>
                  <a:lnTo>
                    <a:pt x="247" y="709332"/>
                  </a:lnTo>
                  <a:lnTo>
                    <a:pt x="27016" y="676888"/>
                  </a:lnTo>
                  <a:cubicBezTo>
                    <a:pt x="89127" y="584950"/>
                    <a:pt x="125395" y="474119"/>
                    <a:pt x="125395" y="354816"/>
                  </a:cubicBezTo>
                  <a:cubicBezTo>
                    <a:pt x="125395" y="235514"/>
                    <a:pt x="89127" y="124682"/>
                    <a:pt x="27016" y="32744"/>
                  </a:cubicBezTo>
                  <a:close/>
                </a:path>
              </a:pathLst>
            </a:custGeom>
            <a:noFill/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C93786E-FEE0-2214-3073-51339465332D}"/>
              </a:ext>
            </a:extLst>
          </p:cNvPr>
          <p:cNvGrpSpPr/>
          <p:nvPr/>
        </p:nvGrpSpPr>
        <p:grpSpPr>
          <a:xfrm>
            <a:off x="5366617" y="2054604"/>
            <a:ext cx="3731759" cy="830997"/>
            <a:chOff x="1048617" y="1846289"/>
            <a:chExt cx="3731759" cy="83099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6064505-73F6-65BB-8578-C5E51B4EF5E2}"/>
                </a:ext>
              </a:extLst>
            </p:cNvPr>
            <p:cNvSpPr/>
            <p:nvPr/>
          </p:nvSpPr>
          <p:spPr>
            <a:xfrm>
              <a:off x="1048617" y="1900519"/>
              <a:ext cx="1399975" cy="709332"/>
            </a:xfrm>
            <a:custGeom>
              <a:avLst/>
              <a:gdLst>
                <a:gd name="connsiteX0" fmla="*/ 87964 w 1399975"/>
                <a:gd name="connsiteY0" fmla="*/ 0 h 709332"/>
                <a:gd name="connsiteX1" fmla="*/ 1274580 w 1399975"/>
                <a:gd name="connsiteY1" fmla="*/ 0 h 709332"/>
                <a:gd name="connsiteX2" fmla="*/ 1301596 w 1399975"/>
                <a:gd name="connsiteY2" fmla="*/ 32744 h 709332"/>
                <a:gd name="connsiteX3" fmla="*/ 1399975 w 1399975"/>
                <a:gd name="connsiteY3" fmla="*/ 354816 h 709332"/>
                <a:gd name="connsiteX4" fmla="*/ 1301596 w 1399975"/>
                <a:gd name="connsiteY4" fmla="*/ 676888 h 709332"/>
                <a:gd name="connsiteX5" fmla="*/ 1274827 w 1399975"/>
                <a:gd name="connsiteY5" fmla="*/ 709332 h 709332"/>
                <a:gd name="connsiteX6" fmla="*/ 87964 w 1399975"/>
                <a:gd name="connsiteY6" fmla="*/ 709332 h 709332"/>
                <a:gd name="connsiteX7" fmla="*/ 0 w 1399975"/>
                <a:gd name="connsiteY7" fmla="*/ 621368 h 709332"/>
                <a:gd name="connsiteX8" fmla="*/ 0 w 1399975"/>
                <a:gd name="connsiteY8" fmla="*/ 87964 h 709332"/>
                <a:gd name="connsiteX9" fmla="*/ 87964 w 1399975"/>
                <a:gd name="connsiteY9" fmla="*/ 0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9975" h="709332">
                  <a:moveTo>
                    <a:pt x="87964" y="0"/>
                  </a:moveTo>
                  <a:lnTo>
                    <a:pt x="1274580" y="0"/>
                  </a:lnTo>
                  <a:lnTo>
                    <a:pt x="1301596" y="32744"/>
                  </a:lnTo>
                  <a:cubicBezTo>
                    <a:pt x="1363707" y="124682"/>
                    <a:pt x="1399975" y="235514"/>
                    <a:pt x="1399975" y="354816"/>
                  </a:cubicBezTo>
                  <a:cubicBezTo>
                    <a:pt x="1399975" y="474119"/>
                    <a:pt x="1363707" y="584950"/>
                    <a:pt x="1301596" y="676888"/>
                  </a:cubicBezTo>
                  <a:lnTo>
                    <a:pt x="1274827" y="709332"/>
                  </a:lnTo>
                  <a:lnTo>
                    <a:pt x="87964" y="709332"/>
                  </a:lnTo>
                  <a:cubicBezTo>
                    <a:pt x="39383" y="709332"/>
                    <a:pt x="0" y="669949"/>
                    <a:pt x="0" y="621368"/>
                  </a:cubicBezTo>
                  <a:lnTo>
                    <a:pt x="0" y="87964"/>
                  </a:lnTo>
                  <a:cubicBezTo>
                    <a:pt x="0" y="39383"/>
                    <a:pt x="39383" y="0"/>
                    <a:pt x="87964" y="0"/>
                  </a:cubicBezTo>
                  <a:close/>
                </a:path>
              </a:pathLst>
            </a:custGeom>
            <a:solidFill>
              <a:srgbClr val="3D51D5"/>
            </a:solidFill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F571476-22AF-0C56-F522-5E79D43DB43C}"/>
                </a:ext>
              </a:extLst>
            </p:cNvPr>
            <p:cNvSpPr txBox="1"/>
            <p:nvPr/>
          </p:nvSpPr>
          <p:spPr>
            <a:xfrm>
              <a:off x="2709878" y="2055130"/>
              <a:ext cx="18989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876C865-3D9F-35D8-6927-4421E15A2434}"/>
                </a:ext>
              </a:extLst>
            </p:cNvPr>
            <p:cNvSpPr txBox="1"/>
            <p:nvPr/>
          </p:nvSpPr>
          <p:spPr>
            <a:xfrm>
              <a:off x="1200917" y="1846289"/>
              <a:ext cx="10903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AA3B14F-BAB2-333F-FBA5-CE6EA8E0752E}"/>
                </a:ext>
              </a:extLst>
            </p:cNvPr>
            <p:cNvSpPr/>
            <p:nvPr/>
          </p:nvSpPr>
          <p:spPr>
            <a:xfrm>
              <a:off x="2323197" y="1900519"/>
              <a:ext cx="2457179" cy="709332"/>
            </a:xfrm>
            <a:custGeom>
              <a:avLst/>
              <a:gdLst>
                <a:gd name="connsiteX0" fmla="*/ 0 w 2457179"/>
                <a:gd name="connsiteY0" fmla="*/ 0 h 709332"/>
                <a:gd name="connsiteX1" fmla="*/ 297276 w 2457179"/>
                <a:gd name="connsiteY1" fmla="*/ 0 h 709332"/>
                <a:gd name="connsiteX2" fmla="*/ 2071939 w 2457179"/>
                <a:gd name="connsiteY2" fmla="*/ 0 h 709332"/>
                <a:gd name="connsiteX3" fmla="*/ 2369215 w 2457179"/>
                <a:gd name="connsiteY3" fmla="*/ 0 h 709332"/>
                <a:gd name="connsiteX4" fmla="*/ 2457179 w 2457179"/>
                <a:gd name="connsiteY4" fmla="*/ 87964 h 709332"/>
                <a:gd name="connsiteX5" fmla="*/ 2457179 w 2457179"/>
                <a:gd name="connsiteY5" fmla="*/ 621368 h 709332"/>
                <a:gd name="connsiteX6" fmla="*/ 2369215 w 2457179"/>
                <a:gd name="connsiteY6" fmla="*/ 709332 h 709332"/>
                <a:gd name="connsiteX7" fmla="*/ 2071939 w 2457179"/>
                <a:gd name="connsiteY7" fmla="*/ 709332 h 709332"/>
                <a:gd name="connsiteX8" fmla="*/ 297523 w 2457179"/>
                <a:gd name="connsiteY8" fmla="*/ 709332 h 709332"/>
                <a:gd name="connsiteX9" fmla="*/ 247 w 2457179"/>
                <a:gd name="connsiteY9" fmla="*/ 709332 h 709332"/>
                <a:gd name="connsiteX10" fmla="*/ 27016 w 2457179"/>
                <a:gd name="connsiteY10" fmla="*/ 676888 h 709332"/>
                <a:gd name="connsiteX11" fmla="*/ 125395 w 2457179"/>
                <a:gd name="connsiteY11" fmla="*/ 354816 h 709332"/>
                <a:gd name="connsiteX12" fmla="*/ 27016 w 2457179"/>
                <a:gd name="connsiteY12" fmla="*/ 32744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179" h="709332">
                  <a:moveTo>
                    <a:pt x="0" y="0"/>
                  </a:moveTo>
                  <a:lnTo>
                    <a:pt x="297276" y="0"/>
                  </a:lnTo>
                  <a:lnTo>
                    <a:pt x="2071939" y="0"/>
                  </a:lnTo>
                  <a:lnTo>
                    <a:pt x="2369215" y="0"/>
                  </a:lnTo>
                  <a:cubicBezTo>
                    <a:pt x="2417796" y="0"/>
                    <a:pt x="2457179" y="39383"/>
                    <a:pt x="2457179" y="87964"/>
                  </a:cubicBezTo>
                  <a:lnTo>
                    <a:pt x="2457179" y="621368"/>
                  </a:lnTo>
                  <a:cubicBezTo>
                    <a:pt x="2457179" y="669949"/>
                    <a:pt x="2417796" y="709332"/>
                    <a:pt x="2369215" y="709332"/>
                  </a:cubicBezTo>
                  <a:lnTo>
                    <a:pt x="2071939" y="709332"/>
                  </a:lnTo>
                  <a:lnTo>
                    <a:pt x="297523" y="709332"/>
                  </a:lnTo>
                  <a:lnTo>
                    <a:pt x="247" y="709332"/>
                  </a:lnTo>
                  <a:lnTo>
                    <a:pt x="27016" y="676888"/>
                  </a:lnTo>
                  <a:cubicBezTo>
                    <a:pt x="89127" y="584950"/>
                    <a:pt x="125395" y="474119"/>
                    <a:pt x="125395" y="354816"/>
                  </a:cubicBezTo>
                  <a:cubicBezTo>
                    <a:pt x="125395" y="235514"/>
                    <a:pt x="89127" y="124682"/>
                    <a:pt x="27016" y="32744"/>
                  </a:cubicBezTo>
                  <a:close/>
                </a:path>
              </a:pathLst>
            </a:custGeom>
            <a:noFill/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E64B12A-6DA2-E34C-39EB-7192B0C4F1A7}"/>
              </a:ext>
            </a:extLst>
          </p:cNvPr>
          <p:cNvGrpSpPr/>
          <p:nvPr/>
        </p:nvGrpSpPr>
        <p:grpSpPr>
          <a:xfrm>
            <a:off x="1074017" y="3587934"/>
            <a:ext cx="3731759" cy="830997"/>
            <a:chOff x="1048617" y="1839686"/>
            <a:chExt cx="3731759" cy="830997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678C97B-E178-5124-699C-CFD01B37BBF4}"/>
                </a:ext>
              </a:extLst>
            </p:cNvPr>
            <p:cNvSpPr/>
            <p:nvPr/>
          </p:nvSpPr>
          <p:spPr>
            <a:xfrm>
              <a:off x="1048617" y="1900519"/>
              <a:ext cx="1399975" cy="709332"/>
            </a:xfrm>
            <a:custGeom>
              <a:avLst/>
              <a:gdLst>
                <a:gd name="connsiteX0" fmla="*/ 87964 w 1399975"/>
                <a:gd name="connsiteY0" fmla="*/ 0 h 709332"/>
                <a:gd name="connsiteX1" fmla="*/ 1274580 w 1399975"/>
                <a:gd name="connsiteY1" fmla="*/ 0 h 709332"/>
                <a:gd name="connsiteX2" fmla="*/ 1301596 w 1399975"/>
                <a:gd name="connsiteY2" fmla="*/ 32744 h 709332"/>
                <a:gd name="connsiteX3" fmla="*/ 1399975 w 1399975"/>
                <a:gd name="connsiteY3" fmla="*/ 354816 h 709332"/>
                <a:gd name="connsiteX4" fmla="*/ 1301596 w 1399975"/>
                <a:gd name="connsiteY4" fmla="*/ 676888 h 709332"/>
                <a:gd name="connsiteX5" fmla="*/ 1274827 w 1399975"/>
                <a:gd name="connsiteY5" fmla="*/ 709332 h 709332"/>
                <a:gd name="connsiteX6" fmla="*/ 87964 w 1399975"/>
                <a:gd name="connsiteY6" fmla="*/ 709332 h 709332"/>
                <a:gd name="connsiteX7" fmla="*/ 0 w 1399975"/>
                <a:gd name="connsiteY7" fmla="*/ 621368 h 709332"/>
                <a:gd name="connsiteX8" fmla="*/ 0 w 1399975"/>
                <a:gd name="connsiteY8" fmla="*/ 87964 h 709332"/>
                <a:gd name="connsiteX9" fmla="*/ 87964 w 1399975"/>
                <a:gd name="connsiteY9" fmla="*/ 0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9975" h="709332">
                  <a:moveTo>
                    <a:pt x="87964" y="0"/>
                  </a:moveTo>
                  <a:lnTo>
                    <a:pt x="1274580" y="0"/>
                  </a:lnTo>
                  <a:lnTo>
                    <a:pt x="1301596" y="32744"/>
                  </a:lnTo>
                  <a:cubicBezTo>
                    <a:pt x="1363707" y="124682"/>
                    <a:pt x="1399975" y="235514"/>
                    <a:pt x="1399975" y="354816"/>
                  </a:cubicBezTo>
                  <a:cubicBezTo>
                    <a:pt x="1399975" y="474119"/>
                    <a:pt x="1363707" y="584950"/>
                    <a:pt x="1301596" y="676888"/>
                  </a:cubicBezTo>
                  <a:lnTo>
                    <a:pt x="1274827" y="709332"/>
                  </a:lnTo>
                  <a:lnTo>
                    <a:pt x="87964" y="709332"/>
                  </a:lnTo>
                  <a:cubicBezTo>
                    <a:pt x="39383" y="709332"/>
                    <a:pt x="0" y="669949"/>
                    <a:pt x="0" y="621368"/>
                  </a:cubicBezTo>
                  <a:lnTo>
                    <a:pt x="0" y="87964"/>
                  </a:lnTo>
                  <a:cubicBezTo>
                    <a:pt x="0" y="39383"/>
                    <a:pt x="39383" y="0"/>
                    <a:pt x="87964" y="0"/>
                  </a:cubicBezTo>
                  <a:close/>
                </a:path>
              </a:pathLst>
            </a:custGeom>
            <a:solidFill>
              <a:srgbClr val="3D51D5"/>
            </a:solidFill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CF0CCC5-CD1F-AEBB-730A-49819776A556}"/>
                </a:ext>
              </a:extLst>
            </p:cNvPr>
            <p:cNvSpPr txBox="1"/>
            <p:nvPr/>
          </p:nvSpPr>
          <p:spPr>
            <a:xfrm>
              <a:off x="2709878" y="2055130"/>
              <a:ext cx="18989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BE7049B-0CF1-200E-C9A2-F6038E968C76}"/>
                </a:ext>
              </a:extLst>
            </p:cNvPr>
            <p:cNvSpPr txBox="1"/>
            <p:nvPr/>
          </p:nvSpPr>
          <p:spPr>
            <a:xfrm>
              <a:off x="1195557" y="1839686"/>
              <a:ext cx="10743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A573714-1022-FFDD-531A-EC2534EC2C0B}"/>
                </a:ext>
              </a:extLst>
            </p:cNvPr>
            <p:cNvSpPr/>
            <p:nvPr/>
          </p:nvSpPr>
          <p:spPr>
            <a:xfrm>
              <a:off x="2323197" y="1900519"/>
              <a:ext cx="2457179" cy="709332"/>
            </a:xfrm>
            <a:custGeom>
              <a:avLst/>
              <a:gdLst>
                <a:gd name="connsiteX0" fmla="*/ 0 w 2457179"/>
                <a:gd name="connsiteY0" fmla="*/ 0 h 709332"/>
                <a:gd name="connsiteX1" fmla="*/ 297276 w 2457179"/>
                <a:gd name="connsiteY1" fmla="*/ 0 h 709332"/>
                <a:gd name="connsiteX2" fmla="*/ 2071939 w 2457179"/>
                <a:gd name="connsiteY2" fmla="*/ 0 h 709332"/>
                <a:gd name="connsiteX3" fmla="*/ 2369215 w 2457179"/>
                <a:gd name="connsiteY3" fmla="*/ 0 h 709332"/>
                <a:gd name="connsiteX4" fmla="*/ 2457179 w 2457179"/>
                <a:gd name="connsiteY4" fmla="*/ 87964 h 709332"/>
                <a:gd name="connsiteX5" fmla="*/ 2457179 w 2457179"/>
                <a:gd name="connsiteY5" fmla="*/ 621368 h 709332"/>
                <a:gd name="connsiteX6" fmla="*/ 2369215 w 2457179"/>
                <a:gd name="connsiteY6" fmla="*/ 709332 h 709332"/>
                <a:gd name="connsiteX7" fmla="*/ 2071939 w 2457179"/>
                <a:gd name="connsiteY7" fmla="*/ 709332 h 709332"/>
                <a:gd name="connsiteX8" fmla="*/ 297523 w 2457179"/>
                <a:gd name="connsiteY8" fmla="*/ 709332 h 709332"/>
                <a:gd name="connsiteX9" fmla="*/ 247 w 2457179"/>
                <a:gd name="connsiteY9" fmla="*/ 709332 h 709332"/>
                <a:gd name="connsiteX10" fmla="*/ 27016 w 2457179"/>
                <a:gd name="connsiteY10" fmla="*/ 676888 h 709332"/>
                <a:gd name="connsiteX11" fmla="*/ 125395 w 2457179"/>
                <a:gd name="connsiteY11" fmla="*/ 354816 h 709332"/>
                <a:gd name="connsiteX12" fmla="*/ 27016 w 2457179"/>
                <a:gd name="connsiteY12" fmla="*/ 32744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179" h="709332">
                  <a:moveTo>
                    <a:pt x="0" y="0"/>
                  </a:moveTo>
                  <a:lnTo>
                    <a:pt x="297276" y="0"/>
                  </a:lnTo>
                  <a:lnTo>
                    <a:pt x="2071939" y="0"/>
                  </a:lnTo>
                  <a:lnTo>
                    <a:pt x="2369215" y="0"/>
                  </a:lnTo>
                  <a:cubicBezTo>
                    <a:pt x="2417796" y="0"/>
                    <a:pt x="2457179" y="39383"/>
                    <a:pt x="2457179" y="87964"/>
                  </a:cubicBezTo>
                  <a:lnTo>
                    <a:pt x="2457179" y="621368"/>
                  </a:lnTo>
                  <a:cubicBezTo>
                    <a:pt x="2457179" y="669949"/>
                    <a:pt x="2417796" y="709332"/>
                    <a:pt x="2369215" y="709332"/>
                  </a:cubicBezTo>
                  <a:lnTo>
                    <a:pt x="2071939" y="709332"/>
                  </a:lnTo>
                  <a:lnTo>
                    <a:pt x="297523" y="709332"/>
                  </a:lnTo>
                  <a:lnTo>
                    <a:pt x="247" y="709332"/>
                  </a:lnTo>
                  <a:lnTo>
                    <a:pt x="27016" y="676888"/>
                  </a:lnTo>
                  <a:cubicBezTo>
                    <a:pt x="89127" y="584950"/>
                    <a:pt x="125395" y="474119"/>
                    <a:pt x="125395" y="354816"/>
                  </a:cubicBezTo>
                  <a:cubicBezTo>
                    <a:pt x="125395" y="235514"/>
                    <a:pt x="89127" y="124682"/>
                    <a:pt x="27016" y="32744"/>
                  </a:cubicBezTo>
                  <a:close/>
                </a:path>
              </a:pathLst>
            </a:custGeom>
            <a:noFill/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8667C21-0DA9-D4D2-3838-1E635325CFAB}"/>
              </a:ext>
            </a:extLst>
          </p:cNvPr>
          <p:cNvGrpSpPr/>
          <p:nvPr/>
        </p:nvGrpSpPr>
        <p:grpSpPr>
          <a:xfrm>
            <a:off x="5366617" y="3587934"/>
            <a:ext cx="3731759" cy="830997"/>
            <a:chOff x="1048617" y="1839686"/>
            <a:chExt cx="3731759" cy="830997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A201E5E-A732-2A32-96A7-333B667C8001}"/>
                </a:ext>
              </a:extLst>
            </p:cNvPr>
            <p:cNvSpPr/>
            <p:nvPr/>
          </p:nvSpPr>
          <p:spPr>
            <a:xfrm>
              <a:off x="1048617" y="1900519"/>
              <a:ext cx="1399975" cy="709332"/>
            </a:xfrm>
            <a:custGeom>
              <a:avLst/>
              <a:gdLst>
                <a:gd name="connsiteX0" fmla="*/ 87964 w 1399975"/>
                <a:gd name="connsiteY0" fmla="*/ 0 h 709332"/>
                <a:gd name="connsiteX1" fmla="*/ 1274580 w 1399975"/>
                <a:gd name="connsiteY1" fmla="*/ 0 h 709332"/>
                <a:gd name="connsiteX2" fmla="*/ 1301596 w 1399975"/>
                <a:gd name="connsiteY2" fmla="*/ 32744 h 709332"/>
                <a:gd name="connsiteX3" fmla="*/ 1399975 w 1399975"/>
                <a:gd name="connsiteY3" fmla="*/ 354816 h 709332"/>
                <a:gd name="connsiteX4" fmla="*/ 1301596 w 1399975"/>
                <a:gd name="connsiteY4" fmla="*/ 676888 h 709332"/>
                <a:gd name="connsiteX5" fmla="*/ 1274827 w 1399975"/>
                <a:gd name="connsiteY5" fmla="*/ 709332 h 709332"/>
                <a:gd name="connsiteX6" fmla="*/ 87964 w 1399975"/>
                <a:gd name="connsiteY6" fmla="*/ 709332 h 709332"/>
                <a:gd name="connsiteX7" fmla="*/ 0 w 1399975"/>
                <a:gd name="connsiteY7" fmla="*/ 621368 h 709332"/>
                <a:gd name="connsiteX8" fmla="*/ 0 w 1399975"/>
                <a:gd name="connsiteY8" fmla="*/ 87964 h 709332"/>
                <a:gd name="connsiteX9" fmla="*/ 87964 w 1399975"/>
                <a:gd name="connsiteY9" fmla="*/ 0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9975" h="709332">
                  <a:moveTo>
                    <a:pt x="87964" y="0"/>
                  </a:moveTo>
                  <a:lnTo>
                    <a:pt x="1274580" y="0"/>
                  </a:lnTo>
                  <a:lnTo>
                    <a:pt x="1301596" y="32744"/>
                  </a:lnTo>
                  <a:cubicBezTo>
                    <a:pt x="1363707" y="124682"/>
                    <a:pt x="1399975" y="235514"/>
                    <a:pt x="1399975" y="354816"/>
                  </a:cubicBezTo>
                  <a:cubicBezTo>
                    <a:pt x="1399975" y="474119"/>
                    <a:pt x="1363707" y="584950"/>
                    <a:pt x="1301596" y="676888"/>
                  </a:cubicBezTo>
                  <a:lnTo>
                    <a:pt x="1274827" y="709332"/>
                  </a:lnTo>
                  <a:lnTo>
                    <a:pt x="87964" y="709332"/>
                  </a:lnTo>
                  <a:cubicBezTo>
                    <a:pt x="39383" y="709332"/>
                    <a:pt x="0" y="669949"/>
                    <a:pt x="0" y="621368"/>
                  </a:cubicBezTo>
                  <a:lnTo>
                    <a:pt x="0" y="87964"/>
                  </a:lnTo>
                  <a:cubicBezTo>
                    <a:pt x="0" y="39383"/>
                    <a:pt x="39383" y="0"/>
                    <a:pt x="87964" y="0"/>
                  </a:cubicBezTo>
                  <a:close/>
                </a:path>
              </a:pathLst>
            </a:custGeom>
            <a:solidFill>
              <a:srgbClr val="3D51D5"/>
            </a:solidFill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403D12B-5A60-C952-566B-DB8BEFD67099}"/>
                </a:ext>
              </a:extLst>
            </p:cNvPr>
            <p:cNvSpPr txBox="1"/>
            <p:nvPr/>
          </p:nvSpPr>
          <p:spPr>
            <a:xfrm>
              <a:off x="2709878" y="2055130"/>
              <a:ext cx="189899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805311F-1D10-7636-C516-67A7883AD579}"/>
                </a:ext>
              </a:extLst>
            </p:cNvPr>
            <p:cNvSpPr txBox="1"/>
            <p:nvPr/>
          </p:nvSpPr>
          <p:spPr>
            <a:xfrm>
              <a:off x="1183947" y="1839686"/>
              <a:ext cx="106471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2469FDA-BAC2-55C2-A873-0499866A77C0}"/>
                </a:ext>
              </a:extLst>
            </p:cNvPr>
            <p:cNvSpPr/>
            <p:nvPr/>
          </p:nvSpPr>
          <p:spPr>
            <a:xfrm>
              <a:off x="2323197" y="1900519"/>
              <a:ext cx="2457179" cy="709332"/>
            </a:xfrm>
            <a:custGeom>
              <a:avLst/>
              <a:gdLst>
                <a:gd name="connsiteX0" fmla="*/ 0 w 2457179"/>
                <a:gd name="connsiteY0" fmla="*/ 0 h 709332"/>
                <a:gd name="connsiteX1" fmla="*/ 297276 w 2457179"/>
                <a:gd name="connsiteY1" fmla="*/ 0 h 709332"/>
                <a:gd name="connsiteX2" fmla="*/ 2071939 w 2457179"/>
                <a:gd name="connsiteY2" fmla="*/ 0 h 709332"/>
                <a:gd name="connsiteX3" fmla="*/ 2369215 w 2457179"/>
                <a:gd name="connsiteY3" fmla="*/ 0 h 709332"/>
                <a:gd name="connsiteX4" fmla="*/ 2457179 w 2457179"/>
                <a:gd name="connsiteY4" fmla="*/ 87964 h 709332"/>
                <a:gd name="connsiteX5" fmla="*/ 2457179 w 2457179"/>
                <a:gd name="connsiteY5" fmla="*/ 621368 h 709332"/>
                <a:gd name="connsiteX6" fmla="*/ 2369215 w 2457179"/>
                <a:gd name="connsiteY6" fmla="*/ 709332 h 709332"/>
                <a:gd name="connsiteX7" fmla="*/ 2071939 w 2457179"/>
                <a:gd name="connsiteY7" fmla="*/ 709332 h 709332"/>
                <a:gd name="connsiteX8" fmla="*/ 297523 w 2457179"/>
                <a:gd name="connsiteY8" fmla="*/ 709332 h 709332"/>
                <a:gd name="connsiteX9" fmla="*/ 247 w 2457179"/>
                <a:gd name="connsiteY9" fmla="*/ 709332 h 709332"/>
                <a:gd name="connsiteX10" fmla="*/ 27016 w 2457179"/>
                <a:gd name="connsiteY10" fmla="*/ 676888 h 709332"/>
                <a:gd name="connsiteX11" fmla="*/ 125395 w 2457179"/>
                <a:gd name="connsiteY11" fmla="*/ 354816 h 709332"/>
                <a:gd name="connsiteX12" fmla="*/ 27016 w 2457179"/>
                <a:gd name="connsiteY12" fmla="*/ 32744 h 70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179" h="709332">
                  <a:moveTo>
                    <a:pt x="0" y="0"/>
                  </a:moveTo>
                  <a:lnTo>
                    <a:pt x="297276" y="0"/>
                  </a:lnTo>
                  <a:lnTo>
                    <a:pt x="2071939" y="0"/>
                  </a:lnTo>
                  <a:lnTo>
                    <a:pt x="2369215" y="0"/>
                  </a:lnTo>
                  <a:cubicBezTo>
                    <a:pt x="2417796" y="0"/>
                    <a:pt x="2457179" y="39383"/>
                    <a:pt x="2457179" y="87964"/>
                  </a:cubicBezTo>
                  <a:lnTo>
                    <a:pt x="2457179" y="621368"/>
                  </a:lnTo>
                  <a:cubicBezTo>
                    <a:pt x="2457179" y="669949"/>
                    <a:pt x="2417796" y="709332"/>
                    <a:pt x="2369215" y="709332"/>
                  </a:cubicBezTo>
                  <a:lnTo>
                    <a:pt x="2071939" y="709332"/>
                  </a:lnTo>
                  <a:lnTo>
                    <a:pt x="297523" y="709332"/>
                  </a:lnTo>
                  <a:lnTo>
                    <a:pt x="247" y="709332"/>
                  </a:lnTo>
                  <a:lnTo>
                    <a:pt x="27016" y="676888"/>
                  </a:lnTo>
                  <a:cubicBezTo>
                    <a:pt x="89127" y="584950"/>
                    <a:pt x="125395" y="474119"/>
                    <a:pt x="125395" y="354816"/>
                  </a:cubicBezTo>
                  <a:cubicBezTo>
                    <a:pt x="125395" y="235514"/>
                    <a:pt x="89127" y="124682"/>
                    <a:pt x="27016" y="32744"/>
                  </a:cubicBezTo>
                  <a:close/>
                </a:path>
              </a:pathLst>
            </a:custGeom>
            <a:noFill/>
            <a:ln w="25400">
              <a:solidFill>
                <a:srgbClr val="3D51D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弧形 13">
            <a:extLst>
              <a:ext uri="{FF2B5EF4-FFF2-40B4-BE49-F238E27FC236}">
                <a16:creationId xmlns:a16="http://schemas.microsoft.com/office/drawing/2014/main" id="{988B73FD-BD66-78D6-6496-0DB4D213FC1C}"/>
              </a:ext>
            </a:extLst>
          </p:cNvPr>
          <p:cNvSpPr/>
          <p:nvPr/>
        </p:nvSpPr>
        <p:spPr>
          <a:xfrm>
            <a:off x="5346357" y="308481"/>
            <a:ext cx="6250558" cy="6241038"/>
          </a:xfrm>
          <a:prstGeom prst="arc">
            <a:avLst>
              <a:gd name="adj1" fmla="val 14936660"/>
              <a:gd name="adj2" fmla="val 8854787"/>
            </a:avLst>
          </a:prstGeom>
          <a:ln w="12700" cap="rnd" cmpd="sng" algn="ctr">
            <a:gradFill flip="none" rotWithShape="1">
              <a:gsLst>
                <a:gs pos="0">
                  <a:srgbClr val="3D51D5"/>
                </a:gs>
                <a:gs pos="100000">
                  <a:srgbClr val="D2DAF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C7AE5D22-363A-7F6E-9934-548B0B58B6A5}"/>
              </a:ext>
            </a:extLst>
          </p:cNvPr>
          <p:cNvSpPr/>
          <p:nvPr/>
        </p:nvSpPr>
        <p:spPr>
          <a:xfrm>
            <a:off x="6434929" y="1424569"/>
            <a:ext cx="4073414" cy="4008864"/>
          </a:xfrm>
          <a:prstGeom prst="arc">
            <a:avLst>
              <a:gd name="adj1" fmla="val 16856921"/>
              <a:gd name="adj2" fmla="val 7530227"/>
            </a:avLst>
          </a:prstGeom>
          <a:ln w="63500" cap="rnd" cmpd="sng" algn="ctr">
            <a:gradFill flip="none" rotWithShape="1">
              <a:gsLst>
                <a:gs pos="100000">
                  <a:srgbClr val="3D51D5"/>
                </a:gs>
                <a:gs pos="0">
                  <a:srgbClr val="D2DAF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82F07445-9FEE-7C5C-B367-D51A4D7A04C2}"/>
              </a:ext>
            </a:extLst>
          </p:cNvPr>
          <p:cNvSpPr/>
          <p:nvPr/>
        </p:nvSpPr>
        <p:spPr>
          <a:xfrm>
            <a:off x="5991225" y="904875"/>
            <a:ext cx="5048250" cy="5048250"/>
          </a:xfrm>
          <a:prstGeom prst="arc">
            <a:avLst>
              <a:gd name="adj1" fmla="val 13776184"/>
              <a:gd name="adj2" fmla="val 8686719"/>
            </a:avLst>
          </a:prstGeom>
          <a:ln w="381000" cap="rnd">
            <a:gradFill>
              <a:gsLst>
                <a:gs pos="9000">
                  <a:srgbClr val="3D51D5"/>
                </a:gs>
                <a:gs pos="100000">
                  <a:srgbClr val="D2DAF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A6993F5-67D8-A0B9-3439-D933AE20B65F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78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04</a:t>
            </a:r>
            <a:endParaRPr lang="zh-CN" altLang="en-US" sz="4000" dirty="0"/>
          </a:p>
        </p:txBody>
      </p:sp>
      <p:grpSp>
        <p:nvGrpSpPr>
          <p:cNvPr id="2" name="组合 32">
            <a:extLst>
              <a:ext uri="{FF2B5EF4-FFF2-40B4-BE49-F238E27FC236}">
                <a16:creationId xmlns:a16="http://schemas.microsoft.com/office/drawing/2014/main" id="{4C1B77E2-08CA-83CF-F5C3-242CD2C6805F}"/>
              </a:ext>
            </a:extLst>
          </p:cNvPr>
          <p:cNvGrpSpPr>
            <a:grpSpLocks/>
          </p:cNvGrpSpPr>
          <p:nvPr/>
        </p:nvGrpSpPr>
        <p:grpSpPr bwMode="auto">
          <a:xfrm>
            <a:off x="409404" y="3251769"/>
            <a:ext cx="3623299" cy="618304"/>
            <a:chOff x="-1032447" y="0"/>
            <a:chExt cx="2967616" cy="506624"/>
          </a:xfrm>
          <a:solidFill>
            <a:srgbClr val="44546A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7242CBA8-8D81-0CD9-B98C-7018F0CC0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solidFill>
              <a:srgbClr val="3D51D5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EA5AC554-117F-CE6B-F5AA-7F3C7D6E7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3D51D5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DCE6E9A0-55A7-D937-A75F-E603FE2F0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2987" y="1646891"/>
            <a:ext cx="1294756" cy="1294756"/>
          </a:xfrm>
          <a:prstGeom prst="ellipse">
            <a:avLst/>
          </a:prstGeom>
          <a:solidFill>
            <a:srgbClr val="3D51D5"/>
          </a:solidFill>
          <a:ln>
            <a:noFill/>
          </a:ln>
        </p:spPr>
        <p:txBody>
          <a:bodyPr/>
          <a:lstStyle/>
          <a:p>
            <a:endParaRPr lang="zh-CN" altLang="zh-CN" sz="2400" kern="0">
              <a:solidFill>
                <a:schemeClr val="bg1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F2AFB14C-A2D4-DCEC-9078-AB42D568F5FA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891209" y="3342867"/>
            <a:ext cx="2362736" cy="618305"/>
            <a:chOff x="0" y="0"/>
            <a:chExt cx="1935168" cy="506624"/>
          </a:xfrm>
          <a:solidFill>
            <a:srgbClr val="D2DAF5"/>
          </a:solidFill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1B7A3B6E-6EE9-4AA0-3E4F-F2170393B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等腰三角形 38">
              <a:extLst>
                <a:ext uri="{FF2B5EF4-FFF2-40B4-BE49-F238E27FC236}">
                  <a16:creationId xmlns:a16="http://schemas.microsoft.com/office/drawing/2014/main" id="{75BA14EB-F4AA-83EB-AE90-BFDFC4838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椭圆 39">
            <a:extLst>
              <a:ext uri="{FF2B5EF4-FFF2-40B4-BE49-F238E27FC236}">
                <a16:creationId xmlns:a16="http://schemas.microsoft.com/office/drawing/2014/main" id="{E8D5DF6E-8AE2-7664-1AE9-4837D9303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697" y="4373161"/>
            <a:ext cx="1294756" cy="1294756"/>
          </a:xfrm>
          <a:prstGeom prst="ellipse">
            <a:avLst/>
          </a:prstGeom>
          <a:solidFill>
            <a:srgbClr val="D2DAF5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0">
            <a:extLst>
              <a:ext uri="{FF2B5EF4-FFF2-40B4-BE49-F238E27FC236}">
                <a16:creationId xmlns:a16="http://schemas.microsoft.com/office/drawing/2014/main" id="{0B0FBF4D-C6DA-393C-977F-0117BC67B99B}"/>
              </a:ext>
            </a:extLst>
          </p:cNvPr>
          <p:cNvGrpSpPr>
            <a:grpSpLocks/>
          </p:cNvGrpSpPr>
          <p:nvPr/>
        </p:nvGrpSpPr>
        <p:grpSpPr bwMode="auto">
          <a:xfrm>
            <a:off x="6116330" y="3251769"/>
            <a:ext cx="2364673" cy="618304"/>
            <a:chOff x="0" y="0"/>
            <a:chExt cx="1935168" cy="506624"/>
          </a:xfrm>
          <a:solidFill>
            <a:srgbClr val="44546A"/>
          </a:solidFill>
        </p:grpSpPr>
        <p:sp>
          <p:nvSpPr>
            <p:cNvPr id="11" name="圆角矩形 41">
              <a:extLst>
                <a:ext uri="{FF2B5EF4-FFF2-40B4-BE49-F238E27FC236}">
                  <a16:creationId xmlns:a16="http://schemas.microsoft.com/office/drawing/2014/main" id="{FD9952F9-8A55-3A89-EB72-CD458A7B4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3D51D5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等腰三角形 42">
              <a:extLst>
                <a:ext uri="{FF2B5EF4-FFF2-40B4-BE49-F238E27FC236}">
                  <a16:creationId xmlns:a16="http://schemas.microsoft.com/office/drawing/2014/main" id="{918DEAF2-66CD-6EDC-1646-175EF1E9E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3D51D5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椭圆 43">
            <a:extLst>
              <a:ext uri="{FF2B5EF4-FFF2-40B4-BE49-F238E27FC236}">
                <a16:creationId xmlns:a16="http://schemas.microsoft.com/office/drawing/2014/main" id="{98F2ACC2-AE2C-1253-AE78-E03DD10E6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285" y="1646891"/>
            <a:ext cx="1294756" cy="1294756"/>
          </a:xfrm>
          <a:prstGeom prst="ellipse">
            <a:avLst/>
          </a:prstGeom>
          <a:solidFill>
            <a:srgbClr val="3D51D5"/>
          </a:solidFill>
          <a:ln>
            <a:noFill/>
          </a:ln>
        </p:spPr>
        <p:txBody>
          <a:bodyPr/>
          <a:lstStyle/>
          <a:p>
            <a:endParaRPr lang="zh-CN" altLang="zh-CN" sz="2400" kern="0">
              <a:solidFill>
                <a:schemeClr val="bg1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椭圆 45">
            <a:extLst>
              <a:ext uri="{FF2B5EF4-FFF2-40B4-BE49-F238E27FC236}">
                <a16:creationId xmlns:a16="http://schemas.microsoft.com/office/drawing/2014/main" id="{46CE7AEB-9D2A-0842-F36E-6DA91298C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2529" y="4373161"/>
            <a:ext cx="1294756" cy="1294756"/>
          </a:xfrm>
          <a:prstGeom prst="ellipse">
            <a:avLst/>
          </a:prstGeom>
          <a:solidFill>
            <a:srgbClr val="D2DAF5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50">
            <a:extLst>
              <a:ext uri="{FF2B5EF4-FFF2-40B4-BE49-F238E27FC236}">
                <a16:creationId xmlns:a16="http://schemas.microsoft.com/office/drawing/2014/main" id="{AB2F9706-BD2B-D749-7040-4A1A7ECD5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101" y="3442627"/>
            <a:ext cx="1459507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9" name="TextBox 51">
            <a:extLst>
              <a:ext uri="{FF2B5EF4-FFF2-40B4-BE49-F238E27FC236}">
                <a16:creationId xmlns:a16="http://schemas.microsoft.com/office/drawing/2014/main" id="{A4465D51-40FA-FD34-1712-22F7F1351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63" y="3453945"/>
            <a:ext cx="1459507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1" name="TextBox 52">
            <a:extLst>
              <a:ext uri="{FF2B5EF4-FFF2-40B4-BE49-F238E27FC236}">
                <a16:creationId xmlns:a16="http://schemas.microsoft.com/office/drawing/2014/main" id="{6EA1A76C-C2F3-4D9D-1302-1639E562B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689" y="3453945"/>
            <a:ext cx="1457569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grpSp>
        <p:nvGrpSpPr>
          <p:cNvPr id="22" name="组合 53">
            <a:extLst>
              <a:ext uri="{FF2B5EF4-FFF2-40B4-BE49-F238E27FC236}">
                <a16:creationId xmlns:a16="http://schemas.microsoft.com/office/drawing/2014/main" id="{800DB980-8CF5-8CD6-68D1-EB678BA77EF8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8337569" y="3342863"/>
            <a:ext cx="3501188" cy="618306"/>
            <a:chOff x="-1" y="0"/>
            <a:chExt cx="2865253" cy="506625"/>
          </a:xfrm>
          <a:solidFill>
            <a:srgbClr val="D2DAF5"/>
          </a:solidFill>
        </p:grpSpPr>
        <p:sp>
          <p:nvSpPr>
            <p:cNvPr id="23" name="圆角矩形 54">
              <a:extLst>
                <a:ext uri="{FF2B5EF4-FFF2-40B4-BE49-F238E27FC236}">
                  <a16:creationId xmlns:a16="http://schemas.microsoft.com/office/drawing/2014/main" id="{BD016C5C-27F5-83B1-406B-E5FD42B65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>
              <a:extLst>
                <a:ext uri="{FF2B5EF4-FFF2-40B4-BE49-F238E27FC236}">
                  <a16:creationId xmlns:a16="http://schemas.microsoft.com/office/drawing/2014/main" id="{CB8CD1B0-261A-07DC-6ECB-DE9407605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>
            <a:extLst>
              <a:ext uri="{FF2B5EF4-FFF2-40B4-BE49-F238E27FC236}">
                <a16:creationId xmlns:a16="http://schemas.microsoft.com/office/drawing/2014/main" id="{D8DF6CBE-68DE-B384-FFBB-6B5728DD1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374" y="3453396"/>
            <a:ext cx="1459508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2" name="TextBox 67">
            <a:extLst>
              <a:ext uri="{FF2B5EF4-FFF2-40B4-BE49-F238E27FC236}">
                <a16:creationId xmlns:a16="http://schemas.microsoft.com/office/drawing/2014/main" id="{24A105BE-D970-F828-1116-7DE6501BB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9316" y="2053746"/>
            <a:ext cx="762100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sp>
        <p:nvSpPr>
          <p:cNvPr id="33" name="TextBox 68">
            <a:extLst>
              <a:ext uri="{FF2B5EF4-FFF2-40B4-BE49-F238E27FC236}">
                <a16:creationId xmlns:a16="http://schemas.microsoft.com/office/drawing/2014/main" id="{77BC2B37-C309-8C4F-2F68-D9A2CF7DE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7725" y="2053746"/>
            <a:ext cx="759945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sp>
        <p:nvSpPr>
          <p:cNvPr id="34" name="TextBox 70">
            <a:extLst>
              <a:ext uri="{FF2B5EF4-FFF2-40B4-BE49-F238E27FC236}">
                <a16:creationId xmlns:a16="http://schemas.microsoft.com/office/drawing/2014/main" id="{666AB7A1-4E4D-2653-E34F-0CD4B1F52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027" y="4780017"/>
            <a:ext cx="762100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sp>
        <p:nvSpPr>
          <p:cNvPr id="35" name="TextBox 72">
            <a:extLst>
              <a:ext uri="{FF2B5EF4-FFF2-40B4-BE49-F238E27FC236}">
                <a16:creationId xmlns:a16="http://schemas.microsoft.com/office/drawing/2014/main" id="{0D6AC4B7-319B-2148-32A9-A1AC9542C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8858" y="4780017"/>
            <a:ext cx="762100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5604DD6-D71B-6CB0-1868-9AEB50CF2980}"/>
              </a:ext>
            </a:extLst>
          </p:cNvPr>
          <p:cNvGrpSpPr/>
          <p:nvPr/>
        </p:nvGrpSpPr>
        <p:grpSpPr>
          <a:xfrm>
            <a:off x="3614454" y="1949391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43B935C-10EF-34F4-43F3-3DC37DA651D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9902419-BE04-11FD-C1F7-D8D0DA5AF57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39D5EF5-078A-37D0-E829-2C7BD0FB62E0}"/>
              </a:ext>
            </a:extLst>
          </p:cNvPr>
          <p:cNvGrpSpPr/>
          <p:nvPr/>
        </p:nvGrpSpPr>
        <p:grpSpPr>
          <a:xfrm>
            <a:off x="1482859" y="4624978"/>
            <a:ext cx="2887673" cy="791122"/>
            <a:chOff x="-94764" y="1931934"/>
            <a:chExt cx="2887673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86D5CE5-37FA-CA69-D2D3-FA82558FD80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75F5941-2871-F9EE-A682-FDA3049024ED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2FFE579-3122-CCAD-FD2F-D8DCC243DFFC}"/>
              </a:ext>
            </a:extLst>
          </p:cNvPr>
          <p:cNvGrpSpPr/>
          <p:nvPr/>
        </p:nvGrpSpPr>
        <p:grpSpPr>
          <a:xfrm>
            <a:off x="5891654" y="4624978"/>
            <a:ext cx="2887673" cy="791122"/>
            <a:chOff x="-94764" y="1931934"/>
            <a:chExt cx="2887673" cy="7911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1EAB565-814E-EAA0-EF86-F6E167E0620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4FA160C-137C-F4F4-3B3C-381A482BC18D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57196A1-3CFB-C70F-9DB8-3EC02E2D70F5}"/>
              </a:ext>
            </a:extLst>
          </p:cNvPr>
          <p:cNvGrpSpPr/>
          <p:nvPr/>
        </p:nvGrpSpPr>
        <p:grpSpPr>
          <a:xfrm>
            <a:off x="8061784" y="1949391"/>
            <a:ext cx="2859096" cy="791122"/>
            <a:chOff x="-94764" y="1931934"/>
            <a:chExt cx="2859096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0148A54-6C33-9B0A-D51C-5B9CB535B69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F2DD948-B797-48D9-9828-FBAE2D030EE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0649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04</a:t>
            </a:r>
            <a:endParaRPr lang="zh-CN" altLang="en-US" sz="4000" dirty="0"/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70F11FDC-6E70-21F1-DCAE-6CBEA6D72F1C}"/>
              </a:ext>
            </a:extLst>
          </p:cNvPr>
          <p:cNvSpPr/>
          <p:nvPr/>
        </p:nvSpPr>
        <p:spPr>
          <a:xfrm>
            <a:off x="7495086" y="1782739"/>
            <a:ext cx="944380" cy="1903751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txBody>
          <a:bodyPr/>
          <a:lstStyle/>
          <a:p>
            <a:endParaRPr lang="en-US" sz="2400" ker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Rounded Rectangle 14">
            <a:extLst>
              <a:ext uri="{FF2B5EF4-FFF2-40B4-BE49-F238E27FC236}">
                <a16:creationId xmlns:a16="http://schemas.microsoft.com/office/drawing/2014/main" id="{303C9C25-A71F-FE3F-D9C4-290C6BBD35C9}"/>
              </a:ext>
            </a:extLst>
          </p:cNvPr>
          <p:cNvSpPr/>
          <p:nvPr/>
        </p:nvSpPr>
        <p:spPr>
          <a:xfrm>
            <a:off x="6550705" y="2239939"/>
            <a:ext cx="944380" cy="1903751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3C4CFA46-B9E7-612B-B4E0-2BC4A72E951E}"/>
              </a:ext>
            </a:extLst>
          </p:cNvPr>
          <p:cNvSpPr/>
          <p:nvPr/>
        </p:nvSpPr>
        <p:spPr>
          <a:xfrm>
            <a:off x="5606324" y="2697139"/>
            <a:ext cx="944380" cy="1903751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txBody>
          <a:bodyPr/>
          <a:lstStyle/>
          <a:p>
            <a:endParaRPr lang="en-US" sz="2400" ker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ounded Rectangle 18">
            <a:extLst>
              <a:ext uri="{FF2B5EF4-FFF2-40B4-BE49-F238E27FC236}">
                <a16:creationId xmlns:a16="http://schemas.microsoft.com/office/drawing/2014/main" id="{09A31D08-F143-2B1C-0518-3A25A2689AE6}"/>
              </a:ext>
            </a:extLst>
          </p:cNvPr>
          <p:cNvSpPr/>
          <p:nvPr/>
        </p:nvSpPr>
        <p:spPr>
          <a:xfrm>
            <a:off x="4661943" y="3179084"/>
            <a:ext cx="944380" cy="1903751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ounded Rectangle 23">
            <a:extLst>
              <a:ext uri="{FF2B5EF4-FFF2-40B4-BE49-F238E27FC236}">
                <a16:creationId xmlns:a16="http://schemas.microsoft.com/office/drawing/2014/main" id="{F2812AA2-7561-73B1-E1B8-3DC4A9F31AC5}"/>
              </a:ext>
            </a:extLst>
          </p:cNvPr>
          <p:cNvSpPr/>
          <p:nvPr/>
        </p:nvSpPr>
        <p:spPr>
          <a:xfrm>
            <a:off x="3717561" y="3636284"/>
            <a:ext cx="944380" cy="1903751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txBody>
          <a:bodyPr/>
          <a:lstStyle/>
          <a:p>
            <a:endParaRPr lang="en-US" sz="2400" ker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39">
            <a:extLst>
              <a:ext uri="{FF2B5EF4-FFF2-40B4-BE49-F238E27FC236}">
                <a16:creationId xmlns:a16="http://schemas.microsoft.com/office/drawing/2014/main" id="{EC58B27B-C83C-34DC-5284-F19C033A95BF}"/>
              </a:ext>
            </a:extLst>
          </p:cNvPr>
          <p:cNvSpPr txBox="1"/>
          <p:nvPr/>
        </p:nvSpPr>
        <p:spPr>
          <a:xfrm>
            <a:off x="3717560" y="3912247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3C022033-C13B-AC71-1D42-2BD93C2040D3}"/>
              </a:ext>
            </a:extLst>
          </p:cNvPr>
          <p:cNvSpPr txBox="1"/>
          <p:nvPr/>
        </p:nvSpPr>
        <p:spPr>
          <a:xfrm>
            <a:off x="4661943" y="3443669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3" name="TextBox 43">
            <a:extLst>
              <a:ext uri="{FF2B5EF4-FFF2-40B4-BE49-F238E27FC236}">
                <a16:creationId xmlns:a16="http://schemas.microsoft.com/office/drawing/2014/main" id="{2EFE7403-5A9D-7C92-6472-EDBD064ACB15}"/>
              </a:ext>
            </a:extLst>
          </p:cNvPr>
          <p:cNvSpPr txBox="1"/>
          <p:nvPr/>
        </p:nvSpPr>
        <p:spPr>
          <a:xfrm>
            <a:off x="5606323" y="2962966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FA9AC3A9-AE60-22FB-F6FF-8477DB993B80}"/>
              </a:ext>
            </a:extLst>
          </p:cNvPr>
          <p:cNvSpPr txBox="1"/>
          <p:nvPr/>
        </p:nvSpPr>
        <p:spPr>
          <a:xfrm>
            <a:off x="6550703" y="2510666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id="{35C7FEF6-B86E-1272-E664-F3B38C6BED53}"/>
              </a:ext>
            </a:extLst>
          </p:cNvPr>
          <p:cNvSpPr txBox="1"/>
          <p:nvPr/>
        </p:nvSpPr>
        <p:spPr>
          <a:xfrm>
            <a:off x="7495083" y="2052572"/>
            <a:ext cx="944381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21" name="Group 7">
            <a:extLst>
              <a:ext uri="{FF2B5EF4-FFF2-40B4-BE49-F238E27FC236}">
                <a16:creationId xmlns:a16="http://schemas.microsoft.com/office/drawing/2014/main" id="{2DC43030-AF5A-9F75-99CD-3377221740E3}"/>
              </a:ext>
            </a:extLst>
          </p:cNvPr>
          <p:cNvGrpSpPr/>
          <p:nvPr/>
        </p:nvGrpSpPr>
        <p:grpSpPr>
          <a:xfrm>
            <a:off x="7397847" y="1208652"/>
            <a:ext cx="570251" cy="457200"/>
            <a:chOff x="7397847" y="1556995"/>
            <a:chExt cx="570251" cy="457200"/>
          </a:xfrm>
        </p:grpSpPr>
        <p:cxnSp>
          <p:nvCxnSpPr>
            <p:cNvPr id="24" name="Straight Connector 56">
              <a:extLst>
                <a:ext uri="{FF2B5EF4-FFF2-40B4-BE49-F238E27FC236}">
                  <a16:creationId xmlns:a16="http://schemas.microsoft.com/office/drawing/2014/main" id="{BB644043-F075-9C71-9649-99870A2192B7}"/>
                </a:ext>
              </a:extLst>
            </p:cNvPr>
            <p:cNvCxnSpPr/>
            <p:nvPr/>
          </p:nvCxnSpPr>
          <p:spPr>
            <a:xfrm flipV="1">
              <a:off x="7968098" y="1556995"/>
              <a:ext cx="0" cy="457200"/>
            </a:xfrm>
            <a:prstGeom prst="line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7">
              <a:extLst>
                <a:ext uri="{FF2B5EF4-FFF2-40B4-BE49-F238E27FC236}">
                  <a16:creationId xmlns:a16="http://schemas.microsoft.com/office/drawing/2014/main" id="{7AFD0C6C-DB76-5820-3D9C-E85F9237DA90}"/>
                </a:ext>
              </a:extLst>
            </p:cNvPr>
            <p:cNvCxnSpPr/>
            <p:nvPr/>
          </p:nvCxnSpPr>
          <p:spPr>
            <a:xfrm>
              <a:off x="7397847" y="1556995"/>
              <a:ext cx="5702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6">
            <a:extLst>
              <a:ext uri="{FF2B5EF4-FFF2-40B4-BE49-F238E27FC236}">
                <a16:creationId xmlns:a16="http://schemas.microsoft.com/office/drawing/2014/main" id="{A64F15BB-E64F-8478-B908-CFBA3A7D4BE0}"/>
              </a:ext>
            </a:extLst>
          </p:cNvPr>
          <p:cNvGrpSpPr/>
          <p:nvPr/>
        </p:nvGrpSpPr>
        <p:grpSpPr>
          <a:xfrm>
            <a:off x="5515420" y="2120876"/>
            <a:ext cx="570251" cy="457200"/>
            <a:chOff x="5515420" y="2469219"/>
            <a:chExt cx="570251" cy="457200"/>
          </a:xfrm>
        </p:grpSpPr>
        <p:cxnSp>
          <p:nvCxnSpPr>
            <p:cNvPr id="27" name="Straight Connector 64">
              <a:extLst>
                <a:ext uri="{FF2B5EF4-FFF2-40B4-BE49-F238E27FC236}">
                  <a16:creationId xmlns:a16="http://schemas.microsoft.com/office/drawing/2014/main" id="{31F9CEB2-707A-FBD3-5410-EE376DEB8529}"/>
                </a:ext>
              </a:extLst>
            </p:cNvPr>
            <p:cNvCxnSpPr/>
            <p:nvPr/>
          </p:nvCxnSpPr>
          <p:spPr>
            <a:xfrm flipV="1">
              <a:off x="6085671" y="2469219"/>
              <a:ext cx="0" cy="457200"/>
            </a:xfrm>
            <a:prstGeom prst="line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65">
              <a:extLst>
                <a:ext uri="{FF2B5EF4-FFF2-40B4-BE49-F238E27FC236}">
                  <a16:creationId xmlns:a16="http://schemas.microsoft.com/office/drawing/2014/main" id="{889443D0-3062-0049-F539-DC35D89FAA12}"/>
                </a:ext>
              </a:extLst>
            </p:cNvPr>
            <p:cNvCxnSpPr/>
            <p:nvPr/>
          </p:nvCxnSpPr>
          <p:spPr>
            <a:xfrm>
              <a:off x="5515420" y="2469219"/>
              <a:ext cx="5702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">
            <a:extLst>
              <a:ext uri="{FF2B5EF4-FFF2-40B4-BE49-F238E27FC236}">
                <a16:creationId xmlns:a16="http://schemas.microsoft.com/office/drawing/2014/main" id="{3717F7FD-758F-9C21-8F66-70E19EF2DA2A}"/>
              </a:ext>
            </a:extLst>
          </p:cNvPr>
          <p:cNvGrpSpPr/>
          <p:nvPr/>
        </p:nvGrpSpPr>
        <p:grpSpPr>
          <a:xfrm>
            <a:off x="5125236" y="5177445"/>
            <a:ext cx="570251" cy="472030"/>
            <a:chOff x="5125236" y="5525788"/>
            <a:chExt cx="570251" cy="472030"/>
          </a:xfrm>
        </p:grpSpPr>
        <p:cxnSp>
          <p:nvCxnSpPr>
            <p:cNvPr id="32" name="Straight Connector 67">
              <a:extLst>
                <a:ext uri="{FF2B5EF4-FFF2-40B4-BE49-F238E27FC236}">
                  <a16:creationId xmlns:a16="http://schemas.microsoft.com/office/drawing/2014/main" id="{C84F4C49-52A5-500F-0F71-989B698DEC11}"/>
                </a:ext>
              </a:extLst>
            </p:cNvPr>
            <p:cNvCxnSpPr/>
            <p:nvPr/>
          </p:nvCxnSpPr>
          <p:spPr>
            <a:xfrm>
              <a:off x="5125236" y="5525788"/>
              <a:ext cx="0" cy="457200"/>
            </a:xfrm>
            <a:prstGeom prst="line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68">
              <a:extLst>
                <a:ext uri="{FF2B5EF4-FFF2-40B4-BE49-F238E27FC236}">
                  <a16:creationId xmlns:a16="http://schemas.microsoft.com/office/drawing/2014/main" id="{E7A767C5-4712-9A8D-7FC7-6DDAF702AFC0}"/>
                </a:ext>
              </a:extLst>
            </p:cNvPr>
            <p:cNvCxnSpPr/>
            <p:nvPr/>
          </p:nvCxnSpPr>
          <p:spPr>
            <a:xfrm flipH="1" flipV="1">
              <a:off x="5125236" y="5997818"/>
              <a:ext cx="5702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4">
            <a:extLst>
              <a:ext uri="{FF2B5EF4-FFF2-40B4-BE49-F238E27FC236}">
                <a16:creationId xmlns:a16="http://schemas.microsoft.com/office/drawing/2014/main" id="{1F2A03BB-D86D-AD26-ECB9-13F871233D9F}"/>
              </a:ext>
            </a:extLst>
          </p:cNvPr>
          <p:cNvGrpSpPr/>
          <p:nvPr/>
        </p:nvGrpSpPr>
        <p:grpSpPr>
          <a:xfrm>
            <a:off x="3620248" y="3068127"/>
            <a:ext cx="570251" cy="457200"/>
            <a:chOff x="3620248" y="3416470"/>
            <a:chExt cx="570251" cy="457200"/>
          </a:xfrm>
        </p:grpSpPr>
        <p:cxnSp>
          <p:nvCxnSpPr>
            <p:cNvPr id="37" name="Straight Connector 70">
              <a:extLst>
                <a:ext uri="{FF2B5EF4-FFF2-40B4-BE49-F238E27FC236}">
                  <a16:creationId xmlns:a16="http://schemas.microsoft.com/office/drawing/2014/main" id="{06784BE7-F6A6-16C5-C577-ADC2A50048C3}"/>
                </a:ext>
              </a:extLst>
            </p:cNvPr>
            <p:cNvCxnSpPr/>
            <p:nvPr/>
          </p:nvCxnSpPr>
          <p:spPr>
            <a:xfrm flipV="1">
              <a:off x="4190499" y="3416470"/>
              <a:ext cx="0" cy="457200"/>
            </a:xfrm>
            <a:prstGeom prst="line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71">
              <a:extLst>
                <a:ext uri="{FF2B5EF4-FFF2-40B4-BE49-F238E27FC236}">
                  <a16:creationId xmlns:a16="http://schemas.microsoft.com/office/drawing/2014/main" id="{EAD0FCC4-9341-D08C-5194-CF54CFD47003}"/>
                </a:ext>
              </a:extLst>
            </p:cNvPr>
            <p:cNvCxnSpPr/>
            <p:nvPr/>
          </p:nvCxnSpPr>
          <p:spPr>
            <a:xfrm>
              <a:off x="3620248" y="3416470"/>
              <a:ext cx="5702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51">
            <a:extLst>
              <a:ext uri="{FF2B5EF4-FFF2-40B4-BE49-F238E27FC236}">
                <a16:creationId xmlns:a16="http://schemas.microsoft.com/office/drawing/2014/main" id="{EA89F5CD-FF99-B20A-AD58-BD963D89C586}"/>
              </a:ext>
            </a:extLst>
          </p:cNvPr>
          <p:cNvGrpSpPr/>
          <p:nvPr/>
        </p:nvGrpSpPr>
        <p:grpSpPr>
          <a:xfrm>
            <a:off x="7022827" y="4250897"/>
            <a:ext cx="570251" cy="472030"/>
            <a:chOff x="5125236" y="5525788"/>
            <a:chExt cx="570251" cy="472030"/>
          </a:xfrm>
        </p:grpSpPr>
        <p:cxnSp>
          <p:nvCxnSpPr>
            <p:cNvPr id="46" name="Straight Connector 52">
              <a:extLst>
                <a:ext uri="{FF2B5EF4-FFF2-40B4-BE49-F238E27FC236}">
                  <a16:creationId xmlns:a16="http://schemas.microsoft.com/office/drawing/2014/main" id="{41451EEB-D3FE-46BD-4BAE-1DE35A29F678}"/>
                </a:ext>
              </a:extLst>
            </p:cNvPr>
            <p:cNvCxnSpPr/>
            <p:nvPr/>
          </p:nvCxnSpPr>
          <p:spPr>
            <a:xfrm>
              <a:off x="5125236" y="5525788"/>
              <a:ext cx="0" cy="457200"/>
            </a:xfrm>
            <a:prstGeom prst="line">
              <a:avLst/>
            </a:prstGeom>
            <a:ln w="12700" cap="sq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53">
              <a:extLst>
                <a:ext uri="{FF2B5EF4-FFF2-40B4-BE49-F238E27FC236}">
                  <a16:creationId xmlns:a16="http://schemas.microsoft.com/office/drawing/2014/main" id="{FEBA987C-FEB3-7895-5EA6-94F5B1CF1D66}"/>
                </a:ext>
              </a:extLst>
            </p:cNvPr>
            <p:cNvCxnSpPr/>
            <p:nvPr/>
          </p:nvCxnSpPr>
          <p:spPr>
            <a:xfrm flipH="1" flipV="1">
              <a:off x="5125236" y="5997818"/>
              <a:ext cx="570251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CC98D19-F890-1227-22F7-201D5E2F34ED}"/>
              </a:ext>
            </a:extLst>
          </p:cNvPr>
          <p:cNvGrpSpPr/>
          <p:nvPr/>
        </p:nvGrpSpPr>
        <p:grpSpPr>
          <a:xfrm>
            <a:off x="732573" y="2929546"/>
            <a:ext cx="2887673" cy="791122"/>
            <a:chOff x="-94764" y="1931934"/>
            <a:chExt cx="2887673" cy="7911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235B1EA-09E9-0BBC-F994-BD52CFEF5F7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BE0E375-E721-54C6-FB1A-CB2029231ADD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1FB5D5A-A6CB-1A73-ECC6-CEDDC88C38EE}"/>
              </a:ext>
            </a:extLst>
          </p:cNvPr>
          <p:cNvGrpSpPr/>
          <p:nvPr/>
        </p:nvGrpSpPr>
        <p:grpSpPr>
          <a:xfrm>
            <a:off x="7639430" y="4496866"/>
            <a:ext cx="2859096" cy="791122"/>
            <a:chOff x="-94764" y="1931934"/>
            <a:chExt cx="2859096" cy="7911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F38E2D2-62AC-FF5E-5BFB-4AC3BA2184D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E52C951-7A34-1F28-627E-B80C2D15118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D457ED8-92E1-55D3-DABA-D55BE0A6FF49}"/>
              </a:ext>
            </a:extLst>
          </p:cNvPr>
          <p:cNvGrpSpPr/>
          <p:nvPr/>
        </p:nvGrpSpPr>
        <p:grpSpPr>
          <a:xfrm>
            <a:off x="2603529" y="1970472"/>
            <a:ext cx="2887673" cy="791122"/>
            <a:chOff x="-94764" y="1931934"/>
            <a:chExt cx="2887673" cy="7911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1132829-C829-48DA-1EB6-C6A60D81C0C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5B5CD46-C88B-726C-D9C3-9F97F9885EFD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7D2E3A9-70FE-C87A-76A0-022BC508503B}"/>
              </a:ext>
            </a:extLst>
          </p:cNvPr>
          <p:cNvGrpSpPr/>
          <p:nvPr/>
        </p:nvGrpSpPr>
        <p:grpSpPr>
          <a:xfrm>
            <a:off x="4507363" y="1040533"/>
            <a:ext cx="2887673" cy="791122"/>
            <a:chOff x="-94764" y="1931934"/>
            <a:chExt cx="2887673" cy="7911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5375897-1B1C-2C37-C6E9-42006509851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EB4CADB-A7AA-581B-33F7-0DB611891659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89C6A8C-F20D-B879-466A-FC0CB4FB9130}"/>
              </a:ext>
            </a:extLst>
          </p:cNvPr>
          <p:cNvGrpSpPr/>
          <p:nvPr/>
        </p:nvGrpSpPr>
        <p:grpSpPr>
          <a:xfrm>
            <a:off x="5757003" y="5453517"/>
            <a:ext cx="2859096" cy="791122"/>
            <a:chOff x="-94764" y="1931934"/>
            <a:chExt cx="2859096" cy="7911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C61D3D4-DAF1-1C5B-2FC4-251D69BB9F2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3CA3197-76B5-631B-24E2-3F6DCD12467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5" name="Freeform: Shape 40">
            <a:extLst>
              <a:ext uri="{FF2B5EF4-FFF2-40B4-BE49-F238E27FC236}">
                <a16:creationId xmlns:a16="http://schemas.microsoft.com/office/drawing/2014/main" id="{CAFB4772-D12B-4B40-C086-45F56F51DD5A}"/>
              </a:ext>
            </a:extLst>
          </p:cNvPr>
          <p:cNvSpPr>
            <a:spLocks/>
          </p:cNvSpPr>
          <p:nvPr/>
        </p:nvSpPr>
        <p:spPr bwMode="auto">
          <a:xfrm>
            <a:off x="3953549" y="4736844"/>
            <a:ext cx="472402" cy="354844"/>
          </a:xfrm>
          <a:custGeom>
            <a:avLst/>
            <a:gdLst>
              <a:gd name="T0" fmla="*/ 3355 w 16058"/>
              <a:gd name="T1" fmla="*/ 1202 h 12062"/>
              <a:gd name="T2" fmla="*/ 12900 w 16058"/>
              <a:gd name="T3" fmla="*/ 3520 h 12062"/>
              <a:gd name="T4" fmla="*/ 6375 w 16058"/>
              <a:gd name="T5" fmla="*/ 9292 h 12062"/>
              <a:gd name="T6" fmla="*/ 7499 w 16058"/>
              <a:gd name="T7" fmla="*/ 10191 h 12062"/>
              <a:gd name="T8" fmla="*/ 3867 w 16058"/>
              <a:gd name="T9" fmla="*/ 3520 h 12062"/>
              <a:gd name="T10" fmla="*/ 4867 w 16058"/>
              <a:gd name="T11" fmla="*/ 1808 h 12062"/>
              <a:gd name="T12" fmla="*/ 10392 w 16058"/>
              <a:gd name="T13" fmla="*/ 1006 h 12062"/>
              <a:gd name="T14" fmla="*/ 11161 w 16058"/>
              <a:gd name="T15" fmla="*/ 2489 h 12062"/>
              <a:gd name="T16" fmla="*/ 8559 w 16058"/>
              <a:gd name="T17" fmla="*/ 10191 h 12062"/>
              <a:gd name="T18" fmla="*/ 9279 w 16058"/>
              <a:gd name="T19" fmla="*/ 4022 h 12062"/>
              <a:gd name="T20" fmla="*/ 6524 w 16058"/>
              <a:gd name="T21" fmla="*/ 3192 h 12062"/>
              <a:gd name="T22" fmla="*/ 8421 w 16058"/>
              <a:gd name="T23" fmla="*/ 2263 h 12062"/>
              <a:gd name="T24" fmla="*/ 15764 w 16058"/>
              <a:gd name="T25" fmla="*/ 2849 h 12062"/>
              <a:gd name="T26" fmla="*/ 13141 w 16058"/>
              <a:gd name="T27" fmla="*/ 228 h 12062"/>
              <a:gd name="T28" fmla="*/ 13041 w 16058"/>
              <a:gd name="T29" fmla="*/ 156 h 12062"/>
              <a:gd name="T30" fmla="*/ 12934 w 16058"/>
              <a:gd name="T31" fmla="*/ 97 h 12062"/>
              <a:gd name="T32" fmla="*/ 12820 w 16058"/>
              <a:gd name="T33" fmla="*/ 51 h 12062"/>
              <a:gd name="T34" fmla="*/ 12702 w 16058"/>
              <a:gd name="T35" fmla="*/ 19 h 12062"/>
              <a:gd name="T36" fmla="*/ 12579 w 16058"/>
              <a:gd name="T37" fmla="*/ 3 h 12062"/>
              <a:gd name="T38" fmla="*/ 3529 w 16058"/>
              <a:gd name="T39" fmla="*/ 0 h 12062"/>
              <a:gd name="T40" fmla="*/ 3405 w 16058"/>
              <a:gd name="T41" fmla="*/ 11 h 12062"/>
              <a:gd name="T42" fmla="*/ 3285 w 16058"/>
              <a:gd name="T43" fmla="*/ 36 h 12062"/>
              <a:gd name="T44" fmla="*/ 3169 w 16058"/>
              <a:gd name="T45" fmla="*/ 76 h 12062"/>
              <a:gd name="T46" fmla="*/ 3059 w 16058"/>
              <a:gd name="T47" fmla="*/ 131 h 12062"/>
              <a:gd name="T48" fmla="*/ 2957 w 16058"/>
              <a:gd name="T49" fmla="*/ 197 h 12062"/>
              <a:gd name="T50" fmla="*/ 2861 w 16058"/>
              <a:gd name="T51" fmla="*/ 278 h 12062"/>
              <a:gd name="T52" fmla="*/ 242 w 16058"/>
              <a:gd name="T53" fmla="*/ 2906 h 12062"/>
              <a:gd name="T54" fmla="*/ 166 w 16058"/>
              <a:gd name="T55" fmla="*/ 3008 h 12062"/>
              <a:gd name="T56" fmla="*/ 103 w 16058"/>
              <a:gd name="T57" fmla="*/ 3116 h 12062"/>
              <a:gd name="T58" fmla="*/ 56 w 16058"/>
              <a:gd name="T59" fmla="*/ 3231 h 12062"/>
              <a:gd name="T60" fmla="*/ 23 w 16058"/>
              <a:gd name="T61" fmla="*/ 3349 h 12062"/>
              <a:gd name="T62" fmla="*/ 5 w 16058"/>
              <a:gd name="T63" fmla="*/ 3469 h 12062"/>
              <a:gd name="T64" fmla="*/ 1 w 16058"/>
              <a:gd name="T65" fmla="*/ 3611 h 12062"/>
              <a:gd name="T66" fmla="*/ 37 w 16058"/>
              <a:gd name="T67" fmla="*/ 3830 h 12062"/>
              <a:gd name="T68" fmla="*/ 90 w 16058"/>
              <a:gd name="T69" fmla="*/ 3978 h 12062"/>
              <a:gd name="T70" fmla="*/ 144 w 16058"/>
              <a:gd name="T71" fmla="*/ 4079 h 12062"/>
              <a:gd name="T72" fmla="*/ 209 w 16058"/>
              <a:gd name="T73" fmla="*/ 4174 h 12062"/>
              <a:gd name="T74" fmla="*/ 7297 w 16058"/>
              <a:gd name="T75" fmla="*/ 11744 h 12062"/>
              <a:gd name="T76" fmla="*/ 7395 w 16058"/>
              <a:gd name="T77" fmla="*/ 11836 h 12062"/>
              <a:gd name="T78" fmla="*/ 7502 w 16058"/>
              <a:gd name="T79" fmla="*/ 11912 h 12062"/>
              <a:gd name="T80" fmla="*/ 7618 w 16058"/>
              <a:gd name="T81" fmla="*/ 11974 h 12062"/>
              <a:gd name="T82" fmla="*/ 7741 w 16058"/>
              <a:gd name="T83" fmla="*/ 12020 h 12062"/>
              <a:gd name="T84" fmla="*/ 7869 w 16058"/>
              <a:gd name="T85" fmla="*/ 12049 h 12062"/>
              <a:gd name="T86" fmla="*/ 8002 w 16058"/>
              <a:gd name="T87" fmla="*/ 12062 h 12062"/>
              <a:gd name="T88" fmla="*/ 8135 w 16058"/>
              <a:gd name="T89" fmla="*/ 12056 h 12062"/>
              <a:gd name="T90" fmla="*/ 8266 w 16058"/>
              <a:gd name="T91" fmla="*/ 12034 h 12062"/>
              <a:gd name="T92" fmla="*/ 8392 w 16058"/>
              <a:gd name="T93" fmla="*/ 11994 h 12062"/>
              <a:gd name="T94" fmla="*/ 8511 w 16058"/>
              <a:gd name="T95" fmla="*/ 11938 h 12062"/>
              <a:gd name="T96" fmla="*/ 8622 w 16058"/>
              <a:gd name="T97" fmla="*/ 11868 h 12062"/>
              <a:gd name="T98" fmla="*/ 8724 w 16058"/>
              <a:gd name="T99" fmla="*/ 11782 h 12062"/>
              <a:gd name="T100" fmla="*/ 15821 w 16058"/>
              <a:gd name="T101" fmla="*/ 4210 h 12062"/>
              <a:gd name="T102" fmla="*/ 15892 w 16058"/>
              <a:gd name="T103" fmla="*/ 4115 h 12062"/>
              <a:gd name="T104" fmla="*/ 15951 w 16058"/>
              <a:gd name="T105" fmla="*/ 4014 h 12062"/>
              <a:gd name="T106" fmla="*/ 15997 w 16058"/>
              <a:gd name="T107" fmla="*/ 3908 h 12062"/>
              <a:gd name="T108" fmla="*/ 16030 w 16058"/>
              <a:gd name="T109" fmla="*/ 3799 h 12062"/>
              <a:gd name="T110" fmla="*/ 16050 w 16058"/>
              <a:gd name="T111" fmla="*/ 3686 h 12062"/>
              <a:gd name="T112" fmla="*/ 16058 w 16058"/>
              <a:gd name="T113" fmla="*/ 3574 h 12062"/>
              <a:gd name="T114" fmla="*/ 16053 w 16058"/>
              <a:gd name="T115" fmla="*/ 3456 h 12062"/>
              <a:gd name="T116" fmla="*/ 16034 w 16058"/>
              <a:gd name="T117" fmla="*/ 3338 h 12062"/>
              <a:gd name="T118" fmla="*/ 16000 w 16058"/>
              <a:gd name="T119" fmla="*/ 3222 h 12062"/>
              <a:gd name="T120" fmla="*/ 15953 w 16058"/>
              <a:gd name="T121" fmla="*/ 3111 h 12062"/>
              <a:gd name="T122" fmla="*/ 15891 w 16058"/>
              <a:gd name="T123" fmla="*/ 3005 h 12062"/>
              <a:gd name="T124" fmla="*/ 15816 w 16058"/>
              <a:gd name="T125" fmla="*/ 2905 h 1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58" h="12062">
                <a:moveTo>
                  <a:pt x="3355" y="1202"/>
                </a:moveTo>
                <a:lnTo>
                  <a:pt x="4509" y="2165"/>
                </a:lnTo>
                <a:lnTo>
                  <a:pt x="3157" y="3520"/>
                </a:lnTo>
                <a:lnTo>
                  <a:pt x="1007" y="3520"/>
                </a:lnTo>
                <a:lnTo>
                  <a:pt x="3355" y="1202"/>
                </a:lnTo>
                <a:close/>
                <a:moveTo>
                  <a:pt x="12900" y="3520"/>
                </a:moveTo>
                <a:lnTo>
                  <a:pt x="11549" y="2165"/>
                </a:lnTo>
                <a:lnTo>
                  <a:pt x="12702" y="1203"/>
                </a:lnTo>
                <a:lnTo>
                  <a:pt x="15013" y="3520"/>
                </a:lnTo>
                <a:lnTo>
                  <a:pt x="12900" y="3520"/>
                </a:lnTo>
                <a:close/>
                <a:moveTo>
                  <a:pt x="12837" y="4022"/>
                </a:moveTo>
                <a:lnTo>
                  <a:pt x="14621" y="4022"/>
                </a:lnTo>
                <a:lnTo>
                  <a:pt x="9682" y="9292"/>
                </a:lnTo>
                <a:lnTo>
                  <a:pt x="12837" y="4022"/>
                </a:lnTo>
                <a:close/>
                <a:moveTo>
                  <a:pt x="6375" y="9292"/>
                </a:moveTo>
                <a:lnTo>
                  <a:pt x="1438" y="4022"/>
                </a:lnTo>
                <a:lnTo>
                  <a:pt x="3221" y="4022"/>
                </a:lnTo>
                <a:lnTo>
                  <a:pt x="6375" y="9292"/>
                </a:lnTo>
                <a:close/>
                <a:moveTo>
                  <a:pt x="6268" y="4022"/>
                </a:moveTo>
                <a:lnTo>
                  <a:pt x="7499" y="10191"/>
                </a:lnTo>
                <a:lnTo>
                  <a:pt x="3806" y="4022"/>
                </a:lnTo>
                <a:lnTo>
                  <a:pt x="6268" y="4022"/>
                </a:lnTo>
                <a:close/>
                <a:moveTo>
                  <a:pt x="4897" y="2489"/>
                </a:moveTo>
                <a:lnTo>
                  <a:pt x="6132" y="3520"/>
                </a:lnTo>
                <a:lnTo>
                  <a:pt x="3867" y="3520"/>
                </a:lnTo>
                <a:lnTo>
                  <a:pt x="4897" y="2489"/>
                </a:lnTo>
                <a:close/>
                <a:moveTo>
                  <a:pt x="4867" y="1808"/>
                </a:moveTo>
                <a:lnTo>
                  <a:pt x="3905" y="1006"/>
                </a:lnTo>
                <a:lnTo>
                  <a:pt x="5666" y="1006"/>
                </a:lnTo>
                <a:lnTo>
                  <a:pt x="4867" y="1808"/>
                </a:lnTo>
                <a:close/>
                <a:moveTo>
                  <a:pt x="8029" y="1936"/>
                </a:moveTo>
                <a:lnTo>
                  <a:pt x="6915" y="1006"/>
                </a:lnTo>
                <a:lnTo>
                  <a:pt x="9143" y="1006"/>
                </a:lnTo>
                <a:lnTo>
                  <a:pt x="8029" y="1936"/>
                </a:lnTo>
                <a:close/>
                <a:moveTo>
                  <a:pt x="10392" y="1006"/>
                </a:moveTo>
                <a:lnTo>
                  <a:pt x="12154" y="1006"/>
                </a:lnTo>
                <a:lnTo>
                  <a:pt x="11192" y="1808"/>
                </a:lnTo>
                <a:lnTo>
                  <a:pt x="10392" y="1006"/>
                </a:lnTo>
                <a:close/>
                <a:moveTo>
                  <a:pt x="9926" y="3520"/>
                </a:moveTo>
                <a:lnTo>
                  <a:pt x="11161" y="2489"/>
                </a:lnTo>
                <a:lnTo>
                  <a:pt x="12190" y="3520"/>
                </a:lnTo>
                <a:lnTo>
                  <a:pt x="9926" y="3520"/>
                </a:lnTo>
                <a:close/>
                <a:moveTo>
                  <a:pt x="9790" y="4022"/>
                </a:moveTo>
                <a:lnTo>
                  <a:pt x="12252" y="4022"/>
                </a:lnTo>
                <a:lnTo>
                  <a:pt x="8559" y="10191"/>
                </a:lnTo>
                <a:lnTo>
                  <a:pt x="9790" y="4022"/>
                </a:lnTo>
                <a:close/>
                <a:moveTo>
                  <a:pt x="9279" y="4022"/>
                </a:moveTo>
                <a:lnTo>
                  <a:pt x="8029" y="10283"/>
                </a:lnTo>
                <a:lnTo>
                  <a:pt x="6779" y="4022"/>
                </a:lnTo>
                <a:lnTo>
                  <a:pt x="9279" y="4022"/>
                </a:lnTo>
                <a:close/>
                <a:moveTo>
                  <a:pt x="6524" y="3192"/>
                </a:moveTo>
                <a:lnTo>
                  <a:pt x="5253" y="2132"/>
                </a:lnTo>
                <a:lnTo>
                  <a:pt x="6266" y="1117"/>
                </a:lnTo>
                <a:lnTo>
                  <a:pt x="7637" y="2263"/>
                </a:lnTo>
                <a:lnTo>
                  <a:pt x="6524" y="3192"/>
                </a:lnTo>
                <a:close/>
                <a:moveTo>
                  <a:pt x="8421" y="2263"/>
                </a:moveTo>
                <a:lnTo>
                  <a:pt x="9792" y="1117"/>
                </a:lnTo>
                <a:lnTo>
                  <a:pt x="10806" y="2132"/>
                </a:lnTo>
                <a:lnTo>
                  <a:pt x="9534" y="3192"/>
                </a:lnTo>
                <a:lnTo>
                  <a:pt x="8421" y="2263"/>
                </a:lnTo>
                <a:close/>
                <a:moveTo>
                  <a:pt x="9143" y="3520"/>
                </a:moveTo>
                <a:lnTo>
                  <a:pt x="6915" y="3520"/>
                </a:lnTo>
                <a:lnTo>
                  <a:pt x="8029" y="2589"/>
                </a:lnTo>
                <a:lnTo>
                  <a:pt x="9143" y="3520"/>
                </a:lnTo>
                <a:close/>
                <a:moveTo>
                  <a:pt x="15764" y="2849"/>
                </a:moveTo>
                <a:lnTo>
                  <a:pt x="13215" y="295"/>
                </a:lnTo>
                <a:lnTo>
                  <a:pt x="13197" y="278"/>
                </a:lnTo>
                <a:lnTo>
                  <a:pt x="13179" y="260"/>
                </a:lnTo>
                <a:lnTo>
                  <a:pt x="13160" y="243"/>
                </a:lnTo>
                <a:lnTo>
                  <a:pt x="13141" y="228"/>
                </a:lnTo>
                <a:lnTo>
                  <a:pt x="13121" y="212"/>
                </a:lnTo>
                <a:lnTo>
                  <a:pt x="13102" y="197"/>
                </a:lnTo>
                <a:lnTo>
                  <a:pt x="13082" y="183"/>
                </a:lnTo>
                <a:lnTo>
                  <a:pt x="13062" y="169"/>
                </a:lnTo>
                <a:lnTo>
                  <a:pt x="13041" y="156"/>
                </a:lnTo>
                <a:lnTo>
                  <a:pt x="13020" y="143"/>
                </a:lnTo>
                <a:lnTo>
                  <a:pt x="12999" y="131"/>
                </a:lnTo>
                <a:lnTo>
                  <a:pt x="12978" y="119"/>
                </a:lnTo>
                <a:lnTo>
                  <a:pt x="12956" y="108"/>
                </a:lnTo>
                <a:lnTo>
                  <a:pt x="12934" y="97"/>
                </a:lnTo>
                <a:lnTo>
                  <a:pt x="12912" y="86"/>
                </a:lnTo>
                <a:lnTo>
                  <a:pt x="12890" y="76"/>
                </a:lnTo>
                <a:lnTo>
                  <a:pt x="12866" y="67"/>
                </a:lnTo>
                <a:lnTo>
                  <a:pt x="12843" y="59"/>
                </a:lnTo>
                <a:lnTo>
                  <a:pt x="12820" y="51"/>
                </a:lnTo>
                <a:lnTo>
                  <a:pt x="12797" y="43"/>
                </a:lnTo>
                <a:lnTo>
                  <a:pt x="12773" y="36"/>
                </a:lnTo>
                <a:lnTo>
                  <a:pt x="12750" y="30"/>
                </a:lnTo>
                <a:lnTo>
                  <a:pt x="12726" y="25"/>
                </a:lnTo>
                <a:lnTo>
                  <a:pt x="12702" y="19"/>
                </a:lnTo>
                <a:lnTo>
                  <a:pt x="12678" y="15"/>
                </a:lnTo>
                <a:lnTo>
                  <a:pt x="12654" y="11"/>
                </a:lnTo>
                <a:lnTo>
                  <a:pt x="12629" y="8"/>
                </a:lnTo>
                <a:lnTo>
                  <a:pt x="12605" y="5"/>
                </a:lnTo>
                <a:lnTo>
                  <a:pt x="12579" y="3"/>
                </a:lnTo>
                <a:lnTo>
                  <a:pt x="12555" y="1"/>
                </a:lnTo>
                <a:lnTo>
                  <a:pt x="12530" y="0"/>
                </a:lnTo>
                <a:lnTo>
                  <a:pt x="12505" y="0"/>
                </a:lnTo>
                <a:lnTo>
                  <a:pt x="3554" y="0"/>
                </a:lnTo>
                <a:lnTo>
                  <a:pt x="3529" y="0"/>
                </a:lnTo>
                <a:lnTo>
                  <a:pt x="3504" y="1"/>
                </a:lnTo>
                <a:lnTo>
                  <a:pt x="3480" y="3"/>
                </a:lnTo>
                <a:lnTo>
                  <a:pt x="3454" y="5"/>
                </a:lnTo>
                <a:lnTo>
                  <a:pt x="3430" y="8"/>
                </a:lnTo>
                <a:lnTo>
                  <a:pt x="3405" y="11"/>
                </a:lnTo>
                <a:lnTo>
                  <a:pt x="3381" y="15"/>
                </a:lnTo>
                <a:lnTo>
                  <a:pt x="3357" y="19"/>
                </a:lnTo>
                <a:lnTo>
                  <a:pt x="3333" y="25"/>
                </a:lnTo>
                <a:lnTo>
                  <a:pt x="3309" y="30"/>
                </a:lnTo>
                <a:lnTo>
                  <a:pt x="3285" y="36"/>
                </a:lnTo>
                <a:lnTo>
                  <a:pt x="3262" y="43"/>
                </a:lnTo>
                <a:lnTo>
                  <a:pt x="3239" y="51"/>
                </a:lnTo>
                <a:lnTo>
                  <a:pt x="3216" y="59"/>
                </a:lnTo>
                <a:lnTo>
                  <a:pt x="3193" y="67"/>
                </a:lnTo>
                <a:lnTo>
                  <a:pt x="3169" y="76"/>
                </a:lnTo>
                <a:lnTo>
                  <a:pt x="3147" y="86"/>
                </a:lnTo>
                <a:lnTo>
                  <a:pt x="3124" y="97"/>
                </a:lnTo>
                <a:lnTo>
                  <a:pt x="3103" y="108"/>
                </a:lnTo>
                <a:lnTo>
                  <a:pt x="3081" y="119"/>
                </a:lnTo>
                <a:lnTo>
                  <a:pt x="3059" y="131"/>
                </a:lnTo>
                <a:lnTo>
                  <a:pt x="3038" y="143"/>
                </a:lnTo>
                <a:lnTo>
                  <a:pt x="3017" y="156"/>
                </a:lnTo>
                <a:lnTo>
                  <a:pt x="2997" y="169"/>
                </a:lnTo>
                <a:lnTo>
                  <a:pt x="2977" y="183"/>
                </a:lnTo>
                <a:lnTo>
                  <a:pt x="2957" y="197"/>
                </a:lnTo>
                <a:lnTo>
                  <a:pt x="2937" y="212"/>
                </a:lnTo>
                <a:lnTo>
                  <a:pt x="2918" y="228"/>
                </a:lnTo>
                <a:lnTo>
                  <a:pt x="2898" y="243"/>
                </a:lnTo>
                <a:lnTo>
                  <a:pt x="2880" y="260"/>
                </a:lnTo>
                <a:lnTo>
                  <a:pt x="2861" y="278"/>
                </a:lnTo>
                <a:lnTo>
                  <a:pt x="2844" y="295"/>
                </a:lnTo>
                <a:lnTo>
                  <a:pt x="295" y="2849"/>
                </a:lnTo>
                <a:lnTo>
                  <a:pt x="277" y="2868"/>
                </a:lnTo>
                <a:lnTo>
                  <a:pt x="259" y="2887"/>
                </a:lnTo>
                <a:lnTo>
                  <a:pt x="242" y="2906"/>
                </a:lnTo>
                <a:lnTo>
                  <a:pt x="226" y="2926"/>
                </a:lnTo>
                <a:lnTo>
                  <a:pt x="210" y="2946"/>
                </a:lnTo>
                <a:lnTo>
                  <a:pt x="195" y="2966"/>
                </a:lnTo>
                <a:lnTo>
                  <a:pt x="180" y="2987"/>
                </a:lnTo>
                <a:lnTo>
                  <a:pt x="166" y="3008"/>
                </a:lnTo>
                <a:lnTo>
                  <a:pt x="152" y="3029"/>
                </a:lnTo>
                <a:lnTo>
                  <a:pt x="140" y="3051"/>
                </a:lnTo>
                <a:lnTo>
                  <a:pt x="126" y="3072"/>
                </a:lnTo>
                <a:lnTo>
                  <a:pt x="114" y="3094"/>
                </a:lnTo>
                <a:lnTo>
                  <a:pt x="103" y="3116"/>
                </a:lnTo>
                <a:lnTo>
                  <a:pt x="93" y="3139"/>
                </a:lnTo>
                <a:lnTo>
                  <a:pt x="83" y="3162"/>
                </a:lnTo>
                <a:lnTo>
                  <a:pt x="73" y="3185"/>
                </a:lnTo>
                <a:lnTo>
                  <a:pt x="64" y="3208"/>
                </a:lnTo>
                <a:lnTo>
                  <a:pt x="56" y="3231"/>
                </a:lnTo>
                <a:lnTo>
                  <a:pt x="48" y="3254"/>
                </a:lnTo>
                <a:lnTo>
                  <a:pt x="41" y="3277"/>
                </a:lnTo>
                <a:lnTo>
                  <a:pt x="34" y="3301"/>
                </a:lnTo>
                <a:lnTo>
                  <a:pt x="28" y="3324"/>
                </a:lnTo>
                <a:lnTo>
                  <a:pt x="23" y="3349"/>
                </a:lnTo>
                <a:lnTo>
                  <a:pt x="18" y="3373"/>
                </a:lnTo>
                <a:lnTo>
                  <a:pt x="14" y="3397"/>
                </a:lnTo>
                <a:lnTo>
                  <a:pt x="10" y="3421"/>
                </a:lnTo>
                <a:lnTo>
                  <a:pt x="7" y="3445"/>
                </a:lnTo>
                <a:lnTo>
                  <a:pt x="5" y="3469"/>
                </a:lnTo>
                <a:lnTo>
                  <a:pt x="3" y="3493"/>
                </a:lnTo>
                <a:lnTo>
                  <a:pt x="1" y="3518"/>
                </a:lnTo>
                <a:lnTo>
                  <a:pt x="0" y="3543"/>
                </a:lnTo>
                <a:lnTo>
                  <a:pt x="0" y="3567"/>
                </a:lnTo>
                <a:lnTo>
                  <a:pt x="1" y="3611"/>
                </a:lnTo>
                <a:lnTo>
                  <a:pt x="5" y="3655"/>
                </a:lnTo>
                <a:lnTo>
                  <a:pt x="10" y="3700"/>
                </a:lnTo>
                <a:lnTo>
                  <a:pt x="17" y="3743"/>
                </a:lnTo>
                <a:lnTo>
                  <a:pt x="26" y="3787"/>
                </a:lnTo>
                <a:lnTo>
                  <a:pt x="37" y="3830"/>
                </a:lnTo>
                <a:lnTo>
                  <a:pt x="49" y="3874"/>
                </a:lnTo>
                <a:lnTo>
                  <a:pt x="64" y="3916"/>
                </a:lnTo>
                <a:lnTo>
                  <a:pt x="72" y="3936"/>
                </a:lnTo>
                <a:lnTo>
                  <a:pt x="81" y="3957"/>
                </a:lnTo>
                <a:lnTo>
                  <a:pt x="90" y="3978"/>
                </a:lnTo>
                <a:lnTo>
                  <a:pt x="100" y="3998"/>
                </a:lnTo>
                <a:lnTo>
                  <a:pt x="110" y="4018"/>
                </a:lnTo>
                <a:lnTo>
                  <a:pt x="120" y="4039"/>
                </a:lnTo>
                <a:lnTo>
                  <a:pt x="132" y="4059"/>
                </a:lnTo>
                <a:lnTo>
                  <a:pt x="144" y="4079"/>
                </a:lnTo>
                <a:lnTo>
                  <a:pt x="156" y="4099"/>
                </a:lnTo>
                <a:lnTo>
                  <a:pt x="169" y="4118"/>
                </a:lnTo>
                <a:lnTo>
                  <a:pt x="182" y="4137"/>
                </a:lnTo>
                <a:lnTo>
                  <a:pt x="195" y="4156"/>
                </a:lnTo>
                <a:lnTo>
                  <a:pt x="209" y="4174"/>
                </a:lnTo>
                <a:lnTo>
                  <a:pt x="224" y="4193"/>
                </a:lnTo>
                <a:lnTo>
                  <a:pt x="239" y="4211"/>
                </a:lnTo>
                <a:lnTo>
                  <a:pt x="254" y="4228"/>
                </a:lnTo>
                <a:lnTo>
                  <a:pt x="7278" y="11724"/>
                </a:lnTo>
                <a:lnTo>
                  <a:pt x="7297" y="11744"/>
                </a:lnTo>
                <a:lnTo>
                  <a:pt x="7315" y="11763"/>
                </a:lnTo>
                <a:lnTo>
                  <a:pt x="7334" y="11782"/>
                </a:lnTo>
                <a:lnTo>
                  <a:pt x="7354" y="11801"/>
                </a:lnTo>
                <a:lnTo>
                  <a:pt x="7374" y="11819"/>
                </a:lnTo>
                <a:lnTo>
                  <a:pt x="7395" y="11836"/>
                </a:lnTo>
                <a:lnTo>
                  <a:pt x="7415" y="11852"/>
                </a:lnTo>
                <a:lnTo>
                  <a:pt x="7436" y="11868"/>
                </a:lnTo>
                <a:lnTo>
                  <a:pt x="7458" y="11883"/>
                </a:lnTo>
                <a:lnTo>
                  <a:pt x="7480" y="11898"/>
                </a:lnTo>
                <a:lnTo>
                  <a:pt x="7502" y="11912"/>
                </a:lnTo>
                <a:lnTo>
                  <a:pt x="7524" y="11925"/>
                </a:lnTo>
                <a:lnTo>
                  <a:pt x="7547" y="11938"/>
                </a:lnTo>
                <a:lnTo>
                  <a:pt x="7570" y="11950"/>
                </a:lnTo>
                <a:lnTo>
                  <a:pt x="7594" y="11962"/>
                </a:lnTo>
                <a:lnTo>
                  <a:pt x="7618" y="11974"/>
                </a:lnTo>
                <a:lnTo>
                  <a:pt x="7642" y="11985"/>
                </a:lnTo>
                <a:lnTo>
                  <a:pt x="7667" y="11994"/>
                </a:lnTo>
                <a:lnTo>
                  <a:pt x="7691" y="12004"/>
                </a:lnTo>
                <a:lnTo>
                  <a:pt x="7716" y="12012"/>
                </a:lnTo>
                <a:lnTo>
                  <a:pt x="7741" y="12020"/>
                </a:lnTo>
                <a:lnTo>
                  <a:pt x="7766" y="12027"/>
                </a:lnTo>
                <a:lnTo>
                  <a:pt x="7792" y="12034"/>
                </a:lnTo>
                <a:lnTo>
                  <a:pt x="7817" y="12040"/>
                </a:lnTo>
                <a:lnTo>
                  <a:pt x="7843" y="12045"/>
                </a:lnTo>
                <a:lnTo>
                  <a:pt x="7869" y="12049"/>
                </a:lnTo>
                <a:lnTo>
                  <a:pt x="7896" y="12053"/>
                </a:lnTo>
                <a:lnTo>
                  <a:pt x="7923" y="12056"/>
                </a:lnTo>
                <a:lnTo>
                  <a:pt x="7949" y="12059"/>
                </a:lnTo>
                <a:lnTo>
                  <a:pt x="7976" y="12061"/>
                </a:lnTo>
                <a:lnTo>
                  <a:pt x="8002" y="12062"/>
                </a:lnTo>
                <a:lnTo>
                  <a:pt x="8029" y="12062"/>
                </a:lnTo>
                <a:lnTo>
                  <a:pt x="8056" y="12062"/>
                </a:lnTo>
                <a:lnTo>
                  <a:pt x="8082" y="12061"/>
                </a:lnTo>
                <a:lnTo>
                  <a:pt x="8109" y="12059"/>
                </a:lnTo>
                <a:lnTo>
                  <a:pt x="8135" y="12056"/>
                </a:lnTo>
                <a:lnTo>
                  <a:pt x="8162" y="12053"/>
                </a:lnTo>
                <a:lnTo>
                  <a:pt x="8189" y="12049"/>
                </a:lnTo>
                <a:lnTo>
                  <a:pt x="8215" y="12045"/>
                </a:lnTo>
                <a:lnTo>
                  <a:pt x="8241" y="12040"/>
                </a:lnTo>
                <a:lnTo>
                  <a:pt x="8266" y="12034"/>
                </a:lnTo>
                <a:lnTo>
                  <a:pt x="8292" y="12027"/>
                </a:lnTo>
                <a:lnTo>
                  <a:pt x="8317" y="12020"/>
                </a:lnTo>
                <a:lnTo>
                  <a:pt x="8342" y="12012"/>
                </a:lnTo>
                <a:lnTo>
                  <a:pt x="8367" y="12004"/>
                </a:lnTo>
                <a:lnTo>
                  <a:pt x="8392" y="11994"/>
                </a:lnTo>
                <a:lnTo>
                  <a:pt x="8416" y="11985"/>
                </a:lnTo>
                <a:lnTo>
                  <a:pt x="8440" y="11974"/>
                </a:lnTo>
                <a:lnTo>
                  <a:pt x="8465" y="11962"/>
                </a:lnTo>
                <a:lnTo>
                  <a:pt x="8488" y="11950"/>
                </a:lnTo>
                <a:lnTo>
                  <a:pt x="8511" y="11938"/>
                </a:lnTo>
                <a:lnTo>
                  <a:pt x="8534" y="11925"/>
                </a:lnTo>
                <a:lnTo>
                  <a:pt x="8557" y="11912"/>
                </a:lnTo>
                <a:lnTo>
                  <a:pt x="8579" y="11898"/>
                </a:lnTo>
                <a:lnTo>
                  <a:pt x="8601" y="11883"/>
                </a:lnTo>
                <a:lnTo>
                  <a:pt x="8622" y="11868"/>
                </a:lnTo>
                <a:lnTo>
                  <a:pt x="8643" y="11852"/>
                </a:lnTo>
                <a:lnTo>
                  <a:pt x="8664" y="11836"/>
                </a:lnTo>
                <a:lnTo>
                  <a:pt x="8684" y="11819"/>
                </a:lnTo>
                <a:lnTo>
                  <a:pt x="8704" y="11801"/>
                </a:lnTo>
                <a:lnTo>
                  <a:pt x="8724" y="11782"/>
                </a:lnTo>
                <a:lnTo>
                  <a:pt x="8743" y="11763"/>
                </a:lnTo>
                <a:lnTo>
                  <a:pt x="8762" y="11744"/>
                </a:lnTo>
                <a:lnTo>
                  <a:pt x="8780" y="11724"/>
                </a:lnTo>
                <a:lnTo>
                  <a:pt x="15805" y="4228"/>
                </a:lnTo>
                <a:lnTo>
                  <a:pt x="15821" y="4210"/>
                </a:lnTo>
                <a:lnTo>
                  <a:pt x="15836" y="4192"/>
                </a:lnTo>
                <a:lnTo>
                  <a:pt x="15851" y="4173"/>
                </a:lnTo>
                <a:lnTo>
                  <a:pt x="15865" y="4154"/>
                </a:lnTo>
                <a:lnTo>
                  <a:pt x="15878" y="4135"/>
                </a:lnTo>
                <a:lnTo>
                  <a:pt x="15892" y="4115"/>
                </a:lnTo>
                <a:lnTo>
                  <a:pt x="15904" y="4096"/>
                </a:lnTo>
                <a:lnTo>
                  <a:pt x="15917" y="4076"/>
                </a:lnTo>
                <a:lnTo>
                  <a:pt x="15929" y="4056"/>
                </a:lnTo>
                <a:lnTo>
                  <a:pt x="15940" y="4034"/>
                </a:lnTo>
                <a:lnTo>
                  <a:pt x="15951" y="4014"/>
                </a:lnTo>
                <a:lnTo>
                  <a:pt x="15961" y="3993"/>
                </a:lnTo>
                <a:lnTo>
                  <a:pt x="15971" y="3972"/>
                </a:lnTo>
                <a:lnTo>
                  <a:pt x="15980" y="3951"/>
                </a:lnTo>
                <a:lnTo>
                  <a:pt x="15989" y="3930"/>
                </a:lnTo>
                <a:lnTo>
                  <a:pt x="15997" y="3908"/>
                </a:lnTo>
                <a:lnTo>
                  <a:pt x="16004" y="3887"/>
                </a:lnTo>
                <a:lnTo>
                  <a:pt x="16011" y="3864"/>
                </a:lnTo>
                <a:lnTo>
                  <a:pt x="16018" y="3842"/>
                </a:lnTo>
                <a:lnTo>
                  <a:pt x="16024" y="3820"/>
                </a:lnTo>
                <a:lnTo>
                  <a:pt x="16030" y="3799"/>
                </a:lnTo>
                <a:lnTo>
                  <a:pt x="16035" y="3776"/>
                </a:lnTo>
                <a:lnTo>
                  <a:pt x="16039" y="3754"/>
                </a:lnTo>
                <a:lnTo>
                  <a:pt x="16044" y="3732"/>
                </a:lnTo>
                <a:lnTo>
                  <a:pt x="16047" y="3710"/>
                </a:lnTo>
                <a:lnTo>
                  <a:pt x="16050" y="3686"/>
                </a:lnTo>
                <a:lnTo>
                  <a:pt x="16053" y="3664"/>
                </a:lnTo>
                <a:lnTo>
                  <a:pt x="16055" y="3642"/>
                </a:lnTo>
                <a:lnTo>
                  <a:pt x="16056" y="3619"/>
                </a:lnTo>
                <a:lnTo>
                  <a:pt x="16057" y="3597"/>
                </a:lnTo>
                <a:lnTo>
                  <a:pt x="16058" y="3574"/>
                </a:lnTo>
                <a:lnTo>
                  <a:pt x="16058" y="3552"/>
                </a:lnTo>
                <a:lnTo>
                  <a:pt x="16057" y="3528"/>
                </a:lnTo>
                <a:lnTo>
                  <a:pt x="16056" y="3503"/>
                </a:lnTo>
                <a:lnTo>
                  <a:pt x="16055" y="3479"/>
                </a:lnTo>
                <a:lnTo>
                  <a:pt x="16053" y="3456"/>
                </a:lnTo>
                <a:lnTo>
                  <a:pt x="16050" y="3432"/>
                </a:lnTo>
                <a:lnTo>
                  <a:pt x="16047" y="3408"/>
                </a:lnTo>
                <a:lnTo>
                  <a:pt x="16043" y="3385"/>
                </a:lnTo>
                <a:lnTo>
                  <a:pt x="16039" y="3362"/>
                </a:lnTo>
                <a:lnTo>
                  <a:pt x="16034" y="3338"/>
                </a:lnTo>
                <a:lnTo>
                  <a:pt x="16028" y="3314"/>
                </a:lnTo>
                <a:lnTo>
                  <a:pt x="16022" y="3291"/>
                </a:lnTo>
                <a:lnTo>
                  <a:pt x="16015" y="3268"/>
                </a:lnTo>
                <a:lnTo>
                  <a:pt x="16008" y="3245"/>
                </a:lnTo>
                <a:lnTo>
                  <a:pt x="16000" y="3222"/>
                </a:lnTo>
                <a:lnTo>
                  <a:pt x="15992" y="3200"/>
                </a:lnTo>
                <a:lnTo>
                  <a:pt x="15983" y="3178"/>
                </a:lnTo>
                <a:lnTo>
                  <a:pt x="15974" y="3155"/>
                </a:lnTo>
                <a:lnTo>
                  <a:pt x="15964" y="3132"/>
                </a:lnTo>
                <a:lnTo>
                  <a:pt x="15953" y="3111"/>
                </a:lnTo>
                <a:lnTo>
                  <a:pt x="15942" y="3089"/>
                </a:lnTo>
                <a:lnTo>
                  <a:pt x="15930" y="3068"/>
                </a:lnTo>
                <a:lnTo>
                  <a:pt x="15917" y="3047"/>
                </a:lnTo>
                <a:lnTo>
                  <a:pt x="15904" y="3026"/>
                </a:lnTo>
                <a:lnTo>
                  <a:pt x="15891" y="3005"/>
                </a:lnTo>
                <a:lnTo>
                  <a:pt x="15877" y="2985"/>
                </a:lnTo>
                <a:lnTo>
                  <a:pt x="15863" y="2964"/>
                </a:lnTo>
                <a:lnTo>
                  <a:pt x="15848" y="2944"/>
                </a:lnTo>
                <a:lnTo>
                  <a:pt x="15832" y="2924"/>
                </a:lnTo>
                <a:lnTo>
                  <a:pt x="15816" y="2905"/>
                </a:lnTo>
                <a:lnTo>
                  <a:pt x="15799" y="2886"/>
                </a:lnTo>
                <a:lnTo>
                  <a:pt x="15782" y="2868"/>
                </a:lnTo>
                <a:lnTo>
                  <a:pt x="15764" y="28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66" name="Group 41">
            <a:extLst>
              <a:ext uri="{FF2B5EF4-FFF2-40B4-BE49-F238E27FC236}">
                <a16:creationId xmlns:a16="http://schemas.microsoft.com/office/drawing/2014/main" id="{8CD9B0FD-45EF-D3DE-1B55-010848A724B4}"/>
              </a:ext>
            </a:extLst>
          </p:cNvPr>
          <p:cNvGrpSpPr/>
          <p:nvPr/>
        </p:nvGrpSpPr>
        <p:grpSpPr>
          <a:xfrm>
            <a:off x="4921803" y="4188150"/>
            <a:ext cx="427527" cy="400009"/>
            <a:chOff x="6964363" y="2108200"/>
            <a:chExt cx="690562" cy="646113"/>
          </a:xfrm>
          <a:solidFill>
            <a:srgbClr val="3D51D5"/>
          </a:solidFill>
        </p:grpSpPr>
        <p:sp>
          <p:nvSpPr>
            <p:cNvPr id="67" name="Freeform: Shape 42">
              <a:extLst>
                <a:ext uri="{FF2B5EF4-FFF2-40B4-BE49-F238E27FC236}">
                  <a16:creationId xmlns:a16="http://schemas.microsoft.com/office/drawing/2014/main" id="{FB959846-282A-B85E-F76C-47EBAB6A1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8" name="Freeform: Shape 43">
              <a:extLst>
                <a:ext uri="{FF2B5EF4-FFF2-40B4-BE49-F238E27FC236}">
                  <a16:creationId xmlns:a16="http://schemas.microsoft.com/office/drawing/2014/main" id="{8F0F8242-64FE-CEFD-321B-EF6448AF2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69" name="Group 44">
            <a:extLst>
              <a:ext uri="{FF2B5EF4-FFF2-40B4-BE49-F238E27FC236}">
                <a16:creationId xmlns:a16="http://schemas.microsoft.com/office/drawing/2014/main" id="{C051178E-25D6-A2EE-176C-EE68E4AA9CC1}"/>
              </a:ext>
            </a:extLst>
          </p:cNvPr>
          <p:cNvGrpSpPr/>
          <p:nvPr/>
        </p:nvGrpSpPr>
        <p:grpSpPr>
          <a:xfrm>
            <a:off x="5863243" y="3800075"/>
            <a:ext cx="480408" cy="417600"/>
            <a:chOff x="3613150" y="3136900"/>
            <a:chExt cx="692150" cy="601663"/>
          </a:xfrm>
          <a:solidFill>
            <a:schemeClr val="bg1"/>
          </a:solidFill>
        </p:grpSpPr>
        <p:sp>
          <p:nvSpPr>
            <p:cNvPr id="70" name="Freeform: Shape 45">
              <a:extLst>
                <a:ext uri="{FF2B5EF4-FFF2-40B4-BE49-F238E27FC236}">
                  <a16:creationId xmlns:a16="http://schemas.microsoft.com/office/drawing/2014/main" id="{319E50AB-78D6-646A-FE18-338ED017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100" y="3244850"/>
              <a:ext cx="249238" cy="160338"/>
            </a:xfrm>
            <a:custGeom>
              <a:avLst/>
              <a:gdLst>
                <a:gd name="T0" fmla="*/ 4713 w 5797"/>
                <a:gd name="T1" fmla="*/ 41 h 3756"/>
                <a:gd name="T2" fmla="*/ 3661 w 5797"/>
                <a:gd name="T3" fmla="*/ 216 h 3756"/>
                <a:gd name="T4" fmla="*/ 2695 w 5797"/>
                <a:gd name="T5" fmla="*/ 516 h 3756"/>
                <a:gd name="T6" fmla="*/ 1839 w 5797"/>
                <a:gd name="T7" fmla="*/ 924 h 3756"/>
                <a:gd name="T8" fmla="*/ 1118 w 5797"/>
                <a:gd name="T9" fmla="*/ 1423 h 3756"/>
                <a:gd name="T10" fmla="*/ 556 w 5797"/>
                <a:gd name="T11" fmla="*/ 2001 h 3756"/>
                <a:gd name="T12" fmla="*/ 178 w 5797"/>
                <a:gd name="T13" fmla="*/ 2641 h 3756"/>
                <a:gd name="T14" fmla="*/ 7 w 5797"/>
                <a:gd name="T15" fmla="*/ 3329 h 3756"/>
                <a:gd name="T16" fmla="*/ 3 w 5797"/>
                <a:gd name="T17" fmla="*/ 3544 h 3756"/>
                <a:gd name="T18" fmla="*/ 15 w 5797"/>
                <a:gd name="T19" fmla="*/ 3592 h 3756"/>
                <a:gd name="T20" fmla="*/ 36 w 5797"/>
                <a:gd name="T21" fmla="*/ 3636 h 3756"/>
                <a:gd name="T22" fmla="*/ 65 w 5797"/>
                <a:gd name="T23" fmla="*/ 3674 h 3756"/>
                <a:gd name="T24" fmla="*/ 100 w 5797"/>
                <a:gd name="T25" fmla="*/ 3706 h 3756"/>
                <a:gd name="T26" fmla="*/ 143 w 5797"/>
                <a:gd name="T27" fmla="*/ 3731 h 3756"/>
                <a:gd name="T28" fmla="*/ 189 w 5797"/>
                <a:gd name="T29" fmla="*/ 3748 h 3756"/>
                <a:gd name="T30" fmla="*/ 239 w 5797"/>
                <a:gd name="T31" fmla="*/ 3756 h 3756"/>
                <a:gd name="T32" fmla="*/ 290 w 5797"/>
                <a:gd name="T33" fmla="*/ 3753 h 3756"/>
                <a:gd name="T34" fmla="*/ 338 w 5797"/>
                <a:gd name="T35" fmla="*/ 3741 h 3756"/>
                <a:gd name="T36" fmla="*/ 383 w 5797"/>
                <a:gd name="T37" fmla="*/ 3720 h 3756"/>
                <a:gd name="T38" fmla="*/ 421 w 5797"/>
                <a:gd name="T39" fmla="*/ 3691 h 3756"/>
                <a:gd name="T40" fmla="*/ 453 w 5797"/>
                <a:gd name="T41" fmla="*/ 3655 h 3756"/>
                <a:gd name="T42" fmla="*/ 479 w 5797"/>
                <a:gd name="T43" fmla="*/ 3614 h 3756"/>
                <a:gd name="T44" fmla="*/ 496 w 5797"/>
                <a:gd name="T45" fmla="*/ 3568 h 3756"/>
                <a:gd name="T46" fmla="*/ 504 w 5797"/>
                <a:gd name="T47" fmla="*/ 3519 h 3756"/>
                <a:gd name="T48" fmla="*/ 564 w 5797"/>
                <a:gd name="T49" fmla="*/ 3062 h 3756"/>
                <a:gd name="T50" fmla="*/ 820 w 5797"/>
                <a:gd name="T51" fmla="*/ 2496 h 3756"/>
                <a:gd name="T52" fmla="*/ 1257 w 5797"/>
                <a:gd name="T53" fmla="*/ 1973 h 3756"/>
                <a:gd name="T54" fmla="*/ 1848 w 5797"/>
                <a:gd name="T55" fmla="*/ 1509 h 3756"/>
                <a:gd name="T56" fmla="*/ 2572 w 5797"/>
                <a:gd name="T57" fmla="*/ 1115 h 3756"/>
                <a:gd name="T58" fmla="*/ 3402 w 5797"/>
                <a:gd name="T59" fmla="*/ 807 h 3756"/>
                <a:gd name="T60" fmla="*/ 4318 w 5797"/>
                <a:gd name="T61" fmla="*/ 599 h 3756"/>
                <a:gd name="T62" fmla="*/ 5294 w 5797"/>
                <a:gd name="T63" fmla="*/ 505 h 3756"/>
                <a:gd name="T64" fmla="*/ 5583 w 5797"/>
                <a:gd name="T65" fmla="*/ 498 h 3756"/>
                <a:gd name="T66" fmla="*/ 5632 w 5797"/>
                <a:gd name="T67" fmla="*/ 486 h 3756"/>
                <a:gd name="T68" fmla="*/ 5676 w 5797"/>
                <a:gd name="T69" fmla="*/ 465 h 3756"/>
                <a:gd name="T70" fmla="*/ 5714 w 5797"/>
                <a:gd name="T71" fmla="*/ 436 h 3756"/>
                <a:gd name="T72" fmla="*/ 5747 w 5797"/>
                <a:gd name="T73" fmla="*/ 401 h 3756"/>
                <a:gd name="T74" fmla="*/ 5772 w 5797"/>
                <a:gd name="T75" fmla="*/ 359 h 3756"/>
                <a:gd name="T76" fmla="*/ 5789 w 5797"/>
                <a:gd name="T77" fmla="*/ 313 h 3756"/>
                <a:gd name="T78" fmla="*/ 5797 w 5797"/>
                <a:gd name="T79" fmla="*/ 264 h 3756"/>
                <a:gd name="T80" fmla="*/ 5794 w 5797"/>
                <a:gd name="T81" fmla="*/ 212 h 3756"/>
                <a:gd name="T82" fmla="*/ 5782 w 5797"/>
                <a:gd name="T83" fmla="*/ 164 h 3756"/>
                <a:gd name="T84" fmla="*/ 5761 w 5797"/>
                <a:gd name="T85" fmla="*/ 120 h 3756"/>
                <a:gd name="T86" fmla="*/ 5732 w 5797"/>
                <a:gd name="T87" fmla="*/ 82 h 3756"/>
                <a:gd name="T88" fmla="*/ 5696 w 5797"/>
                <a:gd name="T89" fmla="*/ 50 h 3756"/>
                <a:gd name="T90" fmla="*/ 5654 w 5797"/>
                <a:gd name="T91" fmla="*/ 25 h 3756"/>
                <a:gd name="T92" fmla="*/ 5609 w 5797"/>
                <a:gd name="T93" fmla="*/ 8 h 3756"/>
                <a:gd name="T94" fmla="*/ 5558 w 5797"/>
                <a:gd name="T95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97" h="3756">
                  <a:moveTo>
                    <a:pt x="5545" y="0"/>
                  </a:moveTo>
                  <a:lnTo>
                    <a:pt x="5265" y="5"/>
                  </a:lnTo>
                  <a:lnTo>
                    <a:pt x="4987" y="18"/>
                  </a:lnTo>
                  <a:lnTo>
                    <a:pt x="4713" y="41"/>
                  </a:lnTo>
                  <a:lnTo>
                    <a:pt x="4444" y="73"/>
                  </a:lnTo>
                  <a:lnTo>
                    <a:pt x="4178" y="112"/>
                  </a:lnTo>
                  <a:lnTo>
                    <a:pt x="3917" y="160"/>
                  </a:lnTo>
                  <a:lnTo>
                    <a:pt x="3661" y="216"/>
                  </a:lnTo>
                  <a:lnTo>
                    <a:pt x="3411" y="281"/>
                  </a:lnTo>
                  <a:lnTo>
                    <a:pt x="3166" y="352"/>
                  </a:lnTo>
                  <a:lnTo>
                    <a:pt x="2927" y="431"/>
                  </a:lnTo>
                  <a:lnTo>
                    <a:pt x="2695" y="516"/>
                  </a:lnTo>
                  <a:lnTo>
                    <a:pt x="2470" y="608"/>
                  </a:lnTo>
                  <a:lnTo>
                    <a:pt x="2251" y="707"/>
                  </a:lnTo>
                  <a:lnTo>
                    <a:pt x="2041" y="812"/>
                  </a:lnTo>
                  <a:lnTo>
                    <a:pt x="1839" y="924"/>
                  </a:lnTo>
                  <a:lnTo>
                    <a:pt x="1645" y="1041"/>
                  </a:lnTo>
                  <a:lnTo>
                    <a:pt x="1460" y="1163"/>
                  </a:lnTo>
                  <a:lnTo>
                    <a:pt x="1284" y="1291"/>
                  </a:lnTo>
                  <a:lnTo>
                    <a:pt x="1118" y="1423"/>
                  </a:lnTo>
                  <a:lnTo>
                    <a:pt x="961" y="1562"/>
                  </a:lnTo>
                  <a:lnTo>
                    <a:pt x="815" y="1704"/>
                  </a:lnTo>
                  <a:lnTo>
                    <a:pt x="680" y="1851"/>
                  </a:lnTo>
                  <a:lnTo>
                    <a:pt x="556" y="2001"/>
                  </a:lnTo>
                  <a:lnTo>
                    <a:pt x="443" y="2157"/>
                  </a:lnTo>
                  <a:lnTo>
                    <a:pt x="342" y="2315"/>
                  </a:lnTo>
                  <a:lnTo>
                    <a:pt x="254" y="2477"/>
                  </a:lnTo>
                  <a:lnTo>
                    <a:pt x="178" y="2641"/>
                  </a:lnTo>
                  <a:lnTo>
                    <a:pt x="115" y="2810"/>
                  </a:lnTo>
                  <a:lnTo>
                    <a:pt x="65" y="2980"/>
                  </a:lnTo>
                  <a:lnTo>
                    <a:pt x="29" y="3153"/>
                  </a:lnTo>
                  <a:lnTo>
                    <a:pt x="7" y="3329"/>
                  </a:lnTo>
                  <a:lnTo>
                    <a:pt x="0" y="3506"/>
                  </a:lnTo>
                  <a:lnTo>
                    <a:pt x="0" y="3519"/>
                  </a:lnTo>
                  <a:lnTo>
                    <a:pt x="1" y="3531"/>
                  </a:lnTo>
                  <a:lnTo>
                    <a:pt x="3" y="3544"/>
                  </a:lnTo>
                  <a:lnTo>
                    <a:pt x="5" y="3556"/>
                  </a:lnTo>
                  <a:lnTo>
                    <a:pt x="8" y="3568"/>
                  </a:lnTo>
                  <a:lnTo>
                    <a:pt x="11" y="3580"/>
                  </a:lnTo>
                  <a:lnTo>
                    <a:pt x="15" y="3592"/>
                  </a:lnTo>
                  <a:lnTo>
                    <a:pt x="20" y="3603"/>
                  </a:lnTo>
                  <a:lnTo>
                    <a:pt x="25" y="3614"/>
                  </a:lnTo>
                  <a:lnTo>
                    <a:pt x="30" y="3625"/>
                  </a:lnTo>
                  <a:lnTo>
                    <a:pt x="36" y="3636"/>
                  </a:lnTo>
                  <a:lnTo>
                    <a:pt x="43" y="3646"/>
                  </a:lnTo>
                  <a:lnTo>
                    <a:pt x="50" y="3655"/>
                  </a:lnTo>
                  <a:lnTo>
                    <a:pt x="57" y="3665"/>
                  </a:lnTo>
                  <a:lnTo>
                    <a:pt x="65" y="3674"/>
                  </a:lnTo>
                  <a:lnTo>
                    <a:pt x="73" y="3683"/>
                  </a:lnTo>
                  <a:lnTo>
                    <a:pt x="82" y="3691"/>
                  </a:lnTo>
                  <a:lnTo>
                    <a:pt x="91" y="3699"/>
                  </a:lnTo>
                  <a:lnTo>
                    <a:pt x="100" y="3706"/>
                  </a:lnTo>
                  <a:lnTo>
                    <a:pt x="111" y="3713"/>
                  </a:lnTo>
                  <a:lnTo>
                    <a:pt x="121" y="3720"/>
                  </a:lnTo>
                  <a:lnTo>
                    <a:pt x="132" y="3726"/>
                  </a:lnTo>
                  <a:lnTo>
                    <a:pt x="143" y="3731"/>
                  </a:lnTo>
                  <a:lnTo>
                    <a:pt x="154" y="3736"/>
                  </a:lnTo>
                  <a:lnTo>
                    <a:pt x="165" y="3741"/>
                  </a:lnTo>
                  <a:lnTo>
                    <a:pt x="177" y="3745"/>
                  </a:lnTo>
                  <a:lnTo>
                    <a:pt x="189" y="3748"/>
                  </a:lnTo>
                  <a:lnTo>
                    <a:pt x="201" y="3751"/>
                  </a:lnTo>
                  <a:lnTo>
                    <a:pt x="213" y="3753"/>
                  </a:lnTo>
                  <a:lnTo>
                    <a:pt x="226" y="3755"/>
                  </a:lnTo>
                  <a:lnTo>
                    <a:pt x="239" y="3756"/>
                  </a:lnTo>
                  <a:lnTo>
                    <a:pt x="252" y="3756"/>
                  </a:lnTo>
                  <a:lnTo>
                    <a:pt x="265" y="3756"/>
                  </a:lnTo>
                  <a:lnTo>
                    <a:pt x="278" y="3755"/>
                  </a:lnTo>
                  <a:lnTo>
                    <a:pt x="290" y="3753"/>
                  </a:lnTo>
                  <a:lnTo>
                    <a:pt x="302" y="3751"/>
                  </a:lnTo>
                  <a:lnTo>
                    <a:pt x="315" y="3748"/>
                  </a:lnTo>
                  <a:lnTo>
                    <a:pt x="326" y="3745"/>
                  </a:lnTo>
                  <a:lnTo>
                    <a:pt x="338" y="3741"/>
                  </a:lnTo>
                  <a:lnTo>
                    <a:pt x="349" y="3736"/>
                  </a:lnTo>
                  <a:lnTo>
                    <a:pt x="361" y="3731"/>
                  </a:lnTo>
                  <a:lnTo>
                    <a:pt x="372" y="3726"/>
                  </a:lnTo>
                  <a:lnTo>
                    <a:pt x="383" y="3720"/>
                  </a:lnTo>
                  <a:lnTo>
                    <a:pt x="393" y="3713"/>
                  </a:lnTo>
                  <a:lnTo>
                    <a:pt x="403" y="3706"/>
                  </a:lnTo>
                  <a:lnTo>
                    <a:pt x="412" y="3699"/>
                  </a:lnTo>
                  <a:lnTo>
                    <a:pt x="421" y="3691"/>
                  </a:lnTo>
                  <a:lnTo>
                    <a:pt x="430" y="3683"/>
                  </a:lnTo>
                  <a:lnTo>
                    <a:pt x="438" y="3674"/>
                  </a:lnTo>
                  <a:lnTo>
                    <a:pt x="446" y="3665"/>
                  </a:lnTo>
                  <a:lnTo>
                    <a:pt x="453" y="3655"/>
                  </a:lnTo>
                  <a:lnTo>
                    <a:pt x="460" y="3646"/>
                  </a:lnTo>
                  <a:lnTo>
                    <a:pt x="467" y="3636"/>
                  </a:lnTo>
                  <a:lnTo>
                    <a:pt x="474" y="3625"/>
                  </a:lnTo>
                  <a:lnTo>
                    <a:pt x="479" y="3614"/>
                  </a:lnTo>
                  <a:lnTo>
                    <a:pt x="484" y="3603"/>
                  </a:lnTo>
                  <a:lnTo>
                    <a:pt x="489" y="3592"/>
                  </a:lnTo>
                  <a:lnTo>
                    <a:pt x="493" y="3580"/>
                  </a:lnTo>
                  <a:lnTo>
                    <a:pt x="496" y="3568"/>
                  </a:lnTo>
                  <a:lnTo>
                    <a:pt x="499" y="3556"/>
                  </a:lnTo>
                  <a:lnTo>
                    <a:pt x="501" y="3544"/>
                  </a:lnTo>
                  <a:lnTo>
                    <a:pt x="503" y="3531"/>
                  </a:lnTo>
                  <a:lnTo>
                    <a:pt x="504" y="3519"/>
                  </a:lnTo>
                  <a:lnTo>
                    <a:pt x="504" y="3506"/>
                  </a:lnTo>
                  <a:lnTo>
                    <a:pt x="511" y="3357"/>
                  </a:lnTo>
                  <a:lnTo>
                    <a:pt x="531" y="3208"/>
                  </a:lnTo>
                  <a:lnTo>
                    <a:pt x="564" y="3062"/>
                  </a:lnTo>
                  <a:lnTo>
                    <a:pt x="611" y="2917"/>
                  </a:lnTo>
                  <a:lnTo>
                    <a:pt x="669" y="2775"/>
                  </a:lnTo>
                  <a:lnTo>
                    <a:pt x="739" y="2634"/>
                  </a:lnTo>
                  <a:lnTo>
                    <a:pt x="820" y="2496"/>
                  </a:lnTo>
                  <a:lnTo>
                    <a:pt x="914" y="2361"/>
                  </a:lnTo>
                  <a:lnTo>
                    <a:pt x="1018" y="2229"/>
                  </a:lnTo>
                  <a:lnTo>
                    <a:pt x="1132" y="2100"/>
                  </a:lnTo>
                  <a:lnTo>
                    <a:pt x="1257" y="1973"/>
                  </a:lnTo>
                  <a:lnTo>
                    <a:pt x="1391" y="1851"/>
                  </a:lnTo>
                  <a:lnTo>
                    <a:pt x="1534" y="1733"/>
                  </a:lnTo>
                  <a:lnTo>
                    <a:pt x="1686" y="1619"/>
                  </a:lnTo>
                  <a:lnTo>
                    <a:pt x="1848" y="1509"/>
                  </a:lnTo>
                  <a:lnTo>
                    <a:pt x="2017" y="1403"/>
                  </a:lnTo>
                  <a:lnTo>
                    <a:pt x="2195" y="1302"/>
                  </a:lnTo>
                  <a:lnTo>
                    <a:pt x="2379" y="1206"/>
                  </a:lnTo>
                  <a:lnTo>
                    <a:pt x="2572" y="1115"/>
                  </a:lnTo>
                  <a:lnTo>
                    <a:pt x="2769" y="1030"/>
                  </a:lnTo>
                  <a:lnTo>
                    <a:pt x="2975" y="950"/>
                  </a:lnTo>
                  <a:lnTo>
                    <a:pt x="3186" y="876"/>
                  </a:lnTo>
                  <a:lnTo>
                    <a:pt x="3402" y="807"/>
                  </a:lnTo>
                  <a:lnTo>
                    <a:pt x="3624" y="745"/>
                  </a:lnTo>
                  <a:lnTo>
                    <a:pt x="3851" y="690"/>
                  </a:lnTo>
                  <a:lnTo>
                    <a:pt x="4083" y="641"/>
                  </a:lnTo>
                  <a:lnTo>
                    <a:pt x="4318" y="599"/>
                  </a:lnTo>
                  <a:lnTo>
                    <a:pt x="4557" y="564"/>
                  </a:lnTo>
                  <a:lnTo>
                    <a:pt x="4800" y="537"/>
                  </a:lnTo>
                  <a:lnTo>
                    <a:pt x="5046" y="517"/>
                  </a:lnTo>
                  <a:lnTo>
                    <a:pt x="5294" y="505"/>
                  </a:lnTo>
                  <a:lnTo>
                    <a:pt x="5545" y="501"/>
                  </a:lnTo>
                  <a:lnTo>
                    <a:pt x="5558" y="501"/>
                  </a:lnTo>
                  <a:lnTo>
                    <a:pt x="5571" y="500"/>
                  </a:lnTo>
                  <a:lnTo>
                    <a:pt x="5583" y="498"/>
                  </a:lnTo>
                  <a:lnTo>
                    <a:pt x="5595" y="496"/>
                  </a:lnTo>
                  <a:lnTo>
                    <a:pt x="5609" y="493"/>
                  </a:lnTo>
                  <a:lnTo>
                    <a:pt x="5620" y="490"/>
                  </a:lnTo>
                  <a:lnTo>
                    <a:pt x="5632" y="486"/>
                  </a:lnTo>
                  <a:lnTo>
                    <a:pt x="5643" y="481"/>
                  </a:lnTo>
                  <a:lnTo>
                    <a:pt x="5654" y="476"/>
                  </a:lnTo>
                  <a:lnTo>
                    <a:pt x="5665" y="471"/>
                  </a:lnTo>
                  <a:lnTo>
                    <a:pt x="5676" y="465"/>
                  </a:lnTo>
                  <a:lnTo>
                    <a:pt x="5686" y="458"/>
                  </a:lnTo>
                  <a:lnTo>
                    <a:pt x="5696" y="451"/>
                  </a:lnTo>
                  <a:lnTo>
                    <a:pt x="5705" y="444"/>
                  </a:lnTo>
                  <a:lnTo>
                    <a:pt x="5714" y="436"/>
                  </a:lnTo>
                  <a:lnTo>
                    <a:pt x="5723" y="428"/>
                  </a:lnTo>
                  <a:lnTo>
                    <a:pt x="5732" y="419"/>
                  </a:lnTo>
                  <a:lnTo>
                    <a:pt x="5740" y="410"/>
                  </a:lnTo>
                  <a:lnTo>
                    <a:pt x="5747" y="401"/>
                  </a:lnTo>
                  <a:lnTo>
                    <a:pt x="5754" y="391"/>
                  </a:lnTo>
                  <a:lnTo>
                    <a:pt x="5761" y="381"/>
                  </a:lnTo>
                  <a:lnTo>
                    <a:pt x="5767" y="370"/>
                  </a:lnTo>
                  <a:lnTo>
                    <a:pt x="5772" y="359"/>
                  </a:lnTo>
                  <a:lnTo>
                    <a:pt x="5777" y="348"/>
                  </a:lnTo>
                  <a:lnTo>
                    <a:pt x="5782" y="337"/>
                  </a:lnTo>
                  <a:lnTo>
                    <a:pt x="5786" y="325"/>
                  </a:lnTo>
                  <a:lnTo>
                    <a:pt x="5789" y="313"/>
                  </a:lnTo>
                  <a:lnTo>
                    <a:pt x="5792" y="301"/>
                  </a:lnTo>
                  <a:lnTo>
                    <a:pt x="5794" y="289"/>
                  </a:lnTo>
                  <a:lnTo>
                    <a:pt x="5796" y="277"/>
                  </a:lnTo>
                  <a:lnTo>
                    <a:pt x="5797" y="264"/>
                  </a:lnTo>
                  <a:lnTo>
                    <a:pt x="5797" y="251"/>
                  </a:lnTo>
                  <a:lnTo>
                    <a:pt x="5797" y="237"/>
                  </a:lnTo>
                  <a:lnTo>
                    <a:pt x="5796" y="225"/>
                  </a:lnTo>
                  <a:lnTo>
                    <a:pt x="5794" y="212"/>
                  </a:lnTo>
                  <a:lnTo>
                    <a:pt x="5792" y="200"/>
                  </a:lnTo>
                  <a:lnTo>
                    <a:pt x="5789" y="188"/>
                  </a:lnTo>
                  <a:lnTo>
                    <a:pt x="5786" y="176"/>
                  </a:lnTo>
                  <a:lnTo>
                    <a:pt x="5782" y="164"/>
                  </a:lnTo>
                  <a:lnTo>
                    <a:pt x="5777" y="153"/>
                  </a:lnTo>
                  <a:lnTo>
                    <a:pt x="5772" y="142"/>
                  </a:lnTo>
                  <a:lnTo>
                    <a:pt x="5767" y="131"/>
                  </a:lnTo>
                  <a:lnTo>
                    <a:pt x="5761" y="120"/>
                  </a:lnTo>
                  <a:lnTo>
                    <a:pt x="5754" y="110"/>
                  </a:lnTo>
                  <a:lnTo>
                    <a:pt x="5747" y="100"/>
                  </a:lnTo>
                  <a:lnTo>
                    <a:pt x="5740" y="91"/>
                  </a:lnTo>
                  <a:lnTo>
                    <a:pt x="5732" y="82"/>
                  </a:lnTo>
                  <a:lnTo>
                    <a:pt x="5723" y="73"/>
                  </a:lnTo>
                  <a:lnTo>
                    <a:pt x="5714" y="65"/>
                  </a:lnTo>
                  <a:lnTo>
                    <a:pt x="5705" y="57"/>
                  </a:lnTo>
                  <a:lnTo>
                    <a:pt x="5696" y="50"/>
                  </a:lnTo>
                  <a:lnTo>
                    <a:pt x="5686" y="43"/>
                  </a:lnTo>
                  <a:lnTo>
                    <a:pt x="5676" y="36"/>
                  </a:lnTo>
                  <a:lnTo>
                    <a:pt x="5665" y="30"/>
                  </a:lnTo>
                  <a:lnTo>
                    <a:pt x="5654" y="25"/>
                  </a:lnTo>
                  <a:lnTo>
                    <a:pt x="5643" y="20"/>
                  </a:lnTo>
                  <a:lnTo>
                    <a:pt x="5632" y="15"/>
                  </a:lnTo>
                  <a:lnTo>
                    <a:pt x="5620" y="11"/>
                  </a:lnTo>
                  <a:lnTo>
                    <a:pt x="5609" y="8"/>
                  </a:lnTo>
                  <a:lnTo>
                    <a:pt x="5595" y="5"/>
                  </a:lnTo>
                  <a:lnTo>
                    <a:pt x="5583" y="3"/>
                  </a:lnTo>
                  <a:lnTo>
                    <a:pt x="5571" y="1"/>
                  </a:lnTo>
                  <a:lnTo>
                    <a:pt x="5558" y="0"/>
                  </a:lnTo>
                  <a:lnTo>
                    <a:pt x="55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1" name="Freeform: Shape 46">
              <a:extLst>
                <a:ext uri="{FF2B5EF4-FFF2-40B4-BE49-F238E27FC236}">
                  <a16:creationId xmlns:a16="http://schemas.microsoft.com/office/drawing/2014/main" id="{B7BC268E-CDD1-9983-BA66-F3DB35204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3136900"/>
              <a:ext cx="692150" cy="601663"/>
            </a:xfrm>
            <a:custGeom>
              <a:avLst/>
              <a:gdLst>
                <a:gd name="T0" fmla="*/ 7365 w 16132"/>
                <a:gd name="T1" fmla="*/ 10992 h 14023"/>
                <a:gd name="T2" fmla="*/ 6620 w 16132"/>
                <a:gd name="T3" fmla="*/ 10910 h 14023"/>
                <a:gd name="T4" fmla="*/ 6344 w 16132"/>
                <a:gd name="T5" fmla="*/ 10917 h 14023"/>
                <a:gd name="T6" fmla="*/ 6106 w 16132"/>
                <a:gd name="T7" fmla="*/ 10988 h 14023"/>
                <a:gd name="T8" fmla="*/ 5892 w 16132"/>
                <a:gd name="T9" fmla="*/ 11114 h 14023"/>
                <a:gd name="T10" fmla="*/ 5710 w 16132"/>
                <a:gd name="T11" fmla="*/ 11296 h 14023"/>
                <a:gd name="T12" fmla="*/ 5336 w 16132"/>
                <a:gd name="T13" fmla="*/ 11674 h 14023"/>
                <a:gd name="T14" fmla="*/ 4873 w 16132"/>
                <a:gd name="T15" fmla="*/ 12065 h 14023"/>
                <a:gd name="T16" fmla="*/ 4310 w 16132"/>
                <a:gd name="T17" fmla="*/ 12459 h 14023"/>
                <a:gd name="T18" fmla="*/ 4388 w 16132"/>
                <a:gd name="T19" fmla="*/ 11971 h 14023"/>
                <a:gd name="T20" fmla="*/ 4488 w 16132"/>
                <a:gd name="T21" fmla="*/ 11553 h 14023"/>
                <a:gd name="T22" fmla="*/ 4535 w 16132"/>
                <a:gd name="T23" fmla="*/ 11121 h 14023"/>
                <a:gd name="T24" fmla="*/ 4531 w 16132"/>
                <a:gd name="T25" fmla="*/ 10842 h 14023"/>
                <a:gd name="T26" fmla="*/ 4442 w 16132"/>
                <a:gd name="T27" fmla="*/ 10547 h 14023"/>
                <a:gd name="T28" fmla="*/ 4269 w 16132"/>
                <a:gd name="T29" fmla="*/ 10296 h 14023"/>
                <a:gd name="T30" fmla="*/ 4023 w 16132"/>
                <a:gd name="T31" fmla="*/ 10106 h 14023"/>
                <a:gd name="T32" fmla="*/ 2737 w 16132"/>
                <a:gd name="T33" fmla="*/ 9277 h 14023"/>
                <a:gd name="T34" fmla="*/ 1706 w 16132"/>
                <a:gd name="T35" fmla="*/ 8163 h 14023"/>
                <a:gd name="T36" fmla="*/ 1123 w 16132"/>
                <a:gd name="T37" fmla="*/ 6901 h 14023"/>
                <a:gd name="T38" fmla="*/ 1090 w 16132"/>
                <a:gd name="T39" fmla="*/ 5248 h 14023"/>
                <a:gd name="T40" fmla="*/ 2215 w 16132"/>
                <a:gd name="T41" fmla="*/ 3211 h 14023"/>
                <a:gd name="T42" fmla="*/ 4409 w 16132"/>
                <a:gd name="T43" fmla="*/ 1728 h 14023"/>
                <a:gd name="T44" fmla="*/ 7345 w 16132"/>
                <a:gd name="T45" fmla="*/ 1028 h 14023"/>
                <a:gd name="T46" fmla="*/ 10490 w 16132"/>
                <a:gd name="T47" fmla="*/ 1306 h 14023"/>
                <a:gd name="T48" fmla="*/ 13054 w 16132"/>
                <a:gd name="T49" fmla="*/ 2470 h 14023"/>
                <a:gd name="T50" fmla="*/ 14695 w 16132"/>
                <a:gd name="T51" fmla="*/ 4290 h 14023"/>
                <a:gd name="T52" fmla="*/ 15087 w 16132"/>
                <a:gd name="T53" fmla="*/ 6521 h 14023"/>
                <a:gd name="T54" fmla="*/ 14100 w 16132"/>
                <a:gd name="T55" fmla="*/ 8605 h 14023"/>
                <a:gd name="T56" fmla="*/ 12009 w 16132"/>
                <a:gd name="T57" fmla="*/ 10162 h 14023"/>
                <a:gd name="T58" fmla="*/ 9140 w 16132"/>
                <a:gd name="T59" fmla="*/ 10960 h 14023"/>
                <a:gd name="T60" fmla="*/ 6051 w 16132"/>
                <a:gd name="T61" fmla="*/ 189 h 14023"/>
                <a:gd name="T62" fmla="*/ 2935 w 16132"/>
                <a:gd name="T63" fmla="*/ 1372 h 14023"/>
                <a:gd name="T64" fmla="*/ 796 w 16132"/>
                <a:gd name="T65" fmla="*/ 3405 h 14023"/>
                <a:gd name="T66" fmla="*/ 0 w 16132"/>
                <a:gd name="T67" fmla="*/ 6010 h 14023"/>
                <a:gd name="T68" fmla="*/ 318 w 16132"/>
                <a:gd name="T69" fmla="*/ 7685 h 14023"/>
                <a:gd name="T70" fmla="*/ 1211 w 16132"/>
                <a:gd name="T71" fmla="*/ 9177 h 14023"/>
                <a:gd name="T72" fmla="*/ 2590 w 16132"/>
                <a:gd name="T73" fmla="*/ 10421 h 14023"/>
                <a:gd name="T74" fmla="*/ 3529 w 16132"/>
                <a:gd name="T75" fmla="*/ 11018 h 14023"/>
                <a:gd name="T76" fmla="*/ 3392 w 16132"/>
                <a:gd name="T77" fmla="*/ 11780 h 14023"/>
                <a:gd name="T78" fmla="*/ 3075 w 16132"/>
                <a:gd name="T79" fmla="*/ 12505 h 14023"/>
                <a:gd name="T80" fmla="*/ 2616 w 16132"/>
                <a:gd name="T81" fmla="*/ 13290 h 14023"/>
                <a:gd name="T82" fmla="*/ 2522 w 16132"/>
                <a:gd name="T83" fmla="*/ 13545 h 14023"/>
                <a:gd name="T84" fmla="*/ 2556 w 16132"/>
                <a:gd name="T85" fmla="*/ 13746 h 14023"/>
                <a:gd name="T86" fmla="*/ 2670 w 16132"/>
                <a:gd name="T87" fmla="*/ 13905 h 14023"/>
                <a:gd name="T88" fmla="*/ 2841 w 16132"/>
                <a:gd name="T89" fmla="*/ 14003 h 14023"/>
                <a:gd name="T90" fmla="*/ 3078 w 16132"/>
                <a:gd name="T91" fmla="*/ 14016 h 14023"/>
                <a:gd name="T92" fmla="*/ 3690 w 16132"/>
                <a:gd name="T93" fmla="*/ 13870 h 14023"/>
                <a:gd name="T94" fmla="*/ 4910 w 16132"/>
                <a:gd name="T95" fmla="*/ 13267 h 14023"/>
                <a:gd name="T96" fmla="*/ 5885 w 16132"/>
                <a:gd name="T97" fmla="*/ 12528 h 14023"/>
                <a:gd name="T98" fmla="*/ 6475 w 16132"/>
                <a:gd name="T99" fmla="*/ 11947 h 14023"/>
                <a:gd name="T100" fmla="*/ 7278 w 16132"/>
                <a:gd name="T101" fmla="*/ 11990 h 14023"/>
                <a:gd name="T102" fmla="*/ 8481 w 16132"/>
                <a:gd name="T103" fmla="*/ 12012 h 14023"/>
                <a:gd name="T104" fmla="*/ 11910 w 16132"/>
                <a:gd name="T105" fmla="*/ 11295 h 14023"/>
                <a:gd name="T106" fmla="*/ 14530 w 16132"/>
                <a:gd name="T107" fmla="*/ 9606 h 14023"/>
                <a:gd name="T108" fmla="*/ 15968 w 16132"/>
                <a:gd name="T109" fmla="*/ 7221 h 14023"/>
                <a:gd name="T110" fmla="*/ 15878 w 16132"/>
                <a:gd name="T111" fmla="*/ 4508 h 14023"/>
                <a:gd name="T112" fmla="*/ 14290 w 16132"/>
                <a:gd name="T113" fmla="*/ 2188 h 14023"/>
                <a:gd name="T114" fmla="*/ 11563 w 16132"/>
                <a:gd name="T115" fmla="*/ 593 h 14023"/>
                <a:gd name="T116" fmla="*/ 8066 w 16132"/>
                <a:gd name="T117" fmla="*/ 0 h 14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4023">
                  <a:moveTo>
                    <a:pt x="8066" y="11018"/>
                  </a:moveTo>
                  <a:lnTo>
                    <a:pt x="7979" y="11018"/>
                  </a:lnTo>
                  <a:lnTo>
                    <a:pt x="7893" y="11016"/>
                  </a:lnTo>
                  <a:lnTo>
                    <a:pt x="7805" y="11014"/>
                  </a:lnTo>
                  <a:lnTo>
                    <a:pt x="7717" y="11012"/>
                  </a:lnTo>
                  <a:lnTo>
                    <a:pt x="7629" y="11008"/>
                  </a:lnTo>
                  <a:lnTo>
                    <a:pt x="7542" y="11003"/>
                  </a:lnTo>
                  <a:lnTo>
                    <a:pt x="7454" y="10998"/>
                  </a:lnTo>
                  <a:lnTo>
                    <a:pt x="7365" y="10992"/>
                  </a:lnTo>
                  <a:lnTo>
                    <a:pt x="7278" y="10985"/>
                  </a:lnTo>
                  <a:lnTo>
                    <a:pt x="7189" y="10978"/>
                  </a:lnTo>
                  <a:lnTo>
                    <a:pt x="7100" y="10969"/>
                  </a:lnTo>
                  <a:lnTo>
                    <a:pt x="7011" y="10960"/>
                  </a:lnTo>
                  <a:lnTo>
                    <a:pt x="6923" y="10950"/>
                  </a:lnTo>
                  <a:lnTo>
                    <a:pt x="6834" y="10939"/>
                  </a:lnTo>
                  <a:lnTo>
                    <a:pt x="6745" y="10927"/>
                  </a:lnTo>
                  <a:lnTo>
                    <a:pt x="6656" y="10914"/>
                  </a:lnTo>
                  <a:lnTo>
                    <a:pt x="6620" y="10910"/>
                  </a:lnTo>
                  <a:lnTo>
                    <a:pt x="6583" y="10906"/>
                  </a:lnTo>
                  <a:lnTo>
                    <a:pt x="6547" y="10904"/>
                  </a:lnTo>
                  <a:lnTo>
                    <a:pt x="6510" y="10903"/>
                  </a:lnTo>
                  <a:lnTo>
                    <a:pt x="6482" y="10904"/>
                  </a:lnTo>
                  <a:lnTo>
                    <a:pt x="6455" y="10905"/>
                  </a:lnTo>
                  <a:lnTo>
                    <a:pt x="6427" y="10907"/>
                  </a:lnTo>
                  <a:lnTo>
                    <a:pt x="6398" y="10910"/>
                  </a:lnTo>
                  <a:lnTo>
                    <a:pt x="6371" y="10913"/>
                  </a:lnTo>
                  <a:lnTo>
                    <a:pt x="6344" y="10917"/>
                  </a:lnTo>
                  <a:lnTo>
                    <a:pt x="6317" y="10922"/>
                  </a:lnTo>
                  <a:lnTo>
                    <a:pt x="6289" y="10928"/>
                  </a:lnTo>
                  <a:lnTo>
                    <a:pt x="6262" y="10934"/>
                  </a:lnTo>
                  <a:lnTo>
                    <a:pt x="6236" y="10941"/>
                  </a:lnTo>
                  <a:lnTo>
                    <a:pt x="6210" y="10949"/>
                  </a:lnTo>
                  <a:lnTo>
                    <a:pt x="6183" y="10958"/>
                  </a:lnTo>
                  <a:lnTo>
                    <a:pt x="6157" y="10967"/>
                  </a:lnTo>
                  <a:lnTo>
                    <a:pt x="6131" y="10977"/>
                  </a:lnTo>
                  <a:lnTo>
                    <a:pt x="6106" y="10988"/>
                  </a:lnTo>
                  <a:lnTo>
                    <a:pt x="6081" y="10999"/>
                  </a:lnTo>
                  <a:lnTo>
                    <a:pt x="6056" y="11011"/>
                  </a:lnTo>
                  <a:lnTo>
                    <a:pt x="6031" y="11024"/>
                  </a:lnTo>
                  <a:lnTo>
                    <a:pt x="6007" y="11037"/>
                  </a:lnTo>
                  <a:lnTo>
                    <a:pt x="5983" y="11051"/>
                  </a:lnTo>
                  <a:lnTo>
                    <a:pt x="5960" y="11066"/>
                  </a:lnTo>
                  <a:lnTo>
                    <a:pt x="5937" y="11081"/>
                  </a:lnTo>
                  <a:lnTo>
                    <a:pt x="5914" y="11097"/>
                  </a:lnTo>
                  <a:lnTo>
                    <a:pt x="5892" y="11114"/>
                  </a:lnTo>
                  <a:lnTo>
                    <a:pt x="5870" y="11131"/>
                  </a:lnTo>
                  <a:lnTo>
                    <a:pt x="5849" y="11149"/>
                  </a:lnTo>
                  <a:lnTo>
                    <a:pt x="5828" y="11167"/>
                  </a:lnTo>
                  <a:lnTo>
                    <a:pt x="5808" y="11187"/>
                  </a:lnTo>
                  <a:lnTo>
                    <a:pt x="5787" y="11206"/>
                  </a:lnTo>
                  <a:lnTo>
                    <a:pt x="5768" y="11227"/>
                  </a:lnTo>
                  <a:lnTo>
                    <a:pt x="5749" y="11248"/>
                  </a:lnTo>
                  <a:lnTo>
                    <a:pt x="5731" y="11269"/>
                  </a:lnTo>
                  <a:lnTo>
                    <a:pt x="5710" y="11296"/>
                  </a:lnTo>
                  <a:lnTo>
                    <a:pt x="5686" y="11323"/>
                  </a:lnTo>
                  <a:lnTo>
                    <a:pt x="5660" y="11352"/>
                  </a:lnTo>
                  <a:lnTo>
                    <a:pt x="5632" y="11382"/>
                  </a:lnTo>
                  <a:lnTo>
                    <a:pt x="5570" y="11448"/>
                  </a:lnTo>
                  <a:lnTo>
                    <a:pt x="5499" y="11518"/>
                  </a:lnTo>
                  <a:lnTo>
                    <a:pt x="5461" y="11556"/>
                  </a:lnTo>
                  <a:lnTo>
                    <a:pt x="5420" y="11594"/>
                  </a:lnTo>
                  <a:lnTo>
                    <a:pt x="5379" y="11633"/>
                  </a:lnTo>
                  <a:lnTo>
                    <a:pt x="5336" y="11674"/>
                  </a:lnTo>
                  <a:lnTo>
                    <a:pt x="5290" y="11715"/>
                  </a:lnTo>
                  <a:lnTo>
                    <a:pt x="5243" y="11757"/>
                  </a:lnTo>
                  <a:lnTo>
                    <a:pt x="5195" y="11799"/>
                  </a:lnTo>
                  <a:lnTo>
                    <a:pt x="5145" y="11842"/>
                  </a:lnTo>
                  <a:lnTo>
                    <a:pt x="5093" y="11886"/>
                  </a:lnTo>
                  <a:lnTo>
                    <a:pt x="5040" y="11931"/>
                  </a:lnTo>
                  <a:lnTo>
                    <a:pt x="4986" y="11975"/>
                  </a:lnTo>
                  <a:lnTo>
                    <a:pt x="4930" y="12020"/>
                  </a:lnTo>
                  <a:lnTo>
                    <a:pt x="4873" y="12065"/>
                  </a:lnTo>
                  <a:lnTo>
                    <a:pt x="4814" y="12109"/>
                  </a:lnTo>
                  <a:lnTo>
                    <a:pt x="4755" y="12154"/>
                  </a:lnTo>
                  <a:lnTo>
                    <a:pt x="4694" y="12199"/>
                  </a:lnTo>
                  <a:lnTo>
                    <a:pt x="4633" y="12243"/>
                  </a:lnTo>
                  <a:lnTo>
                    <a:pt x="4570" y="12287"/>
                  </a:lnTo>
                  <a:lnTo>
                    <a:pt x="4507" y="12331"/>
                  </a:lnTo>
                  <a:lnTo>
                    <a:pt x="4442" y="12374"/>
                  </a:lnTo>
                  <a:lnTo>
                    <a:pt x="4377" y="12417"/>
                  </a:lnTo>
                  <a:lnTo>
                    <a:pt x="4310" y="12459"/>
                  </a:lnTo>
                  <a:lnTo>
                    <a:pt x="4244" y="12501"/>
                  </a:lnTo>
                  <a:lnTo>
                    <a:pt x="4176" y="12542"/>
                  </a:lnTo>
                  <a:lnTo>
                    <a:pt x="4212" y="12456"/>
                  </a:lnTo>
                  <a:lnTo>
                    <a:pt x="4248" y="12371"/>
                  </a:lnTo>
                  <a:lnTo>
                    <a:pt x="4281" y="12284"/>
                  </a:lnTo>
                  <a:lnTo>
                    <a:pt x="4313" y="12196"/>
                  </a:lnTo>
                  <a:lnTo>
                    <a:pt x="4345" y="12107"/>
                  </a:lnTo>
                  <a:lnTo>
                    <a:pt x="4374" y="12017"/>
                  </a:lnTo>
                  <a:lnTo>
                    <a:pt x="4388" y="11971"/>
                  </a:lnTo>
                  <a:lnTo>
                    <a:pt x="4401" y="11926"/>
                  </a:lnTo>
                  <a:lnTo>
                    <a:pt x="4414" y="11879"/>
                  </a:lnTo>
                  <a:lnTo>
                    <a:pt x="4426" y="11833"/>
                  </a:lnTo>
                  <a:lnTo>
                    <a:pt x="4438" y="11787"/>
                  </a:lnTo>
                  <a:lnTo>
                    <a:pt x="4449" y="11740"/>
                  </a:lnTo>
                  <a:lnTo>
                    <a:pt x="4459" y="11694"/>
                  </a:lnTo>
                  <a:lnTo>
                    <a:pt x="4470" y="11647"/>
                  </a:lnTo>
                  <a:lnTo>
                    <a:pt x="4480" y="11600"/>
                  </a:lnTo>
                  <a:lnTo>
                    <a:pt x="4488" y="11553"/>
                  </a:lnTo>
                  <a:lnTo>
                    <a:pt x="4496" y="11506"/>
                  </a:lnTo>
                  <a:lnTo>
                    <a:pt x="4504" y="11458"/>
                  </a:lnTo>
                  <a:lnTo>
                    <a:pt x="4510" y="11411"/>
                  </a:lnTo>
                  <a:lnTo>
                    <a:pt x="4516" y="11363"/>
                  </a:lnTo>
                  <a:lnTo>
                    <a:pt x="4522" y="11315"/>
                  </a:lnTo>
                  <a:lnTo>
                    <a:pt x="4526" y="11266"/>
                  </a:lnTo>
                  <a:lnTo>
                    <a:pt x="4530" y="11218"/>
                  </a:lnTo>
                  <a:lnTo>
                    <a:pt x="4533" y="11170"/>
                  </a:lnTo>
                  <a:lnTo>
                    <a:pt x="4535" y="11121"/>
                  </a:lnTo>
                  <a:lnTo>
                    <a:pt x="4537" y="11073"/>
                  </a:lnTo>
                  <a:lnTo>
                    <a:pt x="4538" y="11049"/>
                  </a:lnTo>
                  <a:lnTo>
                    <a:pt x="4540" y="11025"/>
                  </a:lnTo>
                  <a:lnTo>
                    <a:pt x="4541" y="11002"/>
                  </a:lnTo>
                  <a:lnTo>
                    <a:pt x="4541" y="10981"/>
                  </a:lnTo>
                  <a:lnTo>
                    <a:pt x="4540" y="10946"/>
                  </a:lnTo>
                  <a:lnTo>
                    <a:pt x="4539" y="10911"/>
                  </a:lnTo>
                  <a:lnTo>
                    <a:pt x="4536" y="10876"/>
                  </a:lnTo>
                  <a:lnTo>
                    <a:pt x="4531" y="10842"/>
                  </a:lnTo>
                  <a:lnTo>
                    <a:pt x="4526" y="10808"/>
                  </a:lnTo>
                  <a:lnTo>
                    <a:pt x="4519" y="10774"/>
                  </a:lnTo>
                  <a:lnTo>
                    <a:pt x="4512" y="10741"/>
                  </a:lnTo>
                  <a:lnTo>
                    <a:pt x="4503" y="10707"/>
                  </a:lnTo>
                  <a:lnTo>
                    <a:pt x="4493" y="10675"/>
                  </a:lnTo>
                  <a:lnTo>
                    <a:pt x="4482" y="10641"/>
                  </a:lnTo>
                  <a:lnTo>
                    <a:pt x="4470" y="10610"/>
                  </a:lnTo>
                  <a:lnTo>
                    <a:pt x="4456" y="10578"/>
                  </a:lnTo>
                  <a:lnTo>
                    <a:pt x="4442" y="10547"/>
                  </a:lnTo>
                  <a:lnTo>
                    <a:pt x="4426" y="10517"/>
                  </a:lnTo>
                  <a:lnTo>
                    <a:pt x="4410" y="10487"/>
                  </a:lnTo>
                  <a:lnTo>
                    <a:pt x="4393" y="10458"/>
                  </a:lnTo>
                  <a:lnTo>
                    <a:pt x="4375" y="10429"/>
                  </a:lnTo>
                  <a:lnTo>
                    <a:pt x="4356" y="10401"/>
                  </a:lnTo>
                  <a:lnTo>
                    <a:pt x="4334" y="10374"/>
                  </a:lnTo>
                  <a:lnTo>
                    <a:pt x="4313" y="10347"/>
                  </a:lnTo>
                  <a:lnTo>
                    <a:pt x="4291" y="10321"/>
                  </a:lnTo>
                  <a:lnTo>
                    <a:pt x="4269" y="10296"/>
                  </a:lnTo>
                  <a:lnTo>
                    <a:pt x="4245" y="10271"/>
                  </a:lnTo>
                  <a:lnTo>
                    <a:pt x="4220" y="10248"/>
                  </a:lnTo>
                  <a:lnTo>
                    <a:pt x="4194" y="10225"/>
                  </a:lnTo>
                  <a:lnTo>
                    <a:pt x="4168" y="10203"/>
                  </a:lnTo>
                  <a:lnTo>
                    <a:pt x="4140" y="10182"/>
                  </a:lnTo>
                  <a:lnTo>
                    <a:pt x="4112" y="10161"/>
                  </a:lnTo>
                  <a:lnTo>
                    <a:pt x="4083" y="10142"/>
                  </a:lnTo>
                  <a:lnTo>
                    <a:pt x="4053" y="10123"/>
                  </a:lnTo>
                  <a:lnTo>
                    <a:pt x="4023" y="10106"/>
                  </a:lnTo>
                  <a:lnTo>
                    <a:pt x="3992" y="10089"/>
                  </a:lnTo>
                  <a:lnTo>
                    <a:pt x="3819" y="9998"/>
                  </a:lnTo>
                  <a:lnTo>
                    <a:pt x="3650" y="9904"/>
                  </a:lnTo>
                  <a:lnTo>
                    <a:pt x="3487" y="9807"/>
                  </a:lnTo>
                  <a:lnTo>
                    <a:pt x="3327" y="9707"/>
                  </a:lnTo>
                  <a:lnTo>
                    <a:pt x="3173" y="9604"/>
                  </a:lnTo>
                  <a:lnTo>
                    <a:pt x="3023" y="9499"/>
                  </a:lnTo>
                  <a:lnTo>
                    <a:pt x="2878" y="9389"/>
                  </a:lnTo>
                  <a:lnTo>
                    <a:pt x="2737" y="9277"/>
                  </a:lnTo>
                  <a:lnTo>
                    <a:pt x="2602" y="9163"/>
                  </a:lnTo>
                  <a:lnTo>
                    <a:pt x="2472" y="9046"/>
                  </a:lnTo>
                  <a:lnTo>
                    <a:pt x="2346" y="8927"/>
                  </a:lnTo>
                  <a:lnTo>
                    <a:pt x="2226" y="8805"/>
                  </a:lnTo>
                  <a:lnTo>
                    <a:pt x="2112" y="8681"/>
                  </a:lnTo>
                  <a:lnTo>
                    <a:pt x="2002" y="8555"/>
                  </a:lnTo>
                  <a:lnTo>
                    <a:pt x="1899" y="8427"/>
                  </a:lnTo>
                  <a:lnTo>
                    <a:pt x="1800" y="8297"/>
                  </a:lnTo>
                  <a:lnTo>
                    <a:pt x="1706" y="8163"/>
                  </a:lnTo>
                  <a:lnTo>
                    <a:pt x="1618" y="8030"/>
                  </a:lnTo>
                  <a:lnTo>
                    <a:pt x="1537" y="7894"/>
                  </a:lnTo>
                  <a:lnTo>
                    <a:pt x="1460" y="7757"/>
                  </a:lnTo>
                  <a:lnTo>
                    <a:pt x="1388" y="7617"/>
                  </a:lnTo>
                  <a:lnTo>
                    <a:pt x="1324" y="7476"/>
                  </a:lnTo>
                  <a:lnTo>
                    <a:pt x="1264" y="7335"/>
                  </a:lnTo>
                  <a:lnTo>
                    <a:pt x="1212" y="7192"/>
                  </a:lnTo>
                  <a:lnTo>
                    <a:pt x="1165" y="7047"/>
                  </a:lnTo>
                  <a:lnTo>
                    <a:pt x="1123" y="6901"/>
                  </a:lnTo>
                  <a:lnTo>
                    <a:pt x="1089" y="6755"/>
                  </a:lnTo>
                  <a:lnTo>
                    <a:pt x="1060" y="6608"/>
                  </a:lnTo>
                  <a:lnTo>
                    <a:pt x="1037" y="6459"/>
                  </a:lnTo>
                  <a:lnTo>
                    <a:pt x="1021" y="6309"/>
                  </a:lnTo>
                  <a:lnTo>
                    <a:pt x="1011" y="6160"/>
                  </a:lnTo>
                  <a:lnTo>
                    <a:pt x="1008" y="6010"/>
                  </a:lnTo>
                  <a:lnTo>
                    <a:pt x="1017" y="5752"/>
                  </a:lnTo>
                  <a:lnTo>
                    <a:pt x="1045" y="5498"/>
                  </a:lnTo>
                  <a:lnTo>
                    <a:pt x="1090" y="5248"/>
                  </a:lnTo>
                  <a:lnTo>
                    <a:pt x="1151" y="5002"/>
                  </a:lnTo>
                  <a:lnTo>
                    <a:pt x="1231" y="4760"/>
                  </a:lnTo>
                  <a:lnTo>
                    <a:pt x="1326" y="4522"/>
                  </a:lnTo>
                  <a:lnTo>
                    <a:pt x="1437" y="4290"/>
                  </a:lnTo>
                  <a:lnTo>
                    <a:pt x="1564" y="4063"/>
                  </a:lnTo>
                  <a:lnTo>
                    <a:pt x="1705" y="3840"/>
                  </a:lnTo>
                  <a:lnTo>
                    <a:pt x="1861" y="3625"/>
                  </a:lnTo>
                  <a:lnTo>
                    <a:pt x="2032" y="3415"/>
                  </a:lnTo>
                  <a:lnTo>
                    <a:pt x="2215" y="3211"/>
                  </a:lnTo>
                  <a:lnTo>
                    <a:pt x="2412" y="3015"/>
                  </a:lnTo>
                  <a:lnTo>
                    <a:pt x="2621" y="2826"/>
                  </a:lnTo>
                  <a:lnTo>
                    <a:pt x="2844" y="2644"/>
                  </a:lnTo>
                  <a:lnTo>
                    <a:pt x="3078" y="2470"/>
                  </a:lnTo>
                  <a:lnTo>
                    <a:pt x="3323" y="2304"/>
                  </a:lnTo>
                  <a:lnTo>
                    <a:pt x="3579" y="2147"/>
                  </a:lnTo>
                  <a:lnTo>
                    <a:pt x="3845" y="1998"/>
                  </a:lnTo>
                  <a:lnTo>
                    <a:pt x="4123" y="1858"/>
                  </a:lnTo>
                  <a:lnTo>
                    <a:pt x="4409" y="1728"/>
                  </a:lnTo>
                  <a:lnTo>
                    <a:pt x="4704" y="1607"/>
                  </a:lnTo>
                  <a:lnTo>
                    <a:pt x="5009" y="1496"/>
                  </a:lnTo>
                  <a:lnTo>
                    <a:pt x="5322" y="1395"/>
                  </a:lnTo>
                  <a:lnTo>
                    <a:pt x="5642" y="1306"/>
                  </a:lnTo>
                  <a:lnTo>
                    <a:pt x="5970" y="1227"/>
                  </a:lnTo>
                  <a:lnTo>
                    <a:pt x="6305" y="1160"/>
                  </a:lnTo>
                  <a:lnTo>
                    <a:pt x="6645" y="1104"/>
                  </a:lnTo>
                  <a:lnTo>
                    <a:pt x="6992" y="1060"/>
                  </a:lnTo>
                  <a:lnTo>
                    <a:pt x="7345" y="1028"/>
                  </a:lnTo>
                  <a:lnTo>
                    <a:pt x="7703" y="1008"/>
                  </a:lnTo>
                  <a:lnTo>
                    <a:pt x="8066" y="1002"/>
                  </a:lnTo>
                  <a:lnTo>
                    <a:pt x="8429" y="1008"/>
                  </a:lnTo>
                  <a:lnTo>
                    <a:pt x="8787" y="1028"/>
                  </a:lnTo>
                  <a:lnTo>
                    <a:pt x="9140" y="1060"/>
                  </a:lnTo>
                  <a:lnTo>
                    <a:pt x="9487" y="1104"/>
                  </a:lnTo>
                  <a:lnTo>
                    <a:pt x="9827" y="1160"/>
                  </a:lnTo>
                  <a:lnTo>
                    <a:pt x="10162" y="1227"/>
                  </a:lnTo>
                  <a:lnTo>
                    <a:pt x="10490" y="1306"/>
                  </a:lnTo>
                  <a:lnTo>
                    <a:pt x="10810" y="1395"/>
                  </a:lnTo>
                  <a:lnTo>
                    <a:pt x="11123" y="1496"/>
                  </a:lnTo>
                  <a:lnTo>
                    <a:pt x="11428" y="1607"/>
                  </a:lnTo>
                  <a:lnTo>
                    <a:pt x="11723" y="1728"/>
                  </a:lnTo>
                  <a:lnTo>
                    <a:pt x="12009" y="1858"/>
                  </a:lnTo>
                  <a:lnTo>
                    <a:pt x="12287" y="1998"/>
                  </a:lnTo>
                  <a:lnTo>
                    <a:pt x="12553" y="2147"/>
                  </a:lnTo>
                  <a:lnTo>
                    <a:pt x="12809" y="2304"/>
                  </a:lnTo>
                  <a:lnTo>
                    <a:pt x="13054" y="2470"/>
                  </a:lnTo>
                  <a:lnTo>
                    <a:pt x="13288" y="2644"/>
                  </a:lnTo>
                  <a:lnTo>
                    <a:pt x="13511" y="2826"/>
                  </a:lnTo>
                  <a:lnTo>
                    <a:pt x="13720" y="3015"/>
                  </a:lnTo>
                  <a:lnTo>
                    <a:pt x="13917" y="3211"/>
                  </a:lnTo>
                  <a:lnTo>
                    <a:pt x="14100" y="3415"/>
                  </a:lnTo>
                  <a:lnTo>
                    <a:pt x="14271" y="3625"/>
                  </a:lnTo>
                  <a:lnTo>
                    <a:pt x="14427" y="3840"/>
                  </a:lnTo>
                  <a:lnTo>
                    <a:pt x="14568" y="4063"/>
                  </a:lnTo>
                  <a:lnTo>
                    <a:pt x="14695" y="4290"/>
                  </a:lnTo>
                  <a:lnTo>
                    <a:pt x="14806" y="4522"/>
                  </a:lnTo>
                  <a:lnTo>
                    <a:pt x="14901" y="4760"/>
                  </a:lnTo>
                  <a:lnTo>
                    <a:pt x="14981" y="5002"/>
                  </a:lnTo>
                  <a:lnTo>
                    <a:pt x="15042" y="5248"/>
                  </a:lnTo>
                  <a:lnTo>
                    <a:pt x="15087" y="5498"/>
                  </a:lnTo>
                  <a:lnTo>
                    <a:pt x="15115" y="5752"/>
                  </a:lnTo>
                  <a:lnTo>
                    <a:pt x="15124" y="6010"/>
                  </a:lnTo>
                  <a:lnTo>
                    <a:pt x="15115" y="6267"/>
                  </a:lnTo>
                  <a:lnTo>
                    <a:pt x="15087" y="6521"/>
                  </a:lnTo>
                  <a:lnTo>
                    <a:pt x="15042" y="6771"/>
                  </a:lnTo>
                  <a:lnTo>
                    <a:pt x="14981" y="7018"/>
                  </a:lnTo>
                  <a:lnTo>
                    <a:pt x="14901" y="7260"/>
                  </a:lnTo>
                  <a:lnTo>
                    <a:pt x="14806" y="7497"/>
                  </a:lnTo>
                  <a:lnTo>
                    <a:pt x="14695" y="7730"/>
                  </a:lnTo>
                  <a:lnTo>
                    <a:pt x="14568" y="7957"/>
                  </a:lnTo>
                  <a:lnTo>
                    <a:pt x="14427" y="8179"/>
                  </a:lnTo>
                  <a:lnTo>
                    <a:pt x="14271" y="8395"/>
                  </a:lnTo>
                  <a:lnTo>
                    <a:pt x="14100" y="8605"/>
                  </a:lnTo>
                  <a:lnTo>
                    <a:pt x="13917" y="8807"/>
                  </a:lnTo>
                  <a:lnTo>
                    <a:pt x="13720" y="9005"/>
                  </a:lnTo>
                  <a:lnTo>
                    <a:pt x="13511" y="9194"/>
                  </a:lnTo>
                  <a:lnTo>
                    <a:pt x="13288" y="9375"/>
                  </a:lnTo>
                  <a:lnTo>
                    <a:pt x="13054" y="9550"/>
                  </a:lnTo>
                  <a:lnTo>
                    <a:pt x="12809" y="9715"/>
                  </a:lnTo>
                  <a:lnTo>
                    <a:pt x="12553" y="9873"/>
                  </a:lnTo>
                  <a:lnTo>
                    <a:pt x="12287" y="10021"/>
                  </a:lnTo>
                  <a:lnTo>
                    <a:pt x="12009" y="10162"/>
                  </a:lnTo>
                  <a:lnTo>
                    <a:pt x="11723" y="10292"/>
                  </a:lnTo>
                  <a:lnTo>
                    <a:pt x="11428" y="10413"/>
                  </a:lnTo>
                  <a:lnTo>
                    <a:pt x="11123" y="10523"/>
                  </a:lnTo>
                  <a:lnTo>
                    <a:pt x="10810" y="10623"/>
                  </a:lnTo>
                  <a:lnTo>
                    <a:pt x="10490" y="10714"/>
                  </a:lnTo>
                  <a:lnTo>
                    <a:pt x="10162" y="10793"/>
                  </a:lnTo>
                  <a:lnTo>
                    <a:pt x="9827" y="10860"/>
                  </a:lnTo>
                  <a:lnTo>
                    <a:pt x="9487" y="10916"/>
                  </a:lnTo>
                  <a:lnTo>
                    <a:pt x="9140" y="10960"/>
                  </a:lnTo>
                  <a:lnTo>
                    <a:pt x="8787" y="10992"/>
                  </a:lnTo>
                  <a:lnTo>
                    <a:pt x="8429" y="11011"/>
                  </a:lnTo>
                  <a:lnTo>
                    <a:pt x="8066" y="11018"/>
                  </a:lnTo>
                  <a:close/>
                  <a:moveTo>
                    <a:pt x="8066" y="0"/>
                  </a:moveTo>
                  <a:lnTo>
                    <a:pt x="7651" y="8"/>
                  </a:lnTo>
                  <a:lnTo>
                    <a:pt x="7241" y="31"/>
                  </a:lnTo>
                  <a:lnTo>
                    <a:pt x="6838" y="69"/>
                  </a:lnTo>
                  <a:lnTo>
                    <a:pt x="6441" y="122"/>
                  </a:lnTo>
                  <a:lnTo>
                    <a:pt x="6051" y="189"/>
                  </a:lnTo>
                  <a:lnTo>
                    <a:pt x="5667" y="270"/>
                  </a:lnTo>
                  <a:lnTo>
                    <a:pt x="5292" y="365"/>
                  </a:lnTo>
                  <a:lnTo>
                    <a:pt x="4926" y="473"/>
                  </a:lnTo>
                  <a:lnTo>
                    <a:pt x="4569" y="593"/>
                  </a:lnTo>
                  <a:lnTo>
                    <a:pt x="4222" y="725"/>
                  </a:lnTo>
                  <a:lnTo>
                    <a:pt x="3884" y="870"/>
                  </a:lnTo>
                  <a:lnTo>
                    <a:pt x="3556" y="1027"/>
                  </a:lnTo>
                  <a:lnTo>
                    <a:pt x="3240" y="1194"/>
                  </a:lnTo>
                  <a:lnTo>
                    <a:pt x="2935" y="1372"/>
                  </a:lnTo>
                  <a:lnTo>
                    <a:pt x="2643" y="1562"/>
                  </a:lnTo>
                  <a:lnTo>
                    <a:pt x="2362" y="1760"/>
                  </a:lnTo>
                  <a:lnTo>
                    <a:pt x="2095" y="1969"/>
                  </a:lnTo>
                  <a:lnTo>
                    <a:pt x="1842" y="2188"/>
                  </a:lnTo>
                  <a:lnTo>
                    <a:pt x="1602" y="2414"/>
                  </a:lnTo>
                  <a:lnTo>
                    <a:pt x="1377" y="2649"/>
                  </a:lnTo>
                  <a:lnTo>
                    <a:pt x="1168" y="2894"/>
                  </a:lnTo>
                  <a:lnTo>
                    <a:pt x="974" y="3145"/>
                  </a:lnTo>
                  <a:lnTo>
                    <a:pt x="796" y="3405"/>
                  </a:lnTo>
                  <a:lnTo>
                    <a:pt x="634" y="3671"/>
                  </a:lnTo>
                  <a:lnTo>
                    <a:pt x="489" y="3943"/>
                  </a:lnTo>
                  <a:lnTo>
                    <a:pt x="363" y="4223"/>
                  </a:lnTo>
                  <a:lnTo>
                    <a:pt x="254" y="4508"/>
                  </a:lnTo>
                  <a:lnTo>
                    <a:pt x="163" y="4799"/>
                  </a:lnTo>
                  <a:lnTo>
                    <a:pt x="93" y="5094"/>
                  </a:lnTo>
                  <a:lnTo>
                    <a:pt x="41" y="5396"/>
                  </a:lnTo>
                  <a:lnTo>
                    <a:pt x="10" y="5700"/>
                  </a:lnTo>
                  <a:lnTo>
                    <a:pt x="0" y="6010"/>
                  </a:lnTo>
                  <a:lnTo>
                    <a:pt x="4" y="6203"/>
                  </a:lnTo>
                  <a:lnTo>
                    <a:pt x="16" y="6394"/>
                  </a:lnTo>
                  <a:lnTo>
                    <a:pt x="36" y="6584"/>
                  </a:lnTo>
                  <a:lnTo>
                    <a:pt x="65" y="6772"/>
                  </a:lnTo>
                  <a:lnTo>
                    <a:pt x="100" y="6958"/>
                  </a:lnTo>
                  <a:lnTo>
                    <a:pt x="143" y="7144"/>
                  </a:lnTo>
                  <a:lnTo>
                    <a:pt x="195" y="7326"/>
                  </a:lnTo>
                  <a:lnTo>
                    <a:pt x="252" y="7506"/>
                  </a:lnTo>
                  <a:lnTo>
                    <a:pt x="318" y="7685"/>
                  </a:lnTo>
                  <a:lnTo>
                    <a:pt x="390" y="7861"/>
                  </a:lnTo>
                  <a:lnTo>
                    <a:pt x="470" y="8034"/>
                  </a:lnTo>
                  <a:lnTo>
                    <a:pt x="556" y="8205"/>
                  </a:lnTo>
                  <a:lnTo>
                    <a:pt x="648" y="8375"/>
                  </a:lnTo>
                  <a:lnTo>
                    <a:pt x="748" y="8541"/>
                  </a:lnTo>
                  <a:lnTo>
                    <a:pt x="855" y="8704"/>
                  </a:lnTo>
                  <a:lnTo>
                    <a:pt x="967" y="8865"/>
                  </a:lnTo>
                  <a:lnTo>
                    <a:pt x="1086" y="9023"/>
                  </a:lnTo>
                  <a:lnTo>
                    <a:pt x="1211" y="9177"/>
                  </a:lnTo>
                  <a:lnTo>
                    <a:pt x="1341" y="9329"/>
                  </a:lnTo>
                  <a:lnTo>
                    <a:pt x="1478" y="9478"/>
                  </a:lnTo>
                  <a:lnTo>
                    <a:pt x="1620" y="9623"/>
                  </a:lnTo>
                  <a:lnTo>
                    <a:pt x="1768" y="9765"/>
                  </a:lnTo>
                  <a:lnTo>
                    <a:pt x="1923" y="9903"/>
                  </a:lnTo>
                  <a:lnTo>
                    <a:pt x="2081" y="10038"/>
                  </a:lnTo>
                  <a:lnTo>
                    <a:pt x="2245" y="10170"/>
                  </a:lnTo>
                  <a:lnTo>
                    <a:pt x="2415" y="10298"/>
                  </a:lnTo>
                  <a:lnTo>
                    <a:pt x="2590" y="10421"/>
                  </a:lnTo>
                  <a:lnTo>
                    <a:pt x="2769" y="10541"/>
                  </a:lnTo>
                  <a:lnTo>
                    <a:pt x="2953" y="10657"/>
                  </a:lnTo>
                  <a:lnTo>
                    <a:pt x="3142" y="10770"/>
                  </a:lnTo>
                  <a:lnTo>
                    <a:pt x="3335" y="10878"/>
                  </a:lnTo>
                  <a:lnTo>
                    <a:pt x="3533" y="10981"/>
                  </a:lnTo>
                  <a:lnTo>
                    <a:pt x="3532" y="10990"/>
                  </a:lnTo>
                  <a:lnTo>
                    <a:pt x="3531" y="10999"/>
                  </a:lnTo>
                  <a:lnTo>
                    <a:pt x="3530" y="11008"/>
                  </a:lnTo>
                  <a:lnTo>
                    <a:pt x="3529" y="11018"/>
                  </a:lnTo>
                  <a:lnTo>
                    <a:pt x="3527" y="11102"/>
                  </a:lnTo>
                  <a:lnTo>
                    <a:pt x="3521" y="11187"/>
                  </a:lnTo>
                  <a:lnTo>
                    <a:pt x="3512" y="11271"/>
                  </a:lnTo>
                  <a:lnTo>
                    <a:pt x="3500" y="11357"/>
                  </a:lnTo>
                  <a:lnTo>
                    <a:pt x="3484" y="11442"/>
                  </a:lnTo>
                  <a:lnTo>
                    <a:pt x="3464" y="11527"/>
                  </a:lnTo>
                  <a:lnTo>
                    <a:pt x="3443" y="11612"/>
                  </a:lnTo>
                  <a:lnTo>
                    <a:pt x="3419" y="11696"/>
                  </a:lnTo>
                  <a:lnTo>
                    <a:pt x="3392" y="11780"/>
                  </a:lnTo>
                  <a:lnTo>
                    <a:pt x="3364" y="11863"/>
                  </a:lnTo>
                  <a:lnTo>
                    <a:pt x="3332" y="11947"/>
                  </a:lnTo>
                  <a:lnTo>
                    <a:pt x="3300" y="12030"/>
                  </a:lnTo>
                  <a:lnTo>
                    <a:pt x="3266" y="12111"/>
                  </a:lnTo>
                  <a:lnTo>
                    <a:pt x="3229" y="12192"/>
                  </a:lnTo>
                  <a:lnTo>
                    <a:pt x="3192" y="12271"/>
                  </a:lnTo>
                  <a:lnTo>
                    <a:pt x="3155" y="12350"/>
                  </a:lnTo>
                  <a:lnTo>
                    <a:pt x="3115" y="12428"/>
                  </a:lnTo>
                  <a:lnTo>
                    <a:pt x="3075" y="12505"/>
                  </a:lnTo>
                  <a:lnTo>
                    <a:pt x="3036" y="12580"/>
                  </a:lnTo>
                  <a:lnTo>
                    <a:pt x="2995" y="12653"/>
                  </a:lnTo>
                  <a:lnTo>
                    <a:pt x="2954" y="12726"/>
                  </a:lnTo>
                  <a:lnTo>
                    <a:pt x="2914" y="12796"/>
                  </a:lnTo>
                  <a:lnTo>
                    <a:pt x="2874" y="12864"/>
                  </a:lnTo>
                  <a:lnTo>
                    <a:pt x="2834" y="12931"/>
                  </a:lnTo>
                  <a:lnTo>
                    <a:pt x="2757" y="13059"/>
                  </a:lnTo>
                  <a:lnTo>
                    <a:pt x="2684" y="13180"/>
                  </a:lnTo>
                  <a:lnTo>
                    <a:pt x="2616" y="13290"/>
                  </a:lnTo>
                  <a:lnTo>
                    <a:pt x="2557" y="13390"/>
                  </a:lnTo>
                  <a:lnTo>
                    <a:pt x="2558" y="13390"/>
                  </a:lnTo>
                  <a:lnTo>
                    <a:pt x="2550" y="13411"/>
                  </a:lnTo>
                  <a:lnTo>
                    <a:pt x="2542" y="13432"/>
                  </a:lnTo>
                  <a:lnTo>
                    <a:pt x="2536" y="13454"/>
                  </a:lnTo>
                  <a:lnTo>
                    <a:pt x="2531" y="13476"/>
                  </a:lnTo>
                  <a:lnTo>
                    <a:pt x="2527" y="13499"/>
                  </a:lnTo>
                  <a:lnTo>
                    <a:pt x="2523" y="13522"/>
                  </a:lnTo>
                  <a:lnTo>
                    <a:pt x="2522" y="13545"/>
                  </a:lnTo>
                  <a:lnTo>
                    <a:pt x="2521" y="13569"/>
                  </a:lnTo>
                  <a:lnTo>
                    <a:pt x="2522" y="13592"/>
                  </a:lnTo>
                  <a:lnTo>
                    <a:pt x="2523" y="13615"/>
                  </a:lnTo>
                  <a:lnTo>
                    <a:pt x="2526" y="13638"/>
                  </a:lnTo>
                  <a:lnTo>
                    <a:pt x="2530" y="13660"/>
                  </a:lnTo>
                  <a:lnTo>
                    <a:pt x="2535" y="13682"/>
                  </a:lnTo>
                  <a:lnTo>
                    <a:pt x="2541" y="13704"/>
                  </a:lnTo>
                  <a:lnTo>
                    <a:pt x="2548" y="13726"/>
                  </a:lnTo>
                  <a:lnTo>
                    <a:pt x="2556" y="13746"/>
                  </a:lnTo>
                  <a:lnTo>
                    <a:pt x="2566" y="13766"/>
                  </a:lnTo>
                  <a:lnTo>
                    <a:pt x="2576" y="13786"/>
                  </a:lnTo>
                  <a:lnTo>
                    <a:pt x="2586" y="13805"/>
                  </a:lnTo>
                  <a:lnTo>
                    <a:pt x="2598" y="13823"/>
                  </a:lnTo>
                  <a:lnTo>
                    <a:pt x="2611" y="13841"/>
                  </a:lnTo>
                  <a:lnTo>
                    <a:pt x="2624" y="13858"/>
                  </a:lnTo>
                  <a:lnTo>
                    <a:pt x="2640" y="13875"/>
                  </a:lnTo>
                  <a:lnTo>
                    <a:pt x="2655" y="13890"/>
                  </a:lnTo>
                  <a:lnTo>
                    <a:pt x="2670" y="13905"/>
                  </a:lnTo>
                  <a:lnTo>
                    <a:pt x="2687" y="13920"/>
                  </a:lnTo>
                  <a:lnTo>
                    <a:pt x="2704" y="13933"/>
                  </a:lnTo>
                  <a:lnTo>
                    <a:pt x="2722" y="13946"/>
                  </a:lnTo>
                  <a:lnTo>
                    <a:pt x="2740" y="13958"/>
                  </a:lnTo>
                  <a:lnTo>
                    <a:pt x="2760" y="13968"/>
                  </a:lnTo>
                  <a:lnTo>
                    <a:pt x="2779" y="13978"/>
                  </a:lnTo>
                  <a:lnTo>
                    <a:pt x="2800" y="13987"/>
                  </a:lnTo>
                  <a:lnTo>
                    <a:pt x="2820" y="13996"/>
                  </a:lnTo>
                  <a:lnTo>
                    <a:pt x="2841" y="14003"/>
                  </a:lnTo>
                  <a:lnTo>
                    <a:pt x="2863" y="14009"/>
                  </a:lnTo>
                  <a:lnTo>
                    <a:pt x="2886" y="14014"/>
                  </a:lnTo>
                  <a:lnTo>
                    <a:pt x="2908" y="14018"/>
                  </a:lnTo>
                  <a:lnTo>
                    <a:pt x="2931" y="14021"/>
                  </a:lnTo>
                  <a:lnTo>
                    <a:pt x="2954" y="14022"/>
                  </a:lnTo>
                  <a:lnTo>
                    <a:pt x="2977" y="14023"/>
                  </a:lnTo>
                  <a:lnTo>
                    <a:pt x="3018" y="14021"/>
                  </a:lnTo>
                  <a:lnTo>
                    <a:pt x="3060" y="14017"/>
                  </a:lnTo>
                  <a:lnTo>
                    <a:pt x="3078" y="14016"/>
                  </a:lnTo>
                  <a:lnTo>
                    <a:pt x="3093" y="14015"/>
                  </a:lnTo>
                  <a:lnTo>
                    <a:pt x="3099" y="14015"/>
                  </a:lnTo>
                  <a:lnTo>
                    <a:pt x="3103" y="14015"/>
                  </a:lnTo>
                  <a:lnTo>
                    <a:pt x="3105" y="14016"/>
                  </a:lnTo>
                  <a:lnTo>
                    <a:pt x="3106" y="14016"/>
                  </a:lnTo>
                  <a:lnTo>
                    <a:pt x="3254" y="13989"/>
                  </a:lnTo>
                  <a:lnTo>
                    <a:pt x="3400" y="13955"/>
                  </a:lnTo>
                  <a:lnTo>
                    <a:pt x="3546" y="13915"/>
                  </a:lnTo>
                  <a:lnTo>
                    <a:pt x="3690" y="13870"/>
                  </a:lnTo>
                  <a:lnTo>
                    <a:pt x="3833" y="13819"/>
                  </a:lnTo>
                  <a:lnTo>
                    <a:pt x="3976" y="13763"/>
                  </a:lnTo>
                  <a:lnTo>
                    <a:pt x="4116" y="13701"/>
                  </a:lnTo>
                  <a:lnTo>
                    <a:pt x="4254" y="13637"/>
                  </a:lnTo>
                  <a:lnTo>
                    <a:pt x="4390" y="13569"/>
                  </a:lnTo>
                  <a:lnTo>
                    <a:pt x="4524" y="13497"/>
                  </a:lnTo>
                  <a:lnTo>
                    <a:pt x="4656" y="13423"/>
                  </a:lnTo>
                  <a:lnTo>
                    <a:pt x="4784" y="13346"/>
                  </a:lnTo>
                  <a:lnTo>
                    <a:pt x="4910" y="13267"/>
                  </a:lnTo>
                  <a:lnTo>
                    <a:pt x="5033" y="13186"/>
                  </a:lnTo>
                  <a:lnTo>
                    <a:pt x="5153" y="13104"/>
                  </a:lnTo>
                  <a:lnTo>
                    <a:pt x="5269" y="13021"/>
                  </a:lnTo>
                  <a:lnTo>
                    <a:pt x="5382" y="12938"/>
                  </a:lnTo>
                  <a:lnTo>
                    <a:pt x="5491" y="12854"/>
                  </a:lnTo>
                  <a:lnTo>
                    <a:pt x="5596" y="12771"/>
                  </a:lnTo>
                  <a:lnTo>
                    <a:pt x="5697" y="12689"/>
                  </a:lnTo>
                  <a:lnTo>
                    <a:pt x="5793" y="12608"/>
                  </a:lnTo>
                  <a:lnTo>
                    <a:pt x="5885" y="12528"/>
                  </a:lnTo>
                  <a:lnTo>
                    <a:pt x="5972" y="12450"/>
                  </a:lnTo>
                  <a:lnTo>
                    <a:pt x="6055" y="12375"/>
                  </a:lnTo>
                  <a:lnTo>
                    <a:pt x="6131" y="12302"/>
                  </a:lnTo>
                  <a:lnTo>
                    <a:pt x="6203" y="12233"/>
                  </a:lnTo>
                  <a:lnTo>
                    <a:pt x="6269" y="12167"/>
                  </a:lnTo>
                  <a:lnTo>
                    <a:pt x="6330" y="12105"/>
                  </a:lnTo>
                  <a:lnTo>
                    <a:pt x="6384" y="12048"/>
                  </a:lnTo>
                  <a:lnTo>
                    <a:pt x="6433" y="11995"/>
                  </a:lnTo>
                  <a:lnTo>
                    <a:pt x="6475" y="11947"/>
                  </a:lnTo>
                  <a:lnTo>
                    <a:pt x="6510" y="11906"/>
                  </a:lnTo>
                  <a:lnTo>
                    <a:pt x="6605" y="11919"/>
                  </a:lnTo>
                  <a:lnTo>
                    <a:pt x="6700" y="11932"/>
                  </a:lnTo>
                  <a:lnTo>
                    <a:pt x="6796" y="11943"/>
                  </a:lnTo>
                  <a:lnTo>
                    <a:pt x="6891" y="11954"/>
                  </a:lnTo>
                  <a:lnTo>
                    <a:pt x="6987" y="11965"/>
                  </a:lnTo>
                  <a:lnTo>
                    <a:pt x="7083" y="11974"/>
                  </a:lnTo>
                  <a:lnTo>
                    <a:pt x="7180" y="11983"/>
                  </a:lnTo>
                  <a:lnTo>
                    <a:pt x="7278" y="11990"/>
                  </a:lnTo>
                  <a:lnTo>
                    <a:pt x="7374" y="11997"/>
                  </a:lnTo>
                  <a:lnTo>
                    <a:pt x="7472" y="12003"/>
                  </a:lnTo>
                  <a:lnTo>
                    <a:pt x="7571" y="12008"/>
                  </a:lnTo>
                  <a:lnTo>
                    <a:pt x="7669" y="12012"/>
                  </a:lnTo>
                  <a:lnTo>
                    <a:pt x="7768" y="12016"/>
                  </a:lnTo>
                  <a:lnTo>
                    <a:pt x="7867" y="12018"/>
                  </a:lnTo>
                  <a:lnTo>
                    <a:pt x="7966" y="12019"/>
                  </a:lnTo>
                  <a:lnTo>
                    <a:pt x="8066" y="12020"/>
                  </a:lnTo>
                  <a:lnTo>
                    <a:pt x="8481" y="12012"/>
                  </a:lnTo>
                  <a:lnTo>
                    <a:pt x="8891" y="11989"/>
                  </a:lnTo>
                  <a:lnTo>
                    <a:pt x="9294" y="11951"/>
                  </a:lnTo>
                  <a:lnTo>
                    <a:pt x="9691" y="11898"/>
                  </a:lnTo>
                  <a:lnTo>
                    <a:pt x="10081" y="11830"/>
                  </a:lnTo>
                  <a:lnTo>
                    <a:pt x="10465" y="11749"/>
                  </a:lnTo>
                  <a:lnTo>
                    <a:pt x="10840" y="11655"/>
                  </a:lnTo>
                  <a:lnTo>
                    <a:pt x="11206" y="11547"/>
                  </a:lnTo>
                  <a:lnTo>
                    <a:pt x="11563" y="11427"/>
                  </a:lnTo>
                  <a:lnTo>
                    <a:pt x="11910" y="11295"/>
                  </a:lnTo>
                  <a:lnTo>
                    <a:pt x="12248" y="11149"/>
                  </a:lnTo>
                  <a:lnTo>
                    <a:pt x="12576" y="10993"/>
                  </a:lnTo>
                  <a:lnTo>
                    <a:pt x="12891" y="10826"/>
                  </a:lnTo>
                  <a:lnTo>
                    <a:pt x="13197" y="10647"/>
                  </a:lnTo>
                  <a:lnTo>
                    <a:pt x="13489" y="10458"/>
                  </a:lnTo>
                  <a:lnTo>
                    <a:pt x="13770" y="10260"/>
                  </a:lnTo>
                  <a:lnTo>
                    <a:pt x="14037" y="10050"/>
                  </a:lnTo>
                  <a:lnTo>
                    <a:pt x="14290" y="9832"/>
                  </a:lnTo>
                  <a:lnTo>
                    <a:pt x="14530" y="9606"/>
                  </a:lnTo>
                  <a:lnTo>
                    <a:pt x="14755" y="9370"/>
                  </a:lnTo>
                  <a:lnTo>
                    <a:pt x="14964" y="9126"/>
                  </a:lnTo>
                  <a:lnTo>
                    <a:pt x="15158" y="8875"/>
                  </a:lnTo>
                  <a:lnTo>
                    <a:pt x="15336" y="8615"/>
                  </a:lnTo>
                  <a:lnTo>
                    <a:pt x="15498" y="8349"/>
                  </a:lnTo>
                  <a:lnTo>
                    <a:pt x="15643" y="8076"/>
                  </a:lnTo>
                  <a:lnTo>
                    <a:pt x="15769" y="7797"/>
                  </a:lnTo>
                  <a:lnTo>
                    <a:pt x="15878" y="7511"/>
                  </a:lnTo>
                  <a:lnTo>
                    <a:pt x="15968" y="7221"/>
                  </a:lnTo>
                  <a:lnTo>
                    <a:pt x="16039" y="6925"/>
                  </a:lnTo>
                  <a:lnTo>
                    <a:pt x="16091" y="6624"/>
                  </a:lnTo>
                  <a:lnTo>
                    <a:pt x="16122" y="6319"/>
                  </a:lnTo>
                  <a:lnTo>
                    <a:pt x="16132" y="6010"/>
                  </a:lnTo>
                  <a:lnTo>
                    <a:pt x="16122" y="5700"/>
                  </a:lnTo>
                  <a:lnTo>
                    <a:pt x="16091" y="5396"/>
                  </a:lnTo>
                  <a:lnTo>
                    <a:pt x="16039" y="5094"/>
                  </a:lnTo>
                  <a:lnTo>
                    <a:pt x="15968" y="4799"/>
                  </a:lnTo>
                  <a:lnTo>
                    <a:pt x="15878" y="4508"/>
                  </a:lnTo>
                  <a:lnTo>
                    <a:pt x="15769" y="4223"/>
                  </a:lnTo>
                  <a:lnTo>
                    <a:pt x="15643" y="3943"/>
                  </a:lnTo>
                  <a:lnTo>
                    <a:pt x="15498" y="3671"/>
                  </a:lnTo>
                  <a:lnTo>
                    <a:pt x="15336" y="3405"/>
                  </a:lnTo>
                  <a:lnTo>
                    <a:pt x="15158" y="3145"/>
                  </a:lnTo>
                  <a:lnTo>
                    <a:pt x="14964" y="2894"/>
                  </a:lnTo>
                  <a:lnTo>
                    <a:pt x="14755" y="2649"/>
                  </a:lnTo>
                  <a:lnTo>
                    <a:pt x="14530" y="2414"/>
                  </a:lnTo>
                  <a:lnTo>
                    <a:pt x="14290" y="2188"/>
                  </a:lnTo>
                  <a:lnTo>
                    <a:pt x="14037" y="1969"/>
                  </a:lnTo>
                  <a:lnTo>
                    <a:pt x="13770" y="1760"/>
                  </a:lnTo>
                  <a:lnTo>
                    <a:pt x="13489" y="1562"/>
                  </a:lnTo>
                  <a:lnTo>
                    <a:pt x="13197" y="1372"/>
                  </a:lnTo>
                  <a:lnTo>
                    <a:pt x="12891" y="1194"/>
                  </a:lnTo>
                  <a:lnTo>
                    <a:pt x="12576" y="1027"/>
                  </a:lnTo>
                  <a:lnTo>
                    <a:pt x="12248" y="870"/>
                  </a:lnTo>
                  <a:lnTo>
                    <a:pt x="11910" y="725"/>
                  </a:lnTo>
                  <a:lnTo>
                    <a:pt x="11563" y="593"/>
                  </a:lnTo>
                  <a:lnTo>
                    <a:pt x="11206" y="473"/>
                  </a:lnTo>
                  <a:lnTo>
                    <a:pt x="10840" y="365"/>
                  </a:lnTo>
                  <a:lnTo>
                    <a:pt x="10465" y="270"/>
                  </a:lnTo>
                  <a:lnTo>
                    <a:pt x="10081" y="189"/>
                  </a:lnTo>
                  <a:lnTo>
                    <a:pt x="9691" y="122"/>
                  </a:lnTo>
                  <a:lnTo>
                    <a:pt x="9294" y="69"/>
                  </a:lnTo>
                  <a:lnTo>
                    <a:pt x="8891" y="31"/>
                  </a:lnTo>
                  <a:lnTo>
                    <a:pt x="8481" y="8"/>
                  </a:lnTo>
                  <a:lnTo>
                    <a:pt x="80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E18A6B5-0ABA-E557-5580-DB11A6AD9829}"/>
              </a:ext>
            </a:extLst>
          </p:cNvPr>
          <p:cNvGrpSpPr/>
          <p:nvPr/>
        </p:nvGrpSpPr>
        <p:grpSpPr>
          <a:xfrm>
            <a:off x="7727703" y="2813362"/>
            <a:ext cx="479140" cy="434812"/>
            <a:chOff x="7331716" y="3266508"/>
            <a:chExt cx="559718" cy="507935"/>
          </a:xfrm>
          <a:solidFill>
            <a:schemeClr val="bg1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00592A9-813A-884D-07AA-DF891F21EABF}"/>
                </a:ext>
              </a:extLst>
            </p:cNvPr>
            <p:cNvSpPr/>
            <p:nvPr/>
          </p:nvSpPr>
          <p:spPr>
            <a:xfrm>
              <a:off x="7538716" y="3620084"/>
              <a:ext cx="59896" cy="59896"/>
            </a:xfrm>
            <a:custGeom>
              <a:avLst/>
              <a:gdLst>
                <a:gd name="connsiteX0" fmla="*/ 59897 w 59896"/>
                <a:gd name="connsiteY0" fmla="*/ 29948 h 59896"/>
                <a:gd name="connsiteX1" fmla="*/ 29948 w 59896"/>
                <a:gd name="connsiteY1" fmla="*/ 59897 h 59896"/>
                <a:gd name="connsiteX2" fmla="*/ 0 w 59896"/>
                <a:gd name="connsiteY2" fmla="*/ 29948 h 59896"/>
                <a:gd name="connsiteX3" fmla="*/ 29948 w 59896"/>
                <a:gd name="connsiteY3" fmla="*/ 0 h 59896"/>
                <a:gd name="connsiteX4" fmla="*/ 59897 w 59896"/>
                <a:gd name="connsiteY4" fmla="*/ 29948 h 5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96" h="59896">
                  <a:moveTo>
                    <a:pt x="59897" y="29948"/>
                  </a:moveTo>
                  <a:cubicBezTo>
                    <a:pt x="59897" y="46488"/>
                    <a:pt x="46488" y="59897"/>
                    <a:pt x="29948" y="59897"/>
                  </a:cubicBezTo>
                  <a:cubicBezTo>
                    <a:pt x="13408" y="59897"/>
                    <a:pt x="0" y="46488"/>
                    <a:pt x="0" y="29948"/>
                  </a:cubicBezTo>
                  <a:cubicBezTo>
                    <a:pt x="0" y="13408"/>
                    <a:pt x="13408" y="0"/>
                    <a:pt x="29948" y="0"/>
                  </a:cubicBezTo>
                  <a:cubicBezTo>
                    <a:pt x="46488" y="0"/>
                    <a:pt x="59897" y="13408"/>
                    <a:pt x="59897" y="29948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EF6A965-01D3-60CB-022A-EEB7A65C50F8}"/>
                </a:ext>
              </a:extLst>
            </p:cNvPr>
            <p:cNvSpPr/>
            <p:nvPr/>
          </p:nvSpPr>
          <p:spPr>
            <a:xfrm>
              <a:off x="7508834" y="3688226"/>
              <a:ext cx="118738" cy="59830"/>
            </a:xfrm>
            <a:custGeom>
              <a:avLst/>
              <a:gdLst>
                <a:gd name="connsiteX0" fmla="*/ 118738 w 118738"/>
                <a:gd name="connsiteY0" fmla="*/ 59831 h 59830"/>
                <a:gd name="connsiteX1" fmla="*/ 118738 w 118738"/>
                <a:gd name="connsiteY1" fmla="*/ 29882 h 59830"/>
                <a:gd name="connsiteX2" fmla="*/ 112801 w 118738"/>
                <a:gd name="connsiteY2" fmla="*/ 17943 h 59830"/>
                <a:gd name="connsiteX3" fmla="*/ 83842 w 118738"/>
                <a:gd name="connsiteY3" fmla="*/ 3694 h 59830"/>
                <a:gd name="connsiteX4" fmla="*/ 59369 w 118738"/>
                <a:gd name="connsiteY4" fmla="*/ 0 h 59830"/>
                <a:gd name="connsiteX5" fmla="*/ 34896 w 118738"/>
                <a:gd name="connsiteY5" fmla="*/ 3694 h 59830"/>
                <a:gd name="connsiteX6" fmla="*/ 5937 w 118738"/>
                <a:gd name="connsiteY6" fmla="*/ 17943 h 59830"/>
                <a:gd name="connsiteX7" fmla="*/ 0 w 118738"/>
                <a:gd name="connsiteY7" fmla="*/ 29882 h 59830"/>
                <a:gd name="connsiteX8" fmla="*/ 0 w 118738"/>
                <a:gd name="connsiteY8" fmla="*/ 59831 h 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38" h="59830">
                  <a:moveTo>
                    <a:pt x="118738" y="59831"/>
                  </a:moveTo>
                  <a:lnTo>
                    <a:pt x="118738" y="29882"/>
                  </a:lnTo>
                  <a:cubicBezTo>
                    <a:pt x="118640" y="25216"/>
                    <a:pt x="116464" y="20837"/>
                    <a:pt x="112801" y="17943"/>
                  </a:cubicBezTo>
                  <a:cubicBezTo>
                    <a:pt x="104195" y="11309"/>
                    <a:pt x="94349" y="6465"/>
                    <a:pt x="83842" y="3694"/>
                  </a:cubicBezTo>
                  <a:cubicBezTo>
                    <a:pt x="75912" y="1260"/>
                    <a:pt x="67664" y="14"/>
                    <a:pt x="59369" y="0"/>
                  </a:cubicBezTo>
                  <a:cubicBezTo>
                    <a:pt x="51082" y="128"/>
                    <a:pt x="42851" y="1370"/>
                    <a:pt x="34896" y="3694"/>
                  </a:cubicBezTo>
                  <a:cubicBezTo>
                    <a:pt x="24506" y="6770"/>
                    <a:pt x="14714" y="11588"/>
                    <a:pt x="5937" y="17943"/>
                  </a:cubicBezTo>
                  <a:cubicBezTo>
                    <a:pt x="2274" y="20837"/>
                    <a:pt x="98" y="25216"/>
                    <a:pt x="0" y="29882"/>
                  </a:cubicBezTo>
                  <a:lnTo>
                    <a:pt x="0" y="59831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4C74AF73-52BE-AE62-0C85-75790A1CBCD6}"/>
                </a:ext>
              </a:extLst>
            </p:cNvPr>
            <p:cNvSpPr/>
            <p:nvPr/>
          </p:nvSpPr>
          <p:spPr>
            <a:xfrm>
              <a:off x="7669724" y="3620084"/>
              <a:ext cx="59896" cy="59896"/>
            </a:xfrm>
            <a:custGeom>
              <a:avLst/>
              <a:gdLst>
                <a:gd name="connsiteX0" fmla="*/ 59897 w 59896"/>
                <a:gd name="connsiteY0" fmla="*/ 29948 h 59896"/>
                <a:gd name="connsiteX1" fmla="*/ 29948 w 59896"/>
                <a:gd name="connsiteY1" fmla="*/ 59897 h 59896"/>
                <a:gd name="connsiteX2" fmla="*/ 0 w 59896"/>
                <a:gd name="connsiteY2" fmla="*/ 29948 h 59896"/>
                <a:gd name="connsiteX3" fmla="*/ 29948 w 59896"/>
                <a:gd name="connsiteY3" fmla="*/ 0 h 59896"/>
                <a:gd name="connsiteX4" fmla="*/ 59897 w 59896"/>
                <a:gd name="connsiteY4" fmla="*/ 29948 h 5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96" h="59896">
                  <a:moveTo>
                    <a:pt x="59897" y="29948"/>
                  </a:moveTo>
                  <a:cubicBezTo>
                    <a:pt x="59897" y="46488"/>
                    <a:pt x="46488" y="59897"/>
                    <a:pt x="29948" y="59897"/>
                  </a:cubicBezTo>
                  <a:cubicBezTo>
                    <a:pt x="13408" y="59897"/>
                    <a:pt x="0" y="46488"/>
                    <a:pt x="0" y="29948"/>
                  </a:cubicBezTo>
                  <a:cubicBezTo>
                    <a:pt x="0" y="13408"/>
                    <a:pt x="13408" y="0"/>
                    <a:pt x="29948" y="0"/>
                  </a:cubicBezTo>
                  <a:cubicBezTo>
                    <a:pt x="46488" y="0"/>
                    <a:pt x="59897" y="13408"/>
                    <a:pt x="59897" y="29948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37CF0D0-927C-2094-C8BE-D33C120245C0}"/>
                </a:ext>
              </a:extLst>
            </p:cNvPr>
            <p:cNvSpPr/>
            <p:nvPr/>
          </p:nvSpPr>
          <p:spPr>
            <a:xfrm>
              <a:off x="7640765" y="3688226"/>
              <a:ext cx="118738" cy="59830"/>
            </a:xfrm>
            <a:custGeom>
              <a:avLst/>
              <a:gdLst>
                <a:gd name="connsiteX0" fmla="*/ 118738 w 118738"/>
                <a:gd name="connsiteY0" fmla="*/ 59831 h 59830"/>
                <a:gd name="connsiteX1" fmla="*/ 118738 w 118738"/>
                <a:gd name="connsiteY1" fmla="*/ 29882 h 59830"/>
                <a:gd name="connsiteX2" fmla="*/ 112801 w 118738"/>
                <a:gd name="connsiteY2" fmla="*/ 17943 h 59830"/>
                <a:gd name="connsiteX3" fmla="*/ 83842 w 118738"/>
                <a:gd name="connsiteY3" fmla="*/ 3694 h 59830"/>
                <a:gd name="connsiteX4" fmla="*/ 59369 w 118738"/>
                <a:gd name="connsiteY4" fmla="*/ 0 h 59830"/>
                <a:gd name="connsiteX5" fmla="*/ 34896 w 118738"/>
                <a:gd name="connsiteY5" fmla="*/ 3694 h 59830"/>
                <a:gd name="connsiteX6" fmla="*/ 5937 w 118738"/>
                <a:gd name="connsiteY6" fmla="*/ 17943 h 59830"/>
                <a:gd name="connsiteX7" fmla="*/ 0 w 118738"/>
                <a:gd name="connsiteY7" fmla="*/ 29882 h 59830"/>
                <a:gd name="connsiteX8" fmla="*/ 0 w 118738"/>
                <a:gd name="connsiteY8" fmla="*/ 59831 h 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38" h="59830">
                  <a:moveTo>
                    <a:pt x="118738" y="59831"/>
                  </a:moveTo>
                  <a:lnTo>
                    <a:pt x="118738" y="29882"/>
                  </a:lnTo>
                  <a:cubicBezTo>
                    <a:pt x="118640" y="25216"/>
                    <a:pt x="116464" y="20837"/>
                    <a:pt x="112801" y="17943"/>
                  </a:cubicBezTo>
                  <a:cubicBezTo>
                    <a:pt x="104195" y="11309"/>
                    <a:pt x="94349" y="6465"/>
                    <a:pt x="83842" y="3694"/>
                  </a:cubicBezTo>
                  <a:cubicBezTo>
                    <a:pt x="75912" y="1260"/>
                    <a:pt x="67664" y="14"/>
                    <a:pt x="59369" y="0"/>
                  </a:cubicBezTo>
                  <a:cubicBezTo>
                    <a:pt x="51082" y="128"/>
                    <a:pt x="42851" y="1370"/>
                    <a:pt x="34896" y="3694"/>
                  </a:cubicBezTo>
                  <a:cubicBezTo>
                    <a:pt x="24506" y="6770"/>
                    <a:pt x="14714" y="11588"/>
                    <a:pt x="5937" y="17943"/>
                  </a:cubicBezTo>
                  <a:cubicBezTo>
                    <a:pt x="2274" y="20837"/>
                    <a:pt x="98" y="25216"/>
                    <a:pt x="0" y="29882"/>
                  </a:cubicBezTo>
                  <a:lnTo>
                    <a:pt x="0" y="59831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EE517D8-774D-5A94-116E-7D8F91BFAE95}"/>
                </a:ext>
              </a:extLst>
            </p:cNvPr>
            <p:cNvSpPr/>
            <p:nvPr/>
          </p:nvSpPr>
          <p:spPr>
            <a:xfrm>
              <a:off x="7801655" y="3620084"/>
              <a:ext cx="59896" cy="59896"/>
            </a:xfrm>
            <a:custGeom>
              <a:avLst/>
              <a:gdLst>
                <a:gd name="connsiteX0" fmla="*/ 59897 w 59896"/>
                <a:gd name="connsiteY0" fmla="*/ 29948 h 59896"/>
                <a:gd name="connsiteX1" fmla="*/ 29948 w 59896"/>
                <a:gd name="connsiteY1" fmla="*/ 59897 h 59896"/>
                <a:gd name="connsiteX2" fmla="*/ 0 w 59896"/>
                <a:gd name="connsiteY2" fmla="*/ 29948 h 59896"/>
                <a:gd name="connsiteX3" fmla="*/ 29948 w 59896"/>
                <a:gd name="connsiteY3" fmla="*/ 0 h 59896"/>
                <a:gd name="connsiteX4" fmla="*/ 59897 w 59896"/>
                <a:gd name="connsiteY4" fmla="*/ 29948 h 5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96" h="59896">
                  <a:moveTo>
                    <a:pt x="59897" y="29948"/>
                  </a:moveTo>
                  <a:cubicBezTo>
                    <a:pt x="59897" y="46488"/>
                    <a:pt x="46488" y="59897"/>
                    <a:pt x="29948" y="59897"/>
                  </a:cubicBezTo>
                  <a:cubicBezTo>
                    <a:pt x="13408" y="59897"/>
                    <a:pt x="0" y="46488"/>
                    <a:pt x="0" y="29948"/>
                  </a:cubicBezTo>
                  <a:cubicBezTo>
                    <a:pt x="0" y="13408"/>
                    <a:pt x="13408" y="0"/>
                    <a:pt x="29948" y="0"/>
                  </a:cubicBezTo>
                  <a:cubicBezTo>
                    <a:pt x="46488" y="0"/>
                    <a:pt x="59897" y="13408"/>
                    <a:pt x="59897" y="29948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4FBBA76-69A6-5AA9-AAC6-82FE4BCA87A5}"/>
                </a:ext>
              </a:extLst>
            </p:cNvPr>
            <p:cNvSpPr/>
            <p:nvPr/>
          </p:nvSpPr>
          <p:spPr>
            <a:xfrm>
              <a:off x="7772696" y="3688226"/>
              <a:ext cx="118738" cy="59830"/>
            </a:xfrm>
            <a:custGeom>
              <a:avLst/>
              <a:gdLst>
                <a:gd name="connsiteX0" fmla="*/ 118738 w 118738"/>
                <a:gd name="connsiteY0" fmla="*/ 59831 h 59830"/>
                <a:gd name="connsiteX1" fmla="*/ 118738 w 118738"/>
                <a:gd name="connsiteY1" fmla="*/ 29882 h 59830"/>
                <a:gd name="connsiteX2" fmla="*/ 112801 w 118738"/>
                <a:gd name="connsiteY2" fmla="*/ 17943 h 59830"/>
                <a:gd name="connsiteX3" fmla="*/ 83842 w 118738"/>
                <a:gd name="connsiteY3" fmla="*/ 3694 h 59830"/>
                <a:gd name="connsiteX4" fmla="*/ 59369 w 118738"/>
                <a:gd name="connsiteY4" fmla="*/ 0 h 59830"/>
                <a:gd name="connsiteX5" fmla="*/ 34896 w 118738"/>
                <a:gd name="connsiteY5" fmla="*/ 3694 h 59830"/>
                <a:gd name="connsiteX6" fmla="*/ 5937 w 118738"/>
                <a:gd name="connsiteY6" fmla="*/ 17943 h 59830"/>
                <a:gd name="connsiteX7" fmla="*/ 0 w 118738"/>
                <a:gd name="connsiteY7" fmla="*/ 29882 h 59830"/>
                <a:gd name="connsiteX8" fmla="*/ 0 w 118738"/>
                <a:gd name="connsiteY8" fmla="*/ 59831 h 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738" h="59830">
                  <a:moveTo>
                    <a:pt x="118738" y="59831"/>
                  </a:moveTo>
                  <a:lnTo>
                    <a:pt x="118738" y="29882"/>
                  </a:lnTo>
                  <a:cubicBezTo>
                    <a:pt x="118640" y="25216"/>
                    <a:pt x="116464" y="20837"/>
                    <a:pt x="112801" y="17943"/>
                  </a:cubicBezTo>
                  <a:cubicBezTo>
                    <a:pt x="104195" y="11309"/>
                    <a:pt x="94349" y="6465"/>
                    <a:pt x="83842" y="3694"/>
                  </a:cubicBezTo>
                  <a:cubicBezTo>
                    <a:pt x="75912" y="1260"/>
                    <a:pt x="67664" y="14"/>
                    <a:pt x="59369" y="0"/>
                  </a:cubicBezTo>
                  <a:cubicBezTo>
                    <a:pt x="51082" y="128"/>
                    <a:pt x="42851" y="1370"/>
                    <a:pt x="34896" y="3694"/>
                  </a:cubicBezTo>
                  <a:cubicBezTo>
                    <a:pt x="24506" y="6770"/>
                    <a:pt x="14714" y="11588"/>
                    <a:pt x="5937" y="17943"/>
                  </a:cubicBezTo>
                  <a:cubicBezTo>
                    <a:pt x="2275" y="20837"/>
                    <a:pt x="98" y="25216"/>
                    <a:pt x="0" y="29882"/>
                  </a:cubicBezTo>
                  <a:lnTo>
                    <a:pt x="0" y="59831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7B7E4A2-1215-B708-6BF8-4067F1A2183E}"/>
                </a:ext>
              </a:extLst>
            </p:cNvPr>
            <p:cNvSpPr/>
            <p:nvPr/>
          </p:nvSpPr>
          <p:spPr>
            <a:xfrm>
              <a:off x="7400254" y="3333925"/>
              <a:ext cx="78367" cy="78367"/>
            </a:xfrm>
            <a:custGeom>
              <a:avLst/>
              <a:gdLst>
                <a:gd name="connsiteX0" fmla="*/ 78367 w 78367"/>
                <a:gd name="connsiteY0" fmla="*/ 39184 h 78367"/>
                <a:gd name="connsiteX1" fmla="*/ 39184 w 78367"/>
                <a:gd name="connsiteY1" fmla="*/ 78367 h 78367"/>
                <a:gd name="connsiteX2" fmla="*/ 0 w 78367"/>
                <a:gd name="connsiteY2" fmla="*/ 39184 h 78367"/>
                <a:gd name="connsiteX3" fmla="*/ 39184 w 78367"/>
                <a:gd name="connsiteY3" fmla="*/ 0 h 78367"/>
                <a:gd name="connsiteX4" fmla="*/ 78367 w 78367"/>
                <a:gd name="connsiteY4" fmla="*/ 39184 h 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7" h="78367">
                  <a:moveTo>
                    <a:pt x="78367" y="39184"/>
                  </a:moveTo>
                  <a:cubicBezTo>
                    <a:pt x="78367" y="60824"/>
                    <a:pt x="60824" y="78367"/>
                    <a:pt x="39184" y="78367"/>
                  </a:cubicBezTo>
                  <a:cubicBezTo>
                    <a:pt x="17543" y="78367"/>
                    <a:pt x="0" y="60824"/>
                    <a:pt x="0" y="39184"/>
                  </a:cubicBezTo>
                  <a:cubicBezTo>
                    <a:pt x="0" y="17543"/>
                    <a:pt x="17543" y="0"/>
                    <a:pt x="39184" y="0"/>
                  </a:cubicBezTo>
                  <a:cubicBezTo>
                    <a:pt x="60824" y="0"/>
                    <a:pt x="78367" y="17543"/>
                    <a:pt x="78367" y="39184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B32BAE5-F051-40DE-49F6-24202AC97C28}"/>
                </a:ext>
              </a:extLst>
            </p:cNvPr>
            <p:cNvSpPr/>
            <p:nvPr/>
          </p:nvSpPr>
          <p:spPr>
            <a:xfrm>
              <a:off x="7331716" y="3355135"/>
              <a:ext cx="341666" cy="419308"/>
            </a:xfrm>
            <a:custGeom>
              <a:avLst/>
              <a:gdLst>
                <a:gd name="connsiteX0" fmla="*/ 338799 w 341666"/>
                <a:gd name="connsiteY0" fmla="*/ 2867 h 419308"/>
                <a:gd name="connsiteX1" fmla="*/ 324815 w 341666"/>
                <a:gd name="connsiteY1" fmla="*/ 2867 h 419308"/>
                <a:gd name="connsiteX2" fmla="*/ 239587 w 341666"/>
                <a:gd name="connsiteY2" fmla="*/ 88095 h 419308"/>
                <a:gd name="connsiteX3" fmla="*/ 220391 w 341666"/>
                <a:gd name="connsiteY3" fmla="*/ 92976 h 419308"/>
                <a:gd name="connsiteX4" fmla="*/ 194401 w 341666"/>
                <a:gd name="connsiteY4" fmla="*/ 134600 h 419308"/>
                <a:gd name="connsiteX5" fmla="*/ 187013 w 341666"/>
                <a:gd name="connsiteY5" fmla="*/ 103135 h 419308"/>
                <a:gd name="connsiteX6" fmla="*/ 181142 w 341666"/>
                <a:gd name="connsiteY6" fmla="*/ 92316 h 419308"/>
                <a:gd name="connsiteX7" fmla="*/ 139979 w 341666"/>
                <a:gd name="connsiteY7" fmla="*/ 70812 h 419308"/>
                <a:gd name="connsiteX8" fmla="*/ 107722 w 341666"/>
                <a:gd name="connsiteY8" fmla="*/ 66920 h 419308"/>
                <a:gd name="connsiteX9" fmla="*/ 75399 w 341666"/>
                <a:gd name="connsiteY9" fmla="*/ 71801 h 419308"/>
                <a:gd name="connsiteX10" fmla="*/ 34302 w 341666"/>
                <a:gd name="connsiteY10" fmla="*/ 93306 h 419308"/>
                <a:gd name="connsiteX11" fmla="*/ 28431 w 341666"/>
                <a:gd name="connsiteY11" fmla="*/ 104124 h 419308"/>
                <a:gd name="connsiteX12" fmla="*/ 0 w 341666"/>
                <a:gd name="connsiteY12" fmla="*/ 225501 h 419308"/>
                <a:gd name="connsiteX13" fmla="*/ 19790 w 341666"/>
                <a:gd name="connsiteY13" fmla="*/ 245291 h 419308"/>
                <a:gd name="connsiteX14" fmla="*/ 38392 w 341666"/>
                <a:gd name="connsiteY14" fmla="*/ 230646 h 419308"/>
                <a:gd name="connsiteX15" fmla="*/ 58973 w 341666"/>
                <a:gd name="connsiteY15" fmla="*/ 145485 h 419308"/>
                <a:gd name="connsiteX16" fmla="*/ 58973 w 341666"/>
                <a:gd name="connsiteY16" fmla="*/ 419308 h 419308"/>
                <a:gd name="connsiteX17" fmla="*/ 97959 w 341666"/>
                <a:gd name="connsiteY17" fmla="*/ 419308 h 419308"/>
                <a:gd name="connsiteX18" fmla="*/ 97959 w 341666"/>
                <a:gd name="connsiteY18" fmla="*/ 243114 h 419308"/>
                <a:gd name="connsiteX19" fmla="*/ 117749 w 341666"/>
                <a:gd name="connsiteY19" fmla="*/ 243114 h 419308"/>
                <a:gd name="connsiteX20" fmla="*/ 117749 w 341666"/>
                <a:gd name="connsiteY20" fmla="*/ 419308 h 419308"/>
                <a:gd name="connsiteX21" fmla="*/ 156668 w 341666"/>
                <a:gd name="connsiteY21" fmla="*/ 419308 h 419308"/>
                <a:gd name="connsiteX22" fmla="*/ 156668 w 341666"/>
                <a:gd name="connsiteY22" fmla="*/ 144231 h 419308"/>
                <a:gd name="connsiteX23" fmla="*/ 163925 w 341666"/>
                <a:gd name="connsiteY23" fmla="*/ 175235 h 419308"/>
                <a:gd name="connsiteX24" fmla="*/ 167817 w 341666"/>
                <a:gd name="connsiteY24" fmla="*/ 180183 h 419308"/>
                <a:gd name="connsiteX25" fmla="*/ 194203 w 341666"/>
                <a:gd name="connsiteY25" fmla="*/ 189484 h 419308"/>
                <a:gd name="connsiteX26" fmla="*/ 210035 w 341666"/>
                <a:gd name="connsiteY26" fmla="*/ 182294 h 419308"/>
                <a:gd name="connsiteX27" fmla="*/ 250274 w 341666"/>
                <a:gd name="connsiteY27" fmla="*/ 116328 h 419308"/>
                <a:gd name="connsiteX28" fmla="*/ 252978 w 341666"/>
                <a:gd name="connsiteY28" fmla="*/ 102673 h 419308"/>
                <a:gd name="connsiteX29" fmla="*/ 338733 w 341666"/>
                <a:gd name="connsiteY29" fmla="*/ 16918 h 419308"/>
                <a:gd name="connsiteX30" fmla="*/ 338799 w 341666"/>
                <a:gd name="connsiteY30" fmla="*/ 2867 h 41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41666" h="419308">
                  <a:moveTo>
                    <a:pt x="338799" y="2867"/>
                  </a:moveTo>
                  <a:cubicBezTo>
                    <a:pt x="334921" y="-956"/>
                    <a:pt x="328693" y="-956"/>
                    <a:pt x="324815" y="2867"/>
                  </a:cubicBezTo>
                  <a:lnTo>
                    <a:pt x="239587" y="88095"/>
                  </a:lnTo>
                  <a:cubicBezTo>
                    <a:pt x="232776" y="86172"/>
                    <a:pt x="225457" y="88033"/>
                    <a:pt x="220391" y="92976"/>
                  </a:cubicBezTo>
                  <a:cubicBezTo>
                    <a:pt x="219006" y="94361"/>
                    <a:pt x="194401" y="134600"/>
                    <a:pt x="194401" y="134600"/>
                  </a:cubicBezTo>
                  <a:lnTo>
                    <a:pt x="187013" y="103135"/>
                  </a:lnTo>
                  <a:cubicBezTo>
                    <a:pt x="186034" y="99078"/>
                    <a:pt x="184010" y="95348"/>
                    <a:pt x="181142" y="92316"/>
                  </a:cubicBezTo>
                  <a:cubicBezTo>
                    <a:pt x="168983" y="82488"/>
                    <a:pt x="154991" y="75178"/>
                    <a:pt x="139979" y="70812"/>
                  </a:cubicBezTo>
                  <a:cubicBezTo>
                    <a:pt x="129367" y="68542"/>
                    <a:pt x="118570" y="67239"/>
                    <a:pt x="107722" y="66920"/>
                  </a:cubicBezTo>
                  <a:cubicBezTo>
                    <a:pt x="96778" y="67089"/>
                    <a:pt x="85905" y="68730"/>
                    <a:pt x="75399" y="71801"/>
                  </a:cubicBezTo>
                  <a:cubicBezTo>
                    <a:pt x="60251" y="75772"/>
                    <a:pt x="46200" y="83125"/>
                    <a:pt x="34302" y="93306"/>
                  </a:cubicBezTo>
                  <a:cubicBezTo>
                    <a:pt x="31408" y="96319"/>
                    <a:pt x="29379" y="100055"/>
                    <a:pt x="28431" y="104124"/>
                  </a:cubicBezTo>
                  <a:cubicBezTo>
                    <a:pt x="28431" y="104124"/>
                    <a:pt x="0" y="223522"/>
                    <a:pt x="0" y="225501"/>
                  </a:cubicBezTo>
                  <a:cubicBezTo>
                    <a:pt x="0" y="236431"/>
                    <a:pt x="8860" y="245291"/>
                    <a:pt x="19790" y="245291"/>
                  </a:cubicBezTo>
                  <a:cubicBezTo>
                    <a:pt x="28549" y="245066"/>
                    <a:pt x="36117" y="239108"/>
                    <a:pt x="38392" y="230646"/>
                  </a:cubicBezTo>
                  <a:lnTo>
                    <a:pt x="58973" y="145485"/>
                  </a:lnTo>
                  <a:lnTo>
                    <a:pt x="58973" y="419308"/>
                  </a:lnTo>
                  <a:lnTo>
                    <a:pt x="97959" y="419308"/>
                  </a:lnTo>
                  <a:lnTo>
                    <a:pt x="97959" y="243114"/>
                  </a:lnTo>
                  <a:lnTo>
                    <a:pt x="117749" y="243114"/>
                  </a:lnTo>
                  <a:lnTo>
                    <a:pt x="117749" y="419308"/>
                  </a:lnTo>
                  <a:lnTo>
                    <a:pt x="156668" y="419308"/>
                  </a:lnTo>
                  <a:lnTo>
                    <a:pt x="156668" y="144231"/>
                  </a:lnTo>
                  <a:lnTo>
                    <a:pt x="163925" y="175235"/>
                  </a:lnTo>
                  <a:cubicBezTo>
                    <a:pt x="164428" y="177378"/>
                    <a:pt x="165852" y="179189"/>
                    <a:pt x="167817" y="180183"/>
                  </a:cubicBezTo>
                  <a:cubicBezTo>
                    <a:pt x="175402" y="186005"/>
                    <a:pt x="184643" y="189262"/>
                    <a:pt x="194203" y="189484"/>
                  </a:cubicBezTo>
                  <a:cubicBezTo>
                    <a:pt x="200427" y="190355"/>
                    <a:pt x="206595" y="187554"/>
                    <a:pt x="210035" y="182294"/>
                  </a:cubicBezTo>
                  <a:lnTo>
                    <a:pt x="250274" y="116328"/>
                  </a:lnTo>
                  <a:cubicBezTo>
                    <a:pt x="252846" y="112272"/>
                    <a:pt x="253811" y="107403"/>
                    <a:pt x="252978" y="102673"/>
                  </a:cubicBezTo>
                  <a:lnTo>
                    <a:pt x="338733" y="16918"/>
                  </a:lnTo>
                  <a:cubicBezTo>
                    <a:pt x="342618" y="13050"/>
                    <a:pt x="342647" y="6771"/>
                    <a:pt x="338799" y="2867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4974C15-E847-D2AC-8D43-4DFAE14A46BD}"/>
                </a:ext>
              </a:extLst>
            </p:cNvPr>
            <p:cNvSpPr/>
            <p:nvPr/>
          </p:nvSpPr>
          <p:spPr>
            <a:xfrm>
              <a:off x="7456061" y="3266508"/>
              <a:ext cx="376004" cy="270459"/>
            </a:xfrm>
            <a:custGeom>
              <a:avLst/>
              <a:gdLst>
                <a:gd name="connsiteX0" fmla="*/ 349618 w 376004"/>
                <a:gd name="connsiteY0" fmla="*/ 0 h 270459"/>
                <a:gd name="connsiteX1" fmla="*/ 26386 w 376004"/>
                <a:gd name="connsiteY1" fmla="*/ 0 h 270459"/>
                <a:gd name="connsiteX2" fmla="*/ 0 w 376004"/>
                <a:gd name="connsiteY2" fmla="*/ 26386 h 270459"/>
                <a:gd name="connsiteX3" fmla="*/ 0 w 376004"/>
                <a:gd name="connsiteY3" fmla="*/ 50134 h 270459"/>
                <a:gd name="connsiteX4" fmla="*/ 26386 w 376004"/>
                <a:gd name="connsiteY4" fmla="*/ 65966 h 270459"/>
                <a:gd name="connsiteX5" fmla="*/ 26386 w 376004"/>
                <a:gd name="connsiteY5" fmla="*/ 26386 h 270459"/>
                <a:gd name="connsiteX6" fmla="*/ 349618 w 376004"/>
                <a:gd name="connsiteY6" fmla="*/ 26386 h 270459"/>
                <a:gd name="connsiteX7" fmla="*/ 349618 w 376004"/>
                <a:gd name="connsiteY7" fmla="*/ 244073 h 270459"/>
                <a:gd name="connsiteX8" fmla="*/ 124477 w 376004"/>
                <a:gd name="connsiteY8" fmla="*/ 244073 h 270459"/>
                <a:gd name="connsiteX9" fmla="*/ 108382 w 376004"/>
                <a:gd name="connsiteY9" fmla="*/ 270459 h 270459"/>
                <a:gd name="connsiteX10" fmla="*/ 349618 w 376004"/>
                <a:gd name="connsiteY10" fmla="*/ 270459 h 270459"/>
                <a:gd name="connsiteX11" fmla="*/ 376004 w 376004"/>
                <a:gd name="connsiteY11" fmla="*/ 244073 h 270459"/>
                <a:gd name="connsiteX12" fmla="*/ 376004 w 376004"/>
                <a:gd name="connsiteY12" fmla="*/ 26386 h 270459"/>
                <a:gd name="connsiteX13" fmla="*/ 349618 w 376004"/>
                <a:gd name="connsiteY13" fmla="*/ 0 h 270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6004" h="270459">
                  <a:moveTo>
                    <a:pt x="349618" y="0"/>
                  </a:moveTo>
                  <a:lnTo>
                    <a:pt x="26386" y="0"/>
                  </a:lnTo>
                  <a:cubicBezTo>
                    <a:pt x="11814" y="0"/>
                    <a:pt x="0" y="11814"/>
                    <a:pt x="0" y="26386"/>
                  </a:cubicBezTo>
                  <a:lnTo>
                    <a:pt x="0" y="50134"/>
                  </a:lnTo>
                  <a:cubicBezTo>
                    <a:pt x="10086" y="52879"/>
                    <a:pt x="19217" y="58358"/>
                    <a:pt x="26386" y="65966"/>
                  </a:cubicBezTo>
                  <a:lnTo>
                    <a:pt x="26386" y="26386"/>
                  </a:lnTo>
                  <a:lnTo>
                    <a:pt x="349618" y="26386"/>
                  </a:lnTo>
                  <a:lnTo>
                    <a:pt x="349618" y="244073"/>
                  </a:lnTo>
                  <a:lnTo>
                    <a:pt x="124477" y="244073"/>
                  </a:lnTo>
                  <a:lnTo>
                    <a:pt x="108382" y="270459"/>
                  </a:lnTo>
                  <a:lnTo>
                    <a:pt x="349618" y="270459"/>
                  </a:lnTo>
                  <a:cubicBezTo>
                    <a:pt x="364190" y="270459"/>
                    <a:pt x="376004" y="258645"/>
                    <a:pt x="376004" y="244073"/>
                  </a:cubicBezTo>
                  <a:lnTo>
                    <a:pt x="376004" y="26386"/>
                  </a:lnTo>
                  <a:cubicBezTo>
                    <a:pt x="376004" y="11814"/>
                    <a:pt x="364190" y="0"/>
                    <a:pt x="349618" y="0"/>
                  </a:cubicBez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FD64A65-86E7-A182-550F-712205348C6E}"/>
              </a:ext>
            </a:extLst>
          </p:cNvPr>
          <p:cNvGrpSpPr/>
          <p:nvPr/>
        </p:nvGrpSpPr>
        <p:grpSpPr>
          <a:xfrm>
            <a:off x="6874786" y="3237148"/>
            <a:ext cx="403586" cy="516592"/>
            <a:chOff x="6807086" y="3123079"/>
            <a:chExt cx="595312" cy="762000"/>
          </a:xfrm>
          <a:solidFill>
            <a:srgbClr val="3D51D5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59BA9C-A721-1AE9-EBF4-8E9FD74476A4}"/>
                </a:ext>
              </a:extLst>
            </p:cNvPr>
            <p:cNvSpPr/>
            <p:nvPr/>
          </p:nvSpPr>
          <p:spPr>
            <a:xfrm>
              <a:off x="6807086" y="3408829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A3CD3A0-5A3F-8061-457C-E50A208E58E1}"/>
                </a:ext>
              </a:extLst>
            </p:cNvPr>
            <p:cNvSpPr/>
            <p:nvPr/>
          </p:nvSpPr>
          <p:spPr>
            <a:xfrm>
              <a:off x="6998538" y="3123079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31E0C79-F9BC-A5E1-813C-50E980AE705C}"/>
                </a:ext>
              </a:extLst>
            </p:cNvPr>
            <p:cNvSpPr/>
            <p:nvPr/>
          </p:nvSpPr>
          <p:spPr>
            <a:xfrm>
              <a:off x="7102361" y="3178324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D6570C4-4C6F-BACC-9B92-9D0D304A721D}"/>
                </a:ext>
              </a:extLst>
            </p:cNvPr>
            <p:cNvSpPr/>
            <p:nvPr/>
          </p:nvSpPr>
          <p:spPr>
            <a:xfrm>
              <a:off x="6903289" y="3177371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8457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04</a:t>
            </a:r>
            <a:endParaRPr lang="zh-CN" altLang="en-US" sz="4000" dirty="0"/>
          </a:p>
        </p:txBody>
      </p:sp>
      <p:sp>
        <p:nvSpPr>
          <p:cNvPr id="2" name="任意多边形 4">
            <a:extLst>
              <a:ext uri="{FF2B5EF4-FFF2-40B4-BE49-F238E27FC236}">
                <a16:creationId xmlns:a16="http://schemas.microsoft.com/office/drawing/2014/main" id="{28E2F1BC-657A-5513-D910-A4AA82AA08FD}"/>
              </a:ext>
            </a:extLst>
          </p:cNvPr>
          <p:cNvSpPr>
            <a:spLocks/>
          </p:cNvSpPr>
          <p:nvPr/>
        </p:nvSpPr>
        <p:spPr bwMode="auto">
          <a:xfrm>
            <a:off x="1433191" y="2530544"/>
            <a:ext cx="9148760" cy="1587"/>
          </a:xfrm>
          <a:custGeom>
            <a:avLst/>
            <a:gdLst>
              <a:gd name="T0" fmla="*/ 0 w 8374743"/>
              <a:gd name="T1" fmla="*/ 0 h 1349828"/>
              <a:gd name="T2" fmla="*/ 0 w 8374743"/>
              <a:gd name="T3" fmla="*/ 2 h 1349828"/>
              <a:gd name="T4" fmla="*/ 10004727 w 8374743"/>
              <a:gd name="T5" fmla="*/ 2 h 1349828"/>
              <a:gd name="T6" fmla="*/ 0 60000 65536"/>
              <a:gd name="T7" fmla="*/ 0 60000 65536"/>
              <a:gd name="T8" fmla="*/ 0 60000 65536"/>
              <a:gd name="T9" fmla="*/ 0 w 8374743"/>
              <a:gd name="T10" fmla="*/ 0 h 1349828"/>
              <a:gd name="T11" fmla="*/ 8374743 w 8374743"/>
              <a:gd name="T12" fmla="*/ 1349828 h 13498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374743" h="1349828">
                <a:moveTo>
                  <a:pt x="0" y="0"/>
                </a:moveTo>
                <a:lnTo>
                  <a:pt x="0" y="1349828"/>
                </a:lnTo>
                <a:lnTo>
                  <a:pt x="8374743" y="1349828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  <a:headEnd type="oval" w="med" len="med"/>
            <a:tailEnd type="oval" w="med" len="med"/>
          </a:ln>
        </p:spPr>
        <p:txBody>
          <a:bodyPr lIns="121913" tIns="60956" rIns="121913" bIns="60956" anchor="ctr"/>
          <a:lstStyle/>
          <a:p>
            <a:endParaRPr lang="zh-CN" altLang="en-US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椭圆 6">
            <a:extLst>
              <a:ext uri="{FF2B5EF4-FFF2-40B4-BE49-F238E27FC236}">
                <a16:creationId xmlns:a16="http://schemas.microsoft.com/office/drawing/2014/main" id="{F48E27E0-54B7-33B6-5B16-ECE2AD2D9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0488" y="2435344"/>
            <a:ext cx="179295" cy="17770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33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椭圆形标注 7">
            <a:extLst>
              <a:ext uri="{FF2B5EF4-FFF2-40B4-BE49-F238E27FC236}">
                <a16:creationId xmlns:a16="http://schemas.microsoft.com/office/drawing/2014/main" id="{177A0A54-C201-976A-2ECC-CF38A46F906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512127" y="1684847"/>
            <a:ext cx="720350" cy="493456"/>
          </a:xfrm>
          <a:prstGeom prst="wedgeEllipseCallout">
            <a:avLst>
              <a:gd name="adj1" fmla="val -27065"/>
              <a:gd name="adj2" fmla="val 71625"/>
            </a:avLst>
          </a:prstGeom>
          <a:solidFill>
            <a:srgbClr val="3D51D5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A35EEC6D-C170-3AB5-FF3A-5B94D8E91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351" y="2690798"/>
            <a:ext cx="1773901" cy="2746533"/>
          </a:xfrm>
          <a:custGeom>
            <a:avLst/>
            <a:gdLst>
              <a:gd name="T0" fmla="*/ 1570696 w 1293018"/>
              <a:gd name="T1" fmla="*/ 0 h 2000700"/>
              <a:gd name="T2" fmla="*/ 1714058 w 1293018"/>
              <a:gd name="T3" fmla="*/ 247494 h 2000700"/>
              <a:gd name="T4" fmla="*/ 2189331 w 1293018"/>
              <a:gd name="T5" fmla="*/ 247494 h 2000700"/>
              <a:gd name="T6" fmla="*/ 2436164 w 1293018"/>
              <a:gd name="T7" fmla="*/ 494643 h 2000700"/>
              <a:gd name="T8" fmla="*/ 2436164 w 1293018"/>
              <a:gd name="T9" fmla="*/ 3527180 h 2000700"/>
              <a:gd name="T10" fmla="*/ 2189331 w 1293018"/>
              <a:gd name="T11" fmla="*/ 3774329 h 2000700"/>
              <a:gd name="T12" fmla="*/ 246833 w 1293018"/>
              <a:gd name="T13" fmla="*/ 3774329 h 2000700"/>
              <a:gd name="T14" fmla="*/ 0 w 1293018"/>
              <a:gd name="T15" fmla="*/ 3527180 h 2000700"/>
              <a:gd name="T16" fmla="*/ 0 w 1293018"/>
              <a:gd name="T17" fmla="*/ 494643 h 2000700"/>
              <a:gd name="T18" fmla="*/ 246833 w 1293018"/>
              <a:gd name="T19" fmla="*/ 247494 h 2000700"/>
              <a:gd name="T20" fmla="*/ 1427331 w 1293018"/>
              <a:gd name="T21" fmla="*/ 247494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3D51D5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600" kern="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椭圆 10">
            <a:extLst>
              <a:ext uri="{FF2B5EF4-FFF2-40B4-BE49-F238E27FC236}">
                <a16:creationId xmlns:a16="http://schemas.microsoft.com/office/drawing/2014/main" id="{B43658AF-07D3-C465-52B6-93D580104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6006" y="2435344"/>
            <a:ext cx="179294" cy="17770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33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形标注 11">
            <a:extLst>
              <a:ext uri="{FF2B5EF4-FFF2-40B4-BE49-F238E27FC236}">
                <a16:creationId xmlns:a16="http://schemas.microsoft.com/office/drawing/2014/main" id="{C65BFD59-B8ED-ABD5-E92D-1BE2B68E80B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62070" y="1684847"/>
            <a:ext cx="720350" cy="493456"/>
          </a:xfrm>
          <a:prstGeom prst="wedgeEllipseCallout">
            <a:avLst>
              <a:gd name="adj1" fmla="val -27065"/>
              <a:gd name="adj2" fmla="val 71625"/>
            </a:avLst>
          </a:prstGeom>
          <a:solidFill>
            <a:srgbClr val="D2DAF5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任意多边形 12">
            <a:extLst>
              <a:ext uri="{FF2B5EF4-FFF2-40B4-BE49-F238E27FC236}">
                <a16:creationId xmlns:a16="http://schemas.microsoft.com/office/drawing/2014/main" id="{FDD196C8-74BF-447B-1A73-BFFB0E557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294" y="2690798"/>
            <a:ext cx="1773901" cy="2746533"/>
          </a:xfrm>
          <a:custGeom>
            <a:avLst/>
            <a:gdLst>
              <a:gd name="T0" fmla="*/ 1570696 w 1293018"/>
              <a:gd name="T1" fmla="*/ 0 h 2000700"/>
              <a:gd name="T2" fmla="*/ 1714058 w 1293018"/>
              <a:gd name="T3" fmla="*/ 247494 h 2000700"/>
              <a:gd name="T4" fmla="*/ 2189331 w 1293018"/>
              <a:gd name="T5" fmla="*/ 247494 h 2000700"/>
              <a:gd name="T6" fmla="*/ 2436164 w 1293018"/>
              <a:gd name="T7" fmla="*/ 494643 h 2000700"/>
              <a:gd name="T8" fmla="*/ 2436164 w 1293018"/>
              <a:gd name="T9" fmla="*/ 3527180 h 2000700"/>
              <a:gd name="T10" fmla="*/ 2189331 w 1293018"/>
              <a:gd name="T11" fmla="*/ 3774329 h 2000700"/>
              <a:gd name="T12" fmla="*/ 246833 w 1293018"/>
              <a:gd name="T13" fmla="*/ 3774329 h 2000700"/>
              <a:gd name="T14" fmla="*/ 0 w 1293018"/>
              <a:gd name="T15" fmla="*/ 3527180 h 2000700"/>
              <a:gd name="T16" fmla="*/ 0 w 1293018"/>
              <a:gd name="T17" fmla="*/ 494643 h 2000700"/>
              <a:gd name="T18" fmla="*/ 246833 w 1293018"/>
              <a:gd name="T19" fmla="*/ 247494 h 2000700"/>
              <a:gd name="T20" fmla="*/ 1427331 w 1293018"/>
              <a:gd name="T21" fmla="*/ 247494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D2DAF5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4">
            <a:extLst>
              <a:ext uri="{FF2B5EF4-FFF2-40B4-BE49-F238E27FC236}">
                <a16:creationId xmlns:a16="http://schemas.microsoft.com/office/drawing/2014/main" id="{E3A1CF24-38FF-85F1-8B28-E53F39C0E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147" y="2435344"/>
            <a:ext cx="179294" cy="17770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33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椭圆形标注 15">
            <a:extLst>
              <a:ext uri="{FF2B5EF4-FFF2-40B4-BE49-F238E27FC236}">
                <a16:creationId xmlns:a16="http://schemas.microsoft.com/office/drawing/2014/main" id="{73448559-60C3-1F94-82D5-39CAD104BE4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792972" y="1684847"/>
            <a:ext cx="718763" cy="493456"/>
          </a:xfrm>
          <a:prstGeom prst="wedgeEllipseCallout">
            <a:avLst>
              <a:gd name="adj1" fmla="val -27065"/>
              <a:gd name="adj2" fmla="val 71625"/>
            </a:avLst>
          </a:prstGeom>
          <a:solidFill>
            <a:srgbClr val="3D51D5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任意多边形 16">
            <a:extLst>
              <a:ext uri="{FF2B5EF4-FFF2-40B4-BE49-F238E27FC236}">
                <a16:creationId xmlns:a16="http://schemas.microsoft.com/office/drawing/2014/main" id="{8860D45E-87F8-86DE-0A57-F4AC35604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609" y="2690798"/>
            <a:ext cx="1775488" cy="2746533"/>
          </a:xfrm>
          <a:custGeom>
            <a:avLst/>
            <a:gdLst>
              <a:gd name="T0" fmla="*/ 1573508 w 1293018"/>
              <a:gd name="T1" fmla="*/ 0 h 2000700"/>
              <a:gd name="T2" fmla="*/ 1717126 w 1293018"/>
              <a:gd name="T3" fmla="*/ 247494 h 2000700"/>
              <a:gd name="T4" fmla="*/ 2193250 w 1293018"/>
              <a:gd name="T5" fmla="*/ 247494 h 2000700"/>
              <a:gd name="T6" fmla="*/ 2440525 w 1293018"/>
              <a:gd name="T7" fmla="*/ 494643 h 2000700"/>
              <a:gd name="T8" fmla="*/ 2440525 w 1293018"/>
              <a:gd name="T9" fmla="*/ 3527180 h 2000700"/>
              <a:gd name="T10" fmla="*/ 2193250 w 1293018"/>
              <a:gd name="T11" fmla="*/ 3774329 h 2000700"/>
              <a:gd name="T12" fmla="*/ 247275 w 1293018"/>
              <a:gd name="T13" fmla="*/ 3774329 h 2000700"/>
              <a:gd name="T14" fmla="*/ 0 w 1293018"/>
              <a:gd name="T15" fmla="*/ 3527180 h 2000700"/>
              <a:gd name="T16" fmla="*/ 0 w 1293018"/>
              <a:gd name="T17" fmla="*/ 494643 h 2000700"/>
              <a:gd name="T18" fmla="*/ 247275 w 1293018"/>
              <a:gd name="T19" fmla="*/ 247494 h 2000700"/>
              <a:gd name="T20" fmla="*/ 1429887 w 1293018"/>
              <a:gd name="T21" fmla="*/ 247494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3D51D5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600" kern="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6" name="椭圆 18">
            <a:extLst>
              <a:ext uri="{FF2B5EF4-FFF2-40B4-BE49-F238E27FC236}">
                <a16:creationId xmlns:a16="http://schemas.microsoft.com/office/drawing/2014/main" id="{721074AD-308E-E821-B28D-65E3D854D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1463" y="2435344"/>
            <a:ext cx="179294" cy="17770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333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形标注 19">
            <a:extLst>
              <a:ext uri="{FF2B5EF4-FFF2-40B4-BE49-F238E27FC236}">
                <a16:creationId xmlns:a16="http://schemas.microsoft.com/office/drawing/2014/main" id="{3FD91C6B-CFE5-0111-C7EB-12D864559FC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28634" y="1684847"/>
            <a:ext cx="720350" cy="493456"/>
          </a:xfrm>
          <a:prstGeom prst="wedgeEllipseCallout">
            <a:avLst>
              <a:gd name="adj1" fmla="val -27065"/>
              <a:gd name="adj2" fmla="val 71625"/>
            </a:avLst>
          </a:prstGeom>
          <a:solidFill>
            <a:srgbClr val="D2DAF5"/>
          </a:solidFill>
          <a:ln>
            <a:noFill/>
          </a:ln>
        </p:spPr>
        <p:txBody>
          <a:bodyPr lIns="0" tIns="0" rIns="0" b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任意多边形 20">
            <a:extLst>
              <a:ext uri="{FF2B5EF4-FFF2-40B4-BE49-F238E27FC236}">
                <a16:creationId xmlns:a16="http://schemas.microsoft.com/office/drawing/2014/main" id="{2A133688-5C76-0DDF-5902-AB3296D10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5512" y="2690798"/>
            <a:ext cx="1773901" cy="2746533"/>
          </a:xfrm>
          <a:custGeom>
            <a:avLst/>
            <a:gdLst>
              <a:gd name="T0" fmla="*/ 1570696 w 1293018"/>
              <a:gd name="T1" fmla="*/ 0 h 2000700"/>
              <a:gd name="T2" fmla="*/ 1714058 w 1293018"/>
              <a:gd name="T3" fmla="*/ 247494 h 2000700"/>
              <a:gd name="T4" fmla="*/ 2189331 w 1293018"/>
              <a:gd name="T5" fmla="*/ 247494 h 2000700"/>
              <a:gd name="T6" fmla="*/ 2436164 w 1293018"/>
              <a:gd name="T7" fmla="*/ 494643 h 2000700"/>
              <a:gd name="T8" fmla="*/ 2436164 w 1293018"/>
              <a:gd name="T9" fmla="*/ 3527180 h 2000700"/>
              <a:gd name="T10" fmla="*/ 2189331 w 1293018"/>
              <a:gd name="T11" fmla="*/ 3774329 h 2000700"/>
              <a:gd name="T12" fmla="*/ 246833 w 1293018"/>
              <a:gd name="T13" fmla="*/ 3774329 h 2000700"/>
              <a:gd name="T14" fmla="*/ 0 w 1293018"/>
              <a:gd name="T15" fmla="*/ 3527180 h 2000700"/>
              <a:gd name="T16" fmla="*/ 0 w 1293018"/>
              <a:gd name="T17" fmla="*/ 494643 h 2000700"/>
              <a:gd name="T18" fmla="*/ 246833 w 1293018"/>
              <a:gd name="T19" fmla="*/ 247494 h 2000700"/>
              <a:gd name="T20" fmla="*/ 1427331 w 1293018"/>
              <a:gd name="T21" fmla="*/ 247494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D2DAF5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2AF42C6-E025-D90E-AE0E-1B67ADE6996D}"/>
              </a:ext>
            </a:extLst>
          </p:cNvPr>
          <p:cNvGrpSpPr/>
          <p:nvPr/>
        </p:nvGrpSpPr>
        <p:grpSpPr>
          <a:xfrm>
            <a:off x="2219557" y="3469414"/>
            <a:ext cx="1305488" cy="1483620"/>
            <a:chOff x="298262" y="1931934"/>
            <a:chExt cx="1305488" cy="14836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E862E29-DE4E-E2DB-359F-D6AAD0BDF9C9}"/>
                </a:ext>
              </a:extLst>
            </p:cNvPr>
            <p:cNvSpPr txBox="1"/>
            <p:nvPr/>
          </p:nvSpPr>
          <p:spPr>
            <a:xfrm>
              <a:off x="307281" y="2190603"/>
              <a:ext cx="129646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CD97F7-A0D5-168C-6181-2DCA822E9904}"/>
                </a:ext>
              </a:extLst>
            </p:cNvPr>
            <p:cNvSpPr txBox="1"/>
            <p:nvPr/>
          </p:nvSpPr>
          <p:spPr>
            <a:xfrm>
              <a:off x="298262" y="1931934"/>
              <a:ext cx="13054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F787BBE-BDC3-E88F-260B-4BB9D0407FE7}"/>
              </a:ext>
            </a:extLst>
          </p:cNvPr>
          <p:cNvGrpSpPr/>
          <p:nvPr/>
        </p:nvGrpSpPr>
        <p:grpSpPr>
          <a:xfrm>
            <a:off x="4391398" y="3450364"/>
            <a:ext cx="1243346" cy="1483620"/>
            <a:chOff x="333842" y="1931934"/>
            <a:chExt cx="1243346" cy="14836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0EE994E-2203-3EE1-EE3B-7625A16D1FC6}"/>
                </a:ext>
              </a:extLst>
            </p:cNvPr>
            <p:cNvSpPr txBox="1"/>
            <p:nvPr/>
          </p:nvSpPr>
          <p:spPr>
            <a:xfrm>
              <a:off x="333842" y="2190603"/>
              <a:ext cx="1243346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C3DEC5C-6CB9-01A8-E2CD-5B8D0656CC7F}"/>
                </a:ext>
              </a:extLst>
            </p:cNvPr>
            <p:cNvSpPr txBox="1"/>
            <p:nvPr/>
          </p:nvSpPr>
          <p:spPr>
            <a:xfrm>
              <a:off x="333842" y="1931934"/>
              <a:ext cx="12343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E130A87-427B-FF88-B536-5B255F73337E}"/>
              </a:ext>
            </a:extLst>
          </p:cNvPr>
          <p:cNvGrpSpPr/>
          <p:nvPr/>
        </p:nvGrpSpPr>
        <p:grpSpPr>
          <a:xfrm>
            <a:off x="6499609" y="3469414"/>
            <a:ext cx="1305488" cy="1483620"/>
            <a:chOff x="298262" y="1931934"/>
            <a:chExt cx="1305488" cy="14836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A494761-B552-7BE5-1F8A-49A374B42A98}"/>
                </a:ext>
              </a:extLst>
            </p:cNvPr>
            <p:cNvSpPr txBox="1"/>
            <p:nvPr/>
          </p:nvSpPr>
          <p:spPr>
            <a:xfrm>
              <a:off x="307281" y="2190603"/>
              <a:ext cx="129646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ACB37BA-EDFC-C61B-97A2-1762FC9216AF}"/>
                </a:ext>
              </a:extLst>
            </p:cNvPr>
            <p:cNvSpPr txBox="1"/>
            <p:nvPr/>
          </p:nvSpPr>
          <p:spPr>
            <a:xfrm>
              <a:off x="298262" y="1931934"/>
              <a:ext cx="13054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E41C1EF-94CC-8DDB-78F1-88A3D3579FB6}"/>
              </a:ext>
            </a:extLst>
          </p:cNvPr>
          <p:cNvGrpSpPr/>
          <p:nvPr/>
        </p:nvGrpSpPr>
        <p:grpSpPr>
          <a:xfrm>
            <a:off x="8660789" y="3450364"/>
            <a:ext cx="1243346" cy="1483620"/>
            <a:chOff x="333842" y="1931934"/>
            <a:chExt cx="1243346" cy="14836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B92B215-78B8-EE2E-EA9B-95C57023D0F6}"/>
                </a:ext>
              </a:extLst>
            </p:cNvPr>
            <p:cNvSpPr txBox="1"/>
            <p:nvPr/>
          </p:nvSpPr>
          <p:spPr>
            <a:xfrm>
              <a:off x="333842" y="2190603"/>
              <a:ext cx="1243346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EF4D95C-7628-EAF8-B7D2-E4DC6C1CB9A4}"/>
                </a:ext>
              </a:extLst>
            </p:cNvPr>
            <p:cNvSpPr txBox="1"/>
            <p:nvPr/>
          </p:nvSpPr>
          <p:spPr>
            <a:xfrm>
              <a:off x="333842" y="1931934"/>
              <a:ext cx="12343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5899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2119313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3231979" y="652871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725714" y="749301"/>
            <a:ext cx="3509806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652BF76F-E1EC-DA07-C43F-48768E997A95}"/>
              </a:ext>
            </a:extLst>
          </p:cNvPr>
          <p:cNvSpPr/>
          <p:nvPr/>
        </p:nvSpPr>
        <p:spPr>
          <a:xfrm>
            <a:off x="5346357" y="308481"/>
            <a:ext cx="6250558" cy="6241038"/>
          </a:xfrm>
          <a:prstGeom prst="arc">
            <a:avLst>
              <a:gd name="adj1" fmla="val 15623225"/>
              <a:gd name="adj2" fmla="val 8854787"/>
            </a:avLst>
          </a:prstGeom>
          <a:ln w="12700" cap="rnd" cmpd="sng" algn="ctr">
            <a:gradFill flip="none" rotWithShape="1">
              <a:gsLst>
                <a:gs pos="0">
                  <a:srgbClr val="3D51D5"/>
                </a:gs>
                <a:gs pos="100000">
                  <a:srgbClr val="D2DAF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32D209F9-D816-22EB-4ED4-0681029D3EF4}"/>
              </a:ext>
            </a:extLst>
          </p:cNvPr>
          <p:cNvSpPr/>
          <p:nvPr/>
        </p:nvSpPr>
        <p:spPr>
          <a:xfrm>
            <a:off x="6434929" y="1424569"/>
            <a:ext cx="4073414" cy="4008864"/>
          </a:xfrm>
          <a:prstGeom prst="arc">
            <a:avLst>
              <a:gd name="adj1" fmla="val 13717665"/>
              <a:gd name="adj2" fmla="val 7530227"/>
            </a:avLst>
          </a:prstGeom>
          <a:ln w="63500" cap="rnd" cmpd="sng" algn="ctr">
            <a:gradFill flip="none" rotWithShape="1">
              <a:gsLst>
                <a:gs pos="100000">
                  <a:srgbClr val="3D51D5"/>
                </a:gs>
                <a:gs pos="0">
                  <a:srgbClr val="D2DAF5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A8D956E-1FA2-A308-0F86-AE11088094C0}"/>
              </a:ext>
            </a:extLst>
          </p:cNvPr>
          <p:cNvSpPr/>
          <p:nvPr/>
        </p:nvSpPr>
        <p:spPr>
          <a:xfrm>
            <a:off x="5991225" y="904875"/>
            <a:ext cx="5048250" cy="5048250"/>
          </a:xfrm>
          <a:prstGeom prst="arc">
            <a:avLst>
              <a:gd name="adj1" fmla="val 13871393"/>
              <a:gd name="adj2" fmla="val 7666723"/>
            </a:avLst>
          </a:prstGeom>
          <a:ln w="381000" cap="rnd">
            <a:gradFill>
              <a:gsLst>
                <a:gs pos="9000">
                  <a:srgbClr val="3D51D5"/>
                </a:gs>
                <a:gs pos="100000">
                  <a:srgbClr val="D2DAF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48A8D24-0CD0-7B49-3F5F-A5C93546812B}"/>
              </a:ext>
            </a:extLst>
          </p:cNvPr>
          <p:cNvSpPr/>
          <p:nvPr/>
        </p:nvSpPr>
        <p:spPr>
          <a:xfrm>
            <a:off x="0" y="2009775"/>
            <a:ext cx="10106026" cy="2838450"/>
          </a:xfrm>
          <a:custGeom>
            <a:avLst/>
            <a:gdLst>
              <a:gd name="connsiteX0" fmla="*/ 0 w 10106026"/>
              <a:gd name="connsiteY0" fmla="*/ 0 h 2838450"/>
              <a:gd name="connsiteX1" fmla="*/ 8686801 w 10106026"/>
              <a:gd name="connsiteY1" fmla="*/ 0 h 2838450"/>
              <a:gd name="connsiteX2" fmla="*/ 10106026 w 10106026"/>
              <a:gd name="connsiteY2" fmla="*/ 1419225 h 2838450"/>
              <a:gd name="connsiteX3" fmla="*/ 8686801 w 10106026"/>
              <a:gd name="connsiteY3" fmla="*/ 2838450 h 2838450"/>
              <a:gd name="connsiteX4" fmla="*/ 0 w 10106026"/>
              <a:gd name="connsiteY4" fmla="*/ 2838450 h 283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026" h="2838450">
                <a:moveTo>
                  <a:pt x="0" y="0"/>
                </a:moveTo>
                <a:lnTo>
                  <a:pt x="8686801" y="0"/>
                </a:lnTo>
                <a:cubicBezTo>
                  <a:pt x="9470617" y="0"/>
                  <a:pt x="10106026" y="635409"/>
                  <a:pt x="10106026" y="1419225"/>
                </a:cubicBezTo>
                <a:cubicBezTo>
                  <a:pt x="10106026" y="2203041"/>
                  <a:pt x="9470617" y="2838450"/>
                  <a:pt x="8686801" y="2838450"/>
                </a:cubicBezTo>
                <a:lnTo>
                  <a:pt x="0" y="2838450"/>
                </a:lnTo>
                <a:close/>
              </a:path>
            </a:pathLst>
          </a:cu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7015F5A-82C3-5C52-ADAB-DB3212E08D08}"/>
              </a:ext>
            </a:extLst>
          </p:cNvPr>
          <p:cNvSpPr txBox="1"/>
          <p:nvPr/>
        </p:nvSpPr>
        <p:spPr>
          <a:xfrm>
            <a:off x="1537091" y="2695752"/>
            <a:ext cx="64764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  <a:r>
              <a:rPr lang="en-US" altLang="zh-CN" sz="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3DC7B9E-56D0-9C0A-8065-378500353393}"/>
              </a:ext>
            </a:extLst>
          </p:cNvPr>
          <p:cNvGrpSpPr/>
          <p:nvPr/>
        </p:nvGrpSpPr>
        <p:grpSpPr>
          <a:xfrm>
            <a:off x="1537091" y="5187770"/>
            <a:ext cx="4481054" cy="342544"/>
            <a:chOff x="4289813" y="5868701"/>
            <a:chExt cx="2419015" cy="34254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FBA765-C10A-77A3-BB9E-34928A6823C6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1EF951A-F9DA-173E-C157-344B456BEFA5}"/>
                </a:ext>
              </a:extLst>
            </p:cNvPr>
            <p:cNvSpPr txBox="1"/>
            <p:nvPr/>
          </p:nvSpPr>
          <p:spPr>
            <a:xfrm>
              <a:off x="5610216" y="5872691"/>
              <a:ext cx="1098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2023.06.27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7BB46E-0466-C38C-AAB9-70074CC38D9A}"/>
              </a:ext>
            </a:extLst>
          </p:cNvPr>
          <p:cNvSpPr txBox="1"/>
          <p:nvPr/>
        </p:nvSpPr>
        <p:spPr>
          <a:xfrm>
            <a:off x="2078104" y="3801984"/>
            <a:ext cx="5479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工作计划 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述职报告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3379522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610849" y="5545206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3881438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2451655" y="909033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493486" y="191462"/>
            <a:ext cx="296747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DF8C9E-B099-E6F8-7ECE-5AC5233FC0F4}"/>
              </a:ext>
            </a:extLst>
          </p:cNvPr>
          <p:cNvSpPr txBox="1"/>
          <p:nvPr/>
        </p:nvSpPr>
        <p:spPr>
          <a:xfrm>
            <a:off x="1600759" y="2432578"/>
            <a:ext cx="18989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5D81BB-9F55-C07E-A33A-95997D889A7D}"/>
              </a:ext>
            </a:extLst>
          </p:cNvPr>
          <p:cNvGrpSpPr/>
          <p:nvPr/>
        </p:nvGrpSpPr>
        <p:grpSpPr>
          <a:xfrm>
            <a:off x="5906755" y="868026"/>
            <a:ext cx="5129762" cy="5121948"/>
            <a:chOff x="5346357" y="308481"/>
            <a:chExt cx="6250558" cy="6241038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988B73FD-BD66-78D6-6496-0DB4D213FC1C}"/>
                </a:ext>
              </a:extLst>
            </p:cNvPr>
            <p:cNvSpPr/>
            <p:nvPr/>
          </p:nvSpPr>
          <p:spPr>
            <a:xfrm>
              <a:off x="5346357" y="308481"/>
              <a:ext cx="6250558" cy="6241038"/>
            </a:xfrm>
            <a:prstGeom prst="arc">
              <a:avLst>
                <a:gd name="adj1" fmla="val 14936660"/>
                <a:gd name="adj2" fmla="val 8854787"/>
              </a:avLst>
            </a:prstGeom>
            <a:ln w="12700" cap="rnd" cmpd="sng" algn="ctr">
              <a:gradFill flip="none" rotWithShape="1">
                <a:gsLst>
                  <a:gs pos="0">
                    <a:srgbClr val="3D51D5"/>
                  </a:gs>
                  <a:gs pos="10000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C7AE5D22-363A-7F6E-9934-548B0B58B6A5}"/>
                </a:ext>
              </a:extLst>
            </p:cNvPr>
            <p:cNvSpPr/>
            <p:nvPr/>
          </p:nvSpPr>
          <p:spPr>
            <a:xfrm>
              <a:off x="6551982" y="1539768"/>
              <a:ext cx="3839310" cy="3778469"/>
            </a:xfrm>
            <a:prstGeom prst="arc">
              <a:avLst>
                <a:gd name="adj1" fmla="val 16856921"/>
                <a:gd name="adj2" fmla="val 7530227"/>
              </a:avLst>
            </a:prstGeom>
            <a:ln w="63500" cap="rnd" cmpd="sng" algn="ctr">
              <a:gradFill flip="none" rotWithShape="1">
                <a:gsLst>
                  <a:gs pos="100000">
                    <a:srgbClr val="3D51D5"/>
                  </a:gs>
                  <a:gs pos="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82F07445-9FEE-7C5C-B367-D51A4D7A04C2}"/>
                </a:ext>
              </a:extLst>
            </p:cNvPr>
            <p:cNvSpPr/>
            <p:nvPr/>
          </p:nvSpPr>
          <p:spPr>
            <a:xfrm>
              <a:off x="5991225" y="904875"/>
              <a:ext cx="5048250" cy="5048250"/>
            </a:xfrm>
            <a:prstGeom prst="arc">
              <a:avLst>
                <a:gd name="adj1" fmla="val 13776184"/>
                <a:gd name="adj2" fmla="val 8686719"/>
              </a:avLst>
            </a:prstGeom>
            <a:ln w="381000" cap="rnd">
              <a:gradFill>
                <a:gsLst>
                  <a:gs pos="9000">
                    <a:srgbClr val="3D51D5"/>
                  </a:gs>
                  <a:gs pos="100000">
                    <a:srgbClr val="D2DAF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A6993F5-67D8-A0B9-3439-D933AE20B65F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C79B01-CBBF-186F-F5E3-2AADAAFD4FAB}"/>
              </a:ext>
            </a:extLst>
          </p:cNvPr>
          <p:cNvSpPr txBox="1"/>
          <p:nvPr/>
        </p:nvSpPr>
        <p:spPr>
          <a:xfrm>
            <a:off x="6666896" y="1824764"/>
            <a:ext cx="30556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9900" dirty="0">
                <a:solidFill>
                  <a:srgbClr val="3D51D5"/>
                </a:solidFill>
              </a:rPr>
              <a:t>01</a:t>
            </a:r>
            <a:endParaRPr lang="zh-CN" altLang="en-US" sz="19900" dirty="0">
              <a:solidFill>
                <a:srgbClr val="3D51D5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91D11A3-E17D-28F0-B597-18E9B56CF859}"/>
              </a:ext>
            </a:extLst>
          </p:cNvPr>
          <p:cNvSpPr/>
          <p:nvPr/>
        </p:nvSpPr>
        <p:spPr>
          <a:xfrm rot="10800000">
            <a:off x="1055688" y="2277967"/>
            <a:ext cx="2989135" cy="709332"/>
          </a:xfrm>
          <a:custGeom>
            <a:avLst/>
            <a:gdLst>
              <a:gd name="connsiteX0" fmla="*/ 2901171 w 2989135"/>
              <a:gd name="connsiteY0" fmla="*/ 709332 h 709332"/>
              <a:gd name="connsiteX1" fmla="*/ 2603895 w 2989135"/>
              <a:gd name="connsiteY1" fmla="*/ 709332 h 709332"/>
              <a:gd name="connsiteX2" fmla="*/ 2457179 w 2989135"/>
              <a:gd name="connsiteY2" fmla="*/ 709332 h 709332"/>
              <a:gd name="connsiteX3" fmla="*/ 2159903 w 2989135"/>
              <a:gd name="connsiteY3" fmla="*/ 709332 h 709332"/>
              <a:gd name="connsiteX4" fmla="*/ 829479 w 2989135"/>
              <a:gd name="connsiteY4" fmla="*/ 709332 h 709332"/>
              <a:gd name="connsiteX5" fmla="*/ 532203 w 2989135"/>
              <a:gd name="connsiteY5" fmla="*/ 709332 h 709332"/>
              <a:gd name="connsiteX6" fmla="*/ 385240 w 2989135"/>
              <a:gd name="connsiteY6" fmla="*/ 709332 h 709332"/>
              <a:gd name="connsiteX7" fmla="*/ 87964 w 2989135"/>
              <a:gd name="connsiteY7" fmla="*/ 709332 h 709332"/>
              <a:gd name="connsiteX8" fmla="*/ 0 w 2989135"/>
              <a:gd name="connsiteY8" fmla="*/ 621368 h 709332"/>
              <a:gd name="connsiteX9" fmla="*/ 0 w 2989135"/>
              <a:gd name="connsiteY9" fmla="*/ 87964 h 709332"/>
              <a:gd name="connsiteX10" fmla="*/ 87964 w 2989135"/>
              <a:gd name="connsiteY10" fmla="*/ 0 h 709332"/>
              <a:gd name="connsiteX11" fmla="*/ 385240 w 2989135"/>
              <a:gd name="connsiteY11" fmla="*/ 0 h 709332"/>
              <a:gd name="connsiteX12" fmla="*/ 531956 w 2989135"/>
              <a:gd name="connsiteY12" fmla="*/ 0 h 709332"/>
              <a:gd name="connsiteX13" fmla="*/ 829232 w 2989135"/>
              <a:gd name="connsiteY13" fmla="*/ 0 h 709332"/>
              <a:gd name="connsiteX14" fmla="*/ 2159656 w 2989135"/>
              <a:gd name="connsiteY14" fmla="*/ 0 h 709332"/>
              <a:gd name="connsiteX15" fmla="*/ 2456932 w 2989135"/>
              <a:gd name="connsiteY15" fmla="*/ 0 h 709332"/>
              <a:gd name="connsiteX16" fmla="*/ 2603895 w 2989135"/>
              <a:gd name="connsiteY16" fmla="*/ 0 h 709332"/>
              <a:gd name="connsiteX17" fmla="*/ 2901171 w 2989135"/>
              <a:gd name="connsiteY17" fmla="*/ 0 h 709332"/>
              <a:gd name="connsiteX18" fmla="*/ 2989135 w 2989135"/>
              <a:gd name="connsiteY18" fmla="*/ 87964 h 709332"/>
              <a:gd name="connsiteX19" fmla="*/ 2989135 w 2989135"/>
              <a:gd name="connsiteY19" fmla="*/ 621368 h 709332"/>
              <a:gd name="connsiteX20" fmla="*/ 2901171 w 2989135"/>
              <a:gd name="connsiteY20" fmla="*/ 709332 h 70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9135" h="709332">
                <a:moveTo>
                  <a:pt x="2901171" y="709332"/>
                </a:moveTo>
                <a:lnTo>
                  <a:pt x="2603895" y="709332"/>
                </a:lnTo>
                <a:lnTo>
                  <a:pt x="2457179" y="709332"/>
                </a:lnTo>
                <a:lnTo>
                  <a:pt x="2159903" y="709332"/>
                </a:lnTo>
                <a:lnTo>
                  <a:pt x="829479" y="709332"/>
                </a:lnTo>
                <a:lnTo>
                  <a:pt x="532203" y="709332"/>
                </a:lnTo>
                <a:lnTo>
                  <a:pt x="385240" y="709332"/>
                </a:lnTo>
                <a:lnTo>
                  <a:pt x="87964" y="709332"/>
                </a:lnTo>
                <a:cubicBezTo>
                  <a:pt x="39383" y="709332"/>
                  <a:pt x="0" y="669949"/>
                  <a:pt x="0" y="621368"/>
                </a:cubicBezTo>
                <a:lnTo>
                  <a:pt x="0" y="87964"/>
                </a:lnTo>
                <a:cubicBezTo>
                  <a:pt x="0" y="39383"/>
                  <a:pt x="39383" y="0"/>
                  <a:pt x="87964" y="0"/>
                </a:cubicBezTo>
                <a:lnTo>
                  <a:pt x="385240" y="0"/>
                </a:lnTo>
                <a:lnTo>
                  <a:pt x="531956" y="0"/>
                </a:lnTo>
                <a:lnTo>
                  <a:pt x="829232" y="0"/>
                </a:lnTo>
                <a:lnTo>
                  <a:pt x="2159656" y="0"/>
                </a:lnTo>
                <a:lnTo>
                  <a:pt x="2456932" y="0"/>
                </a:lnTo>
                <a:lnTo>
                  <a:pt x="2603895" y="0"/>
                </a:lnTo>
                <a:lnTo>
                  <a:pt x="2901171" y="0"/>
                </a:lnTo>
                <a:cubicBezTo>
                  <a:pt x="2949752" y="0"/>
                  <a:pt x="2989135" y="39383"/>
                  <a:pt x="2989135" y="87964"/>
                </a:cubicBezTo>
                <a:lnTo>
                  <a:pt x="2989135" y="621368"/>
                </a:lnTo>
                <a:cubicBezTo>
                  <a:pt x="2989135" y="669949"/>
                  <a:pt x="2949752" y="709332"/>
                  <a:pt x="2901171" y="709332"/>
                </a:cubicBezTo>
                <a:close/>
              </a:path>
            </a:pathLst>
          </a:custGeom>
          <a:noFill/>
          <a:ln w="25400">
            <a:solidFill>
              <a:srgbClr val="3D51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6B1D36-46C8-0379-02FC-69824C5F4EA1}"/>
              </a:ext>
            </a:extLst>
          </p:cNvPr>
          <p:cNvSpPr txBox="1"/>
          <p:nvPr/>
        </p:nvSpPr>
        <p:spPr>
          <a:xfrm>
            <a:off x="958368" y="3178675"/>
            <a:ext cx="521300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49347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185685" y="235898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  <p:cxnSp>
        <p:nvCxnSpPr>
          <p:cNvPr id="2" name="肘形连接符 4">
            <a:extLst>
              <a:ext uri="{FF2B5EF4-FFF2-40B4-BE49-F238E27FC236}">
                <a16:creationId xmlns:a16="http://schemas.microsoft.com/office/drawing/2014/main" id="{C76B839D-AC96-BAA6-714B-1A3D5C0C869D}"/>
              </a:ext>
            </a:extLst>
          </p:cNvPr>
          <p:cNvCxnSpPr/>
          <p:nvPr/>
        </p:nvCxnSpPr>
        <p:spPr>
          <a:xfrm flipV="1">
            <a:off x="3720355" y="2108935"/>
            <a:ext cx="2908691" cy="757211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肘形连接符 5">
            <a:extLst>
              <a:ext uri="{FF2B5EF4-FFF2-40B4-BE49-F238E27FC236}">
                <a16:creationId xmlns:a16="http://schemas.microsoft.com/office/drawing/2014/main" id="{D9B7E7D6-005A-2532-7689-99AABE99CA29}"/>
              </a:ext>
            </a:extLst>
          </p:cNvPr>
          <p:cNvCxnSpPr/>
          <p:nvPr/>
        </p:nvCxnSpPr>
        <p:spPr>
          <a:xfrm>
            <a:off x="3720357" y="3185645"/>
            <a:ext cx="3095537" cy="812359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ADCCFE47-22B0-5A5E-C14B-B3BC5B8914AA}"/>
              </a:ext>
            </a:extLst>
          </p:cNvPr>
          <p:cNvSpPr/>
          <p:nvPr/>
        </p:nvSpPr>
        <p:spPr>
          <a:xfrm>
            <a:off x="6629045" y="1774614"/>
            <a:ext cx="546792" cy="546935"/>
          </a:xfrm>
          <a:prstGeom prst="ellipse">
            <a:avLst/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9B42B0F5-3D4D-7F16-68D6-58C820E88963}"/>
              </a:ext>
            </a:extLst>
          </p:cNvPr>
          <p:cNvSpPr txBox="1">
            <a:spLocks/>
          </p:cNvSpPr>
          <p:nvPr/>
        </p:nvSpPr>
        <p:spPr>
          <a:xfrm>
            <a:off x="6658169" y="1869188"/>
            <a:ext cx="517671" cy="360041"/>
          </a:xfrm>
          <a:prstGeom prst="rect">
            <a:avLst/>
          </a:prstGeom>
        </p:spPr>
        <p:txBody>
          <a:bodyPr vert="horz" lIns="91412" tIns="45705" rIns="91412" bIns="4570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3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cxnSp>
        <p:nvCxnSpPr>
          <p:cNvPr id="6" name="肘形连接符 8">
            <a:extLst>
              <a:ext uri="{FF2B5EF4-FFF2-40B4-BE49-F238E27FC236}">
                <a16:creationId xmlns:a16="http://schemas.microsoft.com/office/drawing/2014/main" id="{6FBA82F9-B100-6D55-2E8A-FF120ED2E69E}"/>
              </a:ext>
            </a:extLst>
          </p:cNvPr>
          <p:cNvCxnSpPr/>
          <p:nvPr/>
        </p:nvCxnSpPr>
        <p:spPr>
          <a:xfrm flipV="1">
            <a:off x="4339140" y="3096735"/>
            <a:ext cx="3009801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9">
            <a:extLst>
              <a:ext uri="{FF2B5EF4-FFF2-40B4-BE49-F238E27FC236}">
                <a16:creationId xmlns:a16="http://schemas.microsoft.com/office/drawing/2014/main" id="{554E61FB-D287-7496-A0BD-46012AD10F2F}"/>
              </a:ext>
            </a:extLst>
          </p:cNvPr>
          <p:cNvCxnSpPr/>
          <p:nvPr/>
        </p:nvCxnSpPr>
        <p:spPr>
          <a:xfrm>
            <a:off x="4296270" y="4173487"/>
            <a:ext cx="3095537" cy="812359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8A231061-08C2-B1EE-64B1-FC17BABBEB21}"/>
              </a:ext>
            </a:extLst>
          </p:cNvPr>
          <p:cNvSpPr/>
          <p:nvPr/>
        </p:nvSpPr>
        <p:spPr>
          <a:xfrm>
            <a:off x="7348940" y="2782726"/>
            <a:ext cx="546792" cy="546935"/>
          </a:xfrm>
          <a:prstGeom prst="ellipse">
            <a:avLst/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id="{B9667502-1310-980D-A485-7DFA6955E872}"/>
              </a:ext>
            </a:extLst>
          </p:cNvPr>
          <p:cNvSpPr txBox="1">
            <a:spLocks/>
          </p:cNvSpPr>
          <p:nvPr/>
        </p:nvSpPr>
        <p:spPr>
          <a:xfrm>
            <a:off x="7370442" y="2877300"/>
            <a:ext cx="517671" cy="360041"/>
          </a:xfrm>
          <a:prstGeom prst="rect">
            <a:avLst/>
          </a:prstGeom>
        </p:spPr>
        <p:txBody>
          <a:bodyPr vert="horz" lIns="91412" tIns="45705" rIns="91412" bIns="4570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33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BEA8F75-AD53-ACB3-33F6-5CCE3D76459F}"/>
              </a:ext>
            </a:extLst>
          </p:cNvPr>
          <p:cNvSpPr/>
          <p:nvPr/>
        </p:nvSpPr>
        <p:spPr>
          <a:xfrm>
            <a:off x="6557057" y="3689703"/>
            <a:ext cx="546792" cy="546935"/>
          </a:xfrm>
          <a:prstGeom prst="ellipse">
            <a:avLst/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9C569C35-B981-68A9-810B-DFD28FA1F0F0}"/>
              </a:ext>
            </a:extLst>
          </p:cNvPr>
          <p:cNvSpPr txBox="1">
            <a:spLocks/>
          </p:cNvSpPr>
          <p:nvPr/>
        </p:nvSpPr>
        <p:spPr>
          <a:xfrm>
            <a:off x="6578561" y="3784276"/>
            <a:ext cx="517671" cy="360041"/>
          </a:xfrm>
          <a:prstGeom prst="rect">
            <a:avLst/>
          </a:prstGeom>
        </p:spPr>
        <p:txBody>
          <a:bodyPr vert="horz" lIns="91412" tIns="45705" rIns="91412" bIns="4570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33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3B78675-389E-2423-D6AE-CE4E64313CE8}"/>
              </a:ext>
            </a:extLst>
          </p:cNvPr>
          <p:cNvSpPr/>
          <p:nvPr/>
        </p:nvSpPr>
        <p:spPr>
          <a:xfrm>
            <a:off x="7276949" y="4697815"/>
            <a:ext cx="546792" cy="546935"/>
          </a:xfrm>
          <a:prstGeom prst="ellipse">
            <a:avLst/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标题 4">
            <a:extLst>
              <a:ext uri="{FF2B5EF4-FFF2-40B4-BE49-F238E27FC236}">
                <a16:creationId xmlns:a16="http://schemas.microsoft.com/office/drawing/2014/main" id="{8415A6D6-B4C1-34E6-F84C-6921D68DA040}"/>
              </a:ext>
            </a:extLst>
          </p:cNvPr>
          <p:cNvSpPr txBox="1">
            <a:spLocks/>
          </p:cNvSpPr>
          <p:nvPr/>
        </p:nvSpPr>
        <p:spPr>
          <a:xfrm>
            <a:off x="7298453" y="4792386"/>
            <a:ext cx="517671" cy="360041"/>
          </a:xfrm>
          <a:prstGeom prst="rect">
            <a:avLst/>
          </a:prstGeom>
        </p:spPr>
        <p:txBody>
          <a:bodyPr vert="horz" lIns="91412" tIns="45705" rIns="91412" bIns="45705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33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A4516E39-15D1-CA8C-3C7F-15628A726F24}"/>
              </a:ext>
            </a:extLst>
          </p:cNvPr>
          <p:cNvSpPr>
            <a:spLocks/>
          </p:cNvSpPr>
          <p:nvPr/>
        </p:nvSpPr>
        <p:spPr bwMode="auto">
          <a:xfrm flipH="1">
            <a:off x="1632665" y="2393556"/>
            <a:ext cx="2951560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556E29A0-E1A9-7E19-2B45-209263A45227}"/>
              </a:ext>
            </a:extLst>
          </p:cNvPr>
          <p:cNvSpPr>
            <a:spLocks/>
          </p:cNvSpPr>
          <p:nvPr/>
        </p:nvSpPr>
        <p:spPr bwMode="auto">
          <a:xfrm>
            <a:off x="2682562" y="2998181"/>
            <a:ext cx="634177" cy="63434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12" tIns="45705" rIns="91412" bIns="45705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0960234-ED92-5306-D6FC-092855DE72F5}"/>
              </a:ext>
            </a:extLst>
          </p:cNvPr>
          <p:cNvSpPr/>
          <p:nvPr/>
        </p:nvSpPr>
        <p:spPr>
          <a:xfrm>
            <a:off x="2421265" y="3752425"/>
            <a:ext cx="1269972" cy="369294"/>
          </a:xfrm>
          <a:prstGeom prst="rect">
            <a:avLst/>
          </a:prstGeom>
        </p:spPr>
        <p:txBody>
          <a:bodyPr wrap="square" lIns="91401" tIns="45701" rIns="91401" bIns="45701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C6FAA72-A92F-1729-E4D9-4D9AB232F348}"/>
              </a:ext>
            </a:extLst>
          </p:cNvPr>
          <p:cNvGrpSpPr/>
          <p:nvPr/>
        </p:nvGrpSpPr>
        <p:grpSpPr>
          <a:xfrm>
            <a:off x="7214892" y="1676630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B9B175D-706E-5D9E-BD5E-A5A25548F7B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18502D1-34CC-A92E-8CFD-053BDA96B24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61DEF90-532F-D291-6770-9A916485AD9A}"/>
              </a:ext>
            </a:extLst>
          </p:cNvPr>
          <p:cNvGrpSpPr/>
          <p:nvPr/>
        </p:nvGrpSpPr>
        <p:grpSpPr>
          <a:xfrm>
            <a:off x="7214892" y="3611345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F21676-D62E-D8A0-5DAE-13FF42BB41C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B88E73-44B0-5103-F90B-F57B7C4955A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77E4C03-7C40-9FBF-2307-BAABF87C8478}"/>
              </a:ext>
            </a:extLst>
          </p:cNvPr>
          <p:cNvGrpSpPr/>
          <p:nvPr/>
        </p:nvGrpSpPr>
        <p:grpSpPr>
          <a:xfrm>
            <a:off x="7967724" y="2726421"/>
            <a:ext cx="2859096" cy="791122"/>
            <a:chOff x="-94764" y="1931934"/>
            <a:chExt cx="2859096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DCA5D1D-8867-3E7E-3732-E041BAF7386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5AFBFB9-DC26-0483-94CC-CFE6610D45A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08E079-89A9-C77E-E2BB-8F328073211B}"/>
              </a:ext>
            </a:extLst>
          </p:cNvPr>
          <p:cNvGrpSpPr/>
          <p:nvPr/>
        </p:nvGrpSpPr>
        <p:grpSpPr>
          <a:xfrm>
            <a:off x="7967724" y="4590285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C339C6A-69FF-932F-269F-7AA60DB271C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AFC740E-ED22-A035-1290-A103E5EF3DD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7915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CD5EF66-407C-5052-71FB-09FA0A4550DB}"/>
              </a:ext>
            </a:extLst>
          </p:cNvPr>
          <p:cNvSpPr/>
          <p:nvPr/>
        </p:nvSpPr>
        <p:spPr>
          <a:xfrm>
            <a:off x="0" y="3012498"/>
            <a:ext cx="12192000" cy="3228398"/>
          </a:xfrm>
          <a:custGeom>
            <a:avLst/>
            <a:gdLst>
              <a:gd name="connsiteX0" fmla="*/ 1091293 w 12192000"/>
              <a:gd name="connsiteY0" fmla="*/ 0 h 3228398"/>
              <a:gd name="connsiteX1" fmla="*/ 11100708 w 12192000"/>
              <a:gd name="connsiteY1" fmla="*/ 0 h 3228398"/>
              <a:gd name="connsiteX2" fmla="*/ 12185339 w 12192000"/>
              <a:gd name="connsiteY2" fmla="*/ 331309 h 3228398"/>
              <a:gd name="connsiteX3" fmla="*/ 12192000 w 12192000"/>
              <a:gd name="connsiteY3" fmla="*/ 336290 h 3228398"/>
              <a:gd name="connsiteX4" fmla="*/ 12192000 w 12192000"/>
              <a:gd name="connsiteY4" fmla="*/ 3228398 h 3228398"/>
              <a:gd name="connsiteX5" fmla="*/ 0 w 12192000"/>
              <a:gd name="connsiteY5" fmla="*/ 3228398 h 3228398"/>
              <a:gd name="connsiteX6" fmla="*/ 0 w 12192000"/>
              <a:gd name="connsiteY6" fmla="*/ 336291 h 3228398"/>
              <a:gd name="connsiteX7" fmla="*/ 6663 w 12192000"/>
              <a:gd name="connsiteY7" fmla="*/ 331309 h 3228398"/>
              <a:gd name="connsiteX8" fmla="*/ 1091293 w 12192000"/>
              <a:gd name="connsiteY8" fmla="*/ 0 h 32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228398">
                <a:moveTo>
                  <a:pt x="1091293" y="0"/>
                </a:moveTo>
                <a:lnTo>
                  <a:pt x="11100708" y="0"/>
                </a:lnTo>
                <a:cubicBezTo>
                  <a:pt x="11502480" y="0"/>
                  <a:pt x="11875724" y="122138"/>
                  <a:pt x="12185339" y="331309"/>
                </a:cubicBezTo>
                <a:lnTo>
                  <a:pt x="12192000" y="336290"/>
                </a:lnTo>
                <a:lnTo>
                  <a:pt x="12192000" y="3228398"/>
                </a:lnTo>
                <a:lnTo>
                  <a:pt x="0" y="3228398"/>
                </a:lnTo>
                <a:lnTo>
                  <a:pt x="0" y="336291"/>
                </a:lnTo>
                <a:lnTo>
                  <a:pt x="6663" y="331309"/>
                </a:lnTo>
                <a:cubicBezTo>
                  <a:pt x="316277" y="122138"/>
                  <a:pt x="689522" y="0"/>
                  <a:pt x="109129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ap="flat" cmpd="sng">
            <a:noFill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>
              <a:solidFill>
                <a:srgbClr val="F8F8F8"/>
              </a:solidFill>
              <a:cs typeface="+mn-ea"/>
            </a:endParaRPr>
          </a:p>
        </p:txBody>
      </p:sp>
      <p:sp>
        <p:nvSpPr>
          <p:cNvPr id="21" name="任意多边形: 形状 20" descr="D:\51PPT模板网\51pptmoban.com\图片002.jpg">
            <a:extLst>
              <a:ext uri="{FF2B5EF4-FFF2-40B4-BE49-F238E27FC236}">
                <a16:creationId xmlns:a16="http://schemas.microsoft.com/office/drawing/2014/main" id="{AB71ED5E-3832-95B7-0972-7306A1F27098}"/>
              </a:ext>
            </a:extLst>
          </p:cNvPr>
          <p:cNvSpPr/>
          <p:nvPr/>
        </p:nvSpPr>
        <p:spPr>
          <a:xfrm>
            <a:off x="0" y="3629602"/>
            <a:ext cx="12192000" cy="3228398"/>
          </a:xfrm>
          <a:custGeom>
            <a:avLst/>
            <a:gdLst>
              <a:gd name="connsiteX0" fmla="*/ 1091293 w 12192000"/>
              <a:gd name="connsiteY0" fmla="*/ 0 h 3228398"/>
              <a:gd name="connsiteX1" fmla="*/ 11100708 w 12192000"/>
              <a:gd name="connsiteY1" fmla="*/ 0 h 3228398"/>
              <a:gd name="connsiteX2" fmla="*/ 12185339 w 12192000"/>
              <a:gd name="connsiteY2" fmla="*/ 331309 h 3228398"/>
              <a:gd name="connsiteX3" fmla="*/ 12192000 w 12192000"/>
              <a:gd name="connsiteY3" fmla="*/ 336290 h 3228398"/>
              <a:gd name="connsiteX4" fmla="*/ 12192000 w 12192000"/>
              <a:gd name="connsiteY4" fmla="*/ 3228398 h 3228398"/>
              <a:gd name="connsiteX5" fmla="*/ 0 w 12192000"/>
              <a:gd name="connsiteY5" fmla="*/ 3228398 h 3228398"/>
              <a:gd name="connsiteX6" fmla="*/ 0 w 12192000"/>
              <a:gd name="connsiteY6" fmla="*/ 336291 h 3228398"/>
              <a:gd name="connsiteX7" fmla="*/ 6663 w 12192000"/>
              <a:gd name="connsiteY7" fmla="*/ 331309 h 3228398"/>
              <a:gd name="connsiteX8" fmla="*/ 1091293 w 12192000"/>
              <a:gd name="connsiteY8" fmla="*/ 0 h 32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228398">
                <a:moveTo>
                  <a:pt x="1091293" y="0"/>
                </a:moveTo>
                <a:lnTo>
                  <a:pt x="11100708" y="0"/>
                </a:lnTo>
                <a:cubicBezTo>
                  <a:pt x="11502480" y="0"/>
                  <a:pt x="11875724" y="122138"/>
                  <a:pt x="12185339" y="331309"/>
                </a:cubicBezTo>
                <a:lnTo>
                  <a:pt x="12192000" y="336290"/>
                </a:lnTo>
                <a:lnTo>
                  <a:pt x="12192000" y="3228398"/>
                </a:lnTo>
                <a:lnTo>
                  <a:pt x="0" y="3228398"/>
                </a:lnTo>
                <a:lnTo>
                  <a:pt x="0" y="336291"/>
                </a:lnTo>
                <a:lnTo>
                  <a:pt x="6663" y="331309"/>
                </a:lnTo>
                <a:cubicBezTo>
                  <a:pt x="316277" y="122138"/>
                  <a:pt x="689522" y="0"/>
                  <a:pt x="1091293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185685" y="235898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  <p:grpSp>
        <p:nvGrpSpPr>
          <p:cNvPr id="2" name="原创设计师QQ598969553      _50">
            <a:extLst>
              <a:ext uri="{FF2B5EF4-FFF2-40B4-BE49-F238E27FC236}">
                <a16:creationId xmlns:a16="http://schemas.microsoft.com/office/drawing/2014/main" id="{4CBEF5BF-A553-36F3-59AD-E88D4C667081}"/>
              </a:ext>
            </a:extLst>
          </p:cNvPr>
          <p:cNvGrpSpPr>
            <a:grpSpLocks noChangeAspect="1"/>
          </p:cNvGrpSpPr>
          <p:nvPr/>
        </p:nvGrpSpPr>
        <p:grpSpPr>
          <a:xfrm>
            <a:off x="2292888" y="3228398"/>
            <a:ext cx="576000" cy="576000"/>
            <a:chOff x="7275513" y="5302250"/>
            <a:chExt cx="1012825" cy="1012825"/>
          </a:xfrm>
          <a:solidFill>
            <a:schemeClr val="bg1"/>
          </a:solidFill>
        </p:grpSpPr>
        <p:sp>
          <p:nvSpPr>
            <p:cNvPr id="3" name="Freeform 34">
              <a:extLst>
                <a:ext uri="{FF2B5EF4-FFF2-40B4-BE49-F238E27FC236}">
                  <a16:creationId xmlns:a16="http://schemas.microsoft.com/office/drawing/2014/main" id="{24B29647-5C81-E9CA-842E-735085C7A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4" name="Freeform 35">
              <a:extLst>
                <a:ext uri="{FF2B5EF4-FFF2-40B4-BE49-F238E27FC236}">
                  <a16:creationId xmlns:a16="http://schemas.microsoft.com/office/drawing/2014/main" id="{6F24B294-0487-3A24-DADB-45CA3243D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grpSp>
        <p:nvGrpSpPr>
          <p:cNvPr id="5" name="原创设计师QQ598969553      _51">
            <a:extLst>
              <a:ext uri="{FF2B5EF4-FFF2-40B4-BE49-F238E27FC236}">
                <a16:creationId xmlns:a16="http://schemas.microsoft.com/office/drawing/2014/main" id="{B8BC0EAB-5D00-BA60-1F8E-0235FF1BD36A}"/>
              </a:ext>
            </a:extLst>
          </p:cNvPr>
          <p:cNvGrpSpPr>
            <a:grpSpLocks noChangeAspect="1"/>
          </p:cNvGrpSpPr>
          <p:nvPr/>
        </p:nvGrpSpPr>
        <p:grpSpPr>
          <a:xfrm>
            <a:off x="9340640" y="3226917"/>
            <a:ext cx="576000" cy="577111"/>
            <a:chOff x="4427538" y="3192463"/>
            <a:chExt cx="823913" cy="825500"/>
          </a:xfrm>
          <a:solidFill>
            <a:schemeClr val="bg1"/>
          </a:solidFill>
        </p:grpSpPr>
        <p:sp>
          <p:nvSpPr>
            <p:cNvPr id="6" name="Oval 23">
              <a:extLst>
                <a:ext uri="{FF2B5EF4-FFF2-40B4-BE49-F238E27FC236}">
                  <a16:creationId xmlns:a16="http://schemas.microsoft.com/office/drawing/2014/main" id="{2DC4D040-9FB3-B4FA-B4EC-F363145E0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7" name="Rectangle 24">
              <a:extLst>
                <a:ext uri="{FF2B5EF4-FFF2-40B4-BE49-F238E27FC236}">
                  <a16:creationId xmlns:a16="http://schemas.microsoft.com/office/drawing/2014/main" id="{593AD578-E506-2197-D8DD-B26F7D477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EA0AC263-316D-5733-9823-EFACC7121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9" name="Oval 26">
              <a:extLst>
                <a:ext uri="{FF2B5EF4-FFF2-40B4-BE49-F238E27FC236}">
                  <a16:creationId xmlns:a16="http://schemas.microsoft.com/office/drawing/2014/main" id="{7EBF06B5-0C38-7284-2729-D3DC9B0C4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10" name="Rectangle 27">
              <a:extLst>
                <a:ext uri="{FF2B5EF4-FFF2-40B4-BE49-F238E27FC236}">
                  <a16:creationId xmlns:a16="http://schemas.microsoft.com/office/drawing/2014/main" id="{D2E49AAB-2571-C9B6-A886-EDC62BA4D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pPr defTabSz="914269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sp>
        <p:nvSpPr>
          <p:cNvPr id="11" name="原创设计师QQ598969553      _52">
            <a:extLst>
              <a:ext uri="{FF2B5EF4-FFF2-40B4-BE49-F238E27FC236}">
                <a16:creationId xmlns:a16="http://schemas.microsoft.com/office/drawing/2014/main" id="{607F8957-C2A2-DD94-2F9C-FA0BA59CE3E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808133" y="3228295"/>
            <a:ext cx="575733" cy="575733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5" tIns="45719" rIns="91435" bIns="45719"/>
          <a:lstStyle/>
          <a:p>
            <a:pPr defTabSz="914269">
              <a:defRPr/>
            </a:pPr>
            <a:endParaRPr lang="id-ID" sz="1333" dirty="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B9DFCA0-2FBC-6621-F1E9-C3D89CA915E1}"/>
              </a:ext>
            </a:extLst>
          </p:cNvPr>
          <p:cNvSpPr/>
          <p:nvPr/>
        </p:nvSpPr>
        <p:spPr>
          <a:xfrm>
            <a:off x="0" y="3317922"/>
            <a:ext cx="12192000" cy="3228398"/>
          </a:xfrm>
          <a:custGeom>
            <a:avLst/>
            <a:gdLst>
              <a:gd name="connsiteX0" fmla="*/ 1091293 w 12192000"/>
              <a:gd name="connsiteY0" fmla="*/ 0 h 3228398"/>
              <a:gd name="connsiteX1" fmla="*/ 11100708 w 12192000"/>
              <a:gd name="connsiteY1" fmla="*/ 0 h 3228398"/>
              <a:gd name="connsiteX2" fmla="*/ 12185339 w 12192000"/>
              <a:gd name="connsiteY2" fmla="*/ 331309 h 3228398"/>
              <a:gd name="connsiteX3" fmla="*/ 12192000 w 12192000"/>
              <a:gd name="connsiteY3" fmla="*/ 336290 h 3228398"/>
              <a:gd name="connsiteX4" fmla="*/ 12192000 w 12192000"/>
              <a:gd name="connsiteY4" fmla="*/ 3228398 h 3228398"/>
              <a:gd name="connsiteX5" fmla="*/ 0 w 12192000"/>
              <a:gd name="connsiteY5" fmla="*/ 3228398 h 3228398"/>
              <a:gd name="connsiteX6" fmla="*/ 0 w 12192000"/>
              <a:gd name="connsiteY6" fmla="*/ 336291 h 3228398"/>
              <a:gd name="connsiteX7" fmla="*/ 6663 w 12192000"/>
              <a:gd name="connsiteY7" fmla="*/ 331309 h 3228398"/>
              <a:gd name="connsiteX8" fmla="*/ 1091293 w 12192000"/>
              <a:gd name="connsiteY8" fmla="*/ 0 h 32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228398">
                <a:moveTo>
                  <a:pt x="1091293" y="0"/>
                </a:moveTo>
                <a:lnTo>
                  <a:pt x="11100708" y="0"/>
                </a:lnTo>
                <a:cubicBezTo>
                  <a:pt x="11502480" y="0"/>
                  <a:pt x="11875724" y="122138"/>
                  <a:pt x="12185339" y="331309"/>
                </a:cubicBezTo>
                <a:lnTo>
                  <a:pt x="12192000" y="336290"/>
                </a:lnTo>
                <a:lnTo>
                  <a:pt x="12192000" y="3228398"/>
                </a:lnTo>
                <a:lnTo>
                  <a:pt x="0" y="3228398"/>
                </a:lnTo>
                <a:lnTo>
                  <a:pt x="0" y="336291"/>
                </a:lnTo>
                <a:lnTo>
                  <a:pt x="6663" y="331309"/>
                </a:lnTo>
                <a:cubicBezTo>
                  <a:pt x="316277" y="122138"/>
                  <a:pt x="689522" y="0"/>
                  <a:pt x="1091293" y="0"/>
                </a:cubicBez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prstDash val="lgDash"/>
            <a:bevel/>
          </a:ln>
        </p:spPr>
        <p:txBody>
          <a:bodyPr lIns="91417" tIns="45709" rIns="91417" bIns="45709" anchor="ctr"/>
          <a:lstStyle/>
          <a:p>
            <a:pPr algn="ctr"/>
            <a:endParaRPr lang="zh-CN" altLang="en-US" sz="2000" b="1">
              <a:solidFill>
                <a:srgbClr val="F8F8F8"/>
              </a:solidFill>
              <a:cs typeface="+mn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55A6481-5CC2-AEA0-E231-A87B0326CB4A}"/>
              </a:ext>
            </a:extLst>
          </p:cNvPr>
          <p:cNvGrpSpPr/>
          <p:nvPr/>
        </p:nvGrpSpPr>
        <p:grpSpPr>
          <a:xfrm>
            <a:off x="1036638" y="1293025"/>
            <a:ext cx="3088508" cy="1613212"/>
            <a:chOff x="1036638" y="1293025"/>
            <a:chExt cx="3088508" cy="1613212"/>
          </a:xfrm>
          <a:solidFill>
            <a:srgbClr val="D2DAF5"/>
          </a:solidFill>
        </p:grpSpPr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EDA4628D-5A35-26ED-F1C0-C30C3F509AB6}"/>
                </a:ext>
              </a:extLst>
            </p:cNvPr>
            <p:cNvSpPr/>
            <p:nvPr/>
          </p:nvSpPr>
          <p:spPr>
            <a:xfrm rot="10800000">
              <a:off x="2416374" y="2597867"/>
              <a:ext cx="329032" cy="308370"/>
            </a:xfrm>
            <a:prstGeom prst="triangle">
              <a:avLst/>
            </a:prstGeom>
            <a:grp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9AFC6A2-7F88-2971-9A09-0A7549C73627}"/>
                </a:ext>
              </a:extLst>
            </p:cNvPr>
            <p:cNvSpPr/>
            <p:nvPr/>
          </p:nvSpPr>
          <p:spPr>
            <a:xfrm>
              <a:off x="1036638" y="1293025"/>
              <a:ext cx="3088508" cy="1460500"/>
            </a:xfrm>
            <a:prstGeom prst="roundRect">
              <a:avLst/>
            </a:prstGeom>
            <a:grp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845B548-A8CB-11C3-1AC7-F25869F10EB4}"/>
              </a:ext>
            </a:extLst>
          </p:cNvPr>
          <p:cNvGrpSpPr/>
          <p:nvPr/>
        </p:nvGrpSpPr>
        <p:grpSpPr>
          <a:xfrm>
            <a:off x="1463105" y="1487325"/>
            <a:ext cx="2235567" cy="1021955"/>
            <a:chOff x="-166778" y="1931934"/>
            <a:chExt cx="2235567" cy="10219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AEB65FC-E482-A571-49DC-5571AC4DC7E9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F61769B-0111-4DD6-6BA6-706186C6837D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F53D11B-8AF7-2830-69EC-2DD63B6C6B78}"/>
              </a:ext>
            </a:extLst>
          </p:cNvPr>
          <p:cNvGrpSpPr/>
          <p:nvPr/>
        </p:nvGrpSpPr>
        <p:grpSpPr>
          <a:xfrm>
            <a:off x="4560514" y="1293025"/>
            <a:ext cx="3088508" cy="1613212"/>
            <a:chOff x="1315736" y="1293025"/>
            <a:chExt cx="3088508" cy="1613212"/>
          </a:xfrm>
        </p:grpSpPr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71209867-0398-8898-9D96-4BA68242E2D2}"/>
                </a:ext>
              </a:extLst>
            </p:cNvPr>
            <p:cNvSpPr/>
            <p:nvPr/>
          </p:nvSpPr>
          <p:spPr>
            <a:xfrm rot="10800000">
              <a:off x="2695472" y="2597867"/>
              <a:ext cx="329032" cy="308370"/>
            </a:xfrm>
            <a:prstGeom prst="triangle">
              <a:avLst/>
            </a:prstGeom>
            <a:solidFill>
              <a:srgbClr val="3D51D5"/>
            </a:solidFill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6400ABBE-23C1-0276-7B66-2DE3F3BB6938}"/>
                </a:ext>
              </a:extLst>
            </p:cNvPr>
            <p:cNvSpPr/>
            <p:nvPr/>
          </p:nvSpPr>
          <p:spPr>
            <a:xfrm>
              <a:off x="1315736" y="1293025"/>
              <a:ext cx="3088508" cy="1460500"/>
            </a:xfrm>
            <a:prstGeom prst="roundRect">
              <a:avLst/>
            </a:prstGeom>
            <a:solidFill>
              <a:srgbClr val="3D51D5"/>
            </a:solidFill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CD1CE3-2549-1E3D-6976-98DC7C924D52}"/>
              </a:ext>
            </a:extLst>
          </p:cNvPr>
          <p:cNvGrpSpPr/>
          <p:nvPr/>
        </p:nvGrpSpPr>
        <p:grpSpPr>
          <a:xfrm>
            <a:off x="4986981" y="1487325"/>
            <a:ext cx="2235567" cy="1021955"/>
            <a:chOff x="-166778" y="1931934"/>
            <a:chExt cx="2235567" cy="10219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322BE8B-7806-2D97-465A-331AD3B14DA5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2EA032F-19B6-2F07-3FB1-5396B4D718C8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1F3E572-8B86-4727-9B2E-9A466CF7BCC7}"/>
              </a:ext>
            </a:extLst>
          </p:cNvPr>
          <p:cNvGrpSpPr/>
          <p:nvPr/>
        </p:nvGrpSpPr>
        <p:grpSpPr>
          <a:xfrm>
            <a:off x="8084390" y="1293025"/>
            <a:ext cx="3088508" cy="1613212"/>
            <a:chOff x="8084390" y="1293025"/>
            <a:chExt cx="3088508" cy="1613212"/>
          </a:xfrm>
          <a:solidFill>
            <a:srgbClr val="D2DAF5"/>
          </a:solidFill>
        </p:grpSpPr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FDDFD89A-2DA0-2FC1-AD10-3472662B2290}"/>
                </a:ext>
              </a:extLst>
            </p:cNvPr>
            <p:cNvSpPr/>
            <p:nvPr/>
          </p:nvSpPr>
          <p:spPr>
            <a:xfrm rot="10800000">
              <a:off x="9464126" y="2597867"/>
              <a:ext cx="329032" cy="308370"/>
            </a:xfrm>
            <a:prstGeom prst="triangle">
              <a:avLst/>
            </a:prstGeom>
            <a:grp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B518E224-70E0-B3EA-0EBE-5435721BB634}"/>
                </a:ext>
              </a:extLst>
            </p:cNvPr>
            <p:cNvSpPr/>
            <p:nvPr/>
          </p:nvSpPr>
          <p:spPr>
            <a:xfrm>
              <a:off x="8084390" y="1293025"/>
              <a:ext cx="3088508" cy="1460500"/>
            </a:xfrm>
            <a:prstGeom prst="roundRect">
              <a:avLst/>
            </a:prstGeom>
            <a:grpFill/>
            <a:ln w="3175" cap="flat" cmpd="sng">
              <a:noFill/>
              <a:bevel/>
            </a:ln>
          </p:spPr>
          <p:txBody>
            <a:bodyPr lIns="91417" tIns="45709" rIns="91417" bIns="45709"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cs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91E7380-09C3-60AA-401C-C579808EB095}"/>
              </a:ext>
            </a:extLst>
          </p:cNvPr>
          <p:cNvGrpSpPr/>
          <p:nvPr/>
        </p:nvGrpSpPr>
        <p:grpSpPr>
          <a:xfrm>
            <a:off x="8510857" y="1487325"/>
            <a:ext cx="2235567" cy="1021955"/>
            <a:chOff x="-166778" y="1931934"/>
            <a:chExt cx="2235567" cy="10219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5E7B3BF-9505-6152-301C-FD7D5D3030D4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D9C28C7-72BE-274F-631D-1D65B30DB26C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0793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185685" y="235898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  <p:grpSp>
        <p:nvGrpSpPr>
          <p:cNvPr id="2" name="组合 39">
            <a:extLst>
              <a:ext uri="{FF2B5EF4-FFF2-40B4-BE49-F238E27FC236}">
                <a16:creationId xmlns:a16="http://schemas.microsoft.com/office/drawing/2014/main" id="{B673D76C-5D06-3EC2-02EF-A96A1BDEBDB8}"/>
              </a:ext>
            </a:extLst>
          </p:cNvPr>
          <p:cNvGrpSpPr/>
          <p:nvPr/>
        </p:nvGrpSpPr>
        <p:grpSpPr>
          <a:xfrm>
            <a:off x="4423413" y="1942421"/>
            <a:ext cx="1782763" cy="1373187"/>
            <a:chOff x="4525013" y="1808163"/>
            <a:chExt cx="1782762" cy="1373187"/>
          </a:xfrm>
          <a:solidFill>
            <a:srgbClr val="3D51D5"/>
          </a:solidFill>
        </p:grpSpPr>
        <p:sp>
          <p:nvSpPr>
            <p:cNvPr id="3" name="Freeform 8">
              <a:extLst>
                <a:ext uri="{FF2B5EF4-FFF2-40B4-BE49-F238E27FC236}">
                  <a16:creationId xmlns:a16="http://schemas.microsoft.com/office/drawing/2014/main" id="{9EFB9784-F9B9-6D2C-7F0B-5A4CD537C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2AEE3F46-C3A6-E025-416B-CA5D220B2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7AECC362-B8C7-AB3E-92CC-177441E2D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5D2EC237-F8DB-F8BC-AF58-8878F2662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组合 44">
            <a:extLst>
              <a:ext uri="{FF2B5EF4-FFF2-40B4-BE49-F238E27FC236}">
                <a16:creationId xmlns:a16="http://schemas.microsoft.com/office/drawing/2014/main" id="{F85C77F1-DDA3-11B2-44C6-ABBAF0DB7FD5}"/>
              </a:ext>
            </a:extLst>
          </p:cNvPr>
          <p:cNvGrpSpPr/>
          <p:nvPr/>
        </p:nvGrpSpPr>
        <p:grpSpPr>
          <a:xfrm>
            <a:off x="5611092" y="3152911"/>
            <a:ext cx="752605" cy="776237"/>
            <a:chOff x="3862388" y="1625601"/>
            <a:chExt cx="608013" cy="6286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3A41D6D9-2614-D836-1950-DF93A74C1E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38">
              <a:extLst>
                <a:ext uri="{FF2B5EF4-FFF2-40B4-BE49-F238E27FC236}">
                  <a16:creationId xmlns:a16="http://schemas.microsoft.com/office/drawing/2014/main" id="{31CD6777-B514-E7EE-9573-0DCBD62F32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0" name="Freeform 39">
              <a:extLst>
                <a:ext uri="{FF2B5EF4-FFF2-40B4-BE49-F238E27FC236}">
                  <a16:creationId xmlns:a16="http://schemas.microsoft.com/office/drawing/2014/main" id="{A061E680-1060-D5A9-06B9-DA582D4E9C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1" name="Oval 40">
              <a:extLst>
                <a:ext uri="{FF2B5EF4-FFF2-40B4-BE49-F238E27FC236}">
                  <a16:creationId xmlns:a16="http://schemas.microsoft.com/office/drawing/2014/main" id="{C148A756-8234-887C-7F3D-9C565B433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49">
            <a:extLst>
              <a:ext uri="{FF2B5EF4-FFF2-40B4-BE49-F238E27FC236}">
                <a16:creationId xmlns:a16="http://schemas.microsoft.com/office/drawing/2014/main" id="{F7151F1B-825E-B35D-34E7-299E4005E393}"/>
              </a:ext>
            </a:extLst>
          </p:cNvPr>
          <p:cNvGrpSpPr/>
          <p:nvPr/>
        </p:nvGrpSpPr>
        <p:grpSpPr>
          <a:xfrm>
            <a:off x="4367851" y="3563259"/>
            <a:ext cx="1244600" cy="1617663"/>
            <a:chOff x="4469450" y="3429000"/>
            <a:chExt cx="1244600" cy="1617663"/>
          </a:xfrm>
          <a:solidFill>
            <a:srgbClr val="D2DAF5"/>
          </a:solidFill>
        </p:grpSpPr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3A7BB22A-3E36-3174-55C0-1A55A7ADE7E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69450" y="3429000"/>
              <a:ext cx="1244600" cy="1077913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5DAD9845-CF3D-71DD-26BF-16B55692696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69450" y="3967163"/>
              <a:ext cx="1244600" cy="1079500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Oval 42">
              <a:extLst>
                <a:ext uri="{FF2B5EF4-FFF2-40B4-BE49-F238E27FC236}">
                  <a16:creationId xmlns:a16="http://schemas.microsoft.com/office/drawing/2014/main" id="{013E4E6F-7BB4-DF79-39B1-49146EDF2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850" y="4213225"/>
              <a:ext cx="73025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43">
              <a:extLst>
                <a:ext uri="{FF2B5EF4-FFF2-40B4-BE49-F238E27FC236}">
                  <a16:creationId xmlns:a16="http://schemas.microsoft.com/office/drawing/2014/main" id="{4AC6A109-F8CD-F371-A749-87B30ABE8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163" y="4194175"/>
              <a:ext cx="88900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44">
              <a:extLst>
                <a:ext uri="{FF2B5EF4-FFF2-40B4-BE49-F238E27FC236}">
                  <a16:creationId xmlns:a16="http://schemas.microsoft.com/office/drawing/2014/main" id="{9EC00B6F-A7D9-7CFC-0DF0-C8BA95E93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850" y="4297363"/>
              <a:ext cx="73025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45">
              <a:extLst>
                <a:ext uri="{FF2B5EF4-FFF2-40B4-BE49-F238E27FC236}">
                  <a16:creationId xmlns:a16="http://schemas.microsoft.com/office/drawing/2014/main" id="{64D202B1-9808-FFA9-403F-CC5EC0AF4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163" y="4297363"/>
              <a:ext cx="71437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56">
            <a:extLst>
              <a:ext uri="{FF2B5EF4-FFF2-40B4-BE49-F238E27FC236}">
                <a16:creationId xmlns:a16="http://schemas.microsoft.com/office/drawing/2014/main" id="{0B4CC84D-7A0D-8BA4-E417-C6C323605511}"/>
              </a:ext>
            </a:extLst>
          </p:cNvPr>
          <p:cNvGrpSpPr/>
          <p:nvPr/>
        </p:nvGrpSpPr>
        <p:grpSpPr>
          <a:xfrm>
            <a:off x="5856926" y="3806147"/>
            <a:ext cx="1719263" cy="1417637"/>
            <a:chOff x="5958525" y="3671888"/>
            <a:chExt cx="1719263" cy="1417637"/>
          </a:xfrm>
          <a:solidFill>
            <a:srgbClr val="3D51D5"/>
          </a:solidFill>
        </p:grpSpPr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6A5E96D3-C02D-342D-F6F3-93539602ABF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822794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43267321 h 482"/>
                <a:gd name="T4" fmla="*/ 1806324509 w 556"/>
                <a:gd name="T5" fmla="*/ 2070598429 h 482"/>
                <a:gd name="T6" fmla="*/ 591279565 w 556"/>
                <a:gd name="T7" fmla="*/ 243267321 h 482"/>
                <a:gd name="T8" fmla="*/ 0 w 556"/>
                <a:gd name="T9" fmla="*/ 0 h 482"/>
                <a:gd name="T10" fmla="*/ 1806324509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1F0E4675-F57F-C800-D303-14A88A4F1E5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395882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1806324509 w 556"/>
                <a:gd name="T3" fmla="*/ 2147483647 h 482"/>
                <a:gd name="T4" fmla="*/ 0 w 556"/>
                <a:gd name="T5" fmla="*/ 0 h 482"/>
                <a:gd name="T6" fmla="*/ 1806324509 w 556"/>
                <a:gd name="T7" fmla="*/ 735459121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6E16DA61-D187-45AD-48FF-26833BC19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763" y="4259263"/>
              <a:ext cx="222250" cy="195262"/>
            </a:xfrm>
            <a:custGeom>
              <a:avLst/>
              <a:gdLst>
                <a:gd name="T0" fmla="*/ 368672944 w 134"/>
                <a:gd name="T1" fmla="*/ 55567894 h 117"/>
                <a:gd name="T2" fmla="*/ 313647825 w 134"/>
                <a:gd name="T3" fmla="*/ 0 h 117"/>
                <a:gd name="T4" fmla="*/ 258621047 w 134"/>
                <a:gd name="T5" fmla="*/ 55567894 h 117"/>
                <a:gd name="T6" fmla="*/ 275128914 w 134"/>
                <a:gd name="T7" fmla="*/ 94466754 h 117"/>
                <a:gd name="T8" fmla="*/ 211849032 w 134"/>
                <a:gd name="T9" fmla="*/ 247278462 h 117"/>
                <a:gd name="T10" fmla="*/ 159575500 w 134"/>
                <a:gd name="T11" fmla="*/ 130585218 h 117"/>
                <a:gd name="T12" fmla="*/ 115553414 w 134"/>
                <a:gd name="T13" fmla="*/ 125029430 h 117"/>
                <a:gd name="T14" fmla="*/ 74284575 w 134"/>
                <a:gd name="T15" fmla="*/ 175039866 h 117"/>
                <a:gd name="T16" fmla="*/ 57776707 w 134"/>
                <a:gd name="T17" fmla="*/ 172261138 h 117"/>
                <a:gd name="T18" fmla="*/ 0 w 134"/>
                <a:gd name="T19" fmla="*/ 227830700 h 117"/>
                <a:gd name="T20" fmla="*/ 57776707 w 134"/>
                <a:gd name="T21" fmla="*/ 283398594 h 117"/>
                <a:gd name="T22" fmla="*/ 112803485 w 134"/>
                <a:gd name="T23" fmla="*/ 227830700 h 117"/>
                <a:gd name="T24" fmla="*/ 110051897 w 134"/>
                <a:gd name="T25" fmla="*/ 216715786 h 117"/>
                <a:gd name="T26" fmla="*/ 129311353 w 134"/>
                <a:gd name="T27" fmla="*/ 194489297 h 117"/>
                <a:gd name="T28" fmla="*/ 189839647 w 134"/>
                <a:gd name="T29" fmla="*/ 325074514 h 117"/>
                <a:gd name="T30" fmla="*/ 236611662 w 134"/>
                <a:gd name="T31" fmla="*/ 325074514 h 117"/>
                <a:gd name="T32" fmla="*/ 327404104 w 134"/>
                <a:gd name="T33" fmla="*/ 108358728 h 117"/>
                <a:gd name="T34" fmla="*/ 368672944 w 134"/>
                <a:gd name="T35" fmla="*/ 5556789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5" name="组合 60">
            <a:extLst>
              <a:ext uri="{FF2B5EF4-FFF2-40B4-BE49-F238E27FC236}">
                <a16:creationId xmlns:a16="http://schemas.microsoft.com/office/drawing/2014/main" id="{E953C413-EB37-59B6-AF5C-D5E3B3B0B371}"/>
              </a:ext>
            </a:extLst>
          </p:cNvPr>
          <p:cNvGrpSpPr/>
          <p:nvPr/>
        </p:nvGrpSpPr>
        <p:grpSpPr>
          <a:xfrm>
            <a:off x="6279201" y="1923371"/>
            <a:ext cx="1416049" cy="1719263"/>
            <a:chOff x="6380800" y="1789113"/>
            <a:chExt cx="1416050" cy="1719262"/>
          </a:xfrm>
          <a:solidFill>
            <a:srgbClr val="D2DAF5"/>
          </a:solidFill>
        </p:grpSpPr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2A385D48-15B6-8A38-6097-0F0B79243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800" y="2362200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E27AE70B-049D-442D-A782-CC277AAB2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800" y="1789113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03D25B4-BB32-15D3-281C-34C2D5F18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263" y="2547938"/>
              <a:ext cx="22225" cy="152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C76E97F-3AB3-B49F-A869-8C4906589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4538" y="2524125"/>
              <a:ext cx="20637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8D9F64A-551B-C5F1-A24C-E5A3FD8A9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1050" y="2508250"/>
              <a:ext cx="22225" cy="192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59E407F-363B-34AC-A178-D072A5178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9150" y="2606675"/>
              <a:ext cx="238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C4006B4-8615-E840-5408-CED2F24DD6F9}"/>
              </a:ext>
            </a:extLst>
          </p:cNvPr>
          <p:cNvGrpSpPr/>
          <p:nvPr/>
        </p:nvGrpSpPr>
        <p:grpSpPr>
          <a:xfrm>
            <a:off x="7926092" y="2100897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8FB95AD-33A8-D880-C7C6-EA0DD1BA1B6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F8DE7E6-DF1D-CF95-E89F-FC50EF23AE0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85811E8-E01B-E6DF-DCA3-CB5D92C79661}"/>
              </a:ext>
            </a:extLst>
          </p:cNvPr>
          <p:cNvGrpSpPr/>
          <p:nvPr/>
        </p:nvGrpSpPr>
        <p:grpSpPr>
          <a:xfrm>
            <a:off x="1404138" y="2100897"/>
            <a:ext cx="2887673" cy="791122"/>
            <a:chOff x="-94764" y="1931934"/>
            <a:chExt cx="2887673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7BCBE47-4392-9F53-C956-7F2D8CC7899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FC5EE17-E917-5D4D-FFF2-E5D961DEA382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DC538E6-EE34-0472-B6D5-4A810E2AF5EC}"/>
              </a:ext>
            </a:extLst>
          </p:cNvPr>
          <p:cNvGrpSpPr/>
          <p:nvPr/>
        </p:nvGrpSpPr>
        <p:grpSpPr>
          <a:xfrm>
            <a:off x="7742326" y="4146410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34E6BB3-5E40-3157-8B37-9A582922854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A7CDC29-677E-E945-9BF3-9935F28661A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496C2A3-5C30-7A3C-FE87-C5F0BF0051E0}"/>
              </a:ext>
            </a:extLst>
          </p:cNvPr>
          <p:cNvGrpSpPr/>
          <p:nvPr/>
        </p:nvGrpSpPr>
        <p:grpSpPr>
          <a:xfrm>
            <a:off x="1296572" y="4146410"/>
            <a:ext cx="2887673" cy="791122"/>
            <a:chOff x="-94764" y="1931934"/>
            <a:chExt cx="2887673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9AC5A48-F167-934A-4C18-B7D8E750401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7065D2-8049-2723-2283-F6A236786A30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6602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185685" y="235898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01</a:t>
            </a:r>
            <a:endParaRPr lang="zh-CN" altLang="en-US" sz="4000" dirty="0"/>
          </a:p>
        </p:txBody>
      </p:sp>
      <p:sp>
        <p:nvSpPr>
          <p:cNvPr id="2" name="Oval 6">
            <a:extLst>
              <a:ext uri="{FF2B5EF4-FFF2-40B4-BE49-F238E27FC236}">
                <a16:creationId xmlns:a16="http://schemas.microsoft.com/office/drawing/2014/main" id="{4704DC9D-C3F2-6581-04AB-8165716B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750" y="2090225"/>
            <a:ext cx="1412957" cy="1413963"/>
          </a:xfrm>
          <a:prstGeom prst="ellipse">
            <a:avLst/>
          </a:prstGeom>
          <a:solidFill>
            <a:srgbClr val="D2DAF5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9E3AB2CB-BBDA-BF2D-4387-8F68E31BF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249" y="2443339"/>
            <a:ext cx="707233" cy="7067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E89B8C1E-F6AF-2AA4-88AF-AD9ACF01E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9019" y="2090225"/>
            <a:ext cx="1412455" cy="1413963"/>
          </a:xfrm>
          <a:prstGeom prst="ellipse">
            <a:avLst/>
          </a:prstGeom>
          <a:solidFill>
            <a:srgbClr val="3D51D5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5" name="Oval 9">
            <a:extLst>
              <a:ext uri="{FF2B5EF4-FFF2-40B4-BE49-F238E27FC236}">
                <a16:creationId xmlns:a16="http://schemas.microsoft.com/office/drawing/2014/main" id="{9D3621FC-4677-43E5-1F70-13B8F54A8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8523" y="2443339"/>
            <a:ext cx="705724" cy="70673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6" name="Oval 10">
            <a:extLst>
              <a:ext uri="{FF2B5EF4-FFF2-40B4-BE49-F238E27FC236}">
                <a16:creationId xmlns:a16="http://schemas.microsoft.com/office/drawing/2014/main" id="{F3A4B471-59B9-5A3E-AD12-1C37F1A52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1295" y="2090225"/>
            <a:ext cx="1412957" cy="1413963"/>
          </a:xfrm>
          <a:prstGeom prst="ellipse">
            <a:avLst/>
          </a:prstGeom>
          <a:solidFill>
            <a:srgbClr val="D2DAF5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:a16="http://schemas.microsoft.com/office/drawing/2014/main" id="{18EE1801-C546-3C68-3BD7-538EF67C7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067" y="2728046"/>
            <a:ext cx="136819" cy="137825"/>
          </a:xfrm>
          <a:prstGeom prst="ellipse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8" name="Oval 12">
            <a:extLst>
              <a:ext uri="{FF2B5EF4-FFF2-40B4-BE49-F238E27FC236}">
                <a16:creationId xmlns:a16="http://schemas.microsoft.com/office/drawing/2014/main" id="{C523BF90-6D71-854A-BB04-A4700380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841" y="2728046"/>
            <a:ext cx="136316" cy="1378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9" name="Oval 13">
            <a:extLst>
              <a:ext uri="{FF2B5EF4-FFF2-40B4-BE49-F238E27FC236}">
                <a16:creationId xmlns:a16="http://schemas.microsoft.com/office/drawing/2014/main" id="{B51FBAAC-9C6F-0355-8252-15A853436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338" y="2728046"/>
            <a:ext cx="137825" cy="1378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10" name="Oval 14">
            <a:extLst>
              <a:ext uri="{FF2B5EF4-FFF2-40B4-BE49-F238E27FC236}">
                <a16:creationId xmlns:a16="http://schemas.microsoft.com/office/drawing/2014/main" id="{2616B35E-5E15-150C-2AC1-5FDFB5176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8607" y="2728046"/>
            <a:ext cx="138328" cy="1378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16" name="Freeform 24">
            <a:extLst>
              <a:ext uri="{FF2B5EF4-FFF2-40B4-BE49-F238E27FC236}">
                <a16:creationId xmlns:a16="http://schemas.microsoft.com/office/drawing/2014/main" id="{12692F83-EB87-B262-6600-4B7C7392B226}"/>
              </a:ext>
            </a:extLst>
          </p:cNvPr>
          <p:cNvSpPr>
            <a:spLocks noEditPoints="1"/>
          </p:cNvSpPr>
          <p:nvPr/>
        </p:nvSpPr>
        <p:spPr bwMode="auto">
          <a:xfrm>
            <a:off x="3915711" y="2602555"/>
            <a:ext cx="388303" cy="388303"/>
          </a:xfrm>
          <a:custGeom>
            <a:avLst/>
            <a:gdLst>
              <a:gd name="T0" fmla="*/ 919 w 1838"/>
              <a:gd name="T1" fmla="*/ 0 h 1838"/>
              <a:gd name="T2" fmla="*/ 0 w 1838"/>
              <a:gd name="T3" fmla="*/ 919 h 1838"/>
              <a:gd name="T4" fmla="*/ 919 w 1838"/>
              <a:gd name="T5" fmla="*/ 1838 h 1838"/>
              <a:gd name="T6" fmla="*/ 1838 w 1838"/>
              <a:gd name="T7" fmla="*/ 919 h 1838"/>
              <a:gd name="T8" fmla="*/ 919 w 1838"/>
              <a:gd name="T9" fmla="*/ 0 h 1838"/>
              <a:gd name="T10" fmla="*/ 919 w 1838"/>
              <a:gd name="T11" fmla="*/ 1608 h 1838"/>
              <a:gd name="T12" fmla="*/ 919 w 1838"/>
              <a:gd name="T13" fmla="*/ 1608 h 1838"/>
              <a:gd name="T14" fmla="*/ 230 w 1838"/>
              <a:gd name="T15" fmla="*/ 919 h 1838"/>
              <a:gd name="T16" fmla="*/ 919 w 1838"/>
              <a:gd name="T17" fmla="*/ 230 h 1838"/>
              <a:gd name="T18" fmla="*/ 1608 w 1838"/>
              <a:gd name="T19" fmla="*/ 919 h 1838"/>
              <a:gd name="T20" fmla="*/ 919 w 1838"/>
              <a:gd name="T21" fmla="*/ 1608 h 1838"/>
              <a:gd name="T22" fmla="*/ 1493 w 1838"/>
              <a:gd name="T23" fmla="*/ 919 h 1838"/>
              <a:gd name="T24" fmla="*/ 1493 w 1838"/>
              <a:gd name="T25" fmla="*/ 919 h 1838"/>
              <a:gd name="T26" fmla="*/ 1378 w 1838"/>
              <a:gd name="T27" fmla="*/ 1034 h 1838"/>
              <a:gd name="T28" fmla="*/ 919 w 1838"/>
              <a:gd name="T29" fmla="*/ 1034 h 1838"/>
              <a:gd name="T30" fmla="*/ 804 w 1838"/>
              <a:gd name="T31" fmla="*/ 919 h 1838"/>
              <a:gd name="T32" fmla="*/ 804 w 1838"/>
              <a:gd name="T33" fmla="*/ 460 h 1838"/>
              <a:gd name="T34" fmla="*/ 919 w 1838"/>
              <a:gd name="T35" fmla="*/ 345 h 1838"/>
              <a:gd name="T36" fmla="*/ 1034 w 1838"/>
              <a:gd name="T37" fmla="*/ 460 h 1838"/>
              <a:gd name="T38" fmla="*/ 1034 w 1838"/>
              <a:gd name="T39" fmla="*/ 804 h 1838"/>
              <a:gd name="T40" fmla="*/ 1378 w 1838"/>
              <a:gd name="T41" fmla="*/ 804 h 1838"/>
              <a:gd name="T42" fmla="*/ 1493 w 1838"/>
              <a:gd name="T43" fmla="*/ 919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38" h="1838">
                <a:moveTo>
                  <a:pt x="919" y="0"/>
                </a:moveTo>
                <a:cubicBezTo>
                  <a:pt x="411" y="0"/>
                  <a:pt x="0" y="412"/>
                  <a:pt x="0" y="919"/>
                </a:cubicBezTo>
                <a:cubicBezTo>
                  <a:pt x="0" y="1427"/>
                  <a:pt x="411" y="1838"/>
                  <a:pt x="919" y="1838"/>
                </a:cubicBezTo>
                <a:cubicBezTo>
                  <a:pt x="1426" y="1838"/>
                  <a:pt x="1838" y="1427"/>
                  <a:pt x="1838" y="919"/>
                </a:cubicBezTo>
                <a:cubicBezTo>
                  <a:pt x="1838" y="412"/>
                  <a:pt x="1426" y="0"/>
                  <a:pt x="919" y="0"/>
                </a:cubicBezTo>
                <a:close/>
                <a:moveTo>
                  <a:pt x="919" y="1608"/>
                </a:moveTo>
                <a:cubicBezTo>
                  <a:pt x="919" y="1608"/>
                  <a:pt x="919" y="1608"/>
                  <a:pt x="919" y="1608"/>
                </a:cubicBezTo>
                <a:cubicBezTo>
                  <a:pt x="539" y="1608"/>
                  <a:pt x="230" y="1299"/>
                  <a:pt x="230" y="919"/>
                </a:cubicBezTo>
                <a:cubicBezTo>
                  <a:pt x="230" y="539"/>
                  <a:pt x="539" y="230"/>
                  <a:pt x="919" y="230"/>
                </a:cubicBezTo>
                <a:cubicBezTo>
                  <a:pt x="1299" y="230"/>
                  <a:pt x="1608" y="539"/>
                  <a:pt x="1608" y="919"/>
                </a:cubicBezTo>
                <a:cubicBezTo>
                  <a:pt x="1608" y="1299"/>
                  <a:pt x="1299" y="1608"/>
                  <a:pt x="919" y="1608"/>
                </a:cubicBezTo>
                <a:close/>
                <a:moveTo>
                  <a:pt x="1493" y="919"/>
                </a:moveTo>
                <a:cubicBezTo>
                  <a:pt x="1493" y="919"/>
                  <a:pt x="1493" y="919"/>
                  <a:pt x="1493" y="919"/>
                </a:cubicBezTo>
                <a:cubicBezTo>
                  <a:pt x="1493" y="983"/>
                  <a:pt x="1442" y="1034"/>
                  <a:pt x="1378" y="1034"/>
                </a:cubicBezTo>
                <a:cubicBezTo>
                  <a:pt x="919" y="1034"/>
                  <a:pt x="919" y="1034"/>
                  <a:pt x="919" y="1034"/>
                </a:cubicBezTo>
                <a:cubicBezTo>
                  <a:pt x="856" y="1034"/>
                  <a:pt x="804" y="983"/>
                  <a:pt x="804" y="919"/>
                </a:cubicBezTo>
                <a:cubicBezTo>
                  <a:pt x="804" y="460"/>
                  <a:pt x="804" y="460"/>
                  <a:pt x="804" y="460"/>
                </a:cubicBezTo>
                <a:cubicBezTo>
                  <a:pt x="804" y="396"/>
                  <a:pt x="856" y="345"/>
                  <a:pt x="919" y="345"/>
                </a:cubicBezTo>
                <a:cubicBezTo>
                  <a:pt x="982" y="345"/>
                  <a:pt x="1034" y="396"/>
                  <a:pt x="1034" y="460"/>
                </a:cubicBezTo>
                <a:cubicBezTo>
                  <a:pt x="1034" y="804"/>
                  <a:pt x="1034" y="804"/>
                  <a:pt x="1034" y="804"/>
                </a:cubicBezTo>
                <a:cubicBezTo>
                  <a:pt x="1378" y="804"/>
                  <a:pt x="1378" y="804"/>
                  <a:pt x="1378" y="804"/>
                </a:cubicBezTo>
                <a:cubicBezTo>
                  <a:pt x="1442" y="804"/>
                  <a:pt x="1493" y="856"/>
                  <a:pt x="1493" y="9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0FA579C8-3E5C-B21A-EAA4-8EAAED6EAFB6}"/>
              </a:ext>
            </a:extLst>
          </p:cNvPr>
          <p:cNvSpPr>
            <a:spLocks/>
          </p:cNvSpPr>
          <p:nvPr/>
        </p:nvSpPr>
        <p:spPr bwMode="auto">
          <a:xfrm>
            <a:off x="1897550" y="2388435"/>
            <a:ext cx="453357" cy="817548"/>
          </a:xfrm>
          <a:custGeom>
            <a:avLst/>
            <a:gdLst>
              <a:gd name="T0" fmla="*/ 604 w 637"/>
              <a:gd name="T1" fmla="*/ 610 h 1149"/>
              <a:gd name="T2" fmla="*/ 604 w 637"/>
              <a:gd name="T3" fmla="*/ 610 h 1149"/>
              <a:gd name="T4" fmla="*/ 637 w 637"/>
              <a:gd name="T5" fmla="*/ 739 h 1149"/>
              <a:gd name="T6" fmla="*/ 569 w 637"/>
              <a:gd name="T7" fmla="*/ 929 h 1149"/>
              <a:gd name="T8" fmla="*/ 373 w 637"/>
              <a:gd name="T9" fmla="*/ 1019 h 1149"/>
              <a:gd name="T10" fmla="*/ 373 w 637"/>
              <a:gd name="T11" fmla="*/ 1149 h 1149"/>
              <a:gd name="T12" fmla="*/ 264 w 637"/>
              <a:gd name="T13" fmla="*/ 1149 h 1149"/>
              <a:gd name="T14" fmla="*/ 264 w 637"/>
              <a:gd name="T15" fmla="*/ 1019 h 1149"/>
              <a:gd name="T16" fmla="*/ 0 w 637"/>
              <a:gd name="T17" fmla="*/ 771 h 1149"/>
              <a:gd name="T18" fmla="*/ 168 w 637"/>
              <a:gd name="T19" fmla="*/ 728 h 1149"/>
              <a:gd name="T20" fmla="*/ 323 w 637"/>
              <a:gd name="T21" fmla="*/ 870 h 1149"/>
              <a:gd name="T22" fmla="*/ 413 w 637"/>
              <a:gd name="T23" fmla="*/ 839 h 1149"/>
              <a:gd name="T24" fmla="*/ 442 w 637"/>
              <a:gd name="T25" fmla="*/ 766 h 1149"/>
              <a:gd name="T26" fmla="*/ 413 w 637"/>
              <a:gd name="T27" fmla="*/ 698 h 1149"/>
              <a:gd name="T28" fmla="*/ 284 w 637"/>
              <a:gd name="T29" fmla="*/ 640 h 1149"/>
              <a:gd name="T30" fmla="*/ 144 w 637"/>
              <a:gd name="T31" fmla="*/ 578 h 1149"/>
              <a:gd name="T32" fmla="*/ 62 w 637"/>
              <a:gd name="T33" fmla="*/ 493 h 1149"/>
              <a:gd name="T34" fmla="*/ 31 w 637"/>
              <a:gd name="T35" fmla="*/ 366 h 1149"/>
              <a:gd name="T36" fmla="*/ 87 w 637"/>
              <a:gd name="T37" fmla="*/ 194 h 1149"/>
              <a:gd name="T38" fmla="*/ 264 w 637"/>
              <a:gd name="T39" fmla="*/ 101 h 1149"/>
              <a:gd name="T40" fmla="*/ 264 w 637"/>
              <a:gd name="T41" fmla="*/ 0 h 1149"/>
              <a:gd name="T42" fmla="*/ 373 w 637"/>
              <a:gd name="T43" fmla="*/ 0 h 1149"/>
              <a:gd name="T44" fmla="*/ 373 w 637"/>
              <a:gd name="T45" fmla="*/ 101 h 1149"/>
              <a:gd name="T46" fmla="*/ 609 w 637"/>
              <a:gd name="T47" fmla="*/ 307 h 1149"/>
              <a:gd name="T48" fmla="*/ 459 w 637"/>
              <a:gd name="T49" fmla="*/ 369 h 1149"/>
              <a:gd name="T50" fmla="*/ 323 w 637"/>
              <a:gd name="T51" fmla="*/ 242 h 1149"/>
              <a:gd name="T52" fmla="*/ 250 w 637"/>
              <a:gd name="T53" fmla="*/ 270 h 1149"/>
              <a:gd name="T54" fmla="*/ 222 w 637"/>
              <a:gd name="T55" fmla="*/ 339 h 1149"/>
              <a:gd name="T56" fmla="*/ 249 w 637"/>
              <a:gd name="T57" fmla="*/ 402 h 1149"/>
              <a:gd name="T58" fmla="*/ 364 w 637"/>
              <a:gd name="T59" fmla="*/ 456 h 1149"/>
              <a:gd name="T60" fmla="*/ 516 w 637"/>
              <a:gd name="T61" fmla="*/ 523 h 1149"/>
              <a:gd name="T62" fmla="*/ 604 w 637"/>
              <a:gd name="T63" fmla="*/ 610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7" h="1149">
                <a:moveTo>
                  <a:pt x="604" y="610"/>
                </a:moveTo>
                <a:cubicBezTo>
                  <a:pt x="604" y="610"/>
                  <a:pt x="604" y="610"/>
                  <a:pt x="604" y="610"/>
                </a:cubicBezTo>
                <a:cubicBezTo>
                  <a:pt x="626" y="647"/>
                  <a:pt x="637" y="690"/>
                  <a:pt x="637" y="739"/>
                </a:cubicBezTo>
                <a:cubicBezTo>
                  <a:pt x="637" y="815"/>
                  <a:pt x="614" y="879"/>
                  <a:pt x="569" y="929"/>
                </a:cubicBezTo>
                <a:cubicBezTo>
                  <a:pt x="523" y="980"/>
                  <a:pt x="458" y="1010"/>
                  <a:pt x="373" y="1019"/>
                </a:cubicBezTo>
                <a:cubicBezTo>
                  <a:pt x="373" y="1149"/>
                  <a:pt x="373" y="1149"/>
                  <a:pt x="373" y="1149"/>
                </a:cubicBezTo>
                <a:cubicBezTo>
                  <a:pt x="264" y="1149"/>
                  <a:pt x="264" y="1149"/>
                  <a:pt x="264" y="1149"/>
                </a:cubicBezTo>
                <a:cubicBezTo>
                  <a:pt x="264" y="1019"/>
                  <a:pt x="264" y="1019"/>
                  <a:pt x="264" y="1019"/>
                </a:cubicBezTo>
                <a:cubicBezTo>
                  <a:pt x="122" y="1005"/>
                  <a:pt x="34" y="922"/>
                  <a:pt x="0" y="771"/>
                </a:cubicBezTo>
                <a:cubicBezTo>
                  <a:pt x="168" y="728"/>
                  <a:pt x="168" y="728"/>
                  <a:pt x="168" y="728"/>
                </a:cubicBezTo>
                <a:cubicBezTo>
                  <a:pt x="184" y="822"/>
                  <a:pt x="235" y="870"/>
                  <a:pt x="323" y="870"/>
                </a:cubicBezTo>
                <a:cubicBezTo>
                  <a:pt x="364" y="870"/>
                  <a:pt x="394" y="860"/>
                  <a:pt x="413" y="839"/>
                </a:cubicBezTo>
                <a:cubicBezTo>
                  <a:pt x="432" y="819"/>
                  <a:pt x="442" y="795"/>
                  <a:pt x="442" y="766"/>
                </a:cubicBezTo>
                <a:cubicBezTo>
                  <a:pt x="442" y="736"/>
                  <a:pt x="432" y="714"/>
                  <a:pt x="413" y="698"/>
                </a:cubicBezTo>
                <a:cubicBezTo>
                  <a:pt x="394" y="683"/>
                  <a:pt x="351" y="664"/>
                  <a:pt x="284" y="640"/>
                </a:cubicBezTo>
                <a:cubicBezTo>
                  <a:pt x="225" y="619"/>
                  <a:pt x="178" y="599"/>
                  <a:pt x="144" y="578"/>
                </a:cubicBezTo>
                <a:cubicBezTo>
                  <a:pt x="111" y="558"/>
                  <a:pt x="83" y="530"/>
                  <a:pt x="62" y="493"/>
                </a:cubicBezTo>
                <a:cubicBezTo>
                  <a:pt x="41" y="457"/>
                  <a:pt x="31" y="414"/>
                  <a:pt x="31" y="366"/>
                </a:cubicBezTo>
                <a:cubicBezTo>
                  <a:pt x="31" y="302"/>
                  <a:pt x="50" y="245"/>
                  <a:pt x="87" y="194"/>
                </a:cubicBezTo>
                <a:cubicBezTo>
                  <a:pt x="125" y="143"/>
                  <a:pt x="184" y="112"/>
                  <a:pt x="264" y="101"/>
                </a:cubicBezTo>
                <a:cubicBezTo>
                  <a:pt x="264" y="0"/>
                  <a:pt x="264" y="0"/>
                  <a:pt x="264" y="0"/>
                </a:cubicBezTo>
                <a:cubicBezTo>
                  <a:pt x="373" y="0"/>
                  <a:pt x="373" y="0"/>
                  <a:pt x="373" y="0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494" y="115"/>
                  <a:pt x="573" y="184"/>
                  <a:pt x="609" y="307"/>
                </a:cubicBezTo>
                <a:cubicBezTo>
                  <a:pt x="459" y="369"/>
                  <a:pt x="459" y="369"/>
                  <a:pt x="459" y="369"/>
                </a:cubicBezTo>
                <a:cubicBezTo>
                  <a:pt x="430" y="284"/>
                  <a:pt x="385" y="242"/>
                  <a:pt x="323" y="242"/>
                </a:cubicBezTo>
                <a:cubicBezTo>
                  <a:pt x="293" y="242"/>
                  <a:pt x="268" y="252"/>
                  <a:pt x="250" y="270"/>
                </a:cubicBezTo>
                <a:cubicBezTo>
                  <a:pt x="231" y="289"/>
                  <a:pt x="222" y="312"/>
                  <a:pt x="222" y="339"/>
                </a:cubicBezTo>
                <a:cubicBezTo>
                  <a:pt x="222" y="366"/>
                  <a:pt x="231" y="387"/>
                  <a:pt x="249" y="402"/>
                </a:cubicBezTo>
                <a:cubicBezTo>
                  <a:pt x="267" y="416"/>
                  <a:pt x="305" y="435"/>
                  <a:pt x="364" y="456"/>
                </a:cubicBezTo>
                <a:cubicBezTo>
                  <a:pt x="428" y="480"/>
                  <a:pt x="479" y="502"/>
                  <a:pt x="516" y="523"/>
                </a:cubicBezTo>
                <a:cubicBezTo>
                  <a:pt x="552" y="544"/>
                  <a:pt x="582" y="573"/>
                  <a:pt x="604" y="610"/>
                </a:cubicBezTo>
                <a:close/>
              </a:path>
            </a:pathLst>
          </a:custGeom>
          <a:solidFill>
            <a:srgbClr val="3D51D5"/>
          </a:solidFill>
          <a:ln w="9525">
            <a:noFill/>
            <a:round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19" name="Freeform 26">
            <a:extLst>
              <a:ext uri="{FF2B5EF4-FFF2-40B4-BE49-F238E27FC236}">
                <a16:creationId xmlns:a16="http://schemas.microsoft.com/office/drawing/2014/main" id="{944ACE32-C0F2-F82F-295E-8102C793BAEC}"/>
              </a:ext>
            </a:extLst>
          </p:cNvPr>
          <p:cNvSpPr>
            <a:spLocks noEditPoints="1"/>
          </p:cNvSpPr>
          <p:nvPr/>
        </p:nvSpPr>
        <p:spPr bwMode="auto">
          <a:xfrm>
            <a:off x="5716828" y="2430087"/>
            <a:ext cx="756835" cy="734240"/>
          </a:xfrm>
          <a:custGeom>
            <a:avLst/>
            <a:gdLst>
              <a:gd name="T0" fmla="*/ 1687 w 1687"/>
              <a:gd name="T1" fmla="*/ 89 h 1637"/>
              <a:gd name="T2" fmla="*/ 1598 w 1687"/>
              <a:gd name="T3" fmla="*/ 0 h 1637"/>
              <a:gd name="T4" fmla="*/ 959 w 1687"/>
              <a:gd name="T5" fmla="*/ 0 h 1637"/>
              <a:gd name="T6" fmla="*/ 869 w 1687"/>
              <a:gd name="T7" fmla="*/ 89 h 1637"/>
              <a:gd name="T8" fmla="*/ 869 w 1687"/>
              <a:gd name="T9" fmla="*/ 755 h 1637"/>
              <a:gd name="T10" fmla="*/ 920 w 1687"/>
              <a:gd name="T11" fmla="*/ 755 h 1637"/>
              <a:gd name="T12" fmla="*/ 920 w 1687"/>
              <a:gd name="T13" fmla="*/ 190 h 1637"/>
              <a:gd name="T14" fmla="*/ 1636 w 1687"/>
              <a:gd name="T15" fmla="*/ 190 h 1637"/>
              <a:gd name="T16" fmla="*/ 1636 w 1687"/>
              <a:gd name="T17" fmla="*/ 1214 h 1637"/>
              <a:gd name="T18" fmla="*/ 1535 w 1687"/>
              <a:gd name="T19" fmla="*/ 1214 h 1637"/>
              <a:gd name="T20" fmla="*/ 1535 w 1687"/>
              <a:gd name="T21" fmla="*/ 1469 h 1637"/>
              <a:gd name="T22" fmla="*/ 1598 w 1687"/>
              <a:gd name="T23" fmla="*/ 1469 h 1637"/>
              <a:gd name="T24" fmla="*/ 1687 w 1687"/>
              <a:gd name="T25" fmla="*/ 1380 h 1637"/>
              <a:gd name="T26" fmla="*/ 1687 w 1687"/>
              <a:gd name="T27" fmla="*/ 89 h 1637"/>
              <a:gd name="T28" fmla="*/ 1687 w 1687"/>
              <a:gd name="T29" fmla="*/ 89 h 1637"/>
              <a:gd name="T30" fmla="*/ 1548 w 1687"/>
              <a:gd name="T31" fmla="*/ 108 h 1637"/>
              <a:gd name="T32" fmla="*/ 1548 w 1687"/>
              <a:gd name="T33" fmla="*/ 108 h 1637"/>
              <a:gd name="T34" fmla="*/ 1008 w 1687"/>
              <a:gd name="T35" fmla="*/ 108 h 1637"/>
              <a:gd name="T36" fmla="*/ 990 w 1687"/>
              <a:gd name="T37" fmla="*/ 89 h 1637"/>
              <a:gd name="T38" fmla="*/ 1008 w 1687"/>
              <a:gd name="T39" fmla="*/ 71 h 1637"/>
              <a:gd name="T40" fmla="*/ 1548 w 1687"/>
              <a:gd name="T41" fmla="*/ 71 h 1637"/>
              <a:gd name="T42" fmla="*/ 1567 w 1687"/>
              <a:gd name="T43" fmla="*/ 89 h 1637"/>
              <a:gd name="T44" fmla="*/ 1548 w 1687"/>
              <a:gd name="T45" fmla="*/ 108 h 1637"/>
              <a:gd name="T46" fmla="*/ 1470 w 1687"/>
              <a:gd name="T47" fmla="*/ 1548 h 1637"/>
              <a:gd name="T48" fmla="*/ 1381 w 1687"/>
              <a:gd name="T49" fmla="*/ 1637 h 1637"/>
              <a:gd name="T50" fmla="*/ 89 w 1687"/>
              <a:gd name="T51" fmla="*/ 1637 h 1637"/>
              <a:gd name="T52" fmla="*/ 0 w 1687"/>
              <a:gd name="T53" fmla="*/ 1548 h 1637"/>
              <a:gd name="T54" fmla="*/ 0 w 1687"/>
              <a:gd name="T55" fmla="*/ 908 h 1637"/>
              <a:gd name="T56" fmla="*/ 89 w 1687"/>
              <a:gd name="T57" fmla="*/ 819 h 1637"/>
              <a:gd name="T58" fmla="*/ 1381 w 1687"/>
              <a:gd name="T59" fmla="*/ 819 h 1637"/>
              <a:gd name="T60" fmla="*/ 1470 w 1687"/>
              <a:gd name="T61" fmla="*/ 908 h 1637"/>
              <a:gd name="T62" fmla="*/ 1470 w 1687"/>
              <a:gd name="T63" fmla="*/ 1548 h 1637"/>
              <a:gd name="T64" fmla="*/ 1399 w 1687"/>
              <a:gd name="T65" fmla="*/ 958 h 1637"/>
              <a:gd name="T66" fmla="*/ 1399 w 1687"/>
              <a:gd name="T67" fmla="*/ 958 h 1637"/>
              <a:gd name="T68" fmla="*/ 1399 w 1687"/>
              <a:gd name="T69" fmla="*/ 1498 h 1637"/>
              <a:gd name="T70" fmla="*/ 1380 w 1687"/>
              <a:gd name="T71" fmla="*/ 1517 h 1637"/>
              <a:gd name="T72" fmla="*/ 1362 w 1687"/>
              <a:gd name="T73" fmla="*/ 1498 h 1637"/>
              <a:gd name="T74" fmla="*/ 1362 w 1687"/>
              <a:gd name="T75" fmla="*/ 958 h 1637"/>
              <a:gd name="T76" fmla="*/ 1380 w 1687"/>
              <a:gd name="T77" fmla="*/ 939 h 1637"/>
              <a:gd name="T78" fmla="*/ 1399 w 1687"/>
              <a:gd name="T79" fmla="*/ 958 h 1637"/>
              <a:gd name="T80" fmla="*/ 65 w 1687"/>
              <a:gd name="T81" fmla="*/ 1228 h 1637"/>
              <a:gd name="T82" fmla="*/ 118 w 1687"/>
              <a:gd name="T83" fmla="*/ 1282 h 1637"/>
              <a:gd name="T84" fmla="*/ 172 w 1687"/>
              <a:gd name="T85" fmla="*/ 1228 h 1637"/>
              <a:gd name="T86" fmla="*/ 118 w 1687"/>
              <a:gd name="T87" fmla="*/ 1174 h 1637"/>
              <a:gd name="T88" fmla="*/ 65 w 1687"/>
              <a:gd name="T89" fmla="*/ 1228 h 1637"/>
              <a:gd name="T90" fmla="*/ 65 w 1687"/>
              <a:gd name="T91" fmla="*/ 1228 h 1637"/>
              <a:gd name="T92" fmla="*/ 255 w 1687"/>
              <a:gd name="T93" fmla="*/ 870 h 1637"/>
              <a:gd name="T94" fmla="*/ 255 w 1687"/>
              <a:gd name="T95" fmla="*/ 870 h 1637"/>
              <a:gd name="T96" fmla="*/ 1280 w 1687"/>
              <a:gd name="T97" fmla="*/ 870 h 1637"/>
              <a:gd name="T98" fmla="*/ 1280 w 1687"/>
              <a:gd name="T99" fmla="*/ 1586 h 1637"/>
              <a:gd name="T100" fmla="*/ 255 w 1687"/>
              <a:gd name="T101" fmla="*/ 1586 h 1637"/>
              <a:gd name="T102" fmla="*/ 255 w 1687"/>
              <a:gd name="T103" fmla="*/ 870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87" h="1637">
                <a:moveTo>
                  <a:pt x="1687" y="89"/>
                </a:moveTo>
                <a:cubicBezTo>
                  <a:pt x="1687" y="40"/>
                  <a:pt x="1647" y="0"/>
                  <a:pt x="1598" y="0"/>
                </a:cubicBezTo>
                <a:cubicBezTo>
                  <a:pt x="959" y="0"/>
                  <a:pt x="959" y="0"/>
                  <a:pt x="959" y="0"/>
                </a:cubicBezTo>
                <a:cubicBezTo>
                  <a:pt x="909" y="0"/>
                  <a:pt x="869" y="40"/>
                  <a:pt x="869" y="89"/>
                </a:cubicBezTo>
                <a:cubicBezTo>
                  <a:pt x="869" y="755"/>
                  <a:pt x="869" y="755"/>
                  <a:pt x="869" y="755"/>
                </a:cubicBezTo>
                <a:cubicBezTo>
                  <a:pt x="920" y="755"/>
                  <a:pt x="920" y="755"/>
                  <a:pt x="920" y="755"/>
                </a:cubicBezTo>
                <a:cubicBezTo>
                  <a:pt x="920" y="190"/>
                  <a:pt x="920" y="190"/>
                  <a:pt x="920" y="190"/>
                </a:cubicBezTo>
                <a:cubicBezTo>
                  <a:pt x="1636" y="190"/>
                  <a:pt x="1636" y="190"/>
                  <a:pt x="1636" y="190"/>
                </a:cubicBezTo>
                <a:cubicBezTo>
                  <a:pt x="1636" y="1214"/>
                  <a:pt x="1636" y="1214"/>
                  <a:pt x="1636" y="1214"/>
                </a:cubicBezTo>
                <a:cubicBezTo>
                  <a:pt x="1535" y="1214"/>
                  <a:pt x="1535" y="1214"/>
                  <a:pt x="1535" y="1214"/>
                </a:cubicBezTo>
                <a:cubicBezTo>
                  <a:pt x="1535" y="1469"/>
                  <a:pt x="1535" y="1469"/>
                  <a:pt x="1535" y="1469"/>
                </a:cubicBezTo>
                <a:cubicBezTo>
                  <a:pt x="1598" y="1469"/>
                  <a:pt x="1598" y="1469"/>
                  <a:pt x="1598" y="1469"/>
                </a:cubicBezTo>
                <a:cubicBezTo>
                  <a:pt x="1647" y="1469"/>
                  <a:pt x="1687" y="1430"/>
                  <a:pt x="1687" y="1380"/>
                </a:cubicBezTo>
                <a:cubicBezTo>
                  <a:pt x="1687" y="89"/>
                  <a:pt x="1687" y="89"/>
                  <a:pt x="1687" y="89"/>
                </a:cubicBezTo>
                <a:cubicBezTo>
                  <a:pt x="1687" y="89"/>
                  <a:pt x="1687" y="89"/>
                  <a:pt x="1687" y="89"/>
                </a:cubicBezTo>
                <a:close/>
                <a:moveTo>
                  <a:pt x="1548" y="108"/>
                </a:moveTo>
                <a:cubicBezTo>
                  <a:pt x="1548" y="108"/>
                  <a:pt x="1548" y="108"/>
                  <a:pt x="1548" y="108"/>
                </a:cubicBezTo>
                <a:cubicBezTo>
                  <a:pt x="1008" y="108"/>
                  <a:pt x="1008" y="108"/>
                  <a:pt x="1008" y="108"/>
                </a:cubicBezTo>
                <a:cubicBezTo>
                  <a:pt x="998" y="108"/>
                  <a:pt x="990" y="100"/>
                  <a:pt x="990" y="89"/>
                </a:cubicBezTo>
                <a:cubicBezTo>
                  <a:pt x="990" y="79"/>
                  <a:pt x="998" y="71"/>
                  <a:pt x="1008" y="71"/>
                </a:cubicBezTo>
                <a:cubicBezTo>
                  <a:pt x="1548" y="71"/>
                  <a:pt x="1548" y="71"/>
                  <a:pt x="1548" y="71"/>
                </a:cubicBezTo>
                <a:cubicBezTo>
                  <a:pt x="1558" y="71"/>
                  <a:pt x="1567" y="79"/>
                  <a:pt x="1567" y="89"/>
                </a:cubicBezTo>
                <a:cubicBezTo>
                  <a:pt x="1567" y="100"/>
                  <a:pt x="1558" y="108"/>
                  <a:pt x="1548" y="108"/>
                </a:cubicBezTo>
                <a:close/>
                <a:moveTo>
                  <a:pt x="1470" y="1548"/>
                </a:moveTo>
                <a:cubicBezTo>
                  <a:pt x="1470" y="1597"/>
                  <a:pt x="1430" y="1637"/>
                  <a:pt x="1381" y="1637"/>
                </a:cubicBezTo>
                <a:cubicBezTo>
                  <a:pt x="89" y="1637"/>
                  <a:pt x="89" y="1637"/>
                  <a:pt x="89" y="1637"/>
                </a:cubicBezTo>
                <a:cubicBezTo>
                  <a:pt x="40" y="1637"/>
                  <a:pt x="0" y="1597"/>
                  <a:pt x="0" y="1548"/>
                </a:cubicBezTo>
                <a:cubicBezTo>
                  <a:pt x="0" y="908"/>
                  <a:pt x="0" y="908"/>
                  <a:pt x="0" y="908"/>
                </a:cubicBezTo>
                <a:cubicBezTo>
                  <a:pt x="0" y="859"/>
                  <a:pt x="40" y="819"/>
                  <a:pt x="89" y="819"/>
                </a:cubicBezTo>
                <a:cubicBezTo>
                  <a:pt x="1381" y="819"/>
                  <a:pt x="1381" y="819"/>
                  <a:pt x="1381" y="819"/>
                </a:cubicBezTo>
                <a:cubicBezTo>
                  <a:pt x="1430" y="819"/>
                  <a:pt x="1470" y="859"/>
                  <a:pt x="1470" y="908"/>
                </a:cubicBezTo>
                <a:cubicBezTo>
                  <a:pt x="1470" y="1548"/>
                  <a:pt x="1470" y="1548"/>
                  <a:pt x="1470" y="1548"/>
                </a:cubicBezTo>
                <a:close/>
                <a:moveTo>
                  <a:pt x="1399" y="958"/>
                </a:moveTo>
                <a:cubicBezTo>
                  <a:pt x="1399" y="958"/>
                  <a:pt x="1399" y="958"/>
                  <a:pt x="1399" y="958"/>
                </a:cubicBezTo>
                <a:cubicBezTo>
                  <a:pt x="1399" y="1498"/>
                  <a:pt x="1399" y="1498"/>
                  <a:pt x="1399" y="1498"/>
                </a:cubicBezTo>
                <a:cubicBezTo>
                  <a:pt x="1399" y="1508"/>
                  <a:pt x="1391" y="1517"/>
                  <a:pt x="1380" y="1517"/>
                </a:cubicBezTo>
                <a:cubicBezTo>
                  <a:pt x="1370" y="1517"/>
                  <a:pt x="1362" y="1508"/>
                  <a:pt x="1362" y="1498"/>
                </a:cubicBezTo>
                <a:cubicBezTo>
                  <a:pt x="1362" y="958"/>
                  <a:pt x="1362" y="958"/>
                  <a:pt x="1362" y="958"/>
                </a:cubicBezTo>
                <a:cubicBezTo>
                  <a:pt x="1362" y="948"/>
                  <a:pt x="1370" y="939"/>
                  <a:pt x="1380" y="939"/>
                </a:cubicBezTo>
                <a:cubicBezTo>
                  <a:pt x="1391" y="939"/>
                  <a:pt x="1399" y="948"/>
                  <a:pt x="1399" y="958"/>
                </a:cubicBezTo>
                <a:close/>
                <a:moveTo>
                  <a:pt x="65" y="1228"/>
                </a:moveTo>
                <a:cubicBezTo>
                  <a:pt x="65" y="1258"/>
                  <a:pt x="88" y="1282"/>
                  <a:pt x="118" y="1282"/>
                </a:cubicBezTo>
                <a:cubicBezTo>
                  <a:pt x="148" y="1282"/>
                  <a:pt x="172" y="1258"/>
                  <a:pt x="172" y="1228"/>
                </a:cubicBezTo>
                <a:cubicBezTo>
                  <a:pt x="172" y="1198"/>
                  <a:pt x="148" y="1174"/>
                  <a:pt x="118" y="1174"/>
                </a:cubicBezTo>
                <a:cubicBezTo>
                  <a:pt x="88" y="1174"/>
                  <a:pt x="65" y="1198"/>
                  <a:pt x="65" y="1228"/>
                </a:cubicBezTo>
                <a:cubicBezTo>
                  <a:pt x="65" y="1228"/>
                  <a:pt x="65" y="1228"/>
                  <a:pt x="65" y="1228"/>
                </a:cubicBezTo>
                <a:close/>
                <a:moveTo>
                  <a:pt x="255" y="870"/>
                </a:moveTo>
                <a:cubicBezTo>
                  <a:pt x="255" y="870"/>
                  <a:pt x="255" y="870"/>
                  <a:pt x="255" y="870"/>
                </a:cubicBezTo>
                <a:cubicBezTo>
                  <a:pt x="1280" y="870"/>
                  <a:pt x="1280" y="870"/>
                  <a:pt x="1280" y="870"/>
                </a:cubicBezTo>
                <a:cubicBezTo>
                  <a:pt x="1280" y="1586"/>
                  <a:pt x="1280" y="1586"/>
                  <a:pt x="1280" y="1586"/>
                </a:cubicBezTo>
                <a:cubicBezTo>
                  <a:pt x="255" y="1586"/>
                  <a:pt x="255" y="1586"/>
                  <a:pt x="255" y="1586"/>
                </a:cubicBezTo>
                <a:lnTo>
                  <a:pt x="255" y="8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21" name="Freeform 27">
            <a:extLst>
              <a:ext uri="{FF2B5EF4-FFF2-40B4-BE49-F238E27FC236}">
                <a16:creationId xmlns:a16="http://schemas.microsoft.com/office/drawing/2014/main" id="{3C527136-AA80-CCC5-F7F0-B7F7B7B5B83C}"/>
              </a:ext>
            </a:extLst>
          </p:cNvPr>
          <p:cNvSpPr>
            <a:spLocks noEditPoints="1"/>
          </p:cNvSpPr>
          <p:nvPr/>
        </p:nvSpPr>
        <p:spPr bwMode="auto">
          <a:xfrm>
            <a:off x="7893004" y="2642046"/>
            <a:ext cx="376761" cy="376761"/>
          </a:xfrm>
          <a:custGeom>
            <a:avLst/>
            <a:gdLst>
              <a:gd name="T0" fmla="*/ 1723 w 1838"/>
              <a:gd name="T1" fmla="*/ 0 h 1838"/>
              <a:gd name="T2" fmla="*/ 115 w 1838"/>
              <a:gd name="T3" fmla="*/ 0 h 1838"/>
              <a:gd name="T4" fmla="*/ 0 w 1838"/>
              <a:gd name="T5" fmla="*/ 115 h 1838"/>
              <a:gd name="T6" fmla="*/ 0 w 1838"/>
              <a:gd name="T7" fmla="*/ 1321 h 1838"/>
              <a:gd name="T8" fmla="*/ 115 w 1838"/>
              <a:gd name="T9" fmla="*/ 1436 h 1838"/>
              <a:gd name="T10" fmla="*/ 1723 w 1838"/>
              <a:gd name="T11" fmla="*/ 1436 h 1838"/>
              <a:gd name="T12" fmla="*/ 1838 w 1838"/>
              <a:gd name="T13" fmla="*/ 1321 h 1838"/>
              <a:gd name="T14" fmla="*/ 1838 w 1838"/>
              <a:gd name="T15" fmla="*/ 115 h 1838"/>
              <a:gd name="T16" fmla="*/ 1723 w 1838"/>
              <a:gd name="T17" fmla="*/ 0 h 1838"/>
              <a:gd name="T18" fmla="*/ 1723 w 1838"/>
              <a:gd name="T19" fmla="*/ 1034 h 1838"/>
              <a:gd name="T20" fmla="*/ 1723 w 1838"/>
              <a:gd name="T21" fmla="*/ 1034 h 1838"/>
              <a:gd name="T22" fmla="*/ 1608 w 1838"/>
              <a:gd name="T23" fmla="*/ 1149 h 1838"/>
              <a:gd name="T24" fmla="*/ 230 w 1838"/>
              <a:gd name="T25" fmla="*/ 1149 h 1838"/>
              <a:gd name="T26" fmla="*/ 115 w 1838"/>
              <a:gd name="T27" fmla="*/ 1034 h 1838"/>
              <a:gd name="T28" fmla="*/ 115 w 1838"/>
              <a:gd name="T29" fmla="*/ 230 h 1838"/>
              <a:gd name="T30" fmla="*/ 230 w 1838"/>
              <a:gd name="T31" fmla="*/ 115 h 1838"/>
              <a:gd name="T32" fmla="*/ 1608 w 1838"/>
              <a:gd name="T33" fmla="*/ 115 h 1838"/>
              <a:gd name="T34" fmla="*/ 1723 w 1838"/>
              <a:gd name="T35" fmla="*/ 230 h 1838"/>
              <a:gd name="T36" fmla="*/ 1723 w 1838"/>
              <a:gd name="T37" fmla="*/ 1034 h 1838"/>
              <a:gd name="T38" fmla="*/ 1034 w 1838"/>
              <a:gd name="T39" fmla="*/ 1493 h 1838"/>
              <a:gd name="T40" fmla="*/ 1034 w 1838"/>
              <a:gd name="T41" fmla="*/ 1493 h 1838"/>
              <a:gd name="T42" fmla="*/ 1091 w 1838"/>
              <a:gd name="T43" fmla="*/ 1551 h 1838"/>
              <a:gd name="T44" fmla="*/ 1091 w 1838"/>
              <a:gd name="T45" fmla="*/ 1608 h 1838"/>
              <a:gd name="T46" fmla="*/ 1137 w 1838"/>
              <a:gd name="T47" fmla="*/ 1700 h 1838"/>
              <a:gd name="T48" fmla="*/ 1275 w 1838"/>
              <a:gd name="T49" fmla="*/ 1804 h 1838"/>
              <a:gd name="T50" fmla="*/ 1264 w 1838"/>
              <a:gd name="T51" fmla="*/ 1838 h 1838"/>
              <a:gd name="T52" fmla="*/ 574 w 1838"/>
              <a:gd name="T53" fmla="*/ 1838 h 1838"/>
              <a:gd name="T54" fmla="*/ 563 w 1838"/>
              <a:gd name="T55" fmla="*/ 1804 h 1838"/>
              <a:gd name="T56" fmla="*/ 701 w 1838"/>
              <a:gd name="T57" fmla="*/ 1700 h 1838"/>
              <a:gd name="T58" fmla="*/ 747 w 1838"/>
              <a:gd name="T59" fmla="*/ 1608 h 1838"/>
              <a:gd name="T60" fmla="*/ 747 w 1838"/>
              <a:gd name="T61" fmla="*/ 1551 h 1838"/>
              <a:gd name="T62" fmla="*/ 804 w 1838"/>
              <a:gd name="T63" fmla="*/ 1493 h 1838"/>
              <a:gd name="T64" fmla="*/ 1034 w 1838"/>
              <a:gd name="T65" fmla="*/ 1493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38" h="1838">
                <a:moveTo>
                  <a:pt x="17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2" y="0"/>
                  <a:pt x="0" y="52"/>
                  <a:pt x="0" y="115"/>
                </a:cubicBezTo>
                <a:cubicBezTo>
                  <a:pt x="0" y="1321"/>
                  <a:pt x="0" y="1321"/>
                  <a:pt x="0" y="1321"/>
                </a:cubicBezTo>
                <a:cubicBezTo>
                  <a:pt x="0" y="1385"/>
                  <a:pt x="52" y="1436"/>
                  <a:pt x="115" y="1436"/>
                </a:cubicBezTo>
                <a:cubicBezTo>
                  <a:pt x="1723" y="1436"/>
                  <a:pt x="1723" y="1436"/>
                  <a:pt x="1723" y="1436"/>
                </a:cubicBezTo>
                <a:cubicBezTo>
                  <a:pt x="1786" y="1436"/>
                  <a:pt x="1838" y="1385"/>
                  <a:pt x="1838" y="1321"/>
                </a:cubicBezTo>
                <a:cubicBezTo>
                  <a:pt x="1838" y="115"/>
                  <a:pt x="1838" y="115"/>
                  <a:pt x="1838" y="115"/>
                </a:cubicBezTo>
                <a:cubicBezTo>
                  <a:pt x="1838" y="52"/>
                  <a:pt x="1786" y="0"/>
                  <a:pt x="1723" y="0"/>
                </a:cubicBezTo>
                <a:close/>
                <a:moveTo>
                  <a:pt x="1723" y="1034"/>
                </a:moveTo>
                <a:cubicBezTo>
                  <a:pt x="1723" y="1034"/>
                  <a:pt x="1723" y="1034"/>
                  <a:pt x="1723" y="1034"/>
                </a:cubicBezTo>
                <a:cubicBezTo>
                  <a:pt x="1723" y="1098"/>
                  <a:pt x="1671" y="1149"/>
                  <a:pt x="1608" y="1149"/>
                </a:cubicBezTo>
                <a:cubicBezTo>
                  <a:pt x="230" y="1149"/>
                  <a:pt x="230" y="1149"/>
                  <a:pt x="230" y="1149"/>
                </a:cubicBezTo>
                <a:cubicBezTo>
                  <a:pt x="166" y="1149"/>
                  <a:pt x="115" y="1098"/>
                  <a:pt x="115" y="1034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5" y="167"/>
                  <a:pt x="167" y="115"/>
                  <a:pt x="230" y="115"/>
                </a:cubicBezTo>
                <a:cubicBezTo>
                  <a:pt x="1608" y="115"/>
                  <a:pt x="1608" y="115"/>
                  <a:pt x="1608" y="115"/>
                </a:cubicBezTo>
                <a:cubicBezTo>
                  <a:pt x="1671" y="115"/>
                  <a:pt x="1723" y="167"/>
                  <a:pt x="1723" y="230"/>
                </a:cubicBezTo>
                <a:cubicBezTo>
                  <a:pt x="1723" y="1034"/>
                  <a:pt x="1723" y="1034"/>
                  <a:pt x="1723" y="1034"/>
                </a:cubicBezTo>
                <a:close/>
                <a:moveTo>
                  <a:pt x="1034" y="1493"/>
                </a:moveTo>
                <a:cubicBezTo>
                  <a:pt x="1034" y="1493"/>
                  <a:pt x="1034" y="1493"/>
                  <a:pt x="1034" y="1493"/>
                </a:cubicBezTo>
                <a:cubicBezTo>
                  <a:pt x="1065" y="1493"/>
                  <a:pt x="1091" y="1519"/>
                  <a:pt x="1091" y="1551"/>
                </a:cubicBezTo>
                <a:cubicBezTo>
                  <a:pt x="1091" y="1608"/>
                  <a:pt x="1091" y="1608"/>
                  <a:pt x="1091" y="1608"/>
                </a:cubicBezTo>
                <a:cubicBezTo>
                  <a:pt x="1091" y="1640"/>
                  <a:pt x="1112" y="1681"/>
                  <a:pt x="1137" y="1700"/>
                </a:cubicBezTo>
                <a:cubicBezTo>
                  <a:pt x="1275" y="1804"/>
                  <a:pt x="1275" y="1804"/>
                  <a:pt x="1275" y="1804"/>
                </a:cubicBezTo>
                <a:cubicBezTo>
                  <a:pt x="1300" y="1823"/>
                  <a:pt x="1295" y="1838"/>
                  <a:pt x="1264" y="1838"/>
                </a:cubicBezTo>
                <a:cubicBezTo>
                  <a:pt x="574" y="1838"/>
                  <a:pt x="574" y="1838"/>
                  <a:pt x="574" y="1838"/>
                </a:cubicBezTo>
                <a:cubicBezTo>
                  <a:pt x="543" y="1838"/>
                  <a:pt x="538" y="1823"/>
                  <a:pt x="563" y="1804"/>
                </a:cubicBezTo>
                <a:cubicBezTo>
                  <a:pt x="701" y="1700"/>
                  <a:pt x="701" y="1700"/>
                  <a:pt x="701" y="1700"/>
                </a:cubicBezTo>
                <a:cubicBezTo>
                  <a:pt x="726" y="1681"/>
                  <a:pt x="747" y="1640"/>
                  <a:pt x="747" y="1608"/>
                </a:cubicBezTo>
                <a:cubicBezTo>
                  <a:pt x="747" y="1551"/>
                  <a:pt x="747" y="1551"/>
                  <a:pt x="747" y="1551"/>
                </a:cubicBezTo>
                <a:cubicBezTo>
                  <a:pt x="747" y="1519"/>
                  <a:pt x="773" y="1493"/>
                  <a:pt x="804" y="1493"/>
                </a:cubicBezTo>
                <a:lnTo>
                  <a:pt x="1034" y="149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sp>
        <p:nvSpPr>
          <p:cNvPr id="22" name="Freeform 28">
            <a:extLst>
              <a:ext uri="{FF2B5EF4-FFF2-40B4-BE49-F238E27FC236}">
                <a16:creationId xmlns:a16="http://schemas.microsoft.com/office/drawing/2014/main" id="{7B5255AA-030A-CE61-49D8-AE52FFC74358}"/>
              </a:ext>
            </a:extLst>
          </p:cNvPr>
          <p:cNvSpPr>
            <a:spLocks noEditPoints="1"/>
          </p:cNvSpPr>
          <p:nvPr/>
        </p:nvSpPr>
        <p:spPr bwMode="auto">
          <a:xfrm>
            <a:off x="9803913" y="2374603"/>
            <a:ext cx="527720" cy="845208"/>
          </a:xfrm>
          <a:custGeom>
            <a:avLst/>
            <a:gdLst>
              <a:gd name="T0" fmla="*/ 804 w 1148"/>
              <a:gd name="T1" fmla="*/ 1493 h 1838"/>
              <a:gd name="T2" fmla="*/ 746 w 1148"/>
              <a:gd name="T3" fmla="*/ 1551 h 1838"/>
              <a:gd name="T4" fmla="*/ 402 w 1148"/>
              <a:gd name="T5" fmla="*/ 1551 h 1838"/>
              <a:gd name="T6" fmla="*/ 344 w 1148"/>
              <a:gd name="T7" fmla="*/ 1493 h 1838"/>
              <a:gd name="T8" fmla="*/ 402 w 1148"/>
              <a:gd name="T9" fmla="*/ 1436 h 1838"/>
              <a:gd name="T10" fmla="*/ 746 w 1148"/>
              <a:gd name="T11" fmla="*/ 1436 h 1838"/>
              <a:gd name="T12" fmla="*/ 804 w 1148"/>
              <a:gd name="T13" fmla="*/ 1493 h 1838"/>
              <a:gd name="T14" fmla="*/ 746 w 1148"/>
              <a:gd name="T15" fmla="*/ 1608 h 1838"/>
              <a:gd name="T16" fmla="*/ 746 w 1148"/>
              <a:gd name="T17" fmla="*/ 1608 h 1838"/>
              <a:gd name="T18" fmla="*/ 402 w 1148"/>
              <a:gd name="T19" fmla="*/ 1608 h 1838"/>
              <a:gd name="T20" fmla="*/ 344 w 1148"/>
              <a:gd name="T21" fmla="*/ 1666 h 1838"/>
              <a:gd name="T22" fmla="*/ 402 w 1148"/>
              <a:gd name="T23" fmla="*/ 1723 h 1838"/>
              <a:gd name="T24" fmla="*/ 516 w 1148"/>
              <a:gd name="T25" fmla="*/ 1838 h 1838"/>
              <a:gd name="T26" fmla="*/ 631 w 1148"/>
              <a:gd name="T27" fmla="*/ 1838 h 1838"/>
              <a:gd name="T28" fmla="*/ 746 w 1148"/>
              <a:gd name="T29" fmla="*/ 1723 h 1838"/>
              <a:gd name="T30" fmla="*/ 804 w 1148"/>
              <a:gd name="T31" fmla="*/ 1666 h 1838"/>
              <a:gd name="T32" fmla="*/ 746 w 1148"/>
              <a:gd name="T33" fmla="*/ 1608 h 1838"/>
              <a:gd name="T34" fmla="*/ 574 w 1148"/>
              <a:gd name="T35" fmla="*/ 115 h 1838"/>
              <a:gd name="T36" fmla="*/ 574 w 1148"/>
              <a:gd name="T37" fmla="*/ 115 h 1838"/>
              <a:gd name="T38" fmla="*/ 1033 w 1148"/>
              <a:gd name="T39" fmla="*/ 575 h 1838"/>
              <a:gd name="T40" fmla="*/ 803 w 1148"/>
              <a:gd name="T41" fmla="*/ 970 h 1838"/>
              <a:gd name="T42" fmla="*/ 746 w 1148"/>
              <a:gd name="T43" fmla="*/ 1003 h 1838"/>
              <a:gd name="T44" fmla="*/ 746 w 1148"/>
              <a:gd name="T45" fmla="*/ 1264 h 1838"/>
              <a:gd name="T46" fmla="*/ 402 w 1148"/>
              <a:gd name="T47" fmla="*/ 1264 h 1838"/>
              <a:gd name="T48" fmla="*/ 402 w 1148"/>
              <a:gd name="T49" fmla="*/ 1003 h 1838"/>
              <a:gd name="T50" fmla="*/ 345 w 1148"/>
              <a:gd name="T51" fmla="*/ 970 h 1838"/>
              <a:gd name="T52" fmla="*/ 115 w 1148"/>
              <a:gd name="T53" fmla="*/ 575 h 1838"/>
              <a:gd name="T54" fmla="*/ 574 w 1148"/>
              <a:gd name="T55" fmla="*/ 115 h 1838"/>
              <a:gd name="T56" fmla="*/ 574 w 1148"/>
              <a:gd name="T57" fmla="*/ 0 h 1838"/>
              <a:gd name="T58" fmla="*/ 574 w 1148"/>
              <a:gd name="T59" fmla="*/ 0 h 1838"/>
              <a:gd name="T60" fmla="*/ 0 w 1148"/>
              <a:gd name="T61" fmla="*/ 575 h 1838"/>
              <a:gd name="T62" fmla="*/ 287 w 1148"/>
              <a:gd name="T63" fmla="*/ 1069 h 1838"/>
              <a:gd name="T64" fmla="*/ 287 w 1148"/>
              <a:gd name="T65" fmla="*/ 1264 h 1838"/>
              <a:gd name="T66" fmla="*/ 402 w 1148"/>
              <a:gd name="T67" fmla="*/ 1379 h 1838"/>
              <a:gd name="T68" fmla="*/ 746 w 1148"/>
              <a:gd name="T69" fmla="*/ 1379 h 1838"/>
              <a:gd name="T70" fmla="*/ 861 w 1148"/>
              <a:gd name="T71" fmla="*/ 1264 h 1838"/>
              <a:gd name="T72" fmla="*/ 861 w 1148"/>
              <a:gd name="T73" fmla="*/ 1069 h 1838"/>
              <a:gd name="T74" fmla="*/ 1148 w 1148"/>
              <a:gd name="T75" fmla="*/ 575 h 1838"/>
              <a:gd name="T76" fmla="*/ 574 w 1148"/>
              <a:gd name="T77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8" h="1838">
                <a:moveTo>
                  <a:pt x="804" y="1493"/>
                </a:moveTo>
                <a:cubicBezTo>
                  <a:pt x="804" y="1525"/>
                  <a:pt x="778" y="1551"/>
                  <a:pt x="746" y="1551"/>
                </a:cubicBezTo>
                <a:cubicBezTo>
                  <a:pt x="402" y="1551"/>
                  <a:pt x="402" y="1551"/>
                  <a:pt x="402" y="1551"/>
                </a:cubicBezTo>
                <a:cubicBezTo>
                  <a:pt x="370" y="1551"/>
                  <a:pt x="344" y="1525"/>
                  <a:pt x="344" y="1493"/>
                </a:cubicBezTo>
                <a:cubicBezTo>
                  <a:pt x="344" y="1462"/>
                  <a:pt x="370" y="1436"/>
                  <a:pt x="402" y="1436"/>
                </a:cubicBezTo>
                <a:cubicBezTo>
                  <a:pt x="746" y="1436"/>
                  <a:pt x="746" y="1436"/>
                  <a:pt x="746" y="1436"/>
                </a:cubicBezTo>
                <a:cubicBezTo>
                  <a:pt x="778" y="1436"/>
                  <a:pt x="804" y="1462"/>
                  <a:pt x="804" y="1493"/>
                </a:cubicBezTo>
                <a:close/>
                <a:moveTo>
                  <a:pt x="746" y="1608"/>
                </a:moveTo>
                <a:cubicBezTo>
                  <a:pt x="746" y="1608"/>
                  <a:pt x="746" y="1608"/>
                  <a:pt x="746" y="1608"/>
                </a:cubicBezTo>
                <a:cubicBezTo>
                  <a:pt x="402" y="1608"/>
                  <a:pt x="402" y="1608"/>
                  <a:pt x="402" y="1608"/>
                </a:cubicBezTo>
                <a:cubicBezTo>
                  <a:pt x="370" y="1608"/>
                  <a:pt x="344" y="1634"/>
                  <a:pt x="344" y="1666"/>
                </a:cubicBezTo>
                <a:cubicBezTo>
                  <a:pt x="344" y="1697"/>
                  <a:pt x="370" y="1723"/>
                  <a:pt x="402" y="1723"/>
                </a:cubicBezTo>
                <a:cubicBezTo>
                  <a:pt x="402" y="1787"/>
                  <a:pt x="453" y="1838"/>
                  <a:pt x="516" y="1838"/>
                </a:cubicBezTo>
                <a:cubicBezTo>
                  <a:pt x="631" y="1838"/>
                  <a:pt x="631" y="1838"/>
                  <a:pt x="631" y="1838"/>
                </a:cubicBezTo>
                <a:cubicBezTo>
                  <a:pt x="695" y="1838"/>
                  <a:pt x="746" y="1787"/>
                  <a:pt x="746" y="1723"/>
                </a:cubicBezTo>
                <a:cubicBezTo>
                  <a:pt x="778" y="1723"/>
                  <a:pt x="804" y="1697"/>
                  <a:pt x="804" y="1666"/>
                </a:cubicBezTo>
                <a:cubicBezTo>
                  <a:pt x="804" y="1634"/>
                  <a:pt x="778" y="1608"/>
                  <a:pt x="746" y="1608"/>
                </a:cubicBezTo>
                <a:close/>
                <a:moveTo>
                  <a:pt x="574" y="115"/>
                </a:moveTo>
                <a:cubicBezTo>
                  <a:pt x="574" y="115"/>
                  <a:pt x="574" y="115"/>
                  <a:pt x="574" y="115"/>
                </a:cubicBezTo>
                <a:cubicBezTo>
                  <a:pt x="827" y="115"/>
                  <a:pt x="1033" y="321"/>
                  <a:pt x="1033" y="575"/>
                </a:cubicBezTo>
                <a:cubicBezTo>
                  <a:pt x="1033" y="738"/>
                  <a:pt x="947" y="886"/>
                  <a:pt x="803" y="970"/>
                </a:cubicBezTo>
                <a:cubicBezTo>
                  <a:pt x="746" y="1003"/>
                  <a:pt x="746" y="1003"/>
                  <a:pt x="746" y="1003"/>
                </a:cubicBezTo>
                <a:cubicBezTo>
                  <a:pt x="746" y="1264"/>
                  <a:pt x="746" y="1264"/>
                  <a:pt x="746" y="1264"/>
                </a:cubicBezTo>
                <a:cubicBezTo>
                  <a:pt x="402" y="1264"/>
                  <a:pt x="402" y="1264"/>
                  <a:pt x="402" y="1264"/>
                </a:cubicBezTo>
                <a:cubicBezTo>
                  <a:pt x="402" y="1003"/>
                  <a:pt x="402" y="1003"/>
                  <a:pt x="402" y="1003"/>
                </a:cubicBezTo>
                <a:cubicBezTo>
                  <a:pt x="345" y="970"/>
                  <a:pt x="345" y="970"/>
                  <a:pt x="345" y="970"/>
                </a:cubicBezTo>
                <a:cubicBezTo>
                  <a:pt x="200" y="886"/>
                  <a:pt x="115" y="738"/>
                  <a:pt x="115" y="575"/>
                </a:cubicBezTo>
                <a:cubicBezTo>
                  <a:pt x="115" y="321"/>
                  <a:pt x="321" y="115"/>
                  <a:pt x="574" y="115"/>
                </a:cubicBezTo>
                <a:close/>
                <a:moveTo>
                  <a:pt x="574" y="0"/>
                </a:moveTo>
                <a:cubicBezTo>
                  <a:pt x="574" y="0"/>
                  <a:pt x="574" y="0"/>
                  <a:pt x="574" y="0"/>
                </a:cubicBezTo>
                <a:cubicBezTo>
                  <a:pt x="257" y="0"/>
                  <a:pt x="0" y="258"/>
                  <a:pt x="0" y="575"/>
                </a:cubicBezTo>
                <a:cubicBezTo>
                  <a:pt x="0" y="787"/>
                  <a:pt x="116" y="970"/>
                  <a:pt x="287" y="1069"/>
                </a:cubicBezTo>
                <a:cubicBezTo>
                  <a:pt x="287" y="1264"/>
                  <a:pt x="287" y="1264"/>
                  <a:pt x="287" y="1264"/>
                </a:cubicBezTo>
                <a:cubicBezTo>
                  <a:pt x="287" y="1327"/>
                  <a:pt x="338" y="1379"/>
                  <a:pt x="402" y="1379"/>
                </a:cubicBezTo>
                <a:cubicBezTo>
                  <a:pt x="746" y="1379"/>
                  <a:pt x="746" y="1379"/>
                  <a:pt x="746" y="1379"/>
                </a:cubicBezTo>
                <a:cubicBezTo>
                  <a:pt x="810" y="1379"/>
                  <a:pt x="861" y="1327"/>
                  <a:pt x="861" y="1264"/>
                </a:cubicBezTo>
                <a:cubicBezTo>
                  <a:pt x="861" y="1069"/>
                  <a:pt x="861" y="1069"/>
                  <a:pt x="861" y="1069"/>
                </a:cubicBezTo>
                <a:cubicBezTo>
                  <a:pt x="1032" y="970"/>
                  <a:pt x="1148" y="787"/>
                  <a:pt x="1148" y="575"/>
                </a:cubicBezTo>
                <a:cubicBezTo>
                  <a:pt x="1148" y="258"/>
                  <a:pt x="891" y="0"/>
                  <a:pt x="574" y="0"/>
                </a:cubicBezTo>
                <a:close/>
              </a:path>
            </a:pathLst>
          </a:custGeom>
          <a:solidFill>
            <a:srgbClr val="3D51D5"/>
          </a:solidFill>
          <a:ln w="9525">
            <a:noFill/>
            <a:round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1333" dirty="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3599C87-B165-5FAD-B9FF-068D729B538F}"/>
              </a:ext>
            </a:extLst>
          </p:cNvPr>
          <p:cNvGrpSpPr/>
          <p:nvPr/>
        </p:nvGrpSpPr>
        <p:grpSpPr>
          <a:xfrm>
            <a:off x="1006444" y="3720511"/>
            <a:ext cx="2235567" cy="1021955"/>
            <a:chOff x="-166778" y="1931934"/>
            <a:chExt cx="2235567" cy="10219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00A1002-06DB-AF9B-8F9A-EEFD2AF5B511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BF77FA9-B137-14BA-E3E4-B338D3EC46AA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924ED50-32A5-356F-4BB0-56CF0EB34122}"/>
              </a:ext>
            </a:extLst>
          </p:cNvPr>
          <p:cNvGrpSpPr/>
          <p:nvPr/>
        </p:nvGrpSpPr>
        <p:grpSpPr>
          <a:xfrm>
            <a:off x="4978216" y="3720511"/>
            <a:ext cx="2235567" cy="1021955"/>
            <a:chOff x="-166778" y="1931934"/>
            <a:chExt cx="2235567" cy="10219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138E59-29AF-AFFC-9B57-97CC6D6EBDCD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9366729-C331-21B3-0153-178EB26D3DC5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2E5A3B-A26C-C4AA-0633-9530744662E2}"/>
              </a:ext>
            </a:extLst>
          </p:cNvPr>
          <p:cNvGrpSpPr/>
          <p:nvPr/>
        </p:nvGrpSpPr>
        <p:grpSpPr>
          <a:xfrm>
            <a:off x="8949991" y="3720511"/>
            <a:ext cx="2235567" cy="1021955"/>
            <a:chOff x="-166778" y="1931934"/>
            <a:chExt cx="2235567" cy="10219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5CF732E-2A27-D34E-42A4-F6491A52AA4A}"/>
                </a:ext>
              </a:extLst>
            </p:cNvPr>
            <p:cNvSpPr txBox="1"/>
            <p:nvPr/>
          </p:nvSpPr>
          <p:spPr>
            <a:xfrm>
              <a:off x="-94764" y="2190603"/>
              <a:ext cx="2100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16BBE00-5F6C-150C-F0CD-43918D47058F}"/>
                </a:ext>
              </a:extLst>
            </p:cNvPr>
            <p:cNvSpPr txBox="1"/>
            <p:nvPr/>
          </p:nvSpPr>
          <p:spPr>
            <a:xfrm>
              <a:off x="-1667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2094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F8E236A4-A59F-5010-F84B-75BC5BBEB760}"/>
              </a:ext>
            </a:extLst>
          </p:cNvPr>
          <p:cNvSpPr/>
          <p:nvPr/>
        </p:nvSpPr>
        <p:spPr>
          <a:xfrm>
            <a:off x="610849" y="5545206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395A277-4398-C4E9-4AFC-3031B7105689}"/>
              </a:ext>
            </a:extLst>
          </p:cNvPr>
          <p:cNvSpPr/>
          <p:nvPr/>
        </p:nvSpPr>
        <p:spPr>
          <a:xfrm>
            <a:off x="-493486" y="5961091"/>
            <a:ext cx="1286084" cy="394649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120CE47-8753-55E7-6BB4-D45BFCF9BC43}"/>
              </a:ext>
            </a:extLst>
          </p:cNvPr>
          <p:cNvSpPr/>
          <p:nvPr/>
        </p:nvSpPr>
        <p:spPr>
          <a:xfrm>
            <a:off x="3881438" y="-86168"/>
            <a:ext cx="1848676" cy="394649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25ED682-E99A-00B9-6605-31DA1D1EA8ED}"/>
              </a:ext>
            </a:extLst>
          </p:cNvPr>
          <p:cNvSpPr/>
          <p:nvPr/>
        </p:nvSpPr>
        <p:spPr>
          <a:xfrm>
            <a:off x="2451655" y="909033"/>
            <a:ext cx="1721021" cy="252003"/>
          </a:xfrm>
          <a:prstGeom prst="roundRect">
            <a:avLst>
              <a:gd name="adj" fmla="val 50000"/>
            </a:avLst>
          </a:prstGeom>
          <a:solidFill>
            <a:srgbClr val="D2DA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0B0F479-7746-8BAC-DC5A-02AB849A3B9E}"/>
              </a:ext>
            </a:extLst>
          </p:cNvPr>
          <p:cNvSpPr/>
          <p:nvPr/>
        </p:nvSpPr>
        <p:spPr>
          <a:xfrm>
            <a:off x="-493486" y="191462"/>
            <a:ext cx="296747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881D4-EC78-3B3A-96DE-2CB09260968D}"/>
              </a:ext>
            </a:extLst>
          </p:cNvPr>
          <p:cNvSpPr/>
          <p:nvPr/>
        </p:nvSpPr>
        <p:spPr>
          <a:xfrm>
            <a:off x="11264900" y="5892069"/>
            <a:ext cx="1571968" cy="621596"/>
          </a:xfrm>
          <a:prstGeom prst="roundRect">
            <a:avLst>
              <a:gd name="adj" fmla="val 50000"/>
            </a:avLst>
          </a:prstGeom>
          <a:solidFill>
            <a:srgbClr val="3D51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5638B8-5374-A22E-85B5-324A5ED4126B}"/>
              </a:ext>
            </a:extLst>
          </p:cNvPr>
          <p:cNvSpPr/>
          <p:nvPr/>
        </p:nvSpPr>
        <p:spPr>
          <a:xfrm>
            <a:off x="-367084" y="6730408"/>
            <a:ext cx="4459573" cy="252003"/>
          </a:xfrm>
          <a:prstGeom prst="roundRect">
            <a:avLst>
              <a:gd name="adj" fmla="val 50000"/>
            </a:avLst>
          </a:prstGeom>
          <a:solidFill>
            <a:srgbClr val="D2DAF5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DF8C9E-B099-E6F8-7ECE-5AC5233FC0F4}"/>
              </a:ext>
            </a:extLst>
          </p:cNvPr>
          <p:cNvSpPr txBox="1"/>
          <p:nvPr/>
        </p:nvSpPr>
        <p:spPr>
          <a:xfrm>
            <a:off x="1600759" y="2432578"/>
            <a:ext cx="18989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5D81BB-9F55-C07E-A33A-95997D889A7D}"/>
              </a:ext>
            </a:extLst>
          </p:cNvPr>
          <p:cNvGrpSpPr/>
          <p:nvPr/>
        </p:nvGrpSpPr>
        <p:grpSpPr>
          <a:xfrm>
            <a:off x="5906755" y="868026"/>
            <a:ext cx="5129762" cy="5121948"/>
            <a:chOff x="5346357" y="308481"/>
            <a:chExt cx="6250558" cy="6241038"/>
          </a:xfrm>
        </p:grpSpPr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988B73FD-BD66-78D6-6496-0DB4D213FC1C}"/>
                </a:ext>
              </a:extLst>
            </p:cNvPr>
            <p:cNvSpPr/>
            <p:nvPr/>
          </p:nvSpPr>
          <p:spPr>
            <a:xfrm>
              <a:off x="5346357" y="308481"/>
              <a:ext cx="6250558" cy="6241038"/>
            </a:xfrm>
            <a:prstGeom prst="arc">
              <a:avLst>
                <a:gd name="adj1" fmla="val 14936660"/>
                <a:gd name="adj2" fmla="val 8854787"/>
              </a:avLst>
            </a:prstGeom>
            <a:ln w="12700" cap="rnd" cmpd="sng" algn="ctr">
              <a:gradFill flip="none" rotWithShape="1">
                <a:gsLst>
                  <a:gs pos="0">
                    <a:srgbClr val="3D51D5"/>
                  </a:gs>
                  <a:gs pos="10000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C7AE5D22-363A-7F6E-9934-548B0B58B6A5}"/>
                </a:ext>
              </a:extLst>
            </p:cNvPr>
            <p:cNvSpPr/>
            <p:nvPr/>
          </p:nvSpPr>
          <p:spPr>
            <a:xfrm>
              <a:off x="6551982" y="1539768"/>
              <a:ext cx="3839310" cy="3778469"/>
            </a:xfrm>
            <a:prstGeom prst="arc">
              <a:avLst>
                <a:gd name="adj1" fmla="val 16856921"/>
                <a:gd name="adj2" fmla="val 7530227"/>
              </a:avLst>
            </a:prstGeom>
            <a:ln w="63500" cap="rnd" cmpd="sng" algn="ctr">
              <a:gradFill flip="none" rotWithShape="1">
                <a:gsLst>
                  <a:gs pos="100000">
                    <a:srgbClr val="3D51D5"/>
                  </a:gs>
                  <a:gs pos="0">
                    <a:srgbClr val="D2DAF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82F07445-9FEE-7C5C-B367-D51A4D7A04C2}"/>
                </a:ext>
              </a:extLst>
            </p:cNvPr>
            <p:cNvSpPr/>
            <p:nvPr/>
          </p:nvSpPr>
          <p:spPr>
            <a:xfrm>
              <a:off x="5991225" y="904875"/>
              <a:ext cx="5048250" cy="5048250"/>
            </a:xfrm>
            <a:prstGeom prst="arc">
              <a:avLst>
                <a:gd name="adj1" fmla="val 13776184"/>
                <a:gd name="adj2" fmla="val 8686719"/>
              </a:avLst>
            </a:prstGeom>
            <a:ln w="381000" cap="rnd">
              <a:gradFill>
                <a:gsLst>
                  <a:gs pos="9000">
                    <a:srgbClr val="3D51D5"/>
                  </a:gs>
                  <a:gs pos="100000">
                    <a:srgbClr val="D2DAF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A6993F5-67D8-A0B9-3439-D933AE20B65F}"/>
              </a:ext>
            </a:extLst>
          </p:cNvPr>
          <p:cNvSpPr/>
          <p:nvPr/>
        </p:nvSpPr>
        <p:spPr>
          <a:xfrm>
            <a:off x="10508343" y="5715741"/>
            <a:ext cx="709923" cy="252003"/>
          </a:xfrm>
          <a:prstGeom prst="roundRect">
            <a:avLst>
              <a:gd name="adj" fmla="val 50000"/>
            </a:avLst>
          </a:prstGeom>
          <a:solidFill>
            <a:srgbClr val="3D51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C79B01-CBBF-186F-F5E3-2AADAAFD4FAB}"/>
              </a:ext>
            </a:extLst>
          </p:cNvPr>
          <p:cNvSpPr txBox="1"/>
          <p:nvPr/>
        </p:nvSpPr>
        <p:spPr>
          <a:xfrm>
            <a:off x="6158900" y="1824764"/>
            <a:ext cx="395877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19900" dirty="0">
                <a:solidFill>
                  <a:srgbClr val="3D51D5"/>
                </a:solidFill>
              </a:rPr>
              <a:t>02</a:t>
            </a:r>
            <a:endParaRPr lang="zh-CN" altLang="en-US" sz="19900" dirty="0">
              <a:solidFill>
                <a:srgbClr val="3D51D5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91D11A3-E17D-28F0-B597-18E9B56CF859}"/>
              </a:ext>
            </a:extLst>
          </p:cNvPr>
          <p:cNvSpPr/>
          <p:nvPr/>
        </p:nvSpPr>
        <p:spPr>
          <a:xfrm rot="10800000">
            <a:off x="1055688" y="2277967"/>
            <a:ext cx="2989135" cy="709332"/>
          </a:xfrm>
          <a:custGeom>
            <a:avLst/>
            <a:gdLst>
              <a:gd name="connsiteX0" fmla="*/ 2901171 w 2989135"/>
              <a:gd name="connsiteY0" fmla="*/ 709332 h 709332"/>
              <a:gd name="connsiteX1" fmla="*/ 2603895 w 2989135"/>
              <a:gd name="connsiteY1" fmla="*/ 709332 h 709332"/>
              <a:gd name="connsiteX2" fmla="*/ 2457179 w 2989135"/>
              <a:gd name="connsiteY2" fmla="*/ 709332 h 709332"/>
              <a:gd name="connsiteX3" fmla="*/ 2159903 w 2989135"/>
              <a:gd name="connsiteY3" fmla="*/ 709332 h 709332"/>
              <a:gd name="connsiteX4" fmla="*/ 829479 w 2989135"/>
              <a:gd name="connsiteY4" fmla="*/ 709332 h 709332"/>
              <a:gd name="connsiteX5" fmla="*/ 532203 w 2989135"/>
              <a:gd name="connsiteY5" fmla="*/ 709332 h 709332"/>
              <a:gd name="connsiteX6" fmla="*/ 385240 w 2989135"/>
              <a:gd name="connsiteY6" fmla="*/ 709332 h 709332"/>
              <a:gd name="connsiteX7" fmla="*/ 87964 w 2989135"/>
              <a:gd name="connsiteY7" fmla="*/ 709332 h 709332"/>
              <a:gd name="connsiteX8" fmla="*/ 0 w 2989135"/>
              <a:gd name="connsiteY8" fmla="*/ 621368 h 709332"/>
              <a:gd name="connsiteX9" fmla="*/ 0 w 2989135"/>
              <a:gd name="connsiteY9" fmla="*/ 87964 h 709332"/>
              <a:gd name="connsiteX10" fmla="*/ 87964 w 2989135"/>
              <a:gd name="connsiteY10" fmla="*/ 0 h 709332"/>
              <a:gd name="connsiteX11" fmla="*/ 385240 w 2989135"/>
              <a:gd name="connsiteY11" fmla="*/ 0 h 709332"/>
              <a:gd name="connsiteX12" fmla="*/ 531956 w 2989135"/>
              <a:gd name="connsiteY12" fmla="*/ 0 h 709332"/>
              <a:gd name="connsiteX13" fmla="*/ 829232 w 2989135"/>
              <a:gd name="connsiteY13" fmla="*/ 0 h 709332"/>
              <a:gd name="connsiteX14" fmla="*/ 2159656 w 2989135"/>
              <a:gd name="connsiteY14" fmla="*/ 0 h 709332"/>
              <a:gd name="connsiteX15" fmla="*/ 2456932 w 2989135"/>
              <a:gd name="connsiteY15" fmla="*/ 0 h 709332"/>
              <a:gd name="connsiteX16" fmla="*/ 2603895 w 2989135"/>
              <a:gd name="connsiteY16" fmla="*/ 0 h 709332"/>
              <a:gd name="connsiteX17" fmla="*/ 2901171 w 2989135"/>
              <a:gd name="connsiteY17" fmla="*/ 0 h 709332"/>
              <a:gd name="connsiteX18" fmla="*/ 2989135 w 2989135"/>
              <a:gd name="connsiteY18" fmla="*/ 87964 h 709332"/>
              <a:gd name="connsiteX19" fmla="*/ 2989135 w 2989135"/>
              <a:gd name="connsiteY19" fmla="*/ 621368 h 709332"/>
              <a:gd name="connsiteX20" fmla="*/ 2901171 w 2989135"/>
              <a:gd name="connsiteY20" fmla="*/ 709332 h 70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89135" h="709332">
                <a:moveTo>
                  <a:pt x="2901171" y="709332"/>
                </a:moveTo>
                <a:lnTo>
                  <a:pt x="2603895" y="709332"/>
                </a:lnTo>
                <a:lnTo>
                  <a:pt x="2457179" y="709332"/>
                </a:lnTo>
                <a:lnTo>
                  <a:pt x="2159903" y="709332"/>
                </a:lnTo>
                <a:lnTo>
                  <a:pt x="829479" y="709332"/>
                </a:lnTo>
                <a:lnTo>
                  <a:pt x="532203" y="709332"/>
                </a:lnTo>
                <a:lnTo>
                  <a:pt x="385240" y="709332"/>
                </a:lnTo>
                <a:lnTo>
                  <a:pt x="87964" y="709332"/>
                </a:lnTo>
                <a:cubicBezTo>
                  <a:pt x="39383" y="709332"/>
                  <a:pt x="0" y="669949"/>
                  <a:pt x="0" y="621368"/>
                </a:cubicBezTo>
                <a:lnTo>
                  <a:pt x="0" y="87964"/>
                </a:lnTo>
                <a:cubicBezTo>
                  <a:pt x="0" y="39383"/>
                  <a:pt x="39383" y="0"/>
                  <a:pt x="87964" y="0"/>
                </a:cubicBezTo>
                <a:lnTo>
                  <a:pt x="385240" y="0"/>
                </a:lnTo>
                <a:lnTo>
                  <a:pt x="531956" y="0"/>
                </a:lnTo>
                <a:lnTo>
                  <a:pt x="829232" y="0"/>
                </a:lnTo>
                <a:lnTo>
                  <a:pt x="2159656" y="0"/>
                </a:lnTo>
                <a:lnTo>
                  <a:pt x="2456932" y="0"/>
                </a:lnTo>
                <a:lnTo>
                  <a:pt x="2603895" y="0"/>
                </a:lnTo>
                <a:lnTo>
                  <a:pt x="2901171" y="0"/>
                </a:lnTo>
                <a:cubicBezTo>
                  <a:pt x="2949752" y="0"/>
                  <a:pt x="2989135" y="39383"/>
                  <a:pt x="2989135" y="87964"/>
                </a:cubicBezTo>
                <a:lnTo>
                  <a:pt x="2989135" y="621368"/>
                </a:lnTo>
                <a:cubicBezTo>
                  <a:pt x="2989135" y="669949"/>
                  <a:pt x="2949752" y="709332"/>
                  <a:pt x="2901171" y="709332"/>
                </a:cubicBezTo>
                <a:close/>
              </a:path>
            </a:pathLst>
          </a:custGeom>
          <a:noFill/>
          <a:ln w="25400">
            <a:solidFill>
              <a:srgbClr val="3D51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6B1D36-46C8-0379-02FC-69824C5F4EA1}"/>
              </a:ext>
            </a:extLst>
          </p:cNvPr>
          <p:cNvSpPr txBox="1"/>
          <p:nvPr/>
        </p:nvSpPr>
        <p:spPr>
          <a:xfrm>
            <a:off x="958368" y="3178675"/>
            <a:ext cx="5213005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88126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51D5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FE633295-B382-4D34-A698-FFA4276FBE6E}"/>
              </a:ext>
            </a:extLst>
          </p:cNvPr>
          <p:cNvSpPr txBox="1"/>
          <p:nvPr/>
        </p:nvSpPr>
        <p:spPr>
          <a:xfrm>
            <a:off x="1233072" y="328231"/>
            <a:ext cx="2911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/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519EDA-C498-BA70-F95C-B0E3A71F3890}"/>
              </a:ext>
            </a:extLst>
          </p:cNvPr>
          <p:cNvSpPr txBox="1"/>
          <p:nvPr/>
        </p:nvSpPr>
        <p:spPr>
          <a:xfrm>
            <a:off x="98601" y="235898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dirty="0"/>
              <a:t>02</a:t>
            </a:r>
            <a:endParaRPr lang="zh-CN" altLang="en-US" sz="4000" dirty="0"/>
          </a:p>
        </p:txBody>
      </p:sp>
      <p:grpSp>
        <p:nvGrpSpPr>
          <p:cNvPr id="2" name="组合 71">
            <a:extLst>
              <a:ext uri="{FF2B5EF4-FFF2-40B4-BE49-F238E27FC236}">
                <a16:creationId xmlns:a16="http://schemas.microsoft.com/office/drawing/2014/main" id="{286C2DA7-F8C1-661E-FBFA-79689AA8F263}"/>
              </a:ext>
            </a:extLst>
          </p:cNvPr>
          <p:cNvGrpSpPr/>
          <p:nvPr/>
        </p:nvGrpSpPr>
        <p:grpSpPr>
          <a:xfrm>
            <a:off x="3754007" y="2197210"/>
            <a:ext cx="1554635" cy="155316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6124E172-289F-DD2F-6710-874116864A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D5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10EB2B54-1D8E-88B6-26E0-B03764A63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" name="组合 74">
            <a:extLst>
              <a:ext uri="{FF2B5EF4-FFF2-40B4-BE49-F238E27FC236}">
                <a16:creationId xmlns:a16="http://schemas.microsoft.com/office/drawing/2014/main" id="{768CF3EA-4B57-95B6-F048-CEAE25CE62F5}"/>
              </a:ext>
            </a:extLst>
          </p:cNvPr>
          <p:cNvGrpSpPr/>
          <p:nvPr/>
        </p:nvGrpSpPr>
        <p:grpSpPr>
          <a:xfrm>
            <a:off x="4697091" y="3138956"/>
            <a:ext cx="1951495" cy="1948481"/>
            <a:chOff x="5102225" y="2441575"/>
            <a:chExt cx="1982788" cy="1979613"/>
          </a:xfrm>
          <a:solidFill>
            <a:srgbClr val="ED4545"/>
          </a:solidFill>
        </p:grpSpPr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1E0E22F6-A981-1855-A39D-3A94D7C35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D2D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196F3AFC-18BA-3BAB-31CA-D0D594B6A0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" name="组合 77">
            <a:extLst>
              <a:ext uri="{FF2B5EF4-FFF2-40B4-BE49-F238E27FC236}">
                <a16:creationId xmlns:a16="http://schemas.microsoft.com/office/drawing/2014/main" id="{3E5CB10C-9B11-A01A-5F2A-5F74D5C29415}"/>
              </a:ext>
            </a:extLst>
          </p:cNvPr>
          <p:cNvGrpSpPr/>
          <p:nvPr/>
        </p:nvGrpSpPr>
        <p:grpSpPr>
          <a:xfrm>
            <a:off x="6362663" y="2772539"/>
            <a:ext cx="1279643" cy="1298467"/>
            <a:chOff x="5803900" y="2852738"/>
            <a:chExt cx="1300163" cy="1319212"/>
          </a:xfrm>
          <a:solidFill>
            <a:srgbClr val="ED4545"/>
          </a:solidFill>
        </p:grpSpPr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E9A0636E-8BD7-36DA-D74A-4645D15FC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3D5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5E360640-3F14-725F-3DEF-BE8D70858C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1" name="组合 80">
            <a:extLst>
              <a:ext uri="{FF2B5EF4-FFF2-40B4-BE49-F238E27FC236}">
                <a16:creationId xmlns:a16="http://schemas.microsoft.com/office/drawing/2014/main" id="{3CEFBD32-D33D-3480-0223-20D57AF2E071}"/>
              </a:ext>
            </a:extLst>
          </p:cNvPr>
          <p:cNvGrpSpPr/>
          <p:nvPr/>
        </p:nvGrpSpPr>
        <p:grpSpPr>
          <a:xfrm>
            <a:off x="7464203" y="3010043"/>
            <a:ext cx="1554635" cy="155316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EB52D3A5-93D2-EFE7-14C2-A22ABC4079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D2D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40AB5498-BE4A-B9A6-04C2-A704492FA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cxnSp>
        <p:nvCxnSpPr>
          <p:cNvPr id="24" name="肘形连接符 129">
            <a:extLst>
              <a:ext uri="{FF2B5EF4-FFF2-40B4-BE49-F238E27FC236}">
                <a16:creationId xmlns:a16="http://schemas.microsoft.com/office/drawing/2014/main" id="{0340C677-3708-76A3-6B8C-BD62B305E6D9}"/>
              </a:ext>
            </a:extLst>
          </p:cNvPr>
          <p:cNvCxnSpPr/>
          <p:nvPr/>
        </p:nvCxnSpPr>
        <p:spPr>
          <a:xfrm rot="10800000" flipV="1">
            <a:off x="2423594" y="2333121"/>
            <a:ext cx="1635943" cy="558543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130">
            <a:extLst>
              <a:ext uri="{FF2B5EF4-FFF2-40B4-BE49-F238E27FC236}">
                <a16:creationId xmlns:a16="http://schemas.microsoft.com/office/drawing/2014/main" id="{6096626E-D57F-02FF-ACB0-D99FF9DC99BB}"/>
              </a:ext>
            </a:extLst>
          </p:cNvPr>
          <p:cNvCxnSpPr/>
          <p:nvPr/>
        </p:nvCxnSpPr>
        <p:spPr>
          <a:xfrm rot="10800000">
            <a:off x="3217427" y="4429423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131">
            <a:extLst>
              <a:ext uri="{FF2B5EF4-FFF2-40B4-BE49-F238E27FC236}">
                <a16:creationId xmlns:a16="http://schemas.microsoft.com/office/drawing/2014/main" id="{0D7227DD-0C5D-A8F5-8AE5-5CEB2CB84F6D}"/>
              </a:ext>
            </a:extLst>
          </p:cNvPr>
          <p:cNvCxnSpPr/>
          <p:nvPr/>
        </p:nvCxnSpPr>
        <p:spPr>
          <a:xfrm rot="10800000" flipV="1">
            <a:off x="7090683" y="2178089"/>
            <a:ext cx="2212316" cy="534085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134">
            <a:extLst>
              <a:ext uri="{FF2B5EF4-FFF2-40B4-BE49-F238E27FC236}">
                <a16:creationId xmlns:a16="http://schemas.microsoft.com/office/drawing/2014/main" id="{9EE38A26-E007-08AD-0AF0-F998D6FD1BE0}"/>
              </a:ext>
            </a:extLst>
          </p:cNvPr>
          <p:cNvCxnSpPr/>
          <p:nvPr/>
        </p:nvCxnSpPr>
        <p:spPr>
          <a:xfrm rot="10800000" flipH="1">
            <a:off x="8683849" y="4106043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FCDEED5-7F6E-12B6-D4B1-55B36903D499}"/>
              </a:ext>
            </a:extLst>
          </p:cNvPr>
          <p:cNvGrpSpPr/>
          <p:nvPr/>
        </p:nvGrpSpPr>
        <p:grpSpPr>
          <a:xfrm>
            <a:off x="7900191" y="1874613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A75425-5EA9-C9BC-51B8-447327613A2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E8910DB-4AFB-1502-570B-5B38054D8E5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02490B-0FB8-F80C-CC8E-C36D36D1436C}"/>
              </a:ext>
            </a:extLst>
          </p:cNvPr>
          <p:cNvGrpSpPr/>
          <p:nvPr/>
        </p:nvGrpSpPr>
        <p:grpSpPr>
          <a:xfrm>
            <a:off x="540881" y="2577448"/>
            <a:ext cx="2887673" cy="791122"/>
            <a:chOff x="-94764" y="1931934"/>
            <a:chExt cx="2887673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EA29121-677F-1E0E-C965-4EFC7316717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8B44D10-75AC-ED98-C5A8-6838F5857478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F4FF51-E924-BCD6-298C-E6ECC1C95545}"/>
              </a:ext>
            </a:extLst>
          </p:cNvPr>
          <p:cNvGrpSpPr/>
          <p:nvPr/>
        </p:nvGrpSpPr>
        <p:grpSpPr>
          <a:xfrm>
            <a:off x="1488693" y="4115905"/>
            <a:ext cx="2887673" cy="791122"/>
            <a:chOff x="-94764" y="1931934"/>
            <a:chExt cx="2887673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31CAADE-CF83-B07D-A658-4FA02A83A83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88E5145-ADBC-AB32-5612-B7E1A0DCAAA7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98A0809-0F47-5ED0-51F5-7BBDE59A3231}"/>
              </a:ext>
            </a:extLst>
          </p:cNvPr>
          <p:cNvGrpSpPr/>
          <p:nvPr/>
        </p:nvGrpSpPr>
        <p:grpSpPr>
          <a:xfrm>
            <a:off x="9303876" y="3817158"/>
            <a:ext cx="2859096" cy="791122"/>
            <a:chOff x="-94764" y="1931934"/>
            <a:chExt cx="2859096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CF374E6-D408-FBFC-6A49-AA3FCEB399D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244FFFB-F10A-CA39-9536-F2C92A2EC3C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7056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iervdf5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D51D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2378</Words>
  <Application>Microsoft Office PowerPoint</Application>
  <PresentationFormat>宽屏</PresentationFormat>
  <Paragraphs>266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微软雅黑</vt:lpstr>
      <vt:lpstr>优设标题黑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圆环创意几何风商务总结汇报ppt模板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151</cp:revision>
  <dcterms:created xsi:type="dcterms:W3CDTF">2023-06-25T04:28:31Z</dcterms:created>
  <dcterms:modified xsi:type="dcterms:W3CDTF">2023-06-26T15:24:00Z</dcterms:modified>
</cp:coreProperties>
</file>