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7"/>
  </p:notesMasterIdLst>
  <p:sldIdLst>
    <p:sldId id="523" r:id="rId3"/>
    <p:sldId id="524" r:id="rId4"/>
    <p:sldId id="525" r:id="rId5"/>
    <p:sldId id="526" r:id="rId6"/>
    <p:sldId id="534" r:id="rId7"/>
    <p:sldId id="535" r:id="rId8"/>
    <p:sldId id="536" r:id="rId9"/>
    <p:sldId id="531" r:id="rId10"/>
    <p:sldId id="537" r:id="rId11"/>
    <p:sldId id="538" r:id="rId12"/>
    <p:sldId id="539" r:id="rId13"/>
    <p:sldId id="540" r:id="rId14"/>
    <p:sldId id="532" r:id="rId15"/>
    <p:sldId id="541" r:id="rId16"/>
    <p:sldId id="542" r:id="rId17"/>
    <p:sldId id="543" r:id="rId18"/>
    <p:sldId id="544" r:id="rId19"/>
    <p:sldId id="533" r:id="rId20"/>
    <p:sldId id="528" r:id="rId21"/>
    <p:sldId id="545" r:id="rId22"/>
    <p:sldId id="546" r:id="rId23"/>
    <p:sldId id="547" r:id="rId24"/>
    <p:sldId id="548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834" y="1050"/>
      </p:cViewPr>
      <p:guideLst>
        <p:guide orient="horz" pos="2160"/>
        <p:guide pos="3840"/>
        <p:guide pos="619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3F740-A739-41D4-A147-E0A40DD7C62E}" type="datetimeFigureOut">
              <a:rPr lang="zh-CN" altLang="en-US" smtClean="0"/>
              <a:t>2023/6/27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E221D6-C0C6-452F-ABC5-974A013A03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404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6958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8810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6791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9291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2924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0533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4688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889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6701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63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794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8406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7991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5695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5690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9174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692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36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0898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089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4210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9829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E221D6-C0C6-452F-ABC5-974A013A035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065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6603318"/>
      </p:ext>
    </p:extLst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676116A-56B9-247E-4751-EF21917867C3}"/>
              </a:ext>
            </a:extLst>
          </p:cNvPr>
          <p:cNvGrpSpPr/>
          <p:nvPr userDrawn="1"/>
        </p:nvGrpSpPr>
        <p:grpSpPr>
          <a:xfrm>
            <a:off x="541564" y="793890"/>
            <a:ext cx="11097391" cy="5606909"/>
            <a:chOff x="1400628" y="1075041"/>
            <a:chExt cx="9390743" cy="4378384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CA5DBF8C-B3EA-EB25-BA37-312D404CA9F6}"/>
                </a:ext>
              </a:extLst>
            </p:cNvPr>
            <p:cNvSpPr/>
            <p:nvPr/>
          </p:nvSpPr>
          <p:spPr>
            <a:xfrm>
              <a:off x="1400628" y="4253096"/>
              <a:ext cx="9390742" cy="1200329"/>
            </a:xfrm>
            <a:prstGeom prst="roundRect">
              <a:avLst>
                <a:gd name="adj" fmla="val 6359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D1AFB33-E891-0520-0322-DC1A9D534E42}"/>
                </a:ext>
              </a:extLst>
            </p:cNvPr>
            <p:cNvSpPr/>
            <p:nvPr/>
          </p:nvSpPr>
          <p:spPr>
            <a:xfrm>
              <a:off x="1400628" y="1075041"/>
              <a:ext cx="9390742" cy="711026"/>
            </a:xfrm>
            <a:prstGeom prst="roundRect">
              <a:avLst>
                <a:gd name="adj" fmla="val 13563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ADF4006-132E-3DC7-FF57-B38FE7FDA91E}"/>
                </a:ext>
              </a:extLst>
            </p:cNvPr>
            <p:cNvSpPr/>
            <p:nvPr/>
          </p:nvSpPr>
          <p:spPr>
            <a:xfrm>
              <a:off x="1400629" y="1241883"/>
              <a:ext cx="9390742" cy="394862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EECBA8F-7F9E-B2B7-3EFA-C9ED8B14DCE0}"/>
              </a:ext>
            </a:extLst>
          </p:cNvPr>
          <p:cNvSpPr/>
          <p:nvPr userDrawn="1"/>
        </p:nvSpPr>
        <p:spPr>
          <a:xfrm>
            <a:off x="-820529" y="3837963"/>
            <a:ext cx="13914229" cy="779929"/>
          </a:xfrm>
          <a:custGeom>
            <a:avLst/>
            <a:gdLst>
              <a:gd name="connsiteX0" fmla="*/ 96629 w 13914229"/>
              <a:gd name="connsiteY0" fmla="*/ 647762 h 779929"/>
              <a:gd name="connsiteX1" fmla="*/ 109329 w 13914229"/>
              <a:gd name="connsiteY1" fmla="*/ 584262 h 779929"/>
              <a:gd name="connsiteX2" fmla="*/ 1201529 w 13914229"/>
              <a:gd name="connsiteY2" fmla="*/ 62 h 779929"/>
              <a:gd name="connsiteX3" fmla="*/ 2992229 w 13914229"/>
              <a:gd name="connsiteY3" fmla="*/ 622362 h 779929"/>
              <a:gd name="connsiteX4" fmla="*/ 3970129 w 13914229"/>
              <a:gd name="connsiteY4" fmla="*/ 368362 h 779929"/>
              <a:gd name="connsiteX5" fmla="*/ 5151229 w 13914229"/>
              <a:gd name="connsiteY5" fmla="*/ 698562 h 779929"/>
              <a:gd name="connsiteX6" fmla="*/ 7970629 w 13914229"/>
              <a:gd name="connsiteY6" fmla="*/ 723962 h 779929"/>
              <a:gd name="connsiteX7" fmla="*/ 11348829 w 13914229"/>
              <a:gd name="connsiteY7" fmla="*/ 38162 h 779929"/>
              <a:gd name="connsiteX8" fmla="*/ 13914229 w 13914229"/>
              <a:gd name="connsiteY8" fmla="*/ 584262 h 779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14229" h="779929">
                <a:moveTo>
                  <a:pt x="96629" y="647762"/>
                </a:moveTo>
                <a:cubicBezTo>
                  <a:pt x="10904" y="669987"/>
                  <a:pt x="-74821" y="692212"/>
                  <a:pt x="109329" y="584262"/>
                </a:cubicBezTo>
                <a:cubicBezTo>
                  <a:pt x="293479" y="476312"/>
                  <a:pt x="721046" y="-6288"/>
                  <a:pt x="1201529" y="62"/>
                </a:cubicBezTo>
                <a:cubicBezTo>
                  <a:pt x="1682012" y="6412"/>
                  <a:pt x="2530796" y="560979"/>
                  <a:pt x="2992229" y="622362"/>
                </a:cubicBezTo>
                <a:cubicBezTo>
                  <a:pt x="3453662" y="683745"/>
                  <a:pt x="3610296" y="355662"/>
                  <a:pt x="3970129" y="368362"/>
                </a:cubicBezTo>
                <a:cubicBezTo>
                  <a:pt x="4329962" y="381062"/>
                  <a:pt x="4484479" y="639295"/>
                  <a:pt x="5151229" y="698562"/>
                </a:cubicBezTo>
                <a:cubicBezTo>
                  <a:pt x="5817979" y="757829"/>
                  <a:pt x="6937696" y="834029"/>
                  <a:pt x="7970629" y="723962"/>
                </a:cubicBezTo>
                <a:cubicBezTo>
                  <a:pt x="9003562" y="613895"/>
                  <a:pt x="10358229" y="61445"/>
                  <a:pt x="11348829" y="38162"/>
                </a:cubicBezTo>
                <a:cubicBezTo>
                  <a:pt x="12339429" y="14879"/>
                  <a:pt x="13126829" y="299570"/>
                  <a:pt x="13914229" y="584262"/>
                </a:cubicBezTo>
              </a:path>
            </a:pathLst>
          </a:custGeom>
          <a:gradFill flip="none" rotWithShape="1">
            <a:gsLst>
              <a:gs pos="100000">
                <a:schemeClr val="tx1">
                  <a:lumMod val="65000"/>
                  <a:lumOff val="35000"/>
                  <a:alpha val="0"/>
                </a:schemeClr>
              </a:gs>
              <a:gs pos="0">
                <a:schemeClr val="tx1">
                  <a:lumMod val="65000"/>
                  <a:lumOff val="35000"/>
                  <a:alpha val="13000"/>
                </a:schemeClr>
              </a:gs>
            </a:gsLst>
            <a:lin ang="54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F58177C-2CB5-4828-2880-305E41399B3F}"/>
              </a:ext>
            </a:extLst>
          </p:cNvPr>
          <p:cNvGrpSpPr/>
          <p:nvPr userDrawn="1"/>
        </p:nvGrpSpPr>
        <p:grpSpPr>
          <a:xfrm>
            <a:off x="330413" y="1208648"/>
            <a:ext cx="422299" cy="249995"/>
            <a:chOff x="10580221" y="3179005"/>
            <a:chExt cx="422299" cy="24999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A25AB525-DEF1-A60D-FC2B-CEC96CBAC0F3}"/>
                </a:ext>
              </a:extLst>
            </p:cNvPr>
            <p:cNvSpPr/>
            <p:nvPr/>
          </p:nvSpPr>
          <p:spPr>
            <a:xfrm>
              <a:off x="10580221" y="3358161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8D694489-0BD4-66FF-B4B7-67D45889A7AF}"/>
                </a:ext>
              </a:extLst>
            </p:cNvPr>
            <p:cNvSpPr/>
            <p:nvPr/>
          </p:nvSpPr>
          <p:spPr>
            <a:xfrm>
              <a:off x="10580221" y="3179005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1453F6E-A7BF-9CF5-9264-82B84FF7EC58}"/>
              </a:ext>
            </a:extLst>
          </p:cNvPr>
          <p:cNvGrpSpPr/>
          <p:nvPr userDrawn="1"/>
        </p:nvGrpSpPr>
        <p:grpSpPr>
          <a:xfrm>
            <a:off x="11427804" y="5406639"/>
            <a:ext cx="422299" cy="249995"/>
            <a:chOff x="10580221" y="3179005"/>
            <a:chExt cx="422299" cy="249995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6A43D2A-050E-80C8-299A-5CCF47EA5E4B}"/>
                </a:ext>
              </a:extLst>
            </p:cNvPr>
            <p:cNvSpPr/>
            <p:nvPr/>
          </p:nvSpPr>
          <p:spPr>
            <a:xfrm>
              <a:off x="10580221" y="3358161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B84FD34F-C91E-D32B-F004-D362C252209E}"/>
                </a:ext>
              </a:extLst>
            </p:cNvPr>
            <p:cNvSpPr/>
            <p:nvPr/>
          </p:nvSpPr>
          <p:spPr>
            <a:xfrm>
              <a:off x="10580221" y="3179005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178362B6-9F1B-7811-5A8F-C9A403CCDD8B}"/>
              </a:ext>
            </a:extLst>
          </p:cNvPr>
          <p:cNvSpPr txBox="1"/>
          <p:nvPr userDrawn="1"/>
        </p:nvSpPr>
        <p:spPr>
          <a:xfrm>
            <a:off x="11427804" y="6593780"/>
            <a:ext cx="540657" cy="127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760782796"/>
      </p:ext>
    </p:extLst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3855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7575B8F-6EFB-EE73-0E16-EA2F7335F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FB9EAA6-D00C-58D1-0272-5DD120383B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06C93C-1E07-1512-9D47-500CC94E05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4DBF1-337C-43EA-9FA1-105A4F36421C}" type="datetimeFigureOut">
              <a:rPr lang="zh-CN" altLang="en-US" smtClean="0"/>
              <a:t>2023/6/27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847691-4199-A5F1-D76C-3AC6FBB561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20E989-1688-63B3-31D4-94A0A71F7A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8DA18-DBF6-4A90-972D-0E8C6175B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649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54662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C5234812-82C3-F901-F8C2-CFE17F083F02}"/>
              </a:ext>
            </a:extLst>
          </p:cNvPr>
          <p:cNvSpPr/>
          <p:nvPr/>
        </p:nvSpPr>
        <p:spPr>
          <a:xfrm>
            <a:off x="1400628" y="3163684"/>
            <a:ext cx="9400458" cy="1200329"/>
          </a:xfrm>
          <a:prstGeom prst="roundRect">
            <a:avLst>
              <a:gd name="adj" fmla="val 12969"/>
            </a:avLst>
          </a:pr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9BFCF6A5-DFB2-37BB-4C6A-CDBE8DD8009B}"/>
              </a:ext>
            </a:extLst>
          </p:cNvPr>
          <p:cNvSpPr/>
          <p:nvPr/>
        </p:nvSpPr>
        <p:spPr>
          <a:xfrm>
            <a:off x="1400628" y="1255558"/>
            <a:ext cx="9390742" cy="711026"/>
          </a:xfrm>
          <a:prstGeom prst="roundRect">
            <a:avLst>
              <a:gd name="adj" fmla="val 13563"/>
            </a:avLst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9DA94B12-FC21-10CF-991C-7D14CA79467E}"/>
              </a:ext>
            </a:extLst>
          </p:cNvPr>
          <p:cNvSpPr/>
          <p:nvPr/>
        </p:nvSpPr>
        <p:spPr>
          <a:xfrm>
            <a:off x="1400629" y="1422400"/>
            <a:ext cx="9390742" cy="235131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388C8F75-F6DD-4599-91DD-DDDE75870C1F}"/>
              </a:ext>
            </a:extLst>
          </p:cNvPr>
          <p:cNvSpPr/>
          <p:nvPr/>
        </p:nvSpPr>
        <p:spPr>
          <a:xfrm>
            <a:off x="3228869" y="1749328"/>
            <a:ext cx="573426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sz="7200" b="1" dirty="0">
                <a:solidFill>
                  <a:srgbClr val="444444"/>
                </a:solidFill>
                <a:latin typeface="卓健橄榄简体" panose="00000506000000000000" pitchFamily="2" charset="-120"/>
                <a:ea typeface="卓健橄榄简体" panose="00000506000000000000" pitchFamily="2" charset="-120"/>
                <a:cs typeface="+mn-ea"/>
                <a:sym typeface="+mn-lt"/>
              </a:rPr>
              <a:t>竞聘述职报告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616F9C-B94F-A7BF-FCF2-875D6D1B8020}"/>
              </a:ext>
            </a:extLst>
          </p:cNvPr>
          <p:cNvSpPr txBox="1"/>
          <p:nvPr/>
        </p:nvSpPr>
        <p:spPr>
          <a:xfrm>
            <a:off x="1496452" y="2451193"/>
            <a:ext cx="468119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JOB COMPETITION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6658FE8-2D02-5F4B-C4DC-92D52773D0DC}"/>
              </a:ext>
            </a:extLst>
          </p:cNvPr>
          <p:cNvGrpSpPr/>
          <p:nvPr/>
        </p:nvGrpSpPr>
        <p:grpSpPr>
          <a:xfrm>
            <a:off x="10580221" y="3179005"/>
            <a:ext cx="422299" cy="249995"/>
            <a:chOff x="10580221" y="3179005"/>
            <a:chExt cx="422299" cy="249995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B369B45-6D33-6C31-F75C-AC6949E1D949}"/>
                </a:ext>
              </a:extLst>
            </p:cNvPr>
            <p:cNvSpPr/>
            <p:nvPr/>
          </p:nvSpPr>
          <p:spPr>
            <a:xfrm>
              <a:off x="10580221" y="3358161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67EAA6F-E5FC-2F88-2CB1-D2A64D15B74C}"/>
                </a:ext>
              </a:extLst>
            </p:cNvPr>
            <p:cNvSpPr/>
            <p:nvPr/>
          </p:nvSpPr>
          <p:spPr>
            <a:xfrm>
              <a:off x="10580221" y="3179005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6305B68-E15F-1B75-EB9F-E3CE83B02FF0}"/>
              </a:ext>
            </a:extLst>
          </p:cNvPr>
          <p:cNvGrpSpPr/>
          <p:nvPr/>
        </p:nvGrpSpPr>
        <p:grpSpPr>
          <a:xfrm>
            <a:off x="1189479" y="1787428"/>
            <a:ext cx="422299" cy="249995"/>
            <a:chOff x="10580221" y="3179005"/>
            <a:chExt cx="422299" cy="249995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3BD29785-4E1E-34FD-3FBA-12CB7E10DE25}"/>
                </a:ext>
              </a:extLst>
            </p:cNvPr>
            <p:cNvSpPr/>
            <p:nvPr/>
          </p:nvSpPr>
          <p:spPr>
            <a:xfrm>
              <a:off x="10580221" y="3358161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FFA9514F-53E8-CF9E-D060-77B52ECAD59B}"/>
                </a:ext>
              </a:extLst>
            </p:cNvPr>
            <p:cNvSpPr/>
            <p:nvPr/>
          </p:nvSpPr>
          <p:spPr>
            <a:xfrm>
              <a:off x="10580221" y="3179005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A0FB7C8-9C0C-648A-2832-AE0318B643E9}"/>
              </a:ext>
            </a:extLst>
          </p:cNvPr>
          <p:cNvGrpSpPr/>
          <p:nvPr/>
        </p:nvGrpSpPr>
        <p:grpSpPr>
          <a:xfrm>
            <a:off x="4153421" y="5081649"/>
            <a:ext cx="295218" cy="295262"/>
            <a:chOff x="4074394" y="5180496"/>
            <a:chExt cx="509493" cy="509570"/>
          </a:xfrm>
          <a:solidFill>
            <a:schemeClr val="bg1">
              <a:lumMod val="75000"/>
            </a:schemeClr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1EAB9BD-D33B-0D98-B0E9-7B0DEFA15D35}"/>
                </a:ext>
              </a:extLst>
            </p:cNvPr>
            <p:cNvSpPr/>
            <p:nvPr/>
          </p:nvSpPr>
          <p:spPr>
            <a:xfrm>
              <a:off x="4074394" y="5250474"/>
              <a:ext cx="439592" cy="439592"/>
            </a:xfrm>
            <a:custGeom>
              <a:avLst/>
              <a:gdLst>
                <a:gd name="connsiteX0" fmla="*/ 108149 w 439592"/>
                <a:gd name="connsiteY0" fmla="*/ 332080 h 439592"/>
                <a:gd name="connsiteX1" fmla="*/ 108149 w 439592"/>
                <a:gd name="connsiteY1" fmla="*/ 377248 h 439592"/>
                <a:gd name="connsiteX2" fmla="*/ 54074 w 439592"/>
                <a:gd name="connsiteY2" fmla="*/ 395061 h 439592"/>
                <a:gd name="connsiteX3" fmla="*/ 44532 w 439592"/>
                <a:gd name="connsiteY3" fmla="*/ 385518 h 439592"/>
                <a:gd name="connsiteX4" fmla="*/ 62345 w 439592"/>
                <a:gd name="connsiteY4" fmla="*/ 331444 h 439592"/>
                <a:gd name="connsiteX5" fmla="*/ 108149 w 439592"/>
                <a:gd name="connsiteY5" fmla="*/ 332080 h 439592"/>
                <a:gd name="connsiteX6" fmla="*/ 358163 w 439592"/>
                <a:gd name="connsiteY6" fmla="*/ 0 h 439592"/>
                <a:gd name="connsiteX7" fmla="*/ 40079 w 439592"/>
                <a:gd name="connsiteY7" fmla="*/ 318721 h 439592"/>
                <a:gd name="connsiteX8" fmla="*/ 0 w 439592"/>
                <a:gd name="connsiteY8" fmla="*/ 439593 h 439592"/>
                <a:gd name="connsiteX9" fmla="*/ 121508 w 439592"/>
                <a:gd name="connsiteY9" fmla="*/ 399514 h 439592"/>
                <a:gd name="connsiteX10" fmla="*/ 439593 w 439592"/>
                <a:gd name="connsiteY10" fmla="*/ 81430 h 43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9592" h="439592">
                  <a:moveTo>
                    <a:pt x="108149" y="332080"/>
                  </a:moveTo>
                  <a:cubicBezTo>
                    <a:pt x="120872" y="344803"/>
                    <a:pt x="120872" y="364525"/>
                    <a:pt x="108149" y="377248"/>
                  </a:cubicBezTo>
                  <a:lnTo>
                    <a:pt x="54074" y="395061"/>
                  </a:lnTo>
                  <a:lnTo>
                    <a:pt x="44532" y="385518"/>
                  </a:lnTo>
                  <a:lnTo>
                    <a:pt x="62345" y="331444"/>
                  </a:lnTo>
                  <a:cubicBezTo>
                    <a:pt x="75704" y="319357"/>
                    <a:pt x="95425" y="319357"/>
                    <a:pt x="108149" y="332080"/>
                  </a:cubicBezTo>
                  <a:close/>
                  <a:moveTo>
                    <a:pt x="358163" y="0"/>
                  </a:moveTo>
                  <a:lnTo>
                    <a:pt x="40079" y="318721"/>
                  </a:lnTo>
                  <a:lnTo>
                    <a:pt x="0" y="439593"/>
                  </a:lnTo>
                  <a:lnTo>
                    <a:pt x="121508" y="399514"/>
                  </a:lnTo>
                  <a:lnTo>
                    <a:pt x="439593" y="81430"/>
                  </a:lnTo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2C77CC6-260B-1635-3DE6-478CBC62B07D}"/>
                </a:ext>
              </a:extLst>
            </p:cNvPr>
            <p:cNvSpPr/>
            <p:nvPr/>
          </p:nvSpPr>
          <p:spPr>
            <a:xfrm>
              <a:off x="4450370" y="5180496"/>
              <a:ext cx="133517" cy="132959"/>
            </a:xfrm>
            <a:custGeom>
              <a:avLst/>
              <a:gdLst>
                <a:gd name="connsiteX0" fmla="*/ 125961 w 133517"/>
                <a:gd name="connsiteY0" fmla="*/ 52802 h 132959"/>
                <a:gd name="connsiteX1" fmla="*/ 80793 w 133517"/>
                <a:gd name="connsiteY1" fmla="*/ 7634 h 132959"/>
                <a:gd name="connsiteX2" fmla="*/ 44532 w 133517"/>
                <a:gd name="connsiteY2" fmla="*/ 7634 h 132959"/>
                <a:gd name="connsiteX3" fmla="*/ 0 w 133517"/>
                <a:gd name="connsiteY3" fmla="*/ 52166 h 132959"/>
                <a:gd name="connsiteX4" fmla="*/ 80793 w 133517"/>
                <a:gd name="connsiteY4" fmla="*/ 132959 h 132959"/>
                <a:gd name="connsiteX5" fmla="*/ 125325 w 133517"/>
                <a:gd name="connsiteY5" fmla="*/ 88427 h 132959"/>
                <a:gd name="connsiteX6" fmla="*/ 125961 w 133517"/>
                <a:gd name="connsiteY6" fmla="*/ 52802 h 13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517" h="132959">
                  <a:moveTo>
                    <a:pt x="125961" y="52802"/>
                  </a:moveTo>
                  <a:lnTo>
                    <a:pt x="80793" y="7634"/>
                  </a:lnTo>
                  <a:cubicBezTo>
                    <a:pt x="70615" y="-2545"/>
                    <a:pt x="54711" y="-2545"/>
                    <a:pt x="44532" y="7634"/>
                  </a:cubicBezTo>
                  <a:lnTo>
                    <a:pt x="0" y="52166"/>
                  </a:lnTo>
                  <a:lnTo>
                    <a:pt x="80793" y="132959"/>
                  </a:lnTo>
                  <a:lnTo>
                    <a:pt x="125325" y="88427"/>
                  </a:lnTo>
                  <a:cubicBezTo>
                    <a:pt x="136140" y="78885"/>
                    <a:pt x="136140" y="62981"/>
                    <a:pt x="125961" y="52802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5" name="图形 21">
            <a:extLst>
              <a:ext uri="{FF2B5EF4-FFF2-40B4-BE49-F238E27FC236}">
                <a16:creationId xmlns:a16="http://schemas.microsoft.com/office/drawing/2014/main" id="{7130E2F5-FA76-4C1A-0A66-9C9FA67926BE}"/>
              </a:ext>
            </a:extLst>
          </p:cNvPr>
          <p:cNvSpPr/>
          <p:nvPr/>
        </p:nvSpPr>
        <p:spPr>
          <a:xfrm>
            <a:off x="7736649" y="5115033"/>
            <a:ext cx="308642" cy="281408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1014 w 647701"/>
              <a:gd name="connsiteY5" fmla="*/ 457237 h 590550"/>
              <a:gd name="connsiteX6" fmla="*/ 32386 w 647701"/>
              <a:gd name="connsiteY6" fmla="*/ 457200 h 590550"/>
              <a:gd name="connsiteX7" fmla="*/ 388621 w 647701"/>
              <a:gd name="connsiteY7" fmla="*/ 457200 h 590550"/>
              <a:gd name="connsiteX8" fmla="*/ 514351 w 647701"/>
              <a:gd name="connsiteY8" fmla="*/ 590550 h 590550"/>
              <a:gd name="connsiteX9" fmla="*/ 514351 w 647701"/>
              <a:gd name="connsiteY9" fmla="*/ 457200 h 590550"/>
              <a:gd name="connsiteX10" fmla="*/ 615316 w 647701"/>
              <a:gd name="connsiteY10" fmla="*/ 457200 h 590550"/>
              <a:gd name="connsiteX11" fmla="*/ 647663 w 647701"/>
              <a:gd name="connsiteY11" fmla="*/ 427901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66676 w 647701"/>
              <a:gd name="connsiteY16" fmla="*/ 247650 h 590550"/>
              <a:gd name="connsiteX17" fmla="*/ 180976 w 647701"/>
              <a:gd name="connsiteY17" fmla="*/ 247650 h 590550"/>
              <a:gd name="connsiteX18" fmla="*/ 180976 w 647701"/>
              <a:gd name="connsiteY18" fmla="*/ 285750 h 590550"/>
              <a:gd name="connsiteX19" fmla="*/ 66676 w 647701"/>
              <a:gd name="connsiteY19" fmla="*/ 285750 h 590550"/>
              <a:gd name="connsiteX20" fmla="*/ 247651 w 647701"/>
              <a:gd name="connsiteY20" fmla="*/ 361950 h 590550"/>
              <a:gd name="connsiteX21" fmla="*/ 66676 w 647701"/>
              <a:gd name="connsiteY21" fmla="*/ 361950 h 590550"/>
              <a:gd name="connsiteX22" fmla="*/ 66676 w 647701"/>
              <a:gd name="connsiteY22" fmla="*/ 323850 h 590550"/>
              <a:gd name="connsiteX23" fmla="*/ 247651 w 647701"/>
              <a:gd name="connsiteY23" fmla="*/ 323850 h 590550"/>
              <a:gd name="connsiteX24" fmla="*/ 390526 w 647701"/>
              <a:gd name="connsiteY24" fmla="*/ 361950 h 590550"/>
              <a:gd name="connsiteX25" fmla="*/ 285751 w 647701"/>
              <a:gd name="connsiteY25" fmla="*/ 361950 h 590550"/>
              <a:gd name="connsiteX26" fmla="*/ 285751 w 647701"/>
              <a:gd name="connsiteY26" fmla="*/ 323850 h 590550"/>
              <a:gd name="connsiteX27" fmla="*/ 390526 w 647701"/>
              <a:gd name="connsiteY27" fmla="*/ 323850 h 590550"/>
              <a:gd name="connsiteX28" fmla="*/ 419101 w 647701"/>
              <a:gd name="connsiteY28" fmla="*/ 285750 h 590550"/>
              <a:gd name="connsiteX29" fmla="*/ 228601 w 647701"/>
              <a:gd name="connsiteY29" fmla="*/ 285750 h 590550"/>
              <a:gd name="connsiteX30" fmla="*/ 228601 w 647701"/>
              <a:gd name="connsiteY30" fmla="*/ 247650 h 590550"/>
              <a:gd name="connsiteX31" fmla="*/ 419101 w 647701"/>
              <a:gd name="connsiteY31" fmla="*/ 247650 h 590550"/>
              <a:gd name="connsiteX32" fmla="*/ 533401 w 647701"/>
              <a:gd name="connsiteY32" fmla="*/ 361950 h 590550"/>
              <a:gd name="connsiteX33" fmla="*/ 428626 w 647701"/>
              <a:gd name="connsiteY33" fmla="*/ 361950 h 590550"/>
              <a:gd name="connsiteX34" fmla="*/ 428626 w 647701"/>
              <a:gd name="connsiteY34" fmla="*/ 323850 h 590550"/>
              <a:gd name="connsiteX35" fmla="*/ 533401 w 647701"/>
              <a:gd name="connsiteY35" fmla="*/ 323850 h 590550"/>
              <a:gd name="connsiteX36" fmla="*/ 581026 w 647701"/>
              <a:gd name="connsiteY36" fmla="*/ 285750 h 590550"/>
              <a:gd name="connsiteX37" fmla="*/ 457201 w 647701"/>
              <a:gd name="connsiteY37" fmla="*/ 285750 h 590550"/>
              <a:gd name="connsiteX38" fmla="*/ 457201 w 647701"/>
              <a:gd name="connsiteY38" fmla="*/ 247650 h 590550"/>
              <a:gd name="connsiteX39" fmla="*/ 581026 w 647701"/>
              <a:gd name="connsiteY39" fmla="*/ 24765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85" y="443574"/>
                  <a:pt x="13970" y="457322"/>
                  <a:pt x="31014" y="457237"/>
                </a:cubicBezTo>
                <a:cubicBezTo>
                  <a:pt x="31471" y="457235"/>
                  <a:pt x="31928" y="457223"/>
                  <a:pt x="32386" y="457200"/>
                </a:cubicBezTo>
                <a:lnTo>
                  <a:pt x="388621" y="457200"/>
                </a:lnTo>
                <a:lnTo>
                  <a:pt x="514351" y="590550"/>
                </a:lnTo>
                <a:lnTo>
                  <a:pt x="514351" y="457200"/>
                </a:lnTo>
                <a:lnTo>
                  <a:pt x="615316" y="457200"/>
                </a:lnTo>
                <a:cubicBezTo>
                  <a:pt x="632339" y="458042"/>
                  <a:pt x="646821" y="444924"/>
                  <a:pt x="647663" y="427901"/>
                </a:cubicBezTo>
                <a:cubicBezTo>
                  <a:pt x="647686" y="427444"/>
                  <a:pt x="647699" y="426987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66676" y="247650"/>
                </a:moveTo>
                <a:lnTo>
                  <a:pt x="180976" y="247650"/>
                </a:lnTo>
                <a:lnTo>
                  <a:pt x="180976" y="285750"/>
                </a:lnTo>
                <a:lnTo>
                  <a:pt x="66676" y="285750"/>
                </a:lnTo>
                <a:close/>
                <a:moveTo>
                  <a:pt x="247651" y="361950"/>
                </a:moveTo>
                <a:lnTo>
                  <a:pt x="66676" y="361950"/>
                </a:lnTo>
                <a:lnTo>
                  <a:pt x="66676" y="323850"/>
                </a:lnTo>
                <a:lnTo>
                  <a:pt x="247651" y="323850"/>
                </a:lnTo>
                <a:close/>
                <a:moveTo>
                  <a:pt x="390526" y="361950"/>
                </a:moveTo>
                <a:lnTo>
                  <a:pt x="285751" y="361950"/>
                </a:lnTo>
                <a:lnTo>
                  <a:pt x="285751" y="323850"/>
                </a:lnTo>
                <a:lnTo>
                  <a:pt x="390526" y="323850"/>
                </a:lnTo>
                <a:close/>
                <a:moveTo>
                  <a:pt x="419101" y="285750"/>
                </a:moveTo>
                <a:lnTo>
                  <a:pt x="228601" y="285750"/>
                </a:lnTo>
                <a:lnTo>
                  <a:pt x="228601" y="247650"/>
                </a:lnTo>
                <a:lnTo>
                  <a:pt x="419101" y="247650"/>
                </a:lnTo>
                <a:close/>
                <a:moveTo>
                  <a:pt x="533401" y="361950"/>
                </a:moveTo>
                <a:lnTo>
                  <a:pt x="428626" y="361950"/>
                </a:lnTo>
                <a:lnTo>
                  <a:pt x="428626" y="323850"/>
                </a:lnTo>
                <a:lnTo>
                  <a:pt x="533401" y="323850"/>
                </a:lnTo>
                <a:close/>
                <a:moveTo>
                  <a:pt x="581026" y="285750"/>
                </a:moveTo>
                <a:lnTo>
                  <a:pt x="457201" y="285750"/>
                </a:lnTo>
                <a:lnTo>
                  <a:pt x="457201" y="247650"/>
                </a:lnTo>
                <a:lnTo>
                  <a:pt x="581026" y="2476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图形 23">
            <a:extLst>
              <a:ext uri="{FF2B5EF4-FFF2-40B4-BE49-F238E27FC236}">
                <a16:creationId xmlns:a16="http://schemas.microsoft.com/office/drawing/2014/main" id="{4D8FC7FA-5B96-A553-6BDB-562FC0BD1BBF}"/>
              </a:ext>
            </a:extLst>
          </p:cNvPr>
          <p:cNvSpPr/>
          <p:nvPr/>
        </p:nvSpPr>
        <p:spPr>
          <a:xfrm>
            <a:off x="5932470" y="5049401"/>
            <a:ext cx="327060" cy="368644"/>
          </a:xfrm>
          <a:custGeom>
            <a:avLst/>
            <a:gdLst>
              <a:gd name="connsiteX0" fmla="*/ 570548 w 666750"/>
              <a:gd name="connsiteY0" fmla="*/ 361950 h 751522"/>
              <a:gd name="connsiteX1" fmla="*/ 437198 w 666750"/>
              <a:gd name="connsiteY1" fmla="*/ 425768 h 751522"/>
              <a:gd name="connsiteX2" fmla="*/ 494348 w 666750"/>
              <a:gd name="connsiteY2" fmla="*/ 367665 h 751522"/>
              <a:gd name="connsiteX3" fmla="*/ 516255 w 666750"/>
              <a:gd name="connsiteY3" fmla="*/ 339090 h 751522"/>
              <a:gd name="connsiteX4" fmla="*/ 541973 w 666750"/>
              <a:gd name="connsiteY4" fmla="*/ 248602 h 751522"/>
              <a:gd name="connsiteX5" fmla="*/ 541973 w 666750"/>
              <a:gd name="connsiteY5" fmla="*/ 124778 h 751522"/>
              <a:gd name="connsiteX6" fmla="*/ 608648 w 666750"/>
              <a:gd name="connsiteY6" fmla="*/ 124778 h 751522"/>
              <a:gd name="connsiteX7" fmla="*/ 608648 w 666750"/>
              <a:gd name="connsiteY7" fmla="*/ 269558 h 751522"/>
              <a:gd name="connsiteX8" fmla="*/ 570548 w 666750"/>
              <a:gd name="connsiteY8" fmla="*/ 361950 h 751522"/>
              <a:gd name="connsiteX9" fmla="*/ 97155 w 666750"/>
              <a:gd name="connsiteY9" fmla="*/ 361950 h 751522"/>
              <a:gd name="connsiteX10" fmla="*/ 57150 w 666750"/>
              <a:gd name="connsiteY10" fmla="*/ 269558 h 751522"/>
              <a:gd name="connsiteX11" fmla="*/ 57150 w 666750"/>
              <a:gd name="connsiteY11" fmla="*/ 123825 h 751522"/>
              <a:gd name="connsiteX12" fmla="*/ 123825 w 666750"/>
              <a:gd name="connsiteY12" fmla="*/ 123825 h 751522"/>
              <a:gd name="connsiteX13" fmla="*/ 123825 w 666750"/>
              <a:gd name="connsiteY13" fmla="*/ 247650 h 751522"/>
              <a:gd name="connsiteX14" fmla="*/ 149543 w 666750"/>
              <a:gd name="connsiteY14" fmla="*/ 338138 h 751522"/>
              <a:gd name="connsiteX15" fmla="*/ 171450 w 666750"/>
              <a:gd name="connsiteY15" fmla="*/ 366713 h 751522"/>
              <a:gd name="connsiteX16" fmla="*/ 228600 w 666750"/>
              <a:gd name="connsiteY16" fmla="*/ 424815 h 751522"/>
              <a:gd name="connsiteX17" fmla="*/ 97155 w 666750"/>
              <a:gd name="connsiteY17" fmla="*/ 361950 h 751522"/>
              <a:gd name="connsiteX18" fmla="*/ 666750 w 666750"/>
              <a:gd name="connsiteY18" fmla="*/ 266700 h 751522"/>
              <a:gd name="connsiteX19" fmla="*/ 666750 w 666750"/>
              <a:gd name="connsiteY19" fmla="*/ 66675 h 751522"/>
              <a:gd name="connsiteX20" fmla="*/ 542925 w 666750"/>
              <a:gd name="connsiteY20" fmla="*/ 66675 h 751522"/>
              <a:gd name="connsiteX21" fmla="*/ 542925 w 666750"/>
              <a:gd name="connsiteY21" fmla="*/ 0 h 751522"/>
              <a:gd name="connsiteX22" fmla="*/ 333375 w 666750"/>
              <a:gd name="connsiteY22" fmla="*/ 0 h 751522"/>
              <a:gd name="connsiteX23" fmla="*/ 123825 w 666750"/>
              <a:gd name="connsiteY23" fmla="*/ 0 h 751522"/>
              <a:gd name="connsiteX24" fmla="*/ 123825 w 666750"/>
              <a:gd name="connsiteY24" fmla="*/ 66675 h 751522"/>
              <a:gd name="connsiteX25" fmla="*/ 0 w 666750"/>
              <a:gd name="connsiteY25" fmla="*/ 66675 h 751522"/>
              <a:gd name="connsiteX26" fmla="*/ 0 w 666750"/>
              <a:gd name="connsiteY26" fmla="*/ 265748 h 751522"/>
              <a:gd name="connsiteX27" fmla="*/ 54293 w 666750"/>
              <a:gd name="connsiteY27" fmla="*/ 399098 h 751522"/>
              <a:gd name="connsiteX28" fmla="*/ 281940 w 666750"/>
              <a:gd name="connsiteY28" fmla="*/ 484823 h 751522"/>
              <a:gd name="connsiteX29" fmla="*/ 295275 w 666750"/>
              <a:gd name="connsiteY29" fmla="*/ 532448 h 751522"/>
              <a:gd name="connsiteX30" fmla="*/ 295275 w 666750"/>
              <a:gd name="connsiteY30" fmla="*/ 656273 h 751522"/>
              <a:gd name="connsiteX31" fmla="*/ 247650 w 666750"/>
              <a:gd name="connsiteY31" fmla="*/ 656273 h 751522"/>
              <a:gd name="connsiteX32" fmla="*/ 209550 w 666750"/>
              <a:gd name="connsiteY32" fmla="*/ 694373 h 751522"/>
              <a:gd name="connsiteX33" fmla="*/ 161925 w 666750"/>
              <a:gd name="connsiteY33" fmla="*/ 694373 h 751522"/>
              <a:gd name="connsiteX34" fmla="*/ 123825 w 666750"/>
              <a:gd name="connsiteY34" fmla="*/ 732473 h 751522"/>
              <a:gd name="connsiteX35" fmla="*/ 123825 w 666750"/>
              <a:gd name="connsiteY35" fmla="*/ 751523 h 751522"/>
              <a:gd name="connsiteX36" fmla="*/ 542925 w 666750"/>
              <a:gd name="connsiteY36" fmla="*/ 751523 h 751522"/>
              <a:gd name="connsiteX37" fmla="*/ 542925 w 666750"/>
              <a:gd name="connsiteY37" fmla="*/ 732473 h 751522"/>
              <a:gd name="connsiteX38" fmla="*/ 504825 w 666750"/>
              <a:gd name="connsiteY38" fmla="*/ 694373 h 751522"/>
              <a:gd name="connsiteX39" fmla="*/ 457200 w 666750"/>
              <a:gd name="connsiteY39" fmla="*/ 694373 h 751522"/>
              <a:gd name="connsiteX40" fmla="*/ 419100 w 666750"/>
              <a:gd name="connsiteY40" fmla="*/ 656273 h 751522"/>
              <a:gd name="connsiteX41" fmla="*/ 371475 w 666750"/>
              <a:gd name="connsiteY41" fmla="*/ 656273 h 751522"/>
              <a:gd name="connsiteX42" fmla="*/ 371475 w 666750"/>
              <a:gd name="connsiteY42" fmla="*/ 533400 h 751522"/>
              <a:gd name="connsiteX43" fmla="*/ 384810 w 666750"/>
              <a:gd name="connsiteY43" fmla="*/ 485775 h 751522"/>
              <a:gd name="connsiteX44" fmla="*/ 612458 w 666750"/>
              <a:gd name="connsiteY44" fmla="*/ 400050 h 751522"/>
              <a:gd name="connsiteX45" fmla="*/ 666750 w 666750"/>
              <a:gd name="connsiteY45" fmla="*/ 26670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6750" h="751522">
                <a:moveTo>
                  <a:pt x="570548" y="361950"/>
                </a:moveTo>
                <a:cubicBezTo>
                  <a:pt x="537210" y="396240"/>
                  <a:pt x="505778" y="418148"/>
                  <a:pt x="437198" y="425768"/>
                </a:cubicBezTo>
                <a:cubicBezTo>
                  <a:pt x="455295" y="407670"/>
                  <a:pt x="476250" y="389573"/>
                  <a:pt x="494348" y="367665"/>
                </a:cubicBezTo>
                <a:cubicBezTo>
                  <a:pt x="501967" y="359093"/>
                  <a:pt x="516255" y="340043"/>
                  <a:pt x="516255" y="339090"/>
                </a:cubicBezTo>
                <a:cubicBezTo>
                  <a:pt x="532448" y="312420"/>
                  <a:pt x="541973" y="281940"/>
                  <a:pt x="541973" y="248602"/>
                </a:cubicBezTo>
                <a:lnTo>
                  <a:pt x="541973" y="124778"/>
                </a:lnTo>
                <a:lnTo>
                  <a:pt x="608648" y="124778"/>
                </a:lnTo>
                <a:lnTo>
                  <a:pt x="608648" y="269558"/>
                </a:lnTo>
                <a:cubicBezTo>
                  <a:pt x="609600" y="271463"/>
                  <a:pt x="611505" y="319088"/>
                  <a:pt x="570548" y="361950"/>
                </a:cubicBezTo>
                <a:close/>
                <a:moveTo>
                  <a:pt x="97155" y="361950"/>
                </a:moveTo>
                <a:cubicBezTo>
                  <a:pt x="55245" y="319088"/>
                  <a:pt x="57150" y="271463"/>
                  <a:pt x="57150" y="269558"/>
                </a:cubicBezTo>
                <a:lnTo>
                  <a:pt x="57150" y="123825"/>
                </a:lnTo>
                <a:lnTo>
                  <a:pt x="123825" y="123825"/>
                </a:lnTo>
                <a:lnTo>
                  <a:pt x="123825" y="247650"/>
                </a:lnTo>
                <a:cubicBezTo>
                  <a:pt x="123825" y="280988"/>
                  <a:pt x="133350" y="311468"/>
                  <a:pt x="149543" y="338138"/>
                </a:cubicBezTo>
                <a:cubicBezTo>
                  <a:pt x="149543" y="339090"/>
                  <a:pt x="163830" y="359093"/>
                  <a:pt x="171450" y="366713"/>
                </a:cubicBezTo>
                <a:cubicBezTo>
                  <a:pt x="190500" y="388620"/>
                  <a:pt x="210502" y="406718"/>
                  <a:pt x="228600" y="424815"/>
                </a:cubicBezTo>
                <a:cubicBezTo>
                  <a:pt x="161925" y="417195"/>
                  <a:pt x="129540" y="395288"/>
                  <a:pt x="97155" y="361950"/>
                </a:cubicBezTo>
                <a:close/>
                <a:moveTo>
                  <a:pt x="666750" y="266700"/>
                </a:moveTo>
                <a:lnTo>
                  <a:pt x="666750" y="66675"/>
                </a:lnTo>
                <a:lnTo>
                  <a:pt x="542925" y="66675"/>
                </a:lnTo>
                <a:lnTo>
                  <a:pt x="542925" y="0"/>
                </a:lnTo>
                <a:lnTo>
                  <a:pt x="333375" y="0"/>
                </a:lnTo>
                <a:lnTo>
                  <a:pt x="123825" y="0"/>
                </a:lnTo>
                <a:lnTo>
                  <a:pt x="123825" y="66675"/>
                </a:lnTo>
                <a:lnTo>
                  <a:pt x="0" y="66675"/>
                </a:lnTo>
                <a:lnTo>
                  <a:pt x="0" y="265748"/>
                </a:lnTo>
                <a:cubicBezTo>
                  <a:pt x="0" y="275273"/>
                  <a:pt x="0" y="340995"/>
                  <a:pt x="54293" y="399098"/>
                </a:cubicBezTo>
                <a:cubicBezTo>
                  <a:pt x="106680" y="454343"/>
                  <a:pt x="170498" y="482918"/>
                  <a:pt x="281940" y="484823"/>
                </a:cubicBezTo>
                <a:cubicBezTo>
                  <a:pt x="290513" y="499110"/>
                  <a:pt x="295275" y="515303"/>
                  <a:pt x="295275" y="532448"/>
                </a:cubicBezTo>
                <a:lnTo>
                  <a:pt x="295275" y="656273"/>
                </a:lnTo>
                <a:lnTo>
                  <a:pt x="247650" y="656273"/>
                </a:lnTo>
                <a:cubicBezTo>
                  <a:pt x="226695" y="656273"/>
                  <a:pt x="209550" y="673418"/>
                  <a:pt x="209550" y="694373"/>
                </a:cubicBezTo>
                <a:lnTo>
                  <a:pt x="161925" y="694373"/>
                </a:lnTo>
                <a:cubicBezTo>
                  <a:pt x="140970" y="694373"/>
                  <a:pt x="123825" y="711518"/>
                  <a:pt x="123825" y="732473"/>
                </a:cubicBezTo>
                <a:lnTo>
                  <a:pt x="123825" y="751523"/>
                </a:lnTo>
                <a:lnTo>
                  <a:pt x="542925" y="751523"/>
                </a:lnTo>
                <a:lnTo>
                  <a:pt x="542925" y="732473"/>
                </a:lnTo>
                <a:cubicBezTo>
                  <a:pt x="542925" y="711518"/>
                  <a:pt x="525780" y="694373"/>
                  <a:pt x="504825" y="694373"/>
                </a:cubicBezTo>
                <a:lnTo>
                  <a:pt x="457200" y="694373"/>
                </a:lnTo>
                <a:cubicBezTo>
                  <a:pt x="457200" y="673418"/>
                  <a:pt x="440055" y="656273"/>
                  <a:pt x="419100" y="656273"/>
                </a:cubicBezTo>
                <a:lnTo>
                  <a:pt x="371475" y="656273"/>
                </a:lnTo>
                <a:lnTo>
                  <a:pt x="371475" y="533400"/>
                </a:lnTo>
                <a:cubicBezTo>
                  <a:pt x="371475" y="516255"/>
                  <a:pt x="376238" y="500063"/>
                  <a:pt x="384810" y="485775"/>
                </a:cubicBezTo>
                <a:cubicBezTo>
                  <a:pt x="496253" y="483870"/>
                  <a:pt x="560070" y="454343"/>
                  <a:pt x="612458" y="400050"/>
                </a:cubicBezTo>
                <a:cubicBezTo>
                  <a:pt x="666750" y="342900"/>
                  <a:pt x="666750" y="276225"/>
                  <a:pt x="666750" y="26670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B41918C-4232-8F58-20C0-84C49D14935D}"/>
              </a:ext>
            </a:extLst>
          </p:cNvPr>
          <p:cNvGrpSpPr/>
          <p:nvPr/>
        </p:nvGrpSpPr>
        <p:grpSpPr>
          <a:xfrm>
            <a:off x="3505476" y="3889437"/>
            <a:ext cx="4930885" cy="372962"/>
            <a:chOff x="4289813" y="5865071"/>
            <a:chExt cx="2372277" cy="37296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EFE75BD-AB4D-EE54-95D2-558E22CAC1E9}"/>
                </a:ext>
              </a:extLst>
            </p:cNvPr>
            <p:cNvSpPr txBox="1"/>
            <p:nvPr/>
          </p:nvSpPr>
          <p:spPr>
            <a:xfrm>
              <a:off x="4289813" y="5868701"/>
              <a:ext cx="12167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4E856F2-4DAB-B0E2-FB02-D0C8D8992858}"/>
                </a:ext>
              </a:extLst>
            </p:cNvPr>
            <p:cNvSpPr txBox="1"/>
            <p:nvPr/>
          </p:nvSpPr>
          <p:spPr>
            <a:xfrm>
              <a:off x="5614804" y="5865071"/>
              <a:ext cx="10472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2023.06.28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75337DD5-D2FF-0271-FF48-D3EBC73F6530}"/>
              </a:ext>
            </a:extLst>
          </p:cNvPr>
          <p:cNvSpPr/>
          <p:nvPr/>
        </p:nvSpPr>
        <p:spPr>
          <a:xfrm>
            <a:off x="3969197" y="4897447"/>
            <a:ext cx="663666" cy="66366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40540F85-4B06-E3EA-D40F-BAEAB2952EF0}"/>
              </a:ext>
            </a:extLst>
          </p:cNvPr>
          <p:cNvSpPr/>
          <p:nvPr/>
        </p:nvSpPr>
        <p:spPr>
          <a:xfrm>
            <a:off x="5764167" y="4897447"/>
            <a:ext cx="663666" cy="66366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6D12825-FDE8-70A6-7A0F-A92F4306938C}"/>
              </a:ext>
            </a:extLst>
          </p:cNvPr>
          <p:cNvSpPr/>
          <p:nvPr/>
        </p:nvSpPr>
        <p:spPr>
          <a:xfrm>
            <a:off x="7559137" y="4897447"/>
            <a:ext cx="663666" cy="66366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 descr="D:\51PPT模板网\51pptmoban.com\图片001.jpg">
            <a:extLst>
              <a:ext uri="{FF2B5EF4-FFF2-40B4-BE49-F238E27FC236}">
                <a16:creationId xmlns:a16="http://schemas.microsoft.com/office/drawing/2014/main" id="{7AC15FED-0A44-C588-1472-46AC6E700DC1}"/>
              </a:ext>
            </a:extLst>
          </p:cNvPr>
          <p:cNvGrpSpPr/>
          <p:nvPr/>
        </p:nvGrpSpPr>
        <p:grpSpPr>
          <a:xfrm>
            <a:off x="10008209" y="1648772"/>
            <a:ext cx="572012" cy="388651"/>
            <a:chOff x="10008209" y="1360677"/>
            <a:chExt cx="572012" cy="388651"/>
          </a:xfrm>
          <a:solidFill>
            <a:schemeClr val="bg1">
              <a:lumMod val="85000"/>
            </a:schemeClr>
          </a:solidFill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F8694D97-6393-F995-9075-BD27D67A76AB}"/>
                </a:ext>
              </a:extLst>
            </p:cNvPr>
            <p:cNvGrpSpPr/>
            <p:nvPr/>
          </p:nvGrpSpPr>
          <p:grpSpPr>
            <a:xfrm>
              <a:off x="10008209" y="1360677"/>
              <a:ext cx="572012" cy="162955"/>
              <a:chOff x="10048926" y="1588233"/>
              <a:chExt cx="602134" cy="422299"/>
            </a:xfrm>
            <a:grpFill/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69C7ADB2-FA60-4852-49C7-9F37D9801349}"/>
                  </a:ext>
                </a:extLst>
              </p:cNvPr>
              <p:cNvSpPr/>
              <p:nvPr/>
            </p:nvSpPr>
            <p:spPr>
              <a:xfrm rot="5400000">
                <a:off x="10404491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F5F3A329-585B-5389-ED95-D43FAE966EDF}"/>
                  </a:ext>
                </a:extLst>
              </p:cNvPr>
              <p:cNvSpPr/>
              <p:nvPr/>
            </p:nvSpPr>
            <p:spPr>
              <a:xfrm rot="5400000">
                <a:off x="10298232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id="{75C95CDF-A468-41ED-507A-106845D84F25}"/>
                  </a:ext>
                </a:extLst>
              </p:cNvPr>
              <p:cNvSpPr/>
              <p:nvPr/>
            </p:nvSpPr>
            <p:spPr>
              <a:xfrm rot="5400000">
                <a:off x="10191973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id="{B585B38A-8276-519B-14D7-6EF71D1C6797}"/>
                  </a:ext>
                </a:extLst>
              </p:cNvPr>
              <p:cNvSpPr/>
              <p:nvPr/>
            </p:nvSpPr>
            <p:spPr>
              <a:xfrm rot="5400000">
                <a:off x="10085714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: 圆角 67">
                <a:extLst>
                  <a:ext uri="{FF2B5EF4-FFF2-40B4-BE49-F238E27FC236}">
                    <a16:creationId xmlns:a16="http://schemas.microsoft.com/office/drawing/2014/main" id="{162A5F0C-1951-ED47-F7E4-1029459F316A}"/>
                  </a:ext>
                </a:extLst>
              </p:cNvPr>
              <p:cNvSpPr/>
              <p:nvPr/>
            </p:nvSpPr>
            <p:spPr>
              <a:xfrm rot="5400000">
                <a:off x="9979455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1C4EC661-FDCE-4E72-8148-C593EB7B2052}"/>
                  </a:ext>
                </a:extLst>
              </p:cNvPr>
              <p:cNvSpPr/>
              <p:nvPr/>
            </p:nvSpPr>
            <p:spPr>
              <a:xfrm rot="5400000">
                <a:off x="9873196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5C6F1ADF-1324-9E43-1B0B-4E69FDA24D42}"/>
                </a:ext>
              </a:extLst>
            </p:cNvPr>
            <p:cNvGrpSpPr/>
            <p:nvPr/>
          </p:nvGrpSpPr>
          <p:grpSpPr>
            <a:xfrm>
              <a:off x="10008209" y="1586373"/>
              <a:ext cx="572012" cy="162955"/>
              <a:chOff x="10048926" y="1588233"/>
              <a:chExt cx="602134" cy="422299"/>
            </a:xfrm>
            <a:grpFill/>
          </p:grpSpPr>
          <p:sp>
            <p:nvSpPr>
              <p:cNvPr id="72" name="矩形: 圆角 71">
                <a:extLst>
                  <a:ext uri="{FF2B5EF4-FFF2-40B4-BE49-F238E27FC236}">
                    <a16:creationId xmlns:a16="http://schemas.microsoft.com/office/drawing/2014/main" id="{CDC091C8-D525-4502-0121-E6F1ECC6BAFD}"/>
                  </a:ext>
                </a:extLst>
              </p:cNvPr>
              <p:cNvSpPr/>
              <p:nvPr/>
            </p:nvSpPr>
            <p:spPr>
              <a:xfrm rot="5400000">
                <a:off x="10404491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id="{20D9FF02-D0C3-4EBF-C7B2-568203412D47}"/>
                  </a:ext>
                </a:extLst>
              </p:cNvPr>
              <p:cNvSpPr/>
              <p:nvPr/>
            </p:nvSpPr>
            <p:spPr>
              <a:xfrm rot="5400000">
                <a:off x="10298232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: 圆角 73">
                <a:extLst>
                  <a:ext uri="{FF2B5EF4-FFF2-40B4-BE49-F238E27FC236}">
                    <a16:creationId xmlns:a16="http://schemas.microsoft.com/office/drawing/2014/main" id="{B94B6BAA-DEF7-F2BE-4AFD-3769170788AB}"/>
                  </a:ext>
                </a:extLst>
              </p:cNvPr>
              <p:cNvSpPr/>
              <p:nvPr/>
            </p:nvSpPr>
            <p:spPr>
              <a:xfrm rot="5400000">
                <a:off x="10191973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: 圆角 74">
                <a:extLst>
                  <a:ext uri="{FF2B5EF4-FFF2-40B4-BE49-F238E27FC236}">
                    <a16:creationId xmlns:a16="http://schemas.microsoft.com/office/drawing/2014/main" id="{135851E1-03A8-4F98-53C3-4021AF8D005A}"/>
                  </a:ext>
                </a:extLst>
              </p:cNvPr>
              <p:cNvSpPr/>
              <p:nvPr/>
            </p:nvSpPr>
            <p:spPr>
              <a:xfrm rot="5400000">
                <a:off x="10085714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id="{767D4201-9C8D-7634-9B63-04D142727591}"/>
                  </a:ext>
                </a:extLst>
              </p:cNvPr>
              <p:cNvSpPr/>
              <p:nvPr/>
            </p:nvSpPr>
            <p:spPr>
              <a:xfrm rot="5400000">
                <a:off x="9979455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id="{4394D18E-28C7-EDE0-19C2-87BAE4D8D55E}"/>
                  </a:ext>
                </a:extLst>
              </p:cNvPr>
              <p:cNvSpPr/>
              <p:nvPr/>
            </p:nvSpPr>
            <p:spPr>
              <a:xfrm rot="5400000">
                <a:off x="9873196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66547C79-9C1E-DFB4-ED58-8C2C37CE3C8B}"/>
              </a:ext>
            </a:extLst>
          </p:cNvPr>
          <p:cNvSpPr/>
          <p:nvPr/>
        </p:nvSpPr>
        <p:spPr>
          <a:xfrm>
            <a:off x="-820529" y="5416887"/>
            <a:ext cx="13914229" cy="779929"/>
          </a:xfrm>
          <a:custGeom>
            <a:avLst/>
            <a:gdLst>
              <a:gd name="connsiteX0" fmla="*/ 96629 w 13914229"/>
              <a:gd name="connsiteY0" fmla="*/ 647762 h 779929"/>
              <a:gd name="connsiteX1" fmla="*/ 109329 w 13914229"/>
              <a:gd name="connsiteY1" fmla="*/ 584262 h 779929"/>
              <a:gd name="connsiteX2" fmla="*/ 1201529 w 13914229"/>
              <a:gd name="connsiteY2" fmla="*/ 62 h 779929"/>
              <a:gd name="connsiteX3" fmla="*/ 2992229 w 13914229"/>
              <a:gd name="connsiteY3" fmla="*/ 622362 h 779929"/>
              <a:gd name="connsiteX4" fmla="*/ 3970129 w 13914229"/>
              <a:gd name="connsiteY4" fmla="*/ 368362 h 779929"/>
              <a:gd name="connsiteX5" fmla="*/ 5151229 w 13914229"/>
              <a:gd name="connsiteY5" fmla="*/ 698562 h 779929"/>
              <a:gd name="connsiteX6" fmla="*/ 7970629 w 13914229"/>
              <a:gd name="connsiteY6" fmla="*/ 723962 h 779929"/>
              <a:gd name="connsiteX7" fmla="*/ 11348829 w 13914229"/>
              <a:gd name="connsiteY7" fmla="*/ 38162 h 779929"/>
              <a:gd name="connsiteX8" fmla="*/ 13914229 w 13914229"/>
              <a:gd name="connsiteY8" fmla="*/ 584262 h 779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14229" h="779929">
                <a:moveTo>
                  <a:pt x="96629" y="647762"/>
                </a:moveTo>
                <a:cubicBezTo>
                  <a:pt x="10904" y="669987"/>
                  <a:pt x="-74821" y="692212"/>
                  <a:pt x="109329" y="584262"/>
                </a:cubicBezTo>
                <a:cubicBezTo>
                  <a:pt x="293479" y="476312"/>
                  <a:pt x="721046" y="-6288"/>
                  <a:pt x="1201529" y="62"/>
                </a:cubicBezTo>
                <a:cubicBezTo>
                  <a:pt x="1682012" y="6412"/>
                  <a:pt x="2530796" y="560979"/>
                  <a:pt x="2992229" y="622362"/>
                </a:cubicBezTo>
                <a:cubicBezTo>
                  <a:pt x="3453662" y="683745"/>
                  <a:pt x="3610296" y="355662"/>
                  <a:pt x="3970129" y="368362"/>
                </a:cubicBezTo>
                <a:cubicBezTo>
                  <a:pt x="4329962" y="381062"/>
                  <a:pt x="4484479" y="639295"/>
                  <a:pt x="5151229" y="698562"/>
                </a:cubicBezTo>
                <a:cubicBezTo>
                  <a:pt x="5817979" y="757829"/>
                  <a:pt x="6937696" y="834029"/>
                  <a:pt x="7970629" y="723962"/>
                </a:cubicBezTo>
                <a:cubicBezTo>
                  <a:pt x="9003562" y="613895"/>
                  <a:pt x="10358229" y="61445"/>
                  <a:pt x="11348829" y="38162"/>
                </a:cubicBezTo>
                <a:cubicBezTo>
                  <a:pt x="12339429" y="14879"/>
                  <a:pt x="13126829" y="299570"/>
                  <a:pt x="13914229" y="584262"/>
                </a:cubicBezTo>
              </a:path>
            </a:pathLst>
          </a:custGeom>
          <a:gradFill flip="none" rotWithShape="1">
            <a:gsLst>
              <a:gs pos="100000">
                <a:schemeClr val="tx1">
                  <a:lumMod val="65000"/>
                  <a:lumOff val="35000"/>
                  <a:alpha val="0"/>
                </a:schemeClr>
              </a:gs>
              <a:gs pos="0">
                <a:schemeClr val="tx1">
                  <a:lumMod val="65000"/>
                  <a:lumOff val="35000"/>
                  <a:alpha val="13000"/>
                </a:schemeClr>
              </a:gs>
            </a:gsLst>
            <a:lin ang="54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21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BD4889DD-25D3-C1DC-F24F-14FCB3929A0F}"/>
              </a:ext>
            </a:extLst>
          </p:cNvPr>
          <p:cNvSpPr/>
          <p:nvPr/>
        </p:nvSpPr>
        <p:spPr>
          <a:xfrm>
            <a:off x="865667" y="191943"/>
            <a:ext cx="23054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原岗位工作情况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1CAD32F-F931-BE84-46D9-4A361207B6AF}"/>
              </a:ext>
            </a:extLst>
          </p:cNvPr>
          <p:cNvSpPr/>
          <p:nvPr/>
        </p:nvSpPr>
        <p:spPr>
          <a:xfrm>
            <a:off x="257473" y="180776"/>
            <a:ext cx="472832" cy="4728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形 23">
            <a:extLst>
              <a:ext uri="{FF2B5EF4-FFF2-40B4-BE49-F238E27FC236}">
                <a16:creationId xmlns:a16="http://schemas.microsoft.com/office/drawing/2014/main" id="{BA242A42-1002-D7F8-A38C-4D7764CF7E69}"/>
              </a:ext>
            </a:extLst>
          </p:cNvPr>
          <p:cNvSpPr/>
          <p:nvPr/>
        </p:nvSpPr>
        <p:spPr>
          <a:xfrm>
            <a:off x="392835" y="303289"/>
            <a:ext cx="202108" cy="227805"/>
          </a:xfrm>
          <a:custGeom>
            <a:avLst/>
            <a:gdLst>
              <a:gd name="connsiteX0" fmla="*/ 570548 w 666750"/>
              <a:gd name="connsiteY0" fmla="*/ 361950 h 751522"/>
              <a:gd name="connsiteX1" fmla="*/ 437198 w 666750"/>
              <a:gd name="connsiteY1" fmla="*/ 425768 h 751522"/>
              <a:gd name="connsiteX2" fmla="*/ 494348 w 666750"/>
              <a:gd name="connsiteY2" fmla="*/ 367665 h 751522"/>
              <a:gd name="connsiteX3" fmla="*/ 516255 w 666750"/>
              <a:gd name="connsiteY3" fmla="*/ 339090 h 751522"/>
              <a:gd name="connsiteX4" fmla="*/ 541973 w 666750"/>
              <a:gd name="connsiteY4" fmla="*/ 248602 h 751522"/>
              <a:gd name="connsiteX5" fmla="*/ 541973 w 666750"/>
              <a:gd name="connsiteY5" fmla="*/ 124778 h 751522"/>
              <a:gd name="connsiteX6" fmla="*/ 608648 w 666750"/>
              <a:gd name="connsiteY6" fmla="*/ 124778 h 751522"/>
              <a:gd name="connsiteX7" fmla="*/ 608648 w 666750"/>
              <a:gd name="connsiteY7" fmla="*/ 269558 h 751522"/>
              <a:gd name="connsiteX8" fmla="*/ 570548 w 666750"/>
              <a:gd name="connsiteY8" fmla="*/ 361950 h 751522"/>
              <a:gd name="connsiteX9" fmla="*/ 97155 w 666750"/>
              <a:gd name="connsiteY9" fmla="*/ 361950 h 751522"/>
              <a:gd name="connsiteX10" fmla="*/ 57150 w 666750"/>
              <a:gd name="connsiteY10" fmla="*/ 269558 h 751522"/>
              <a:gd name="connsiteX11" fmla="*/ 57150 w 666750"/>
              <a:gd name="connsiteY11" fmla="*/ 123825 h 751522"/>
              <a:gd name="connsiteX12" fmla="*/ 123825 w 666750"/>
              <a:gd name="connsiteY12" fmla="*/ 123825 h 751522"/>
              <a:gd name="connsiteX13" fmla="*/ 123825 w 666750"/>
              <a:gd name="connsiteY13" fmla="*/ 247650 h 751522"/>
              <a:gd name="connsiteX14" fmla="*/ 149543 w 666750"/>
              <a:gd name="connsiteY14" fmla="*/ 338138 h 751522"/>
              <a:gd name="connsiteX15" fmla="*/ 171450 w 666750"/>
              <a:gd name="connsiteY15" fmla="*/ 366713 h 751522"/>
              <a:gd name="connsiteX16" fmla="*/ 228600 w 666750"/>
              <a:gd name="connsiteY16" fmla="*/ 424815 h 751522"/>
              <a:gd name="connsiteX17" fmla="*/ 97155 w 666750"/>
              <a:gd name="connsiteY17" fmla="*/ 361950 h 751522"/>
              <a:gd name="connsiteX18" fmla="*/ 666750 w 666750"/>
              <a:gd name="connsiteY18" fmla="*/ 266700 h 751522"/>
              <a:gd name="connsiteX19" fmla="*/ 666750 w 666750"/>
              <a:gd name="connsiteY19" fmla="*/ 66675 h 751522"/>
              <a:gd name="connsiteX20" fmla="*/ 542925 w 666750"/>
              <a:gd name="connsiteY20" fmla="*/ 66675 h 751522"/>
              <a:gd name="connsiteX21" fmla="*/ 542925 w 666750"/>
              <a:gd name="connsiteY21" fmla="*/ 0 h 751522"/>
              <a:gd name="connsiteX22" fmla="*/ 333375 w 666750"/>
              <a:gd name="connsiteY22" fmla="*/ 0 h 751522"/>
              <a:gd name="connsiteX23" fmla="*/ 123825 w 666750"/>
              <a:gd name="connsiteY23" fmla="*/ 0 h 751522"/>
              <a:gd name="connsiteX24" fmla="*/ 123825 w 666750"/>
              <a:gd name="connsiteY24" fmla="*/ 66675 h 751522"/>
              <a:gd name="connsiteX25" fmla="*/ 0 w 666750"/>
              <a:gd name="connsiteY25" fmla="*/ 66675 h 751522"/>
              <a:gd name="connsiteX26" fmla="*/ 0 w 666750"/>
              <a:gd name="connsiteY26" fmla="*/ 265748 h 751522"/>
              <a:gd name="connsiteX27" fmla="*/ 54293 w 666750"/>
              <a:gd name="connsiteY27" fmla="*/ 399098 h 751522"/>
              <a:gd name="connsiteX28" fmla="*/ 281940 w 666750"/>
              <a:gd name="connsiteY28" fmla="*/ 484823 h 751522"/>
              <a:gd name="connsiteX29" fmla="*/ 295275 w 666750"/>
              <a:gd name="connsiteY29" fmla="*/ 532448 h 751522"/>
              <a:gd name="connsiteX30" fmla="*/ 295275 w 666750"/>
              <a:gd name="connsiteY30" fmla="*/ 656273 h 751522"/>
              <a:gd name="connsiteX31" fmla="*/ 247650 w 666750"/>
              <a:gd name="connsiteY31" fmla="*/ 656273 h 751522"/>
              <a:gd name="connsiteX32" fmla="*/ 209550 w 666750"/>
              <a:gd name="connsiteY32" fmla="*/ 694373 h 751522"/>
              <a:gd name="connsiteX33" fmla="*/ 161925 w 666750"/>
              <a:gd name="connsiteY33" fmla="*/ 694373 h 751522"/>
              <a:gd name="connsiteX34" fmla="*/ 123825 w 666750"/>
              <a:gd name="connsiteY34" fmla="*/ 732473 h 751522"/>
              <a:gd name="connsiteX35" fmla="*/ 123825 w 666750"/>
              <a:gd name="connsiteY35" fmla="*/ 751523 h 751522"/>
              <a:gd name="connsiteX36" fmla="*/ 542925 w 666750"/>
              <a:gd name="connsiteY36" fmla="*/ 751523 h 751522"/>
              <a:gd name="connsiteX37" fmla="*/ 542925 w 666750"/>
              <a:gd name="connsiteY37" fmla="*/ 732473 h 751522"/>
              <a:gd name="connsiteX38" fmla="*/ 504825 w 666750"/>
              <a:gd name="connsiteY38" fmla="*/ 694373 h 751522"/>
              <a:gd name="connsiteX39" fmla="*/ 457200 w 666750"/>
              <a:gd name="connsiteY39" fmla="*/ 694373 h 751522"/>
              <a:gd name="connsiteX40" fmla="*/ 419100 w 666750"/>
              <a:gd name="connsiteY40" fmla="*/ 656273 h 751522"/>
              <a:gd name="connsiteX41" fmla="*/ 371475 w 666750"/>
              <a:gd name="connsiteY41" fmla="*/ 656273 h 751522"/>
              <a:gd name="connsiteX42" fmla="*/ 371475 w 666750"/>
              <a:gd name="connsiteY42" fmla="*/ 533400 h 751522"/>
              <a:gd name="connsiteX43" fmla="*/ 384810 w 666750"/>
              <a:gd name="connsiteY43" fmla="*/ 485775 h 751522"/>
              <a:gd name="connsiteX44" fmla="*/ 612458 w 666750"/>
              <a:gd name="connsiteY44" fmla="*/ 400050 h 751522"/>
              <a:gd name="connsiteX45" fmla="*/ 666750 w 666750"/>
              <a:gd name="connsiteY45" fmla="*/ 26670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6750" h="751522">
                <a:moveTo>
                  <a:pt x="570548" y="361950"/>
                </a:moveTo>
                <a:cubicBezTo>
                  <a:pt x="537210" y="396240"/>
                  <a:pt x="505778" y="418148"/>
                  <a:pt x="437198" y="425768"/>
                </a:cubicBezTo>
                <a:cubicBezTo>
                  <a:pt x="455295" y="407670"/>
                  <a:pt x="476250" y="389573"/>
                  <a:pt x="494348" y="367665"/>
                </a:cubicBezTo>
                <a:cubicBezTo>
                  <a:pt x="501967" y="359093"/>
                  <a:pt x="516255" y="340043"/>
                  <a:pt x="516255" y="339090"/>
                </a:cubicBezTo>
                <a:cubicBezTo>
                  <a:pt x="532448" y="312420"/>
                  <a:pt x="541973" y="281940"/>
                  <a:pt x="541973" y="248602"/>
                </a:cubicBezTo>
                <a:lnTo>
                  <a:pt x="541973" y="124778"/>
                </a:lnTo>
                <a:lnTo>
                  <a:pt x="608648" y="124778"/>
                </a:lnTo>
                <a:lnTo>
                  <a:pt x="608648" y="269558"/>
                </a:lnTo>
                <a:cubicBezTo>
                  <a:pt x="609600" y="271463"/>
                  <a:pt x="611505" y="319088"/>
                  <a:pt x="570548" y="361950"/>
                </a:cubicBezTo>
                <a:close/>
                <a:moveTo>
                  <a:pt x="97155" y="361950"/>
                </a:moveTo>
                <a:cubicBezTo>
                  <a:pt x="55245" y="319088"/>
                  <a:pt x="57150" y="271463"/>
                  <a:pt x="57150" y="269558"/>
                </a:cubicBezTo>
                <a:lnTo>
                  <a:pt x="57150" y="123825"/>
                </a:lnTo>
                <a:lnTo>
                  <a:pt x="123825" y="123825"/>
                </a:lnTo>
                <a:lnTo>
                  <a:pt x="123825" y="247650"/>
                </a:lnTo>
                <a:cubicBezTo>
                  <a:pt x="123825" y="280988"/>
                  <a:pt x="133350" y="311468"/>
                  <a:pt x="149543" y="338138"/>
                </a:cubicBezTo>
                <a:cubicBezTo>
                  <a:pt x="149543" y="339090"/>
                  <a:pt x="163830" y="359093"/>
                  <a:pt x="171450" y="366713"/>
                </a:cubicBezTo>
                <a:cubicBezTo>
                  <a:pt x="190500" y="388620"/>
                  <a:pt x="210502" y="406718"/>
                  <a:pt x="228600" y="424815"/>
                </a:cubicBezTo>
                <a:cubicBezTo>
                  <a:pt x="161925" y="417195"/>
                  <a:pt x="129540" y="395288"/>
                  <a:pt x="97155" y="361950"/>
                </a:cubicBezTo>
                <a:close/>
                <a:moveTo>
                  <a:pt x="666750" y="266700"/>
                </a:moveTo>
                <a:lnTo>
                  <a:pt x="666750" y="66675"/>
                </a:lnTo>
                <a:lnTo>
                  <a:pt x="542925" y="66675"/>
                </a:lnTo>
                <a:lnTo>
                  <a:pt x="542925" y="0"/>
                </a:lnTo>
                <a:lnTo>
                  <a:pt x="333375" y="0"/>
                </a:lnTo>
                <a:lnTo>
                  <a:pt x="123825" y="0"/>
                </a:lnTo>
                <a:lnTo>
                  <a:pt x="123825" y="66675"/>
                </a:lnTo>
                <a:lnTo>
                  <a:pt x="0" y="66675"/>
                </a:lnTo>
                <a:lnTo>
                  <a:pt x="0" y="265748"/>
                </a:lnTo>
                <a:cubicBezTo>
                  <a:pt x="0" y="275273"/>
                  <a:pt x="0" y="340995"/>
                  <a:pt x="54293" y="399098"/>
                </a:cubicBezTo>
                <a:cubicBezTo>
                  <a:pt x="106680" y="454343"/>
                  <a:pt x="170498" y="482918"/>
                  <a:pt x="281940" y="484823"/>
                </a:cubicBezTo>
                <a:cubicBezTo>
                  <a:pt x="290513" y="499110"/>
                  <a:pt x="295275" y="515303"/>
                  <a:pt x="295275" y="532448"/>
                </a:cubicBezTo>
                <a:lnTo>
                  <a:pt x="295275" y="656273"/>
                </a:lnTo>
                <a:lnTo>
                  <a:pt x="247650" y="656273"/>
                </a:lnTo>
                <a:cubicBezTo>
                  <a:pt x="226695" y="656273"/>
                  <a:pt x="209550" y="673418"/>
                  <a:pt x="209550" y="694373"/>
                </a:cubicBezTo>
                <a:lnTo>
                  <a:pt x="161925" y="694373"/>
                </a:lnTo>
                <a:cubicBezTo>
                  <a:pt x="140970" y="694373"/>
                  <a:pt x="123825" y="711518"/>
                  <a:pt x="123825" y="732473"/>
                </a:cubicBezTo>
                <a:lnTo>
                  <a:pt x="123825" y="751523"/>
                </a:lnTo>
                <a:lnTo>
                  <a:pt x="542925" y="751523"/>
                </a:lnTo>
                <a:lnTo>
                  <a:pt x="542925" y="732473"/>
                </a:lnTo>
                <a:cubicBezTo>
                  <a:pt x="542925" y="711518"/>
                  <a:pt x="525780" y="694373"/>
                  <a:pt x="504825" y="694373"/>
                </a:cubicBezTo>
                <a:lnTo>
                  <a:pt x="457200" y="694373"/>
                </a:lnTo>
                <a:cubicBezTo>
                  <a:pt x="457200" y="673418"/>
                  <a:pt x="440055" y="656273"/>
                  <a:pt x="419100" y="656273"/>
                </a:cubicBezTo>
                <a:lnTo>
                  <a:pt x="371475" y="656273"/>
                </a:lnTo>
                <a:lnTo>
                  <a:pt x="371475" y="533400"/>
                </a:lnTo>
                <a:cubicBezTo>
                  <a:pt x="371475" y="516255"/>
                  <a:pt x="376238" y="500063"/>
                  <a:pt x="384810" y="485775"/>
                </a:cubicBezTo>
                <a:cubicBezTo>
                  <a:pt x="496253" y="483870"/>
                  <a:pt x="560070" y="454343"/>
                  <a:pt x="612458" y="400050"/>
                </a:cubicBezTo>
                <a:cubicBezTo>
                  <a:pt x="666750" y="342900"/>
                  <a:pt x="666750" y="276225"/>
                  <a:pt x="666750" y="2667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Freeform 21">
            <a:extLst>
              <a:ext uri="{FF2B5EF4-FFF2-40B4-BE49-F238E27FC236}">
                <a16:creationId xmlns:a16="http://schemas.microsoft.com/office/drawing/2014/main" id="{7D1D83E5-1CFC-2E28-0D92-D4214CB09D7E}"/>
              </a:ext>
            </a:extLst>
          </p:cNvPr>
          <p:cNvSpPr/>
          <p:nvPr/>
        </p:nvSpPr>
        <p:spPr bwMode="auto">
          <a:xfrm>
            <a:off x="4237178" y="1757740"/>
            <a:ext cx="2239433" cy="2243667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rgbClr val="444444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Freeform 22">
            <a:extLst>
              <a:ext uri="{FF2B5EF4-FFF2-40B4-BE49-F238E27FC236}">
                <a16:creationId xmlns:a16="http://schemas.microsoft.com/office/drawing/2014/main" id="{C07A2772-F1A9-DF3A-9776-C3E2980FDFBD}"/>
              </a:ext>
            </a:extLst>
          </p:cNvPr>
          <p:cNvSpPr/>
          <p:nvPr/>
        </p:nvSpPr>
        <p:spPr bwMode="auto">
          <a:xfrm>
            <a:off x="4237178" y="3182258"/>
            <a:ext cx="2239433" cy="2239433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rgbClr val="444444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Freeform 23">
            <a:extLst>
              <a:ext uri="{FF2B5EF4-FFF2-40B4-BE49-F238E27FC236}">
                <a16:creationId xmlns:a16="http://schemas.microsoft.com/office/drawing/2014/main" id="{069C4F1C-1929-CCEA-8915-520B34492877}"/>
              </a:ext>
            </a:extLst>
          </p:cNvPr>
          <p:cNvSpPr/>
          <p:nvPr/>
        </p:nvSpPr>
        <p:spPr bwMode="auto">
          <a:xfrm>
            <a:off x="5657461" y="1757740"/>
            <a:ext cx="2239433" cy="2243667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rgbClr val="444444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Freeform 24">
            <a:extLst>
              <a:ext uri="{FF2B5EF4-FFF2-40B4-BE49-F238E27FC236}">
                <a16:creationId xmlns:a16="http://schemas.microsoft.com/office/drawing/2014/main" id="{F27ACAA8-E926-2EDD-48BA-05780BF00FD4}"/>
              </a:ext>
            </a:extLst>
          </p:cNvPr>
          <p:cNvSpPr/>
          <p:nvPr/>
        </p:nvSpPr>
        <p:spPr bwMode="auto">
          <a:xfrm>
            <a:off x="5657461" y="3182258"/>
            <a:ext cx="2239433" cy="2239433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rgbClr val="444444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Line 30">
            <a:extLst>
              <a:ext uri="{FF2B5EF4-FFF2-40B4-BE49-F238E27FC236}">
                <a16:creationId xmlns:a16="http://schemas.microsoft.com/office/drawing/2014/main" id="{50F8F509-2B52-6CBC-C8AB-6E017C2DD61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07594" y="2068890"/>
            <a:ext cx="1013884" cy="0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Line 31">
            <a:extLst>
              <a:ext uri="{FF2B5EF4-FFF2-40B4-BE49-F238E27FC236}">
                <a16:creationId xmlns:a16="http://schemas.microsoft.com/office/drawing/2014/main" id="{2D1C37DB-FFDC-EB42-7727-90CB4BFEC9D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07593" y="4052206"/>
            <a:ext cx="0" cy="999067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Line 32">
            <a:extLst>
              <a:ext uri="{FF2B5EF4-FFF2-40B4-BE49-F238E27FC236}">
                <a16:creationId xmlns:a16="http://schemas.microsoft.com/office/drawing/2014/main" id="{6694A20D-F292-4B72-79C8-9F619083C15A}"/>
              </a:ext>
            </a:extLst>
          </p:cNvPr>
          <p:cNvSpPr>
            <a:spLocks noChangeShapeType="1"/>
          </p:cNvSpPr>
          <p:nvPr/>
        </p:nvSpPr>
        <p:spPr bwMode="auto">
          <a:xfrm>
            <a:off x="6527411" y="5051273"/>
            <a:ext cx="960967" cy="0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Line 33">
            <a:extLst>
              <a:ext uri="{FF2B5EF4-FFF2-40B4-BE49-F238E27FC236}">
                <a16:creationId xmlns:a16="http://schemas.microsoft.com/office/drawing/2014/main" id="{A3D3B8C8-6D42-3F17-765D-452A7AA014F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488377" y="2068891"/>
            <a:ext cx="0" cy="1051983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59FEEB5B-06F9-E607-1E27-673265F9EE98}"/>
              </a:ext>
            </a:extLst>
          </p:cNvPr>
          <p:cNvSpPr>
            <a:spLocks noEditPoints="1"/>
          </p:cNvSpPr>
          <p:nvPr/>
        </p:nvSpPr>
        <p:spPr bwMode="auto">
          <a:xfrm>
            <a:off x="7271195" y="3432025"/>
            <a:ext cx="434364" cy="426401"/>
          </a:xfrm>
          <a:custGeom>
            <a:avLst/>
            <a:gdLst>
              <a:gd name="T0" fmla="*/ 719 w 729"/>
              <a:gd name="T1" fmla="*/ 597 h 715"/>
              <a:gd name="T2" fmla="*/ 499 w 729"/>
              <a:gd name="T3" fmla="*/ 374 h 715"/>
              <a:gd name="T4" fmla="*/ 462 w 729"/>
              <a:gd name="T5" fmla="*/ 374 h 715"/>
              <a:gd name="T6" fmla="*/ 446 w 729"/>
              <a:gd name="T7" fmla="*/ 389 h 715"/>
              <a:gd name="T8" fmla="*/ 408 w 729"/>
              <a:gd name="T9" fmla="*/ 350 h 715"/>
              <a:gd name="T10" fmla="*/ 472 w 729"/>
              <a:gd name="T11" fmla="*/ 285 h 715"/>
              <a:gd name="T12" fmla="*/ 635 w 729"/>
              <a:gd name="T13" fmla="*/ 250 h 715"/>
              <a:gd name="T14" fmla="*/ 667 w 729"/>
              <a:gd name="T15" fmla="*/ 84 h 715"/>
              <a:gd name="T16" fmla="*/ 576 w 729"/>
              <a:gd name="T17" fmla="*/ 173 h 715"/>
              <a:gd name="T18" fmla="*/ 543 w 729"/>
              <a:gd name="T19" fmla="*/ 173 h 715"/>
              <a:gd name="T20" fmla="*/ 504 w 729"/>
              <a:gd name="T21" fmla="*/ 135 h 715"/>
              <a:gd name="T22" fmla="*/ 504 w 729"/>
              <a:gd name="T23" fmla="*/ 102 h 715"/>
              <a:gd name="T24" fmla="*/ 591 w 729"/>
              <a:gd name="T25" fmla="*/ 16 h 715"/>
              <a:gd name="T26" fmla="*/ 440 w 729"/>
              <a:gd name="T27" fmla="*/ 56 h 715"/>
              <a:gd name="T28" fmla="*/ 406 w 729"/>
              <a:gd name="T29" fmla="*/ 221 h 715"/>
              <a:gd name="T30" fmla="*/ 345 w 729"/>
              <a:gd name="T31" fmla="*/ 289 h 715"/>
              <a:gd name="T32" fmla="*/ 341 w 729"/>
              <a:gd name="T33" fmla="*/ 289 h 715"/>
              <a:gd name="T34" fmla="*/ 143 w 729"/>
              <a:gd name="T35" fmla="*/ 89 h 715"/>
              <a:gd name="T36" fmla="*/ 136 w 729"/>
              <a:gd name="T37" fmla="*/ 48 h 715"/>
              <a:gd name="T38" fmla="*/ 104 w 729"/>
              <a:gd name="T39" fmla="*/ 17 h 715"/>
              <a:gd name="T40" fmla="*/ 44 w 729"/>
              <a:gd name="T41" fmla="*/ 78 h 715"/>
              <a:gd name="T42" fmla="*/ 76 w 729"/>
              <a:gd name="T43" fmla="*/ 109 h 715"/>
              <a:gd name="T44" fmla="*/ 118 w 729"/>
              <a:gd name="T45" fmla="*/ 115 h 715"/>
              <a:gd name="T46" fmla="*/ 311 w 729"/>
              <a:gd name="T47" fmla="*/ 311 h 715"/>
              <a:gd name="T48" fmla="*/ 315 w 729"/>
              <a:gd name="T49" fmla="*/ 318 h 715"/>
              <a:gd name="T50" fmla="*/ 62 w 729"/>
              <a:gd name="T51" fmla="*/ 549 h 715"/>
              <a:gd name="T52" fmla="*/ 29 w 729"/>
              <a:gd name="T53" fmla="*/ 582 h 715"/>
              <a:gd name="T54" fmla="*/ 29 w 729"/>
              <a:gd name="T55" fmla="*/ 687 h 715"/>
              <a:gd name="T56" fmla="*/ 133 w 729"/>
              <a:gd name="T57" fmla="*/ 687 h 715"/>
              <a:gd name="T58" fmla="*/ 166 w 729"/>
              <a:gd name="T59" fmla="*/ 653 h 715"/>
              <a:gd name="T60" fmla="*/ 380 w 729"/>
              <a:gd name="T61" fmla="*/ 384 h 715"/>
              <a:gd name="T62" fmla="*/ 415 w 729"/>
              <a:gd name="T63" fmla="*/ 419 h 715"/>
              <a:gd name="T64" fmla="*/ 396 w 729"/>
              <a:gd name="T65" fmla="*/ 441 h 715"/>
              <a:gd name="T66" fmla="*/ 396 w 729"/>
              <a:gd name="T67" fmla="*/ 478 h 715"/>
              <a:gd name="T68" fmla="*/ 614 w 729"/>
              <a:gd name="T69" fmla="*/ 698 h 715"/>
              <a:gd name="T70" fmla="*/ 652 w 729"/>
              <a:gd name="T71" fmla="*/ 698 h 715"/>
              <a:gd name="T72" fmla="*/ 719 w 729"/>
              <a:gd name="T73" fmla="*/ 634 h 715"/>
              <a:gd name="T74" fmla="*/ 719 w 729"/>
              <a:gd name="T75" fmla="*/ 597 h 715"/>
              <a:gd name="T76" fmla="*/ 114 w 729"/>
              <a:gd name="T77" fmla="*/ 631 h 715"/>
              <a:gd name="T78" fmla="*/ 81 w 729"/>
              <a:gd name="T79" fmla="*/ 631 h 715"/>
              <a:gd name="T80" fmla="*/ 81 w 729"/>
              <a:gd name="T81" fmla="*/ 598 h 715"/>
              <a:gd name="T82" fmla="*/ 114 w 729"/>
              <a:gd name="T83" fmla="*/ 598 h 715"/>
              <a:gd name="T84" fmla="*/ 114 w 729"/>
              <a:gd name="T85" fmla="*/ 631 h 715"/>
              <a:gd name="T86" fmla="*/ 644 w 729"/>
              <a:gd name="T87" fmla="*/ 665 h 715"/>
              <a:gd name="T88" fmla="*/ 628 w 729"/>
              <a:gd name="T89" fmla="*/ 665 h 715"/>
              <a:gd name="T90" fmla="*/ 433 w 729"/>
              <a:gd name="T91" fmla="*/ 460 h 715"/>
              <a:gd name="T92" fmla="*/ 433 w 729"/>
              <a:gd name="T93" fmla="*/ 444 h 715"/>
              <a:gd name="T94" fmla="*/ 448 w 729"/>
              <a:gd name="T95" fmla="*/ 444 h 715"/>
              <a:gd name="T96" fmla="*/ 644 w 729"/>
              <a:gd name="T97" fmla="*/ 649 h 715"/>
              <a:gd name="T98" fmla="*/ 644 w 729"/>
              <a:gd name="T99" fmla="*/ 665 h 715"/>
              <a:gd name="T100" fmla="*/ 684 w 729"/>
              <a:gd name="T101" fmla="*/ 625 h 715"/>
              <a:gd name="T102" fmla="*/ 669 w 729"/>
              <a:gd name="T103" fmla="*/ 625 h 715"/>
              <a:gd name="T104" fmla="*/ 473 w 729"/>
              <a:gd name="T105" fmla="*/ 419 h 715"/>
              <a:gd name="T106" fmla="*/ 473 w 729"/>
              <a:gd name="T107" fmla="*/ 404 h 715"/>
              <a:gd name="T108" fmla="*/ 489 w 729"/>
              <a:gd name="T109" fmla="*/ 404 h 715"/>
              <a:gd name="T110" fmla="*/ 684 w 729"/>
              <a:gd name="T111" fmla="*/ 609 h 715"/>
              <a:gd name="T112" fmla="*/ 684 w 729"/>
              <a:gd name="T113" fmla="*/ 625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9" h="715">
                <a:moveTo>
                  <a:pt x="719" y="597"/>
                </a:moveTo>
                <a:cubicBezTo>
                  <a:pt x="499" y="374"/>
                  <a:pt x="499" y="374"/>
                  <a:pt x="499" y="374"/>
                </a:cubicBezTo>
                <a:cubicBezTo>
                  <a:pt x="489" y="364"/>
                  <a:pt x="472" y="364"/>
                  <a:pt x="462" y="374"/>
                </a:cubicBezTo>
                <a:cubicBezTo>
                  <a:pt x="446" y="389"/>
                  <a:pt x="446" y="389"/>
                  <a:pt x="446" y="389"/>
                </a:cubicBezTo>
                <a:cubicBezTo>
                  <a:pt x="408" y="350"/>
                  <a:pt x="408" y="350"/>
                  <a:pt x="408" y="350"/>
                </a:cubicBezTo>
                <a:cubicBezTo>
                  <a:pt x="408" y="350"/>
                  <a:pt x="469" y="284"/>
                  <a:pt x="472" y="285"/>
                </a:cubicBezTo>
                <a:cubicBezTo>
                  <a:pt x="536" y="314"/>
                  <a:pt x="582" y="301"/>
                  <a:pt x="635" y="250"/>
                </a:cubicBezTo>
                <a:cubicBezTo>
                  <a:pt x="681" y="204"/>
                  <a:pt x="691" y="137"/>
                  <a:pt x="667" y="84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67" y="183"/>
                  <a:pt x="552" y="183"/>
                  <a:pt x="543" y="173"/>
                </a:cubicBezTo>
                <a:cubicBezTo>
                  <a:pt x="504" y="135"/>
                  <a:pt x="504" y="135"/>
                  <a:pt x="504" y="135"/>
                </a:cubicBezTo>
                <a:cubicBezTo>
                  <a:pt x="495" y="126"/>
                  <a:pt x="495" y="111"/>
                  <a:pt x="504" y="102"/>
                </a:cubicBezTo>
                <a:cubicBezTo>
                  <a:pt x="591" y="16"/>
                  <a:pt x="591" y="16"/>
                  <a:pt x="591" y="16"/>
                </a:cubicBezTo>
                <a:cubicBezTo>
                  <a:pt x="541" y="0"/>
                  <a:pt x="482" y="14"/>
                  <a:pt x="440" y="56"/>
                </a:cubicBezTo>
                <a:cubicBezTo>
                  <a:pt x="372" y="121"/>
                  <a:pt x="382" y="168"/>
                  <a:pt x="406" y="221"/>
                </a:cubicBezTo>
                <a:cubicBezTo>
                  <a:pt x="407" y="223"/>
                  <a:pt x="345" y="289"/>
                  <a:pt x="345" y="289"/>
                </a:cubicBezTo>
                <a:cubicBezTo>
                  <a:pt x="341" y="289"/>
                  <a:pt x="341" y="289"/>
                  <a:pt x="341" y="289"/>
                </a:cubicBezTo>
                <a:cubicBezTo>
                  <a:pt x="143" y="89"/>
                  <a:pt x="143" y="89"/>
                  <a:pt x="143" y="89"/>
                </a:cubicBezTo>
                <a:cubicBezTo>
                  <a:pt x="143" y="89"/>
                  <a:pt x="151" y="63"/>
                  <a:pt x="136" y="48"/>
                </a:cubicBezTo>
                <a:cubicBezTo>
                  <a:pt x="104" y="17"/>
                  <a:pt x="104" y="17"/>
                  <a:pt x="104" y="17"/>
                </a:cubicBezTo>
                <a:cubicBezTo>
                  <a:pt x="44" y="78"/>
                  <a:pt x="44" y="78"/>
                  <a:pt x="44" y="78"/>
                </a:cubicBezTo>
                <a:cubicBezTo>
                  <a:pt x="76" y="109"/>
                  <a:pt x="76" y="109"/>
                  <a:pt x="76" y="109"/>
                </a:cubicBezTo>
                <a:cubicBezTo>
                  <a:pt x="76" y="109"/>
                  <a:pt x="100" y="124"/>
                  <a:pt x="118" y="115"/>
                </a:cubicBezTo>
                <a:cubicBezTo>
                  <a:pt x="311" y="311"/>
                  <a:pt x="311" y="311"/>
                  <a:pt x="311" y="311"/>
                </a:cubicBezTo>
                <a:cubicBezTo>
                  <a:pt x="315" y="318"/>
                  <a:pt x="315" y="318"/>
                  <a:pt x="315" y="318"/>
                </a:cubicBezTo>
                <a:cubicBezTo>
                  <a:pt x="62" y="549"/>
                  <a:pt x="62" y="549"/>
                  <a:pt x="62" y="549"/>
                </a:cubicBezTo>
                <a:cubicBezTo>
                  <a:pt x="29" y="582"/>
                  <a:pt x="29" y="582"/>
                  <a:pt x="29" y="582"/>
                </a:cubicBezTo>
                <a:cubicBezTo>
                  <a:pt x="0" y="611"/>
                  <a:pt x="0" y="658"/>
                  <a:pt x="29" y="687"/>
                </a:cubicBezTo>
                <a:cubicBezTo>
                  <a:pt x="58" y="715"/>
                  <a:pt x="104" y="715"/>
                  <a:pt x="133" y="687"/>
                </a:cubicBezTo>
                <a:cubicBezTo>
                  <a:pt x="166" y="653"/>
                  <a:pt x="166" y="653"/>
                  <a:pt x="166" y="653"/>
                </a:cubicBezTo>
                <a:cubicBezTo>
                  <a:pt x="166" y="653"/>
                  <a:pt x="315" y="461"/>
                  <a:pt x="380" y="384"/>
                </a:cubicBezTo>
                <a:cubicBezTo>
                  <a:pt x="415" y="419"/>
                  <a:pt x="415" y="419"/>
                  <a:pt x="415" y="419"/>
                </a:cubicBezTo>
                <a:cubicBezTo>
                  <a:pt x="396" y="441"/>
                  <a:pt x="396" y="441"/>
                  <a:pt x="396" y="441"/>
                </a:cubicBezTo>
                <a:cubicBezTo>
                  <a:pt x="386" y="451"/>
                  <a:pt x="386" y="468"/>
                  <a:pt x="396" y="478"/>
                </a:cubicBezTo>
                <a:cubicBezTo>
                  <a:pt x="614" y="698"/>
                  <a:pt x="614" y="698"/>
                  <a:pt x="614" y="698"/>
                </a:cubicBezTo>
                <a:cubicBezTo>
                  <a:pt x="625" y="709"/>
                  <a:pt x="641" y="709"/>
                  <a:pt x="652" y="698"/>
                </a:cubicBezTo>
                <a:cubicBezTo>
                  <a:pt x="719" y="634"/>
                  <a:pt x="719" y="634"/>
                  <a:pt x="719" y="634"/>
                </a:cubicBezTo>
                <a:cubicBezTo>
                  <a:pt x="729" y="624"/>
                  <a:pt x="729" y="607"/>
                  <a:pt x="719" y="597"/>
                </a:cubicBezTo>
                <a:close/>
                <a:moveTo>
                  <a:pt x="114" y="631"/>
                </a:moveTo>
                <a:cubicBezTo>
                  <a:pt x="105" y="641"/>
                  <a:pt x="90" y="641"/>
                  <a:pt x="81" y="631"/>
                </a:cubicBezTo>
                <a:cubicBezTo>
                  <a:pt x="72" y="622"/>
                  <a:pt x="72" y="608"/>
                  <a:pt x="81" y="598"/>
                </a:cubicBezTo>
                <a:cubicBezTo>
                  <a:pt x="90" y="589"/>
                  <a:pt x="105" y="589"/>
                  <a:pt x="114" y="598"/>
                </a:cubicBezTo>
                <a:cubicBezTo>
                  <a:pt x="123" y="608"/>
                  <a:pt x="123" y="622"/>
                  <a:pt x="114" y="631"/>
                </a:cubicBezTo>
                <a:close/>
                <a:moveTo>
                  <a:pt x="644" y="665"/>
                </a:moveTo>
                <a:cubicBezTo>
                  <a:pt x="639" y="670"/>
                  <a:pt x="632" y="670"/>
                  <a:pt x="628" y="665"/>
                </a:cubicBezTo>
                <a:cubicBezTo>
                  <a:pt x="433" y="460"/>
                  <a:pt x="433" y="460"/>
                  <a:pt x="433" y="460"/>
                </a:cubicBezTo>
                <a:cubicBezTo>
                  <a:pt x="428" y="456"/>
                  <a:pt x="428" y="448"/>
                  <a:pt x="433" y="444"/>
                </a:cubicBezTo>
                <a:cubicBezTo>
                  <a:pt x="437" y="440"/>
                  <a:pt x="444" y="440"/>
                  <a:pt x="448" y="444"/>
                </a:cubicBezTo>
                <a:cubicBezTo>
                  <a:pt x="644" y="649"/>
                  <a:pt x="644" y="649"/>
                  <a:pt x="644" y="649"/>
                </a:cubicBezTo>
                <a:cubicBezTo>
                  <a:pt x="648" y="654"/>
                  <a:pt x="648" y="661"/>
                  <a:pt x="644" y="665"/>
                </a:cubicBezTo>
                <a:close/>
                <a:moveTo>
                  <a:pt x="684" y="625"/>
                </a:moveTo>
                <a:cubicBezTo>
                  <a:pt x="680" y="629"/>
                  <a:pt x="673" y="629"/>
                  <a:pt x="669" y="625"/>
                </a:cubicBezTo>
                <a:cubicBezTo>
                  <a:pt x="473" y="419"/>
                  <a:pt x="473" y="419"/>
                  <a:pt x="473" y="419"/>
                </a:cubicBezTo>
                <a:cubicBezTo>
                  <a:pt x="469" y="415"/>
                  <a:pt x="469" y="408"/>
                  <a:pt x="473" y="404"/>
                </a:cubicBezTo>
                <a:cubicBezTo>
                  <a:pt x="477" y="399"/>
                  <a:pt x="485" y="399"/>
                  <a:pt x="489" y="404"/>
                </a:cubicBezTo>
                <a:cubicBezTo>
                  <a:pt x="684" y="609"/>
                  <a:pt x="684" y="609"/>
                  <a:pt x="684" y="609"/>
                </a:cubicBezTo>
                <a:cubicBezTo>
                  <a:pt x="689" y="613"/>
                  <a:pt x="689" y="620"/>
                  <a:pt x="684" y="6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1038C667-03FC-837F-A7DA-28DD1E155BA3}"/>
              </a:ext>
            </a:extLst>
          </p:cNvPr>
          <p:cNvSpPr>
            <a:spLocks noEditPoints="1"/>
          </p:cNvSpPr>
          <p:nvPr/>
        </p:nvSpPr>
        <p:spPr bwMode="auto">
          <a:xfrm>
            <a:off x="5772545" y="4919388"/>
            <a:ext cx="560175" cy="390767"/>
          </a:xfrm>
          <a:custGeom>
            <a:avLst/>
            <a:gdLst>
              <a:gd name="T0" fmla="*/ 210 w 801"/>
              <a:gd name="T1" fmla="*/ 393 h 558"/>
              <a:gd name="T2" fmla="*/ 260 w 801"/>
              <a:gd name="T3" fmla="*/ 366 h 558"/>
              <a:gd name="T4" fmla="*/ 260 w 801"/>
              <a:gd name="T5" fmla="*/ 342 h 558"/>
              <a:gd name="T6" fmla="*/ 277 w 801"/>
              <a:gd name="T7" fmla="*/ 306 h 558"/>
              <a:gd name="T8" fmla="*/ 284 w 801"/>
              <a:gd name="T9" fmla="*/ 280 h 558"/>
              <a:gd name="T10" fmla="*/ 262 w 801"/>
              <a:gd name="T11" fmla="*/ 203 h 558"/>
              <a:gd name="T12" fmla="*/ 269 w 801"/>
              <a:gd name="T13" fmla="*/ 179 h 558"/>
              <a:gd name="T14" fmla="*/ 252 w 801"/>
              <a:gd name="T15" fmla="*/ 148 h 558"/>
              <a:gd name="T16" fmla="*/ 158 w 801"/>
              <a:gd name="T17" fmla="*/ 142 h 558"/>
              <a:gd name="T18" fmla="*/ 121 w 801"/>
              <a:gd name="T19" fmla="*/ 264 h 558"/>
              <a:gd name="T20" fmla="*/ 142 w 801"/>
              <a:gd name="T21" fmla="*/ 312 h 558"/>
              <a:gd name="T22" fmla="*/ 156 w 801"/>
              <a:gd name="T23" fmla="*/ 364 h 558"/>
              <a:gd name="T24" fmla="*/ 130 w 801"/>
              <a:gd name="T25" fmla="*/ 395 h 558"/>
              <a:gd name="T26" fmla="*/ 49 w 801"/>
              <a:gd name="T27" fmla="*/ 427 h 558"/>
              <a:gd name="T28" fmla="*/ 0 w 801"/>
              <a:gd name="T29" fmla="*/ 519 h 558"/>
              <a:gd name="T30" fmla="*/ 93 w 801"/>
              <a:gd name="T31" fmla="*/ 502 h 558"/>
              <a:gd name="T32" fmla="*/ 94 w 801"/>
              <a:gd name="T33" fmla="*/ 468 h 558"/>
              <a:gd name="T34" fmla="*/ 158 w 801"/>
              <a:gd name="T35" fmla="*/ 414 h 558"/>
              <a:gd name="T36" fmla="*/ 799 w 801"/>
              <a:gd name="T37" fmla="*/ 457 h 558"/>
              <a:gd name="T38" fmla="*/ 688 w 801"/>
              <a:gd name="T39" fmla="*/ 399 h 558"/>
              <a:gd name="T40" fmla="*/ 653 w 801"/>
              <a:gd name="T41" fmla="*/ 366 h 558"/>
              <a:gd name="T42" fmla="*/ 653 w 801"/>
              <a:gd name="T43" fmla="*/ 342 h 558"/>
              <a:gd name="T44" fmla="*/ 670 w 801"/>
              <a:gd name="T45" fmla="*/ 306 h 558"/>
              <a:gd name="T46" fmla="*/ 675 w 801"/>
              <a:gd name="T47" fmla="*/ 258 h 558"/>
              <a:gd name="T48" fmla="*/ 672 w 801"/>
              <a:gd name="T49" fmla="*/ 207 h 558"/>
              <a:gd name="T50" fmla="*/ 658 w 801"/>
              <a:gd name="T51" fmla="*/ 150 h 558"/>
              <a:gd name="T52" fmla="*/ 637 w 801"/>
              <a:gd name="T53" fmla="*/ 141 h 558"/>
              <a:gd name="T54" fmla="*/ 525 w 801"/>
              <a:gd name="T55" fmla="*/ 165 h 558"/>
              <a:gd name="T56" fmla="*/ 526 w 801"/>
              <a:gd name="T57" fmla="*/ 175 h 558"/>
              <a:gd name="T58" fmla="*/ 530 w 801"/>
              <a:gd name="T59" fmla="*/ 183 h 558"/>
              <a:gd name="T60" fmla="*/ 522 w 801"/>
              <a:gd name="T61" fmla="*/ 273 h 558"/>
              <a:gd name="T62" fmla="*/ 526 w 801"/>
              <a:gd name="T63" fmla="*/ 310 h 558"/>
              <a:gd name="T64" fmla="*/ 538 w 801"/>
              <a:gd name="T65" fmla="*/ 345 h 558"/>
              <a:gd name="T66" fmla="*/ 541 w 801"/>
              <a:gd name="T67" fmla="*/ 366 h 558"/>
              <a:gd name="T68" fmla="*/ 591 w 801"/>
              <a:gd name="T69" fmla="*/ 393 h 558"/>
              <a:gd name="T70" fmla="*/ 643 w 801"/>
              <a:gd name="T71" fmla="*/ 414 h 558"/>
              <a:gd name="T72" fmla="*/ 707 w 801"/>
              <a:gd name="T73" fmla="*/ 468 h 558"/>
              <a:gd name="T74" fmla="*/ 708 w 801"/>
              <a:gd name="T75" fmla="*/ 502 h 558"/>
              <a:gd name="T76" fmla="*/ 800 w 801"/>
              <a:gd name="T77" fmla="*/ 519 h 558"/>
              <a:gd name="T78" fmla="*/ 618 w 801"/>
              <a:gd name="T79" fmla="*/ 429 h 558"/>
              <a:gd name="T80" fmla="*/ 504 w 801"/>
              <a:gd name="T81" fmla="*/ 384 h 558"/>
              <a:gd name="T82" fmla="*/ 463 w 801"/>
              <a:gd name="T83" fmla="*/ 342 h 558"/>
              <a:gd name="T84" fmla="*/ 485 w 801"/>
              <a:gd name="T85" fmla="*/ 273 h 558"/>
              <a:gd name="T86" fmla="*/ 511 w 801"/>
              <a:gd name="T87" fmla="*/ 236 h 558"/>
              <a:gd name="T88" fmla="*/ 503 w 801"/>
              <a:gd name="T89" fmla="*/ 175 h 558"/>
              <a:gd name="T90" fmla="*/ 501 w 801"/>
              <a:gd name="T91" fmla="*/ 64 h 558"/>
              <a:gd name="T92" fmla="*/ 468 w 801"/>
              <a:gd name="T93" fmla="*/ 38 h 558"/>
              <a:gd name="T94" fmla="*/ 336 w 801"/>
              <a:gd name="T95" fmla="*/ 30 h 558"/>
              <a:gd name="T96" fmla="*/ 285 w 801"/>
              <a:gd name="T97" fmla="*/ 201 h 558"/>
              <a:gd name="T98" fmla="*/ 314 w 801"/>
              <a:gd name="T99" fmla="*/ 268 h 558"/>
              <a:gd name="T100" fmla="*/ 334 w 801"/>
              <a:gd name="T101" fmla="*/ 341 h 558"/>
              <a:gd name="T102" fmla="*/ 297 w 801"/>
              <a:gd name="T103" fmla="*/ 384 h 558"/>
              <a:gd name="T104" fmla="*/ 183 w 801"/>
              <a:gd name="T105" fmla="*/ 429 h 558"/>
              <a:gd name="T106" fmla="*/ 115 w 801"/>
              <a:gd name="T107" fmla="*/ 558 h 558"/>
              <a:gd name="T108" fmla="*/ 685 w 801"/>
              <a:gd name="T109" fmla="*/ 471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01" h="558">
                <a:moveTo>
                  <a:pt x="175" y="408"/>
                </a:moveTo>
                <a:cubicBezTo>
                  <a:pt x="186" y="403"/>
                  <a:pt x="198" y="398"/>
                  <a:pt x="210" y="393"/>
                </a:cubicBezTo>
                <a:cubicBezTo>
                  <a:pt x="227" y="386"/>
                  <a:pt x="245" y="378"/>
                  <a:pt x="262" y="371"/>
                </a:cubicBezTo>
                <a:cubicBezTo>
                  <a:pt x="261" y="369"/>
                  <a:pt x="260" y="367"/>
                  <a:pt x="260" y="366"/>
                </a:cubicBezTo>
                <a:cubicBezTo>
                  <a:pt x="256" y="366"/>
                  <a:pt x="252" y="365"/>
                  <a:pt x="249" y="364"/>
                </a:cubicBezTo>
                <a:cubicBezTo>
                  <a:pt x="249" y="352"/>
                  <a:pt x="257" y="352"/>
                  <a:pt x="260" y="342"/>
                </a:cubicBezTo>
                <a:cubicBezTo>
                  <a:pt x="262" y="334"/>
                  <a:pt x="260" y="323"/>
                  <a:pt x="264" y="316"/>
                </a:cubicBezTo>
                <a:cubicBezTo>
                  <a:pt x="267" y="310"/>
                  <a:pt x="274" y="310"/>
                  <a:pt x="277" y="306"/>
                </a:cubicBezTo>
                <a:cubicBezTo>
                  <a:pt x="280" y="301"/>
                  <a:pt x="282" y="294"/>
                  <a:pt x="283" y="289"/>
                </a:cubicBezTo>
                <a:cubicBezTo>
                  <a:pt x="283" y="286"/>
                  <a:pt x="284" y="283"/>
                  <a:pt x="284" y="280"/>
                </a:cubicBezTo>
                <a:cubicBezTo>
                  <a:pt x="266" y="264"/>
                  <a:pt x="264" y="232"/>
                  <a:pt x="262" y="211"/>
                </a:cubicBezTo>
                <a:cubicBezTo>
                  <a:pt x="262" y="208"/>
                  <a:pt x="262" y="205"/>
                  <a:pt x="262" y="203"/>
                </a:cubicBezTo>
                <a:cubicBezTo>
                  <a:pt x="261" y="193"/>
                  <a:pt x="265" y="186"/>
                  <a:pt x="268" y="181"/>
                </a:cubicBezTo>
                <a:cubicBezTo>
                  <a:pt x="268" y="181"/>
                  <a:pt x="269" y="179"/>
                  <a:pt x="269" y="179"/>
                </a:cubicBezTo>
                <a:cubicBezTo>
                  <a:pt x="267" y="169"/>
                  <a:pt x="265" y="159"/>
                  <a:pt x="264" y="150"/>
                </a:cubicBezTo>
                <a:cubicBezTo>
                  <a:pt x="252" y="148"/>
                  <a:pt x="252" y="148"/>
                  <a:pt x="252" y="148"/>
                </a:cubicBezTo>
                <a:cubicBezTo>
                  <a:pt x="244" y="141"/>
                  <a:pt x="244" y="141"/>
                  <a:pt x="244" y="141"/>
                </a:cubicBezTo>
                <a:cubicBezTo>
                  <a:pt x="211" y="121"/>
                  <a:pt x="176" y="135"/>
                  <a:pt x="158" y="142"/>
                </a:cubicBezTo>
                <a:cubicBezTo>
                  <a:pt x="131" y="151"/>
                  <a:pt x="114" y="189"/>
                  <a:pt x="126" y="245"/>
                </a:cubicBezTo>
                <a:cubicBezTo>
                  <a:pt x="128" y="255"/>
                  <a:pt x="121" y="259"/>
                  <a:pt x="121" y="264"/>
                </a:cubicBezTo>
                <a:cubicBezTo>
                  <a:pt x="122" y="276"/>
                  <a:pt x="122" y="303"/>
                  <a:pt x="133" y="310"/>
                </a:cubicBezTo>
                <a:cubicBezTo>
                  <a:pt x="134" y="310"/>
                  <a:pt x="142" y="312"/>
                  <a:pt x="142" y="312"/>
                </a:cubicBezTo>
                <a:cubicBezTo>
                  <a:pt x="143" y="323"/>
                  <a:pt x="144" y="334"/>
                  <a:pt x="145" y="345"/>
                </a:cubicBezTo>
                <a:cubicBezTo>
                  <a:pt x="148" y="353"/>
                  <a:pt x="154" y="354"/>
                  <a:pt x="156" y="364"/>
                </a:cubicBezTo>
                <a:cubicBezTo>
                  <a:pt x="148" y="366"/>
                  <a:pt x="148" y="366"/>
                  <a:pt x="148" y="366"/>
                </a:cubicBezTo>
                <a:cubicBezTo>
                  <a:pt x="144" y="374"/>
                  <a:pt x="137" y="390"/>
                  <a:pt x="130" y="395"/>
                </a:cubicBezTo>
                <a:cubicBezTo>
                  <a:pt x="124" y="396"/>
                  <a:pt x="119" y="398"/>
                  <a:pt x="113" y="399"/>
                </a:cubicBezTo>
                <a:cubicBezTo>
                  <a:pt x="92" y="408"/>
                  <a:pt x="70" y="418"/>
                  <a:pt x="49" y="427"/>
                </a:cubicBezTo>
                <a:cubicBezTo>
                  <a:pt x="30" y="434"/>
                  <a:pt x="8" y="437"/>
                  <a:pt x="1" y="457"/>
                </a:cubicBezTo>
                <a:cubicBezTo>
                  <a:pt x="1" y="470"/>
                  <a:pt x="0" y="502"/>
                  <a:pt x="0" y="519"/>
                </a:cubicBezTo>
                <a:cubicBezTo>
                  <a:pt x="93" y="519"/>
                  <a:pt x="93" y="519"/>
                  <a:pt x="93" y="519"/>
                </a:cubicBezTo>
                <a:cubicBezTo>
                  <a:pt x="93" y="513"/>
                  <a:pt x="93" y="508"/>
                  <a:pt x="93" y="502"/>
                </a:cubicBezTo>
                <a:cubicBezTo>
                  <a:pt x="93" y="490"/>
                  <a:pt x="94" y="479"/>
                  <a:pt x="94" y="472"/>
                </a:cubicBezTo>
                <a:cubicBezTo>
                  <a:pt x="94" y="468"/>
                  <a:pt x="94" y="468"/>
                  <a:pt x="94" y="468"/>
                </a:cubicBezTo>
                <a:cubicBezTo>
                  <a:pt x="95" y="464"/>
                  <a:pt x="95" y="464"/>
                  <a:pt x="95" y="464"/>
                </a:cubicBezTo>
                <a:cubicBezTo>
                  <a:pt x="106" y="432"/>
                  <a:pt x="135" y="422"/>
                  <a:pt x="158" y="414"/>
                </a:cubicBezTo>
                <a:cubicBezTo>
                  <a:pt x="164" y="412"/>
                  <a:pt x="170" y="410"/>
                  <a:pt x="175" y="408"/>
                </a:cubicBezTo>
                <a:close/>
                <a:moveTo>
                  <a:pt x="799" y="457"/>
                </a:moveTo>
                <a:cubicBezTo>
                  <a:pt x="793" y="437"/>
                  <a:pt x="770" y="434"/>
                  <a:pt x="752" y="427"/>
                </a:cubicBezTo>
                <a:cubicBezTo>
                  <a:pt x="731" y="418"/>
                  <a:pt x="708" y="408"/>
                  <a:pt x="688" y="399"/>
                </a:cubicBezTo>
                <a:cubicBezTo>
                  <a:pt x="682" y="398"/>
                  <a:pt x="676" y="396"/>
                  <a:pt x="670" y="395"/>
                </a:cubicBezTo>
                <a:cubicBezTo>
                  <a:pt x="663" y="390"/>
                  <a:pt x="657" y="374"/>
                  <a:pt x="653" y="366"/>
                </a:cubicBezTo>
                <a:cubicBezTo>
                  <a:pt x="649" y="366"/>
                  <a:pt x="645" y="365"/>
                  <a:pt x="642" y="364"/>
                </a:cubicBezTo>
                <a:cubicBezTo>
                  <a:pt x="642" y="352"/>
                  <a:pt x="650" y="352"/>
                  <a:pt x="653" y="342"/>
                </a:cubicBezTo>
                <a:cubicBezTo>
                  <a:pt x="655" y="334"/>
                  <a:pt x="653" y="323"/>
                  <a:pt x="657" y="316"/>
                </a:cubicBezTo>
                <a:cubicBezTo>
                  <a:pt x="660" y="310"/>
                  <a:pt x="667" y="310"/>
                  <a:pt x="670" y="306"/>
                </a:cubicBezTo>
                <a:cubicBezTo>
                  <a:pt x="673" y="301"/>
                  <a:pt x="675" y="294"/>
                  <a:pt x="676" y="289"/>
                </a:cubicBezTo>
                <a:cubicBezTo>
                  <a:pt x="677" y="280"/>
                  <a:pt x="679" y="267"/>
                  <a:pt x="675" y="258"/>
                </a:cubicBezTo>
                <a:cubicBezTo>
                  <a:pt x="672" y="253"/>
                  <a:pt x="670" y="252"/>
                  <a:pt x="670" y="246"/>
                </a:cubicBezTo>
                <a:cubicBezTo>
                  <a:pt x="669" y="238"/>
                  <a:pt x="672" y="213"/>
                  <a:pt x="672" y="207"/>
                </a:cubicBezTo>
                <a:cubicBezTo>
                  <a:pt x="672" y="193"/>
                  <a:pt x="672" y="180"/>
                  <a:pt x="669" y="167"/>
                </a:cubicBezTo>
                <a:cubicBezTo>
                  <a:pt x="669" y="167"/>
                  <a:pt x="665" y="154"/>
                  <a:pt x="658" y="150"/>
                </a:cubicBezTo>
                <a:cubicBezTo>
                  <a:pt x="645" y="148"/>
                  <a:pt x="645" y="148"/>
                  <a:pt x="645" y="148"/>
                </a:cubicBezTo>
                <a:cubicBezTo>
                  <a:pt x="637" y="141"/>
                  <a:pt x="637" y="141"/>
                  <a:pt x="637" y="141"/>
                </a:cubicBezTo>
                <a:cubicBezTo>
                  <a:pt x="604" y="121"/>
                  <a:pt x="570" y="135"/>
                  <a:pt x="551" y="142"/>
                </a:cubicBezTo>
                <a:cubicBezTo>
                  <a:pt x="541" y="145"/>
                  <a:pt x="532" y="153"/>
                  <a:pt x="525" y="165"/>
                </a:cubicBezTo>
                <a:cubicBezTo>
                  <a:pt x="525" y="169"/>
                  <a:pt x="525" y="172"/>
                  <a:pt x="525" y="173"/>
                </a:cubicBezTo>
                <a:cubicBezTo>
                  <a:pt x="525" y="174"/>
                  <a:pt x="526" y="175"/>
                  <a:pt x="526" y="175"/>
                </a:cubicBezTo>
                <a:cubicBezTo>
                  <a:pt x="526" y="175"/>
                  <a:pt x="526" y="176"/>
                  <a:pt x="526" y="176"/>
                </a:cubicBezTo>
                <a:cubicBezTo>
                  <a:pt x="527" y="178"/>
                  <a:pt x="529" y="180"/>
                  <a:pt x="530" y="183"/>
                </a:cubicBezTo>
                <a:cubicBezTo>
                  <a:pt x="539" y="202"/>
                  <a:pt x="536" y="225"/>
                  <a:pt x="534" y="240"/>
                </a:cubicBezTo>
                <a:cubicBezTo>
                  <a:pt x="532" y="248"/>
                  <a:pt x="529" y="263"/>
                  <a:pt x="522" y="273"/>
                </a:cubicBezTo>
                <a:cubicBezTo>
                  <a:pt x="520" y="275"/>
                  <a:pt x="518" y="277"/>
                  <a:pt x="515" y="279"/>
                </a:cubicBezTo>
                <a:cubicBezTo>
                  <a:pt x="517" y="291"/>
                  <a:pt x="519" y="305"/>
                  <a:pt x="526" y="310"/>
                </a:cubicBezTo>
                <a:cubicBezTo>
                  <a:pt x="527" y="310"/>
                  <a:pt x="535" y="312"/>
                  <a:pt x="535" y="312"/>
                </a:cubicBezTo>
                <a:cubicBezTo>
                  <a:pt x="536" y="323"/>
                  <a:pt x="537" y="334"/>
                  <a:pt x="538" y="345"/>
                </a:cubicBezTo>
                <a:cubicBezTo>
                  <a:pt x="541" y="353"/>
                  <a:pt x="547" y="354"/>
                  <a:pt x="549" y="364"/>
                </a:cubicBezTo>
                <a:cubicBezTo>
                  <a:pt x="541" y="366"/>
                  <a:pt x="541" y="366"/>
                  <a:pt x="541" y="366"/>
                </a:cubicBezTo>
                <a:cubicBezTo>
                  <a:pt x="540" y="367"/>
                  <a:pt x="540" y="369"/>
                  <a:pt x="539" y="371"/>
                </a:cubicBezTo>
                <a:cubicBezTo>
                  <a:pt x="556" y="378"/>
                  <a:pt x="574" y="386"/>
                  <a:pt x="591" y="393"/>
                </a:cubicBezTo>
                <a:cubicBezTo>
                  <a:pt x="603" y="398"/>
                  <a:pt x="615" y="403"/>
                  <a:pt x="626" y="408"/>
                </a:cubicBezTo>
                <a:cubicBezTo>
                  <a:pt x="632" y="410"/>
                  <a:pt x="637" y="412"/>
                  <a:pt x="643" y="414"/>
                </a:cubicBezTo>
                <a:cubicBezTo>
                  <a:pt x="666" y="422"/>
                  <a:pt x="695" y="432"/>
                  <a:pt x="706" y="464"/>
                </a:cubicBezTo>
                <a:cubicBezTo>
                  <a:pt x="707" y="468"/>
                  <a:pt x="707" y="468"/>
                  <a:pt x="707" y="468"/>
                </a:cubicBezTo>
                <a:cubicBezTo>
                  <a:pt x="707" y="472"/>
                  <a:pt x="707" y="472"/>
                  <a:pt x="707" y="472"/>
                </a:cubicBezTo>
                <a:cubicBezTo>
                  <a:pt x="707" y="479"/>
                  <a:pt x="708" y="490"/>
                  <a:pt x="708" y="502"/>
                </a:cubicBezTo>
                <a:cubicBezTo>
                  <a:pt x="708" y="508"/>
                  <a:pt x="708" y="513"/>
                  <a:pt x="708" y="519"/>
                </a:cubicBezTo>
                <a:cubicBezTo>
                  <a:pt x="800" y="519"/>
                  <a:pt x="800" y="519"/>
                  <a:pt x="800" y="519"/>
                </a:cubicBezTo>
                <a:cubicBezTo>
                  <a:pt x="801" y="502"/>
                  <a:pt x="799" y="470"/>
                  <a:pt x="799" y="457"/>
                </a:cubicBezTo>
                <a:close/>
                <a:moveTo>
                  <a:pt x="618" y="429"/>
                </a:moveTo>
                <a:cubicBezTo>
                  <a:pt x="589" y="417"/>
                  <a:pt x="557" y="403"/>
                  <a:pt x="528" y="391"/>
                </a:cubicBezTo>
                <a:cubicBezTo>
                  <a:pt x="520" y="389"/>
                  <a:pt x="512" y="386"/>
                  <a:pt x="504" y="384"/>
                </a:cubicBezTo>
                <a:cubicBezTo>
                  <a:pt x="494" y="377"/>
                  <a:pt x="484" y="355"/>
                  <a:pt x="479" y="344"/>
                </a:cubicBezTo>
                <a:cubicBezTo>
                  <a:pt x="474" y="343"/>
                  <a:pt x="469" y="342"/>
                  <a:pt x="463" y="342"/>
                </a:cubicBezTo>
                <a:cubicBezTo>
                  <a:pt x="464" y="324"/>
                  <a:pt x="475" y="324"/>
                  <a:pt x="479" y="310"/>
                </a:cubicBezTo>
                <a:cubicBezTo>
                  <a:pt x="483" y="299"/>
                  <a:pt x="479" y="284"/>
                  <a:pt x="485" y="273"/>
                </a:cubicBezTo>
                <a:cubicBezTo>
                  <a:pt x="489" y="266"/>
                  <a:pt x="498" y="265"/>
                  <a:pt x="503" y="259"/>
                </a:cubicBezTo>
                <a:cubicBezTo>
                  <a:pt x="507" y="253"/>
                  <a:pt x="510" y="243"/>
                  <a:pt x="511" y="236"/>
                </a:cubicBezTo>
                <a:cubicBezTo>
                  <a:pt x="514" y="223"/>
                  <a:pt x="516" y="205"/>
                  <a:pt x="510" y="192"/>
                </a:cubicBezTo>
                <a:cubicBezTo>
                  <a:pt x="506" y="185"/>
                  <a:pt x="504" y="184"/>
                  <a:pt x="503" y="175"/>
                </a:cubicBezTo>
                <a:cubicBezTo>
                  <a:pt x="502" y="164"/>
                  <a:pt x="506" y="129"/>
                  <a:pt x="506" y="121"/>
                </a:cubicBezTo>
                <a:cubicBezTo>
                  <a:pt x="507" y="101"/>
                  <a:pt x="506" y="83"/>
                  <a:pt x="501" y="64"/>
                </a:cubicBezTo>
                <a:cubicBezTo>
                  <a:pt x="501" y="64"/>
                  <a:pt x="495" y="46"/>
                  <a:pt x="486" y="41"/>
                </a:cubicBezTo>
                <a:cubicBezTo>
                  <a:pt x="468" y="38"/>
                  <a:pt x="468" y="38"/>
                  <a:pt x="468" y="38"/>
                </a:cubicBezTo>
                <a:cubicBezTo>
                  <a:pt x="457" y="28"/>
                  <a:pt x="457" y="28"/>
                  <a:pt x="457" y="28"/>
                </a:cubicBezTo>
                <a:cubicBezTo>
                  <a:pt x="411" y="0"/>
                  <a:pt x="362" y="19"/>
                  <a:pt x="336" y="30"/>
                </a:cubicBezTo>
                <a:cubicBezTo>
                  <a:pt x="299" y="42"/>
                  <a:pt x="275" y="95"/>
                  <a:pt x="291" y="174"/>
                </a:cubicBezTo>
                <a:cubicBezTo>
                  <a:pt x="294" y="188"/>
                  <a:pt x="284" y="194"/>
                  <a:pt x="285" y="201"/>
                </a:cubicBezTo>
                <a:cubicBezTo>
                  <a:pt x="286" y="217"/>
                  <a:pt x="286" y="256"/>
                  <a:pt x="302" y="265"/>
                </a:cubicBezTo>
                <a:cubicBezTo>
                  <a:pt x="303" y="266"/>
                  <a:pt x="314" y="269"/>
                  <a:pt x="314" y="268"/>
                </a:cubicBezTo>
                <a:cubicBezTo>
                  <a:pt x="315" y="284"/>
                  <a:pt x="317" y="299"/>
                  <a:pt x="318" y="315"/>
                </a:cubicBezTo>
                <a:cubicBezTo>
                  <a:pt x="322" y="325"/>
                  <a:pt x="331" y="326"/>
                  <a:pt x="334" y="341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17" y="355"/>
                  <a:pt x="307" y="377"/>
                  <a:pt x="297" y="384"/>
                </a:cubicBezTo>
                <a:cubicBezTo>
                  <a:pt x="289" y="386"/>
                  <a:pt x="281" y="389"/>
                  <a:pt x="273" y="391"/>
                </a:cubicBezTo>
                <a:cubicBezTo>
                  <a:pt x="244" y="403"/>
                  <a:pt x="212" y="417"/>
                  <a:pt x="183" y="429"/>
                </a:cubicBezTo>
                <a:cubicBezTo>
                  <a:pt x="157" y="440"/>
                  <a:pt x="126" y="444"/>
                  <a:pt x="116" y="471"/>
                </a:cubicBezTo>
                <a:cubicBezTo>
                  <a:pt x="116" y="490"/>
                  <a:pt x="115" y="534"/>
                  <a:pt x="115" y="558"/>
                </a:cubicBezTo>
                <a:cubicBezTo>
                  <a:pt x="686" y="558"/>
                  <a:pt x="686" y="558"/>
                  <a:pt x="686" y="558"/>
                </a:cubicBezTo>
                <a:cubicBezTo>
                  <a:pt x="686" y="534"/>
                  <a:pt x="685" y="490"/>
                  <a:pt x="685" y="471"/>
                </a:cubicBezTo>
                <a:cubicBezTo>
                  <a:pt x="675" y="444"/>
                  <a:pt x="644" y="440"/>
                  <a:pt x="618" y="4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14ABC7BF-7062-5460-1302-301C00B3DF0A}"/>
              </a:ext>
            </a:extLst>
          </p:cNvPr>
          <p:cNvSpPr>
            <a:spLocks noEditPoints="1"/>
          </p:cNvSpPr>
          <p:nvPr/>
        </p:nvSpPr>
        <p:spPr bwMode="auto">
          <a:xfrm>
            <a:off x="5847845" y="1903822"/>
            <a:ext cx="576792" cy="566177"/>
          </a:xfrm>
          <a:custGeom>
            <a:avLst/>
            <a:gdLst>
              <a:gd name="T0" fmla="*/ 716 w 727"/>
              <a:gd name="T1" fmla="*/ 677 h 714"/>
              <a:gd name="T2" fmla="*/ 690 w 727"/>
              <a:gd name="T3" fmla="*/ 703 h 714"/>
              <a:gd name="T4" fmla="*/ 652 w 727"/>
              <a:gd name="T5" fmla="*/ 703 h 714"/>
              <a:gd name="T6" fmla="*/ 546 w 727"/>
              <a:gd name="T7" fmla="*/ 597 h 714"/>
              <a:gd name="T8" fmla="*/ 459 w 727"/>
              <a:gd name="T9" fmla="*/ 620 h 714"/>
              <a:gd name="T10" fmla="*/ 280 w 727"/>
              <a:gd name="T11" fmla="*/ 441 h 714"/>
              <a:gd name="T12" fmla="*/ 453 w 727"/>
              <a:gd name="T13" fmla="*/ 268 h 714"/>
              <a:gd name="T14" fmla="*/ 632 w 727"/>
              <a:gd name="T15" fmla="*/ 447 h 714"/>
              <a:gd name="T16" fmla="*/ 607 w 727"/>
              <a:gd name="T17" fmla="*/ 537 h 714"/>
              <a:gd name="T18" fmla="*/ 712 w 727"/>
              <a:gd name="T19" fmla="*/ 643 h 714"/>
              <a:gd name="T20" fmla="*/ 716 w 727"/>
              <a:gd name="T21" fmla="*/ 677 h 714"/>
              <a:gd name="T22" fmla="*/ 453 w 727"/>
              <a:gd name="T23" fmla="*/ 321 h 714"/>
              <a:gd name="T24" fmla="*/ 334 w 727"/>
              <a:gd name="T25" fmla="*/ 441 h 714"/>
              <a:gd name="T26" fmla="*/ 459 w 727"/>
              <a:gd name="T27" fmla="*/ 567 h 714"/>
              <a:gd name="T28" fmla="*/ 579 w 727"/>
              <a:gd name="T29" fmla="*/ 447 h 714"/>
              <a:gd name="T30" fmla="*/ 453 w 727"/>
              <a:gd name="T31" fmla="*/ 321 h 714"/>
              <a:gd name="T32" fmla="*/ 86 w 727"/>
              <a:gd name="T33" fmla="*/ 485 h 714"/>
              <a:gd name="T34" fmla="*/ 86 w 727"/>
              <a:gd name="T35" fmla="*/ 457 h 714"/>
              <a:gd name="T36" fmla="*/ 215 w 727"/>
              <a:gd name="T37" fmla="*/ 457 h 714"/>
              <a:gd name="T38" fmla="*/ 217 w 727"/>
              <a:gd name="T39" fmla="*/ 485 h 714"/>
              <a:gd name="T40" fmla="*/ 86 w 727"/>
              <a:gd name="T41" fmla="*/ 485 h 714"/>
              <a:gd name="T42" fmla="*/ 86 w 727"/>
              <a:gd name="T43" fmla="*/ 371 h 714"/>
              <a:gd name="T44" fmla="*/ 228 w 727"/>
              <a:gd name="T45" fmla="*/ 371 h 714"/>
              <a:gd name="T46" fmla="*/ 220 w 727"/>
              <a:gd name="T47" fmla="*/ 400 h 714"/>
              <a:gd name="T48" fmla="*/ 86 w 727"/>
              <a:gd name="T49" fmla="*/ 400 h 714"/>
              <a:gd name="T50" fmla="*/ 86 w 727"/>
              <a:gd name="T51" fmla="*/ 371 h 714"/>
              <a:gd name="T52" fmla="*/ 86 w 727"/>
              <a:gd name="T53" fmla="*/ 314 h 714"/>
              <a:gd name="T54" fmla="*/ 86 w 727"/>
              <a:gd name="T55" fmla="*/ 285 h 714"/>
              <a:gd name="T56" fmla="*/ 281 w 727"/>
              <a:gd name="T57" fmla="*/ 285 h 714"/>
              <a:gd name="T58" fmla="*/ 257 w 727"/>
              <a:gd name="T59" fmla="*/ 314 h 714"/>
              <a:gd name="T60" fmla="*/ 86 w 727"/>
              <a:gd name="T61" fmla="*/ 314 h 714"/>
              <a:gd name="T62" fmla="*/ 86 w 727"/>
              <a:gd name="T63" fmla="*/ 114 h 714"/>
              <a:gd name="T64" fmla="*/ 371 w 727"/>
              <a:gd name="T65" fmla="*/ 114 h 714"/>
              <a:gd name="T66" fmla="*/ 371 w 727"/>
              <a:gd name="T67" fmla="*/ 143 h 714"/>
              <a:gd name="T68" fmla="*/ 86 w 727"/>
              <a:gd name="T69" fmla="*/ 143 h 714"/>
              <a:gd name="T70" fmla="*/ 86 w 727"/>
              <a:gd name="T71" fmla="*/ 114 h 714"/>
              <a:gd name="T72" fmla="*/ 371 w 727"/>
              <a:gd name="T73" fmla="*/ 228 h 714"/>
              <a:gd name="T74" fmla="*/ 370 w 727"/>
              <a:gd name="T75" fmla="*/ 228 h 714"/>
              <a:gd name="T76" fmla="*/ 86 w 727"/>
              <a:gd name="T77" fmla="*/ 228 h 714"/>
              <a:gd name="T78" fmla="*/ 86 w 727"/>
              <a:gd name="T79" fmla="*/ 200 h 714"/>
              <a:gd name="T80" fmla="*/ 371 w 727"/>
              <a:gd name="T81" fmla="*/ 200 h 714"/>
              <a:gd name="T82" fmla="*/ 371 w 727"/>
              <a:gd name="T83" fmla="*/ 228 h 714"/>
              <a:gd name="T84" fmla="*/ 429 w 727"/>
              <a:gd name="T85" fmla="*/ 215 h 714"/>
              <a:gd name="T86" fmla="*/ 429 w 727"/>
              <a:gd name="T87" fmla="*/ 57 h 714"/>
              <a:gd name="T88" fmla="*/ 29 w 727"/>
              <a:gd name="T89" fmla="*/ 57 h 714"/>
              <a:gd name="T90" fmla="*/ 29 w 727"/>
              <a:gd name="T91" fmla="*/ 542 h 714"/>
              <a:gd name="T92" fmla="*/ 233 w 727"/>
              <a:gd name="T93" fmla="*/ 542 h 714"/>
              <a:gd name="T94" fmla="*/ 268 w 727"/>
              <a:gd name="T95" fmla="*/ 600 h 714"/>
              <a:gd name="T96" fmla="*/ 29 w 727"/>
              <a:gd name="T97" fmla="*/ 600 h 714"/>
              <a:gd name="T98" fmla="*/ 0 w 727"/>
              <a:gd name="T99" fmla="*/ 571 h 714"/>
              <a:gd name="T100" fmla="*/ 0 w 727"/>
              <a:gd name="T101" fmla="*/ 28 h 714"/>
              <a:gd name="T102" fmla="*/ 29 w 727"/>
              <a:gd name="T103" fmla="*/ 0 h 714"/>
              <a:gd name="T104" fmla="*/ 429 w 727"/>
              <a:gd name="T105" fmla="*/ 0 h 714"/>
              <a:gd name="T106" fmla="*/ 457 w 727"/>
              <a:gd name="T107" fmla="*/ 28 h 714"/>
              <a:gd name="T108" fmla="*/ 457 w 727"/>
              <a:gd name="T109" fmla="*/ 214 h 714"/>
              <a:gd name="T110" fmla="*/ 450 w 727"/>
              <a:gd name="T111" fmla="*/ 214 h 714"/>
              <a:gd name="T112" fmla="*/ 429 w 727"/>
              <a:gd name="T113" fmla="*/ 215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7" h="714">
                <a:moveTo>
                  <a:pt x="716" y="677"/>
                </a:moveTo>
                <a:cubicBezTo>
                  <a:pt x="690" y="703"/>
                  <a:pt x="690" y="703"/>
                  <a:pt x="690" y="703"/>
                </a:cubicBezTo>
                <a:cubicBezTo>
                  <a:pt x="679" y="714"/>
                  <a:pt x="663" y="714"/>
                  <a:pt x="652" y="703"/>
                </a:cubicBezTo>
                <a:cubicBezTo>
                  <a:pt x="546" y="597"/>
                  <a:pt x="546" y="597"/>
                  <a:pt x="546" y="597"/>
                </a:cubicBezTo>
                <a:cubicBezTo>
                  <a:pt x="520" y="612"/>
                  <a:pt x="491" y="620"/>
                  <a:pt x="459" y="620"/>
                </a:cubicBezTo>
                <a:cubicBezTo>
                  <a:pt x="363" y="620"/>
                  <a:pt x="280" y="537"/>
                  <a:pt x="280" y="441"/>
                </a:cubicBezTo>
                <a:cubicBezTo>
                  <a:pt x="280" y="345"/>
                  <a:pt x="358" y="268"/>
                  <a:pt x="453" y="268"/>
                </a:cubicBezTo>
                <a:cubicBezTo>
                  <a:pt x="549" y="268"/>
                  <a:pt x="632" y="351"/>
                  <a:pt x="632" y="447"/>
                </a:cubicBezTo>
                <a:cubicBezTo>
                  <a:pt x="632" y="480"/>
                  <a:pt x="623" y="510"/>
                  <a:pt x="607" y="537"/>
                </a:cubicBezTo>
                <a:cubicBezTo>
                  <a:pt x="712" y="643"/>
                  <a:pt x="712" y="643"/>
                  <a:pt x="712" y="643"/>
                </a:cubicBezTo>
                <a:cubicBezTo>
                  <a:pt x="723" y="653"/>
                  <a:pt x="727" y="666"/>
                  <a:pt x="716" y="677"/>
                </a:cubicBezTo>
                <a:close/>
                <a:moveTo>
                  <a:pt x="453" y="321"/>
                </a:moveTo>
                <a:cubicBezTo>
                  <a:pt x="387" y="321"/>
                  <a:pt x="334" y="375"/>
                  <a:pt x="334" y="441"/>
                </a:cubicBezTo>
                <a:cubicBezTo>
                  <a:pt x="334" y="508"/>
                  <a:pt x="393" y="567"/>
                  <a:pt x="459" y="567"/>
                </a:cubicBezTo>
                <a:cubicBezTo>
                  <a:pt x="525" y="567"/>
                  <a:pt x="579" y="513"/>
                  <a:pt x="579" y="447"/>
                </a:cubicBezTo>
                <a:cubicBezTo>
                  <a:pt x="579" y="380"/>
                  <a:pt x="520" y="321"/>
                  <a:pt x="453" y="321"/>
                </a:cubicBezTo>
                <a:close/>
                <a:moveTo>
                  <a:pt x="86" y="485"/>
                </a:moveTo>
                <a:cubicBezTo>
                  <a:pt x="86" y="457"/>
                  <a:pt x="86" y="457"/>
                  <a:pt x="86" y="457"/>
                </a:cubicBezTo>
                <a:cubicBezTo>
                  <a:pt x="215" y="457"/>
                  <a:pt x="215" y="457"/>
                  <a:pt x="215" y="457"/>
                </a:cubicBezTo>
                <a:cubicBezTo>
                  <a:pt x="215" y="466"/>
                  <a:pt x="216" y="476"/>
                  <a:pt x="217" y="485"/>
                </a:cubicBezTo>
                <a:lnTo>
                  <a:pt x="86" y="485"/>
                </a:lnTo>
                <a:close/>
                <a:moveTo>
                  <a:pt x="86" y="371"/>
                </a:moveTo>
                <a:cubicBezTo>
                  <a:pt x="228" y="371"/>
                  <a:pt x="228" y="371"/>
                  <a:pt x="228" y="371"/>
                </a:cubicBezTo>
                <a:cubicBezTo>
                  <a:pt x="225" y="380"/>
                  <a:pt x="222" y="390"/>
                  <a:pt x="220" y="400"/>
                </a:cubicBezTo>
                <a:cubicBezTo>
                  <a:pt x="86" y="400"/>
                  <a:pt x="86" y="400"/>
                  <a:pt x="86" y="400"/>
                </a:cubicBezTo>
                <a:lnTo>
                  <a:pt x="86" y="371"/>
                </a:lnTo>
                <a:close/>
                <a:moveTo>
                  <a:pt x="86" y="314"/>
                </a:moveTo>
                <a:cubicBezTo>
                  <a:pt x="86" y="285"/>
                  <a:pt x="86" y="285"/>
                  <a:pt x="86" y="285"/>
                </a:cubicBezTo>
                <a:cubicBezTo>
                  <a:pt x="281" y="285"/>
                  <a:pt x="281" y="285"/>
                  <a:pt x="281" y="285"/>
                </a:cubicBezTo>
                <a:cubicBezTo>
                  <a:pt x="273" y="294"/>
                  <a:pt x="265" y="304"/>
                  <a:pt x="257" y="314"/>
                </a:cubicBezTo>
                <a:lnTo>
                  <a:pt x="86" y="314"/>
                </a:lnTo>
                <a:close/>
                <a:moveTo>
                  <a:pt x="86" y="114"/>
                </a:moveTo>
                <a:cubicBezTo>
                  <a:pt x="371" y="114"/>
                  <a:pt x="371" y="114"/>
                  <a:pt x="371" y="114"/>
                </a:cubicBezTo>
                <a:cubicBezTo>
                  <a:pt x="371" y="143"/>
                  <a:pt x="371" y="143"/>
                  <a:pt x="371" y="143"/>
                </a:cubicBezTo>
                <a:cubicBezTo>
                  <a:pt x="86" y="143"/>
                  <a:pt x="86" y="143"/>
                  <a:pt x="86" y="143"/>
                </a:cubicBezTo>
                <a:lnTo>
                  <a:pt x="86" y="114"/>
                </a:lnTo>
                <a:close/>
                <a:moveTo>
                  <a:pt x="371" y="228"/>
                </a:moveTo>
                <a:cubicBezTo>
                  <a:pt x="371" y="228"/>
                  <a:pt x="370" y="228"/>
                  <a:pt x="370" y="228"/>
                </a:cubicBezTo>
                <a:cubicBezTo>
                  <a:pt x="86" y="228"/>
                  <a:pt x="86" y="228"/>
                  <a:pt x="86" y="228"/>
                </a:cubicBezTo>
                <a:cubicBezTo>
                  <a:pt x="86" y="200"/>
                  <a:pt x="86" y="200"/>
                  <a:pt x="86" y="200"/>
                </a:cubicBezTo>
                <a:cubicBezTo>
                  <a:pt x="371" y="200"/>
                  <a:pt x="371" y="200"/>
                  <a:pt x="371" y="200"/>
                </a:cubicBezTo>
                <a:cubicBezTo>
                  <a:pt x="371" y="228"/>
                  <a:pt x="371" y="228"/>
                  <a:pt x="371" y="228"/>
                </a:cubicBezTo>
                <a:close/>
                <a:moveTo>
                  <a:pt x="429" y="215"/>
                </a:moveTo>
                <a:cubicBezTo>
                  <a:pt x="429" y="57"/>
                  <a:pt x="429" y="57"/>
                  <a:pt x="429" y="57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542"/>
                  <a:pt x="29" y="542"/>
                  <a:pt x="29" y="542"/>
                </a:cubicBezTo>
                <a:cubicBezTo>
                  <a:pt x="233" y="542"/>
                  <a:pt x="233" y="542"/>
                  <a:pt x="233" y="542"/>
                </a:cubicBezTo>
                <a:cubicBezTo>
                  <a:pt x="242" y="563"/>
                  <a:pt x="254" y="582"/>
                  <a:pt x="268" y="600"/>
                </a:cubicBezTo>
                <a:cubicBezTo>
                  <a:pt x="29" y="600"/>
                  <a:pt x="29" y="600"/>
                  <a:pt x="29" y="600"/>
                </a:cubicBezTo>
                <a:cubicBezTo>
                  <a:pt x="13" y="600"/>
                  <a:pt x="0" y="587"/>
                  <a:pt x="0" y="57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9" y="0"/>
                </a:cubicBezTo>
                <a:cubicBezTo>
                  <a:pt x="429" y="0"/>
                  <a:pt x="429" y="0"/>
                  <a:pt x="429" y="0"/>
                </a:cubicBezTo>
                <a:cubicBezTo>
                  <a:pt x="444" y="0"/>
                  <a:pt x="457" y="12"/>
                  <a:pt x="457" y="28"/>
                </a:cubicBezTo>
                <a:cubicBezTo>
                  <a:pt x="457" y="214"/>
                  <a:pt x="457" y="214"/>
                  <a:pt x="457" y="214"/>
                </a:cubicBezTo>
                <a:cubicBezTo>
                  <a:pt x="455" y="214"/>
                  <a:pt x="452" y="214"/>
                  <a:pt x="450" y="214"/>
                </a:cubicBezTo>
                <a:cubicBezTo>
                  <a:pt x="443" y="214"/>
                  <a:pt x="436" y="214"/>
                  <a:pt x="429" y="2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Freeform 22">
            <a:extLst>
              <a:ext uri="{FF2B5EF4-FFF2-40B4-BE49-F238E27FC236}">
                <a16:creationId xmlns:a16="http://schemas.microsoft.com/office/drawing/2014/main" id="{8C237165-0074-008D-1A19-9BD7A17DBC69}"/>
              </a:ext>
            </a:extLst>
          </p:cNvPr>
          <p:cNvSpPr>
            <a:spLocks noEditPoints="1"/>
          </p:cNvSpPr>
          <p:nvPr/>
        </p:nvSpPr>
        <p:spPr bwMode="auto">
          <a:xfrm>
            <a:off x="4333940" y="3336038"/>
            <a:ext cx="528937" cy="529696"/>
          </a:xfrm>
          <a:custGeom>
            <a:avLst/>
            <a:gdLst>
              <a:gd name="T0" fmla="*/ 617 w 798"/>
              <a:gd name="T1" fmla="*/ 316 h 800"/>
              <a:gd name="T2" fmla="*/ 618 w 798"/>
              <a:gd name="T3" fmla="*/ 316 h 800"/>
              <a:gd name="T4" fmla="*/ 619 w 798"/>
              <a:gd name="T5" fmla="*/ 315 h 800"/>
              <a:gd name="T6" fmla="*/ 620 w 798"/>
              <a:gd name="T7" fmla="*/ 315 h 800"/>
              <a:gd name="T8" fmla="*/ 621 w 798"/>
              <a:gd name="T9" fmla="*/ 315 h 800"/>
              <a:gd name="T10" fmla="*/ 622 w 798"/>
              <a:gd name="T11" fmla="*/ 314 h 800"/>
              <a:gd name="T12" fmla="*/ 623 w 798"/>
              <a:gd name="T13" fmla="*/ 314 h 800"/>
              <a:gd name="T14" fmla="*/ 624 w 798"/>
              <a:gd name="T15" fmla="*/ 314 h 800"/>
              <a:gd name="T16" fmla="*/ 625 w 798"/>
              <a:gd name="T17" fmla="*/ 313 h 800"/>
              <a:gd name="T18" fmla="*/ 626 w 798"/>
              <a:gd name="T19" fmla="*/ 313 h 800"/>
              <a:gd name="T20" fmla="*/ 626 w 798"/>
              <a:gd name="T21" fmla="*/ 312 h 800"/>
              <a:gd name="T22" fmla="*/ 627 w 798"/>
              <a:gd name="T23" fmla="*/ 311 h 800"/>
              <a:gd name="T24" fmla="*/ 628 w 798"/>
              <a:gd name="T25" fmla="*/ 311 h 800"/>
              <a:gd name="T26" fmla="*/ 629 w 798"/>
              <a:gd name="T27" fmla="*/ 310 h 800"/>
              <a:gd name="T28" fmla="*/ 630 w 798"/>
              <a:gd name="T29" fmla="*/ 308 h 800"/>
              <a:gd name="T30" fmla="*/ 635 w 798"/>
              <a:gd name="T31" fmla="*/ 22 h 800"/>
              <a:gd name="T32" fmla="*/ 109 w 798"/>
              <a:gd name="T33" fmla="*/ 0 h 800"/>
              <a:gd name="T34" fmla="*/ 87 w 798"/>
              <a:gd name="T35" fmla="*/ 294 h 800"/>
              <a:gd name="T36" fmla="*/ 94 w 798"/>
              <a:gd name="T37" fmla="*/ 310 h 800"/>
              <a:gd name="T38" fmla="*/ 95 w 798"/>
              <a:gd name="T39" fmla="*/ 311 h 800"/>
              <a:gd name="T40" fmla="*/ 96 w 798"/>
              <a:gd name="T41" fmla="*/ 311 h 800"/>
              <a:gd name="T42" fmla="*/ 97 w 798"/>
              <a:gd name="T43" fmla="*/ 312 h 800"/>
              <a:gd name="T44" fmla="*/ 98 w 798"/>
              <a:gd name="T45" fmla="*/ 313 h 800"/>
              <a:gd name="T46" fmla="*/ 99 w 798"/>
              <a:gd name="T47" fmla="*/ 313 h 800"/>
              <a:gd name="T48" fmla="*/ 100 w 798"/>
              <a:gd name="T49" fmla="*/ 314 h 800"/>
              <a:gd name="T50" fmla="*/ 101 w 798"/>
              <a:gd name="T51" fmla="*/ 314 h 800"/>
              <a:gd name="T52" fmla="*/ 102 w 798"/>
              <a:gd name="T53" fmla="*/ 315 h 800"/>
              <a:gd name="T54" fmla="*/ 103 w 798"/>
              <a:gd name="T55" fmla="*/ 315 h 800"/>
              <a:gd name="T56" fmla="*/ 105 w 798"/>
              <a:gd name="T57" fmla="*/ 316 h 800"/>
              <a:gd name="T58" fmla="*/ 106 w 798"/>
              <a:gd name="T59" fmla="*/ 316 h 800"/>
              <a:gd name="T60" fmla="*/ 191 w 798"/>
              <a:gd name="T61" fmla="*/ 316 h 800"/>
              <a:gd name="T62" fmla="*/ 278 w 798"/>
              <a:gd name="T63" fmla="*/ 462 h 800"/>
              <a:gd name="T64" fmla="*/ 614 w 798"/>
              <a:gd name="T65" fmla="*/ 316 h 800"/>
              <a:gd name="T66" fmla="*/ 223 w 798"/>
              <a:gd name="T67" fmla="*/ 151 h 800"/>
              <a:gd name="T68" fmla="*/ 279 w 798"/>
              <a:gd name="T69" fmla="*/ 151 h 800"/>
              <a:gd name="T70" fmla="*/ 326 w 798"/>
              <a:gd name="T71" fmla="*/ 179 h 800"/>
              <a:gd name="T72" fmla="*/ 326 w 798"/>
              <a:gd name="T73" fmla="*/ 122 h 800"/>
              <a:gd name="T74" fmla="*/ 326 w 798"/>
              <a:gd name="T75" fmla="*/ 179 h 800"/>
              <a:gd name="T76" fmla="*/ 373 w 798"/>
              <a:gd name="T77" fmla="*/ 151 h 800"/>
              <a:gd name="T78" fmla="*/ 429 w 798"/>
              <a:gd name="T79" fmla="*/ 151 h 800"/>
              <a:gd name="T80" fmla="*/ 476 w 798"/>
              <a:gd name="T81" fmla="*/ 179 h 800"/>
              <a:gd name="T82" fmla="*/ 476 w 798"/>
              <a:gd name="T83" fmla="*/ 122 h 800"/>
              <a:gd name="T84" fmla="*/ 476 w 798"/>
              <a:gd name="T85" fmla="*/ 179 h 800"/>
              <a:gd name="T86" fmla="*/ 159 w 798"/>
              <a:gd name="T87" fmla="*/ 560 h 800"/>
              <a:gd name="T88" fmla="*/ 156 w 798"/>
              <a:gd name="T89" fmla="*/ 413 h 800"/>
              <a:gd name="T90" fmla="*/ 75 w 798"/>
              <a:gd name="T91" fmla="*/ 413 h 800"/>
              <a:gd name="T92" fmla="*/ 72 w 798"/>
              <a:gd name="T93" fmla="*/ 560 h 800"/>
              <a:gd name="T94" fmla="*/ 0 w 798"/>
              <a:gd name="T95" fmla="*/ 604 h 800"/>
              <a:gd name="T96" fmla="*/ 231 w 798"/>
              <a:gd name="T97" fmla="*/ 800 h 800"/>
              <a:gd name="T98" fmla="*/ 186 w 798"/>
              <a:gd name="T99" fmla="*/ 560 h 800"/>
              <a:gd name="T100" fmla="*/ 726 w 798"/>
              <a:gd name="T101" fmla="*/ 560 h 800"/>
              <a:gd name="T102" fmla="*/ 723 w 798"/>
              <a:gd name="T103" fmla="*/ 413 h 800"/>
              <a:gd name="T104" fmla="*/ 642 w 798"/>
              <a:gd name="T105" fmla="*/ 413 h 800"/>
              <a:gd name="T106" fmla="*/ 639 w 798"/>
              <a:gd name="T107" fmla="*/ 560 h 800"/>
              <a:gd name="T108" fmla="*/ 568 w 798"/>
              <a:gd name="T109" fmla="*/ 604 h 800"/>
              <a:gd name="T110" fmla="*/ 798 w 798"/>
              <a:gd name="T111" fmla="*/ 800 h 800"/>
              <a:gd name="T112" fmla="*/ 754 w 798"/>
              <a:gd name="T113" fmla="*/ 56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98" h="800">
                <a:moveTo>
                  <a:pt x="614" y="316"/>
                </a:moveTo>
                <a:cubicBezTo>
                  <a:pt x="617" y="316"/>
                  <a:pt x="617" y="316"/>
                  <a:pt x="617" y="316"/>
                </a:cubicBezTo>
                <a:cubicBezTo>
                  <a:pt x="617" y="316"/>
                  <a:pt x="617" y="316"/>
                  <a:pt x="617" y="316"/>
                </a:cubicBezTo>
                <a:cubicBezTo>
                  <a:pt x="618" y="316"/>
                  <a:pt x="618" y="316"/>
                  <a:pt x="618" y="316"/>
                </a:cubicBezTo>
                <a:cubicBezTo>
                  <a:pt x="618" y="316"/>
                  <a:pt x="618" y="316"/>
                  <a:pt x="618" y="316"/>
                </a:cubicBezTo>
                <a:cubicBezTo>
                  <a:pt x="619" y="315"/>
                  <a:pt x="619" y="315"/>
                  <a:pt x="619" y="315"/>
                </a:cubicBezTo>
                <a:cubicBezTo>
                  <a:pt x="619" y="315"/>
                  <a:pt x="619" y="315"/>
                  <a:pt x="619" y="315"/>
                </a:cubicBezTo>
                <a:cubicBezTo>
                  <a:pt x="620" y="315"/>
                  <a:pt x="620" y="315"/>
                  <a:pt x="620" y="315"/>
                </a:cubicBezTo>
                <a:cubicBezTo>
                  <a:pt x="620" y="315"/>
                  <a:pt x="620" y="315"/>
                  <a:pt x="620" y="315"/>
                </a:cubicBezTo>
                <a:cubicBezTo>
                  <a:pt x="621" y="315"/>
                  <a:pt x="621" y="315"/>
                  <a:pt x="621" y="315"/>
                </a:cubicBezTo>
                <a:cubicBezTo>
                  <a:pt x="621" y="315"/>
                  <a:pt x="621" y="315"/>
                  <a:pt x="621" y="315"/>
                </a:cubicBezTo>
                <a:cubicBezTo>
                  <a:pt x="622" y="314"/>
                  <a:pt x="622" y="314"/>
                  <a:pt x="622" y="314"/>
                </a:cubicBezTo>
                <a:cubicBezTo>
                  <a:pt x="622" y="314"/>
                  <a:pt x="622" y="314"/>
                  <a:pt x="622" y="314"/>
                </a:cubicBezTo>
                <a:cubicBezTo>
                  <a:pt x="623" y="314"/>
                  <a:pt x="623" y="314"/>
                  <a:pt x="623" y="314"/>
                </a:cubicBezTo>
                <a:cubicBezTo>
                  <a:pt x="623" y="314"/>
                  <a:pt x="623" y="314"/>
                  <a:pt x="623" y="314"/>
                </a:cubicBezTo>
                <a:cubicBezTo>
                  <a:pt x="624" y="314"/>
                  <a:pt x="624" y="314"/>
                  <a:pt x="624" y="314"/>
                </a:cubicBezTo>
                <a:cubicBezTo>
                  <a:pt x="624" y="313"/>
                  <a:pt x="624" y="313"/>
                  <a:pt x="624" y="313"/>
                </a:cubicBezTo>
                <a:cubicBezTo>
                  <a:pt x="625" y="313"/>
                  <a:pt x="625" y="313"/>
                  <a:pt x="625" y="313"/>
                </a:cubicBezTo>
                <a:cubicBezTo>
                  <a:pt x="625" y="313"/>
                  <a:pt x="625" y="313"/>
                  <a:pt x="625" y="313"/>
                </a:cubicBezTo>
                <a:cubicBezTo>
                  <a:pt x="626" y="313"/>
                  <a:pt x="626" y="313"/>
                  <a:pt x="626" y="313"/>
                </a:cubicBezTo>
                <a:cubicBezTo>
                  <a:pt x="626" y="312"/>
                  <a:pt x="626" y="312"/>
                  <a:pt x="626" y="312"/>
                </a:cubicBezTo>
                <a:cubicBezTo>
                  <a:pt x="626" y="312"/>
                  <a:pt x="626" y="312"/>
                  <a:pt x="626" y="312"/>
                </a:cubicBezTo>
                <a:cubicBezTo>
                  <a:pt x="627" y="312"/>
                  <a:pt x="627" y="312"/>
                  <a:pt x="627" y="312"/>
                </a:cubicBezTo>
                <a:cubicBezTo>
                  <a:pt x="627" y="311"/>
                  <a:pt x="627" y="311"/>
                  <a:pt x="627" y="311"/>
                </a:cubicBezTo>
                <a:cubicBezTo>
                  <a:pt x="628" y="311"/>
                  <a:pt x="628" y="311"/>
                  <a:pt x="628" y="311"/>
                </a:cubicBezTo>
                <a:cubicBezTo>
                  <a:pt x="628" y="311"/>
                  <a:pt x="628" y="311"/>
                  <a:pt x="628" y="311"/>
                </a:cubicBezTo>
                <a:cubicBezTo>
                  <a:pt x="629" y="310"/>
                  <a:pt x="629" y="310"/>
                  <a:pt x="629" y="310"/>
                </a:cubicBezTo>
                <a:cubicBezTo>
                  <a:pt x="629" y="310"/>
                  <a:pt x="629" y="310"/>
                  <a:pt x="629" y="310"/>
                </a:cubicBezTo>
                <a:cubicBezTo>
                  <a:pt x="629" y="309"/>
                  <a:pt x="629" y="309"/>
                  <a:pt x="629" y="309"/>
                </a:cubicBezTo>
                <a:cubicBezTo>
                  <a:pt x="630" y="308"/>
                  <a:pt x="630" y="308"/>
                  <a:pt x="630" y="308"/>
                </a:cubicBezTo>
                <a:cubicBezTo>
                  <a:pt x="633" y="305"/>
                  <a:pt x="635" y="300"/>
                  <a:pt x="635" y="294"/>
                </a:cubicBezTo>
                <a:cubicBezTo>
                  <a:pt x="635" y="22"/>
                  <a:pt x="635" y="22"/>
                  <a:pt x="635" y="22"/>
                </a:cubicBezTo>
                <a:cubicBezTo>
                  <a:pt x="635" y="10"/>
                  <a:pt x="625" y="0"/>
                  <a:pt x="613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97" y="0"/>
                  <a:pt x="87" y="10"/>
                  <a:pt x="87" y="22"/>
                </a:cubicBezTo>
                <a:cubicBezTo>
                  <a:pt x="87" y="294"/>
                  <a:pt x="87" y="294"/>
                  <a:pt x="87" y="294"/>
                </a:cubicBezTo>
                <a:cubicBezTo>
                  <a:pt x="87" y="300"/>
                  <a:pt x="90" y="306"/>
                  <a:pt x="94" y="310"/>
                </a:cubicBezTo>
                <a:cubicBezTo>
                  <a:pt x="94" y="310"/>
                  <a:pt x="94" y="310"/>
                  <a:pt x="94" y="310"/>
                </a:cubicBezTo>
                <a:cubicBezTo>
                  <a:pt x="95" y="311"/>
                  <a:pt x="95" y="311"/>
                  <a:pt x="95" y="311"/>
                </a:cubicBezTo>
                <a:cubicBezTo>
                  <a:pt x="95" y="311"/>
                  <a:pt x="95" y="311"/>
                  <a:pt x="95" y="311"/>
                </a:cubicBezTo>
                <a:cubicBezTo>
                  <a:pt x="96" y="311"/>
                  <a:pt x="96" y="311"/>
                  <a:pt x="96" y="311"/>
                </a:cubicBezTo>
                <a:cubicBezTo>
                  <a:pt x="96" y="311"/>
                  <a:pt x="96" y="311"/>
                  <a:pt x="96" y="311"/>
                </a:cubicBezTo>
                <a:cubicBezTo>
                  <a:pt x="97" y="312"/>
                  <a:pt x="97" y="312"/>
                  <a:pt x="97" y="312"/>
                </a:cubicBezTo>
                <a:cubicBezTo>
                  <a:pt x="97" y="312"/>
                  <a:pt x="97" y="312"/>
                  <a:pt x="97" y="312"/>
                </a:cubicBezTo>
                <a:cubicBezTo>
                  <a:pt x="98" y="313"/>
                  <a:pt x="98" y="313"/>
                  <a:pt x="98" y="313"/>
                </a:cubicBezTo>
                <a:cubicBezTo>
                  <a:pt x="98" y="313"/>
                  <a:pt x="98" y="313"/>
                  <a:pt x="98" y="313"/>
                </a:cubicBezTo>
                <a:cubicBezTo>
                  <a:pt x="99" y="313"/>
                  <a:pt x="99" y="313"/>
                  <a:pt x="99" y="313"/>
                </a:cubicBezTo>
                <a:cubicBezTo>
                  <a:pt x="99" y="313"/>
                  <a:pt x="99" y="313"/>
                  <a:pt x="99" y="313"/>
                </a:cubicBezTo>
                <a:cubicBezTo>
                  <a:pt x="100" y="314"/>
                  <a:pt x="100" y="314"/>
                  <a:pt x="100" y="314"/>
                </a:cubicBezTo>
                <a:cubicBezTo>
                  <a:pt x="100" y="314"/>
                  <a:pt x="100" y="314"/>
                  <a:pt x="100" y="314"/>
                </a:cubicBezTo>
                <a:cubicBezTo>
                  <a:pt x="101" y="314"/>
                  <a:pt x="101" y="314"/>
                  <a:pt x="101" y="314"/>
                </a:cubicBezTo>
                <a:cubicBezTo>
                  <a:pt x="101" y="314"/>
                  <a:pt x="101" y="314"/>
                  <a:pt x="101" y="314"/>
                </a:cubicBezTo>
                <a:cubicBezTo>
                  <a:pt x="102" y="315"/>
                  <a:pt x="102" y="315"/>
                  <a:pt x="102" y="315"/>
                </a:cubicBezTo>
                <a:cubicBezTo>
                  <a:pt x="102" y="315"/>
                  <a:pt x="102" y="315"/>
                  <a:pt x="102" y="315"/>
                </a:cubicBezTo>
                <a:cubicBezTo>
                  <a:pt x="103" y="315"/>
                  <a:pt x="103" y="315"/>
                  <a:pt x="103" y="315"/>
                </a:cubicBezTo>
                <a:cubicBezTo>
                  <a:pt x="103" y="315"/>
                  <a:pt x="103" y="315"/>
                  <a:pt x="103" y="315"/>
                </a:cubicBezTo>
                <a:cubicBezTo>
                  <a:pt x="104" y="315"/>
                  <a:pt x="104" y="315"/>
                  <a:pt x="104" y="315"/>
                </a:cubicBezTo>
                <a:cubicBezTo>
                  <a:pt x="105" y="316"/>
                  <a:pt x="105" y="316"/>
                  <a:pt x="105" y="316"/>
                </a:cubicBezTo>
                <a:cubicBezTo>
                  <a:pt x="105" y="316"/>
                  <a:pt x="105" y="316"/>
                  <a:pt x="105" y="316"/>
                </a:cubicBezTo>
                <a:cubicBezTo>
                  <a:pt x="106" y="316"/>
                  <a:pt x="106" y="316"/>
                  <a:pt x="106" y="316"/>
                </a:cubicBezTo>
                <a:cubicBezTo>
                  <a:pt x="106" y="316"/>
                  <a:pt x="106" y="316"/>
                  <a:pt x="106" y="316"/>
                </a:cubicBezTo>
                <a:cubicBezTo>
                  <a:pt x="191" y="316"/>
                  <a:pt x="191" y="316"/>
                  <a:pt x="191" y="316"/>
                </a:cubicBezTo>
                <a:cubicBezTo>
                  <a:pt x="191" y="316"/>
                  <a:pt x="191" y="316"/>
                  <a:pt x="191" y="316"/>
                </a:cubicBezTo>
                <a:cubicBezTo>
                  <a:pt x="278" y="462"/>
                  <a:pt x="278" y="462"/>
                  <a:pt x="278" y="462"/>
                </a:cubicBezTo>
                <a:cubicBezTo>
                  <a:pt x="278" y="316"/>
                  <a:pt x="278" y="316"/>
                  <a:pt x="278" y="316"/>
                </a:cubicBezTo>
                <a:cubicBezTo>
                  <a:pt x="614" y="316"/>
                  <a:pt x="614" y="316"/>
                  <a:pt x="614" y="316"/>
                </a:cubicBezTo>
                <a:close/>
                <a:moveTo>
                  <a:pt x="251" y="179"/>
                </a:moveTo>
                <a:cubicBezTo>
                  <a:pt x="236" y="179"/>
                  <a:pt x="223" y="166"/>
                  <a:pt x="223" y="151"/>
                </a:cubicBezTo>
                <a:cubicBezTo>
                  <a:pt x="223" y="135"/>
                  <a:pt x="236" y="122"/>
                  <a:pt x="251" y="122"/>
                </a:cubicBezTo>
                <a:cubicBezTo>
                  <a:pt x="267" y="122"/>
                  <a:pt x="279" y="135"/>
                  <a:pt x="279" y="151"/>
                </a:cubicBezTo>
                <a:cubicBezTo>
                  <a:pt x="280" y="166"/>
                  <a:pt x="267" y="179"/>
                  <a:pt x="251" y="179"/>
                </a:cubicBezTo>
                <a:close/>
                <a:moveTo>
                  <a:pt x="326" y="179"/>
                </a:moveTo>
                <a:cubicBezTo>
                  <a:pt x="311" y="179"/>
                  <a:pt x="298" y="166"/>
                  <a:pt x="298" y="151"/>
                </a:cubicBezTo>
                <a:cubicBezTo>
                  <a:pt x="298" y="135"/>
                  <a:pt x="311" y="122"/>
                  <a:pt x="326" y="122"/>
                </a:cubicBezTo>
                <a:cubicBezTo>
                  <a:pt x="342" y="122"/>
                  <a:pt x="354" y="135"/>
                  <a:pt x="354" y="151"/>
                </a:cubicBezTo>
                <a:cubicBezTo>
                  <a:pt x="354" y="166"/>
                  <a:pt x="342" y="179"/>
                  <a:pt x="326" y="179"/>
                </a:cubicBezTo>
                <a:close/>
                <a:moveTo>
                  <a:pt x="401" y="179"/>
                </a:moveTo>
                <a:cubicBezTo>
                  <a:pt x="385" y="179"/>
                  <a:pt x="373" y="166"/>
                  <a:pt x="373" y="151"/>
                </a:cubicBezTo>
                <a:cubicBezTo>
                  <a:pt x="373" y="135"/>
                  <a:pt x="386" y="122"/>
                  <a:pt x="401" y="122"/>
                </a:cubicBezTo>
                <a:cubicBezTo>
                  <a:pt x="417" y="122"/>
                  <a:pt x="429" y="135"/>
                  <a:pt x="429" y="151"/>
                </a:cubicBezTo>
                <a:cubicBezTo>
                  <a:pt x="429" y="166"/>
                  <a:pt x="417" y="179"/>
                  <a:pt x="401" y="179"/>
                </a:cubicBezTo>
                <a:close/>
                <a:moveTo>
                  <a:pt x="476" y="179"/>
                </a:moveTo>
                <a:cubicBezTo>
                  <a:pt x="460" y="179"/>
                  <a:pt x="448" y="166"/>
                  <a:pt x="448" y="151"/>
                </a:cubicBezTo>
                <a:cubicBezTo>
                  <a:pt x="448" y="135"/>
                  <a:pt x="461" y="122"/>
                  <a:pt x="476" y="122"/>
                </a:cubicBezTo>
                <a:cubicBezTo>
                  <a:pt x="492" y="122"/>
                  <a:pt x="504" y="135"/>
                  <a:pt x="504" y="151"/>
                </a:cubicBezTo>
                <a:cubicBezTo>
                  <a:pt x="504" y="166"/>
                  <a:pt x="491" y="179"/>
                  <a:pt x="476" y="179"/>
                </a:cubicBezTo>
                <a:close/>
                <a:moveTo>
                  <a:pt x="186" y="560"/>
                </a:moveTo>
                <a:cubicBezTo>
                  <a:pt x="159" y="560"/>
                  <a:pt x="159" y="560"/>
                  <a:pt x="159" y="560"/>
                </a:cubicBezTo>
                <a:cubicBezTo>
                  <a:pt x="184" y="545"/>
                  <a:pt x="200" y="518"/>
                  <a:pt x="200" y="487"/>
                </a:cubicBezTo>
                <a:cubicBezTo>
                  <a:pt x="200" y="455"/>
                  <a:pt x="182" y="427"/>
                  <a:pt x="156" y="413"/>
                </a:cubicBezTo>
                <a:cubicBezTo>
                  <a:pt x="144" y="406"/>
                  <a:pt x="130" y="402"/>
                  <a:pt x="115" y="402"/>
                </a:cubicBezTo>
                <a:cubicBezTo>
                  <a:pt x="101" y="402"/>
                  <a:pt x="87" y="406"/>
                  <a:pt x="75" y="413"/>
                </a:cubicBezTo>
                <a:cubicBezTo>
                  <a:pt x="49" y="427"/>
                  <a:pt x="31" y="455"/>
                  <a:pt x="31" y="487"/>
                </a:cubicBezTo>
                <a:cubicBezTo>
                  <a:pt x="31" y="518"/>
                  <a:pt x="47" y="545"/>
                  <a:pt x="72" y="560"/>
                </a:cubicBezTo>
                <a:cubicBezTo>
                  <a:pt x="44" y="560"/>
                  <a:pt x="44" y="560"/>
                  <a:pt x="44" y="560"/>
                </a:cubicBezTo>
                <a:cubicBezTo>
                  <a:pt x="20" y="560"/>
                  <a:pt x="0" y="580"/>
                  <a:pt x="0" y="604"/>
                </a:cubicBezTo>
                <a:cubicBezTo>
                  <a:pt x="0" y="800"/>
                  <a:pt x="0" y="800"/>
                  <a:pt x="0" y="800"/>
                </a:cubicBezTo>
                <a:cubicBezTo>
                  <a:pt x="231" y="800"/>
                  <a:pt x="231" y="800"/>
                  <a:pt x="231" y="800"/>
                </a:cubicBezTo>
                <a:cubicBezTo>
                  <a:pt x="231" y="604"/>
                  <a:pt x="231" y="604"/>
                  <a:pt x="231" y="604"/>
                </a:cubicBezTo>
                <a:cubicBezTo>
                  <a:pt x="231" y="580"/>
                  <a:pt x="211" y="560"/>
                  <a:pt x="186" y="560"/>
                </a:cubicBezTo>
                <a:close/>
                <a:moveTo>
                  <a:pt x="754" y="560"/>
                </a:moveTo>
                <a:cubicBezTo>
                  <a:pt x="726" y="560"/>
                  <a:pt x="726" y="560"/>
                  <a:pt x="726" y="560"/>
                </a:cubicBezTo>
                <a:cubicBezTo>
                  <a:pt x="751" y="545"/>
                  <a:pt x="768" y="518"/>
                  <a:pt x="768" y="487"/>
                </a:cubicBezTo>
                <a:cubicBezTo>
                  <a:pt x="768" y="455"/>
                  <a:pt x="750" y="427"/>
                  <a:pt x="723" y="413"/>
                </a:cubicBezTo>
                <a:cubicBezTo>
                  <a:pt x="711" y="406"/>
                  <a:pt x="697" y="402"/>
                  <a:pt x="683" y="402"/>
                </a:cubicBezTo>
                <a:cubicBezTo>
                  <a:pt x="668" y="402"/>
                  <a:pt x="654" y="406"/>
                  <a:pt x="642" y="413"/>
                </a:cubicBezTo>
                <a:cubicBezTo>
                  <a:pt x="616" y="427"/>
                  <a:pt x="598" y="455"/>
                  <a:pt x="598" y="487"/>
                </a:cubicBezTo>
                <a:cubicBezTo>
                  <a:pt x="598" y="518"/>
                  <a:pt x="615" y="545"/>
                  <a:pt x="639" y="560"/>
                </a:cubicBezTo>
                <a:cubicBezTo>
                  <a:pt x="612" y="560"/>
                  <a:pt x="612" y="560"/>
                  <a:pt x="612" y="560"/>
                </a:cubicBezTo>
                <a:cubicBezTo>
                  <a:pt x="587" y="560"/>
                  <a:pt x="568" y="580"/>
                  <a:pt x="568" y="604"/>
                </a:cubicBezTo>
                <a:cubicBezTo>
                  <a:pt x="568" y="800"/>
                  <a:pt x="568" y="800"/>
                  <a:pt x="568" y="800"/>
                </a:cubicBezTo>
                <a:cubicBezTo>
                  <a:pt x="798" y="800"/>
                  <a:pt x="798" y="800"/>
                  <a:pt x="798" y="800"/>
                </a:cubicBezTo>
                <a:cubicBezTo>
                  <a:pt x="798" y="604"/>
                  <a:pt x="798" y="604"/>
                  <a:pt x="798" y="604"/>
                </a:cubicBezTo>
                <a:cubicBezTo>
                  <a:pt x="798" y="580"/>
                  <a:pt x="778" y="560"/>
                  <a:pt x="754" y="5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EFFA384-D090-2460-B259-2A00D823B963}"/>
              </a:ext>
            </a:extLst>
          </p:cNvPr>
          <p:cNvGrpSpPr/>
          <p:nvPr/>
        </p:nvGrpSpPr>
        <p:grpSpPr>
          <a:xfrm>
            <a:off x="7705558" y="1843605"/>
            <a:ext cx="2715697" cy="791122"/>
            <a:chOff x="-94765" y="1931934"/>
            <a:chExt cx="2715697" cy="7911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603C6FB-9401-C654-E90E-2062CD9684DA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9E961CF-8547-F99C-C191-0FB608EA22E3}"/>
                </a:ext>
              </a:extLst>
            </p:cNvPr>
            <p:cNvSpPr txBox="1"/>
            <p:nvPr/>
          </p:nvSpPr>
          <p:spPr>
            <a:xfrm>
              <a:off x="-94764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B4F981B-A0B8-DE9B-B4FD-21E8AFDFAFAA}"/>
              </a:ext>
            </a:extLst>
          </p:cNvPr>
          <p:cNvGrpSpPr/>
          <p:nvPr/>
        </p:nvGrpSpPr>
        <p:grpSpPr>
          <a:xfrm>
            <a:off x="7643267" y="4744206"/>
            <a:ext cx="2715697" cy="791122"/>
            <a:chOff x="-94765" y="1931934"/>
            <a:chExt cx="2715697" cy="7911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9E8D437-3D42-AA92-7FAC-975375E1EA3C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25C8694-7F67-4566-F61D-EE44DFE4228E}"/>
                </a:ext>
              </a:extLst>
            </p:cNvPr>
            <p:cNvSpPr txBox="1"/>
            <p:nvPr/>
          </p:nvSpPr>
          <p:spPr>
            <a:xfrm>
              <a:off x="-94764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B23C9D1-992F-8867-4E4C-BCAC48F74E7E}"/>
              </a:ext>
            </a:extLst>
          </p:cNvPr>
          <p:cNvGrpSpPr/>
          <p:nvPr/>
        </p:nvGrpSpPr>
        <p:grpSpPr>
          <a:xfrm>
            <a:off x="1743206" y="4315988"/>
            <a:ext cx="2715697" cy="791122"/>
            <a:chOff x="-94765" y="1931934"/>
            <a:chExt cx="2715697" cy="7911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13BA72B-50E8-0550-BBB8-1CC216BA412D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6C9DFE5-A699-4719-A5F3-9CA65BA67646}"/>
                </a:ext>
              </a:extLst>
            </p:cNvPr>
            <p:cNvSpPr txBox="1"/>
            <p:nvPr/>
          </p:nvSpPr>
          <p:spPr>
            <a:xfrm>
              <a:off x="848665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CDD0114-B668-CF09-FC27-F4A7F058628F}"/>
              </a:ext>
            </a:extLst>
          </p:cNvPr>
          <p:cNvGrpSpPr/>
          <p:nvPr/>
        </p:nvGrpSpPr>
        <p:grpSpPr>
          <a:xfrm>
            <a:off x="1656523" y="1834453"/>
            <a:ext cx="2715697" cy="791122"/>
            <a:chOff x="-94765" y="1931934"/>
            <a:chExt cx="2715697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3E13AA4-428B-CA9C-CB8D-3FDF6CDE50C8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B053467-2745-B640-2C80-5CD441FA2452}"/>
                </a:ext>
              </a:extLst>
            </p:cNvPr>
            <p:cNvSpPr txBox="1"/>
            <p:nvPr/>
          </p:nvSpPr>
          <p:spPr>
            <a:xfrm>
              <a:off x="848665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221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BD4889DD-25D3-C1DC-F24F-14FCB3929A0F}"/>
              </a:ext>
            </a:extLst>
          </p:cNvPr>
          <p:cNvSpPr/>
          <p:nvPr/>
        </p:nvSpPr>
        <p:spPr>
          <a:xfrm>
            <a:off x="865667" y="191943"/>
            <a:ext cx="23054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原岗位工作情况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1CAD32F-F931-BE84-46D9-4A361207B6AF}"/>
              </a:ext>
            </a:extLst>
          </p:cNvPr>
          <p:cNvSpPr/>
          <p:nvPr/>
        </p:nvSpPr>
        <p:spPr>
          <a:xfrm>
            <a:off x="257473" y="180776"/>
            <a:ext cx="472832" cy="4728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形 23">
            <a:extLst>
              <a:ext uri="{FF2B5EF4-FFF2-40B4-BE49-F238E27FC236}">
                <a16:creationId xmlns:a16="http://schemas.microsoft.com/office/drawing/2014/main" id="{BA242A42-1002-D7F8-A38C-4D7764CF7E69}"/>
              </a:ext>
            </a:extLst>
          </p:cNvPr>
          <p:cNvSpPr/>
          <p:nvPr/>
        </p:nvSpPr>
        <p:spPr>
          <a:xfrm>
            <a:off x="392835" y="303289"/>
            <a:ext cx="202108" cy="227805"/>
          </a:xfrm>
          <a:custGeom>
            <a:avLst/>
            <a:gdLst>
              <a:gd name="connsiteX0" fmla="*/ 570548 w 666750"/>
              <a:gd name="connsiteY0" fmla="*/ 361950 h 751522"/>
              <a:gd name="connsiteX1" fmla="*/ 437198 w 666750"/>
              <a:gd name="connsiteY1" fmla="*/ 425768 h 751522"/>
              <a:gd name="connsiteX2" fmla="*/ 494348 w 666750"/>
              <a:gd name="connsiteY2" fmla="*/ 367665 h 751522"/>
              <a:gd name="connsiteX3" fmla="*/ 516255 w 666750"/>
              <a:gd name="connsiteY3" fmla="*/ 339090 h 751522"/>
              <a:gd name="connsiteX4" fmla="*/ 541973 w 666750"/>
              <a:gd name="connsiteY4" fmla="*/ 248602 h 751522"/>
              <a:gd name="connsiteX5" fmla="*/ 541973 w 666750"/>
              <a:gd name="connsiteY5" fmla="*/ 124778 h 751522"/>
              <a:gd name="connsiteX6" fmla="*/ 608648 w 666750"/>
              <a:gd name="connsiteY6" fmla="*/ 124778 h 751522"/>
              <a:gd name="connsiteX7" fmla="*/ 608648 w 666750"/>
              <a:gd name="connsiteY7" fmla="*/ 269558 h 751522"/>
              <a:gd name="connsiteX8" fmla="*/ 570548 w 666750"/>
              <a:gd name="connsiteY8" fmla="*/ 361950 h 751522"/>
              <a:gd name="connsiteX9" fmla="*/ 97155 w 666750"/>
              <a:gd name="connsiteY9" fmla="*/ 361950 h 751522"/>
              <a:gd name="connsiteX10" fmla="*/ 57150 w 666750"/>
              <a:gd name="connsiteY10" fmla="*/ 269558 h 751522"/>
              <a:gd name="connsiteX11" fmla="*/ 57150 w 666750"/>
              <a:gd name="connsiteY11" fmla="*/ 123825 h 751522"/>
              <a:gd name="connsiteX12" fmla="*/ 123825 w 666750"/>
              <a:gd name="connsiteY12" fmla="*/ 123825 h 751522"/>
              <a:gd name="connsiteX13" fmla="*/ 123825 w 666750"/>
              <a:gd name="connsiteY13" fmla="*/ 247650 h 751522"/>
              <a:gd name="connsiteX14" fmla="*/ 149543 w 666750"/>
              <a:gd name="connsiteY14" fmla="*/ 338138 h 751522"/>
              <a:gd name="connsiteX15" fmla="*/ 171450 w 666750"/>
              <a:gd name="connsiteY15" fmla="*/ 366713 h 751522"/>
              <a:gd name="connsiteX16" fmla="*/ 228600 w 666750"/>
              <a:gd name="connsiteY16" fmla="*/ 424815 h 751522"/>
              <a:gd name="connsiteX17" fmla="*/ 97155 w 666750"/>
              <a:gd name="connsiteY17" fmla="*/ 361950 h 751522"/>
              <a:gd name="connsiteX18" fmla="*/ 666750 w 666750"/>
              <a:gd name="connsiteY18" fmla="*/ 266700 h 751522"/>
              <a:gd name="connsiteX19" fmla="*/ 666750 w 666750"/>
              <a:gd name="connsiteY19" fmla="*/ 66675 h 751522"/>
              <a:gd name="connsiteX20" fmla="*/ 542925 w 666750"/>
              <a:gd name="connsiteY20" fmla="*/ 66675 h 751522"/>
              <a:gd name="connsiteX21" fmla="*/ 542925 w 666750"/>
              <a:gd name="connsiteY21" fmla="*/ 0 h 751522"/>
              <a:gd name="connsiteX22" fmla="*/ 333375 w 666750"/>
              <a:gd name="connsiteY22" fmla="*/ 0 h 751522"/>
              <a:gd name="connsiteX23" fmla="*/ 123825 w 666750"/>
              <a:gd name="connsiteY23" fmla="*/ 0 h 751522"/>
              <a:gd name="connsiteX24" fmla="*/ 123825 w 666750"/>
              <a:gd name="connsiteY24" fmla="*/ 66675 h 751522"/>
              <a:gd name="connsiteX25" fmla="*/ 0 w 666750"/>
              <a:gd name="connsiteY25" fmla="*/ 66675 h 751522"/>
              <a:gd name="connsiteX26" fmla="*/ 0 w 666750"/>
              <a:gd name="connsiteY26" fmla="*/ 265748 h 751522"/>
              <a:gd name="connsiteX27" fmla="*/ 54293 w 666750"/>
              <a:gd name="connsiteY27" fmla="*/ 399098 h 751522"/>
              <a:gd name="connsiteX28" fmla="*/ 281940 w 666750"/>
              <a:gd name="connsiteY28" fmla="*/ 484823 h 751522"/>
              <a:gd name="connsiteX29" fmla="*/ 295275 w 666750"/>
              <a:gd name="connsiteY29" fmla="*/ 532448 h 751522"/>
              <a:gd name="connsiteX30" fmla="*/ 295275 w 666750"/>
              <a:gd name="connsiteY30" fmla="*/ 656273 h 751522"/>
              <a:gd name="connsiteX31" fmla="*/ 247650 w 666750"/>
              <a:gd name="connsiteY31" fmla="*/ 656273 h 751522"/>
              <a:gd name="connsiteX32" fmla="*/ 209550 w 666750"/>
              <a:gd name="connsiteY32" fmla="*/ 694373 h 751522"/>
              <a:gd name="connsiteX33" fmla="*/ 161925 w 666750"/>
              <a:gd name="connsiteY33" fmla="*/ 694373 h 751522"/>
              <a:gd name="connsiteX34" fmla="*/ 123825 w 666750"/>
              <a:gd name="connsiteY34" fmla="*/ 732473 h 751522"/>
              <a:gd name="connsiteX35" fmla="*/ 123825 w 666750"/>
              <a:gd name="connsiteY35" fmla="*/ 751523 h 751522"/>
              <a:gd name="connsiteX36" fmla="*/ 542925 w 666750"/>
              <a:gd name="connsiteY36" fmla="*/ 751523 h 751522"/>
              <a:gd name="connsiteX37" fmla="*/ 542925 w 666750"/>
              <a:gd name="connsiteY37" fmla="*/ 732473 h 751522"/>
              <a:gd name="connsiteX38" fmla="*/ 504825 w 666750"/>
              <a:gd name="connsiteY38" fmla="*/ 694373 h 751522"/>
              <a:gd name="connsiteX39" fmla="*/ 457200 w 666750"/>
              <a:gd name="connsiteY39" fmla="*/ 694373 h 751522"/>
              <a:gd name="connsiteX40" fmla="*/ 419100 w 666750"/>
              <a:gd name="connsiteY40" fmla="*/ 656273 h 751522"/>
              <a:gd name="connsiteX41" fmla="*/ 371475 w 666750"/>
              <a:gd name="connsiteY41" fmla="*/ 656273 h 751522"/>
              <a:gd name="connsiteX42" fmla="*/ 371475 w 666750"/>
              <a:gd name="connsiteY42" fmla="*/ 533400 h 751522"/>
              <a:gd name="connsiteX43" fmla="*/ 384810 w 666750"/>
              <a:gd name="connsiteY43" fmla="*/ 485775 h 751522"/>
              <a:gd name="connsiteX44" fmla="*/ 612458 w 666750"/>
              <a:gd name="connsiteY44" fmla="*/ 400050 h 751522"/>
              <a:gd name="connsiteX45" fmla="*/ 666750 w 666750"/>
              <a:gd name="connsiteY45" fmla="*/ 26670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6750" h="751522">
                <a:moveTo>
                  <a:pt x="570548" y="361950"/>
                </a:moveTo>
                <a:cubicBezTo>
                  <a:pt x="537210" y="396240"/>
                  <a:pt x="505778" y="418148"/>
                  <a:pt x="437198" y="425768"/>
                </a:cubicBezTo>
                <a:cubicBezTo>
                  <a:pt x="455295" y="407670"/>
                  <a:pt x="476250" y="389573"/>
                  <a:pt x="494348" y="367665"/>
                </a:cubicBezTo>
                <a:cubicBezTo>
                  <a:pt x="501967" y="359093"/>
                  <a:pt x="516255" y="340043"/>
                  <a:pt x="516255" y="339090"/>
                </a:cubicBezTo>
                <a:cubicBezTo>
                  <a:pt x="532448" y="312420"/>
                  <a:pt x="541973" y="281940"/>
                  <a:pt x="541973" y="248602"/>
                </a:cubicBezTo>
                <a:lnTo>
                  <a:pt x="541973" y="124778"/>
                </a:lnTo>
                <a:lnTo>
                  <a:pt x="608648" y="124778"/>
                </a:lnTo>
                <a:lnTo>
                  <a:pt x="608648" y="269558"/>
                </a:lnTo>
                <a:cubicBezTo>
                  <a:pt x="609600" y="271463"/>
                  <a:pt x="611505" y="319088"/>
                  <a:pt x="570548" y="361950"/>
                </a:cubicBezTo>
                <a:close/>
                <a:moveTo>
                  <a:pt x="97155" y="361950"/>
                </a:moveTo>
                <a:cubicBezTo>
                  <a:pt x="55245" y="319088"/>
                  <a:pt x="57150" y="271463"/>
                  <a:pt x="57150" y="269558"/>
                </a:cubicBezTo>
                <a:lnTo>
                  <a:pt x="57150" y="123825"/>
                </a:lnTo>
                <a:lnTo>
                  <a:pt x="123825" y="123825"/>
                </a:lnTo>
                <a:lnTo>
                  <a:pt x="123825" y="247650"/>
                </a:lnTo>
                <a:cubicBezTo>
                  <a:pt x="123825" y="280988"/>
                  <a:pt x="133350" y="311468"/>
                  <a:pt x="149543" y="338138"/>
                </a:cubicBezTo>
                <a:cubicBezTo>
                  <a:pt x="149543" y="339090"/>
                  <a:pt x="163830" y="359093"/>
                  <a:pt x="171450" y="366713"/>
                </a:cubicBezTo>
                <a:cubicBezTo>
                  <a:pt x="190500" y="388620"/>
                  <a:pt x="210502" y="406718"/>
                  <a:pt x="228600" y="424815"/>
                </a:cubicBezTo>
                <a:cubicBezTo>
                  <a:pt x="161925" y="417195"/>
                  <a:pt x="129540" y="395288"/>
                  <a:pt x="97155" y="361950"/>
                </a:cubicBezTo>
                <a:close/>
                <a:moveTo>
                  <a:pt x="666750" y="266700"/>
                </a:moveTo>
                <a:lnTo>
                  <a:pt x="666750" y="66675"/>
                </a:lnTo>
                <a:lnTo>
                  <a:pt x="542925" y="66675"/>
                </a:lnTo>
                <a:lnTo>
                  <a:pt x="542925" y="0"/>
                </a:lnTo>
                <a:lnTo>
                  <a:pt x="333375" y="0"/>
                </a:lnTo>
                <a:lnTo>
                  <a:pt x="123825" y="0"/>
                </a:lnTo>
                <a:lnTo>
                  <a:pt x="123825" y="66675"/>
                </a:lnTo>
                <a:lnTo>
                  <a:pt x="0" y="66675"/>
                </a:lnTo>
                <a:lnTo>
                  <a:pt x="0" y="265748"/>
                </a:lnTo>
                <a:cubicBezTo>
                  <a:pt x="0" y="275273"/>
                  <a:pt x="0" y="340995"/>
                  <a:pt x="54293" y="399098"/>
                </a:cubicBezTo>
                <a:cubicBezTo>
                  <a:pt x="106680" y="454343"/>
                  <a:pt x="170498" y="482918"/>
                  <a:pt x="281940" y="484823"/>
                </a:cubicBezTo>
                <a:cubicBezTo>
                  <a:pt x="290513" y="499110"/>
                  <a:pt x="295275" y="515303"/>
                  <a:pt x="295275" y="532448"/>
                </a:cubicBezTo>
                <a:lnTo>
                  <a:pt x="295275" y="656273"/>
                </a:lnTo>
                <a:lnTo>
                  <a:pt x="247650" y="656273"/>
                </a:lnTo>
                <a:cubicBezTo>
                  <a:pt x="226695" y="656273"/>
                  <a:pt x="209550" y="673418"/>
                  <a:pt x="209550" y="694373"/>
                </a:cubicBezTo>
                <a:lnTo>
                  <a:pt x="161925" y="694373"/>
                </a:lnTo>
                <a:cubicBezTo>
                  <a:pt x="140970" y="694373"/>
                  <a:pt x="123825" y="711518"/>
                  <a:pt x="123825" y="732473"/>
                </a:cubicBezTo>
                <a:lnTo>
                  <a:pt x="123825" y="751523"/>
                </a:lnTo>
                <a:lnTo>
                  <a:pt x="542925" y="751523"/>
                </a:lnTo>
                <a:lnTo>
                  <a:pt x="542925" y="732473"/>
                </a:lnTo>
                <a:cubicBezTo>
                  <a:pt x="542925" y="711518"/>
                  <a:pt x="525780" y="694373"/>
                  <a:pt x="504825" y="694373"/>
                </a:cubicBezTo>
                <a:lnTo>
                  <a:pt x="457200" y="694373"/>
                </a:lnTo>
                <a:cubicBezTo>
                  <a:pt x="457200" y="673418"/>
                  <a:pt x="440055" y="656273"/>
                  <a:pt x="419100" y="656273"/>
                </a:cubicBezTo>
                <a:lnTo>
                  <a:pt x="371475" y="656273"/>
                </a:lnTo>
                <a:lnTo>
                  <a:pt x="371475" y="533400"/>
                </a:lnTo>
                <a:cubicBezTo>
                  <a:pt x="371475" y="516255"/>
                  <a:pt x="376238" y="500063"/>
                  <a:pt x="384810" y="485775"/>
                </a:cubicBezTo>
                <a:cubicBezTo>
                  <a:pt x="496253" y="483870"/>
                  <a:pt x="560070" y="454343"/>
                  <a:pt x="612458" y="400050"/>
                </a:cubicBezTo>
                <a:cubicBezTo>
                  <a:pt x="666750" y="342900"/>
                  <a:pt x="666750" y="276225"/>
                  <a:pt x="666750" y="2667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2F4B37B-B23D-D6D3-5F79-6FDD56783722}"/>
              </a:ext>
            </a:extLst>
          </p:cNvPr>
          <p:cNvGrpSpPr/>
          <p:nvPr/>
        </p:nvGrpSpPr>
        <p:grpSpPr>
          <a:xfrm>
            <a:off x="3903771" y="1354532"/>
            <a:ext cx="4384455" cy="4406738"/>
            <a:chOff x="8409115" y="2084372"/>
            <a:chExt cx="1249346" cy="1255696"/>
          </a:xfrm>
          <a:noFill/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57577C4-86E5-4313-BE26-FF3B3F129329}"/>
                </a:ext>
              </a:extLst>
            </p:cNvPr>
            <p:cNvGrpSpPr/>
            <p:nvPr/>
          </p:nvGrpSpPr>
          <p:grpSpPr>
            <a:xfrm>
              <a:off x="8409115" y="2084372"/>
              <a:ext cx="595296" cy="1255696"/>
              <a:chOff x="8409115" y="2084372"/>
              <a:chExt cx="595296" cy="1255696"/>
            </a:xfrm>
            <a:grpFill/>
          </p:grpSpPr>
          <p:sp>
            <p:nvSpPr>
              <p:cNvPr id="16" name="泪滴形 15">
                <a:extLst>
                  <a:ext uri="{FF2B5EF4-FFF2-40B4-BE49-F238E27FC236}">
                    <a16:creationId xmlns:a16="http://schemas.microsoft.com/office/drawing/2014/main" id="{6FF6906D-1E9F-C680-CDB2-56E75DDCF321}"/>
                  </a:ext>
                </a:extLst>
              </p:cNvPr>
              <p:cNvSpPr/>
              <p:nvPr/>
            </p:nvSpPr>
            <p:spPr>
              <a:xfrm rot="5400000" flipH="1">
                <a:off x="8409115" y="2744772"/>
                <a:ext cx="595296" cy="595296"/>
              </a:xfrm>
              <a:prstGeom prst="teardrop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CN"/>
                  <a:sym typeface="Source Han Sans CN"/>
                </a:endParaRPr>
              </a:p>
            </p:txBody>
          </p:sp>
          <p:sp>
            <p:nvSpPr>
              <p:cNvPr id="17" name="泪滴形 16">
                <a:extLst>
                  <a:ext uri="{FF2B5EF4-FFF2-40B4-BE49-F238E27FC236}">
                    <a16:creationId xmlns:a16="http://schemas.microsoft.com/office/drawing/2014/main" id="{A9D282E6-2826-097D-7419-F85F07A41ABC}"/>
                  </a:ext>
                </a:extLst>
              </p:cNvPr>
              <p:cNvSpPr/>
              <p:nvPr/>
            </p:nvSpPr>
            <p:spPr>
              <a:xfrm rot="16200000" flipH="1" flipV="1">
                <a:off x="8409115" y="2084372"/>
                <a:ext cx="595296" cy="595296"/>
              </a:xfrm>
              <a:prstGeom prst="teardrop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CN"/>
                  <a:sym typeface="Source Han Sans CN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74FB916-40D7-3EE8-D92D-82EE7AC4C526}"/>
                </a:ext>
              </a:extLst>
            </p:cNvPr>
            <p:cNvGrpSpPr/>
            <p:nvPr/>
          </p:nvGrpSpPr>
          <p:grpSpPr>
            <a:xfrm flipH="1">
              <a:off x="9063165" y="2084372"/>
              <a:ext cx="595296" cy="1255696"/>
              <a:chOff x="8409115" y="2084372"/>
              <a:chExt cx="595296" cy="1255696"/>
            </a:xfrm>
            <a:grpFill/>
          </p:grpSpPr>
          <p:sp>
            <p:nvSpPr>
              <p:cNvPr id="14" name="泪滴形 13">
                <a:extLst>
                  <a:ext uri="{FF2B5EF4-FFF2-40B4-BE49-F238E27FC236}">
                    <a16:creationId xmlns:a16="http://schemas.microsoft.com/office/drawing/2014/main" id="{0AE6F2FD-8FF5-6ECE-4F57-B4DB038AB5FE}"/>
                  </a:ext>
                </a:extLst>
              </p:cNvPr>
              <p:cNvSpPr/>
              <p:nvPr/>
            </p:nvSpPr>
            <p:spPr>
              <a:xfrm rot="5400000" flipH="1">
                <a:off x="8409115" y="2744772"/>
                <a:ext cx="595296" cy="595296"/>
              </a:xfrm>
              <a:prstGeom prst="teardrop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CN"/>
                  <a:sym typeface="Source Han Sans CN"/>
                </a:endParaRPr>
              </a:p>
            </p:txBody>
          </p:sp>
          <p:sp>
            <p:nvSpPr>
              <p:cNvPr id="15" name="泪滴形 14">
                <a:extLst>
                  <a:ext uri="{FF2B5EF4-FFF2-40B4-BE49-F238E27FC236}">
                    <a16:creationId xmlns:a16="http://schemas.microsoft.com/office/drawing/2014/main" id="{960D9FA7-820E-9379-067B-A0B5C4BD794F}"/>
                  </a:ext>
                </a:extLst>
              </p:cNvPr>
              <p:cNvSpPr/>
              <p:nvPr/>
            </p:nvSpPr>
            <p:spPr>
              <a:xfrm rot="16200000" flipH="1" flipV="1">
                <a:off x="8409115" y="2084372"/>
                <a:ext cx="595296" cy="595296"/>
              </a:xfrm>
              <a:prstGeom prst="teardrop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CN"/>
                  <a:sym typeface="Source Han Sans CN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E27BE31-8889-8519-DCE3-33CA50E780DD}"/>
              </a:ext>
            </a:extLst>
          </p:cNvPr>
          <p:cNvGrpSpPr/>
          <p:nvPr/>
        </p:nvGrpSpPr>
        <p:grpSpPr>
          <a:xfrm>
            <a:off x="4991739" y="2448028"/>
            <a:ext cx="2208521" cy="2219745"/>
            <a:chOff x="8409115" y="2084372"/>
            <a:chExt cx="1249346" cy="1255696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0FAD14D-BA43-1CC5-48C4-35160771A89A}"/>
                </a:ext>
              </a:extLst>
            </p:cNvPr>
            <p:cNvGrpSpPr/>
            <p:nvPr/>
          </p:nvGrpSpPr>
          <p:grpSpPr>
            <a:xfrm>
              <a:off x="8409115" y="2084372"/>
              <a:ext cx="595296" cy="1255696"/>
              <a:chOff x="8409115" y="2084372"/>
              <a:chExt cx="595296" cy="1255696"/>
            </a:xfrm>
            <a:grpFill/>
          </p:grpSpPr>
          <p:sp>
            <p:nvSpPr>
              <p:cNvPr id="10" name="泪滴形 9">
                <a:extLst>
                  <a:ext uri="{FF2B5EF4-FFF2-40B4-BE49-F238E27FC236}">
                    <a16:creationId xmlns:a16="http://schemas.microsoft.com/office/drawing/2014/main" id="{2A25CF39-5AC2-0671-7DDF-18033BB6194A}"/>
                  </a:ext>
                </a:extLst>
              </p:cNvPr>
              <p:cNvSpPr/>
              <p:nvPr/>
            </p:nvSpPr>
            <p:spPr>
              <a:xfrm rot="5400000" flipH="1">
                <a:off x="8409115" y="2744772"/>
                <a:ext cx="595296" cy="595296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CN"/>
                  <a:sym typeface="Source Han Sans CN"/>
                </a:endParaRPr>
              </a:p>
            </p:txBody>
          </p:sp>
          <p:sp>
            <p:nvSpPr>
              <p:cNvPr id="11" name="泪滴形 10">
                <a:extLst>
                  <a:ext uri="{FF2B5EF4-FFF2-40B4-BE49-F238E27FC236}">
                    <a16:creationId xmlns:a16="http://schemas.microsoft.com/office/drawing/2014/main" id="{32272419-824E-4EFA-BAA6-D9DCCFDE3DAF}"/>
                  </a:ext>
                </a:extLst>
              </p:cNvPr>
              <p:cNvSpPr/>
              <p:nvPr/>
            </p:nvSpPr>
            <p:spPr>
              <a:xfrm rot="16200000" flipH="1" flipV="1">
                <a:off x="8409115" y="2084372"/>
                <a:ext cx="595296" cy="595296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CN"/>
                  <a:sym typeface="Source Han Sans CN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F96C48D-1F4E-D20D-C636-E0D59B07A1EA}"/>
                </a:ext>
              </a:extLst>
            </p:cNvPr>
            <p:cNvGrpSpPr/>
            <p:nvPr/>
          </p:nvGrpSpPr>
          <p:grpSpPr>
            <a:xfrm flipH="1">
              <a:off x="9063165" y="2084372"/>
              <a:ext cx="595296" cy="1255696"/>
              <a:chOff x="8409115" y="2084372"/>
              <a:chExt cx="595296" cy="1255696"/>
            </a:xfrm>
            <a:grpFill/>
          </p:grpSpPr>
          <p:sp>
            <p:nvSpPr>
              <p:cNvPr id="8" name="泪滴形 7">
                <a:extLst>
                  <a:ext uri="{FF2B5EF4-FFF2-40B4-BE49-F238E27FC236}">
                    <a16:creationId xmlns:a16="http://schemas.microsoft.com/office/drawing/2014/main" id="{98F80315-FAB0-531E-380B-857C0753EA7B}"/>
                  </a:ext>
                </a:extLst>
              </p:cNvPr>
              <p:cNvSpPr/>
              <p:nvPr/>
            </p:nvSpPr>
            <p:spPr>
              <a:xfrm rot="5400000" flipH="1">
                <a:off x="8409115" y="2744772"/>
                <a:ext cx="595296" cy="595296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CN"/>
                  <a:sym typeface="Source Han Sans CN"/>
                </a:endParaRPr>
              </a:p>
            </p:txBody>
          </p:sp>
          <p:sp>
            <p:nvSpPr>
              <p:cNvPr id="9" name="泪滴形 8">
                <a:extLst>
                  <a:ext uri="{FF2B5EF4-FFF2-40B4-BE49-F238E27FC236}">
                    <a16:creationId xmlns:a16="http://schemas.microsoft.com/office/drawing/2014/main" id="{1DC8C17E-6819-03FF-7CD0-13C4D8AB4C80}"/>
                  </a:ext>
                </a:extLst>
              </p:cNvPr>
              <p:cNvSpPr/>
              <p:nvPr/>
            </p:nvSpPr>
            <p:spPr>
              <a:xfrm rot="16200000" flipH="1" flipV="1">
                <a:off x="8409115" y="2084372"/>
                <a:ext cx="595296" cy="595296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CN"/>
                  <a:sym typeface="Source Han Sans CN"/>
                </a:endParaRPr>
              </a:p>
            </p:txBody>
          </p:sp>
        </p:grp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1BF14D41-5E73-E8C7-DBCD-4DABC4D50B21}"/>
              </a:ext>
            </a:extLst>
          </p:cNvPr>
          <p:cNvSpPr txBox="1">
            <a:spLocks/>
          </p:cNvSpPr>
          <p:nvPr/>
        </p:nvSpPr>
        <p:spPr>
          <a:xfrm>
            <a:off x="4356098" y="2109674"/>
            <a:ext cx="11938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>
                <a:latin typeface="Source Han Sans CN"/>
                <a:sym typeface="Source Han Sans CN"/>
              </a:rPr>
              <a:t>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321A0A5-FEDF-2187-EAD7-849859725FBB}"/>
              </a:ext>
            </a:extLst>
          </p:cNvPr>
          <p:cNvSpPr txBox="1"/>
          <p:nvPr/>
        </p:nvSpPr>
        <p:spPr>
          <a:xfrm>
            <a:off x="6769098" y="2109674"/>
            <a:ext cx="11938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>
                <a:latin typeface="Source Han Sans CN"/>
                <a:sym typeface="Source Han Sans CN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7C2CC98-EE2C-E23F-4D93-C856E6E7BB8D}"/>
              </a:ext>
            </a:extLst>
          </p:cNvPr>
          <p:cNvSpPr txBox="1"/>
          <p:nvPr/>
        </p:nvSpPr>
        <p:spPr>
          <a:xfrm>
            <a:off x="6769098" y="4649674"/>
            <a:ext cx="11938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>
                <a:latin typeface="Source Han Sans CN"/>
                <a:sym typeface="Source Han Sans CN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2D33628-8C53-03FA-6A98-B84C662B59D8}"/>
              </a:ext>
            </a:extLst>
          </p:cNvPr>
          <p:cNvSpPr txBox="1"/>
          <p:nvPr/>
        </p:nvSpPr>
        <p:spPr>
          <a:xfrm>
            <a:off x="4394198" y="4649674"/>
            <a:ext cx="11938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>
                <a:latin typeface="Source Han Sans CN"/>
                <a:sym typeface="Source Han Sans CN"/>
              </a:rPr>
              <a:t>添加标题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8F97B04-AFA3-4BDA-0FFD-DB890BBAA840}"/>
              </a:ext>
            </a:extLst>
          </p:cNvPr>
          <p:cNvGrpSpPr/>
          <p:nvPr/>
        </p:nvGrpSpPr>
        <p:grpSpPr>
          <a:xfrm>
            <a:off x="8440101" y="1883390"/>
            <a:ext cx="2715697" cy="791122"/>
            <a:chOff x="-94765" y="1931934"/>
            <a:chExt cx="2715697" cy="7911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706612B-6DD0-8040-FF89-5877C634D2E4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D0AA4A2-73EC-AF85-1C85-206CB61E30A4}"/>
                </a:ext>
              </a:extLst>
            </p:cNvPr>
            <p:cNvSpPr txBox="1"/>
            <p:nvPr/>
          </p:nvSpPr>
          <p:spPr>
            <a:xfrm>
              <a:off x="-94764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DB0DC4B-C65E-B15E-1B81-45782ABC1E6B}"/>
              </a:ext>
            </a:extLst>
          </p:cNvPr>
          <p:cNvGrpSpPr/>
          <p:nvPr/>
        </p:nvGrpSpPr>
        <p:grpSpPr>
          <a:xfrm>
            <a:off x="1036202" y="1883390"/>
            <a:ext cx="2715697" cy="791122"/>
            <a:chOff x="-94765" y="1931934"/>
            <a:chExt cx="2715697" cy="7911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90D94CE-617D-542F-CE78-60A8C5B4DB7A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23C56DF-A370-BE85-D061-93E04BFDAD42}"/>
                </a:ext>
              </a:extLst>
            </p:cNvPr>
            <p:cNvSpPr txBox="1"/>
            <p:nvPr/>
          </p:nvSpPr>
          <p:spPr>
            <a:xfrm>
              <a:off x="848665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DA319AC-D9EA-0651-CBAC-0C74B845B86D}"/>
              </a:ext>
            </a:extLst>
          </p:cNvPr>
          <p:cNvGrpSpPr/>
          <p:nvPr/>
        </p:nvGrpSpPr>
        <p:grpSpPr>
          <a:xfrm>
            <a:off x="8440101" y="4328907"/>
            <a:ext cx="2715697" cy="791122"/>
            <a:chOff x="-94765" y="1931934"/>
            <a:chExt cx="2715697" cy="7911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2BE9687-5B86-D7E9-527E-B518415E6D80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E73D565-84C5-4C33-B99D-F97E2ED531E3}"/>
                </a:ext>
              </a:extLst>
            </p:cNvPr>
            <p:cNvSpPr txBox="1"/>
            <p:nvPr/>
          </p:nvSpPr>
          <p:spPr>
            <a:xfrm>
              <a:off x="-94764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F0AA7AC-CB04-B6AE-B186-7BAEA9D627EB}"/>
              </a:ext>
            </a:extLst>
          </p:cNvPr>
          <p:cNvGrpSpPr/>
          <p:nvPr/>
        </p:nvGrpSpPr>
        <p:grpSpPr>
          <a:xfrm>
            <a:off x="1036202" y="4328907"/>
            <a:ext cx="2715697" cy="791122"/>
            <a:chOff x="-94765" y="1931934"/>
            <a:chExt cx="2715697" cy="7911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0F1DA78-AFB3-EE0B-4833-AAE6C01B6F0C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BFFA30A-1367-C4D9-451C-62758B80EDEA}"/>
                </a:ext>
              </a:extLst>
            </p:cNvPr>
            <p:cNvSpPr txBox="1"/>
            <p:nvPr/>
          </p:nvSpPr>
          <p:spPr>
            <a:xfrm>
              <a:off x="848665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435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BD4889DD-25D3-C1DC-F24F-14FCB3929A0F}"/>
              </a:ext>
            </a:extLst>
          </p:cNvPr>
          <p:cNvSpPr/>
          <p:nvPr/>
        </p:nvSpPr>
        <p:spPr>
          <a:xfrm>
            <a:off x="865667" y="191943"/>
            <a:ext cx="23054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原岗位工作情况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1CAD32F-F931-BE84-46D9-4A361207B6AF}"/>
              </a:ext>
            </a:extLst>
          </p:cNvPr>
          <p:cNvSpPr/>
          <p:nvPr/>
        </p:nvSpPr>
        <p:spPr>
          <a:xfrm>
            <a:off x="257473" y="180776"/>
            <a:ext cx="472832" cy="4728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形 23">
            <a:extLst>
              <a:ext uri="{FF2B5EF4-FFF2-40B4-BE49-F238E27FC236}">
                <a16:creationId xmlns:a16="http://schemas.microsoft.com/office/drawing/2014/main" id="{BA242A42-1002-D7F8-A38C-4D7764CF7E69}"/>
              </a:ext>
            </a:extLst>
          </p:cNvPr>
          <p:cNvSpPr/>
          <p:nvPr/>
        </p:nvSpPr>
        <p:spPr>
          <a:xfrm>
            <a:off x="392835" y="303289"/>
            <a:ext cx="202108" cy="227805"/>
          </a:xfrm>
          <a:custGeom>
            <a:avLst/>
            <a:gdLst>
              <a:gd name="connsiteX0" fmla="*/ 570548 w 666750"/>
              <a:gd name="connsiteY0" fmla="*/ 361950 h 751522"/>
              <a:gd name="connsiteX1" fmla="*/ 437198 w 666750"/>
              <a:gd name="connsiteY1" fmla="*/ 425768 h 751522"/>
              <a:gd name="connsiteX2" fmla="*/ 494348 w 666750"/>
              <a:gd name="connsiteY2" fmla="*/ 367665 h 751522"/>
              <a:gd name="connsiteX3" fmla="*/ 516255 w 666750"/>
              <a:gd name="connsiteY3" fmla="*/ 339090 h 751522"/>
              <a:gd name="connsiteX4" fmla="*/ 541973 w 666750"/>
              <a:gd name="connsiteY4" fmla="*/ 248602 h 751522"/>
              <a:gd name="connsiteX5" fmla="*/ 541973 w 666750"/>
              <a:gd name="connsiteY5" fmla="*/ 124778 h 751522"/>
              <a:gd name="connsiteX6" fmla="*/ 608648 w 666750"/>
              <a:gd name="connsiteY6" fmla="*/ 124778 h 751522"/>
              <a:gd name="connsiteX7" fmla="*/ 608648 w 666750"/>
              <a:gd name="connsiteY7" fmla="*/ 269558 h 751522"/>
              <a:gd name="connsiteX8" fmla="*/ 570548 w 666750"/>
              <a:gd name="connsiteY8" fmla="*/ 361950 h 751522"/>
              <a:gd name="connsiteX9" fmla="*/ 97155 w 666750"/>
              <a:gd name="connsiteY9" fmla="*/ 361950 h 751522"/>
              <a:gd name="connsiteX10" fmla="*/ 57150 w 666750"/>
              <a:gd name="connsiteY10" fmla="*/ 269558 h 751522"/>
              <a:gd name="connsiteX11" fmla="*/ 57150 w 666750"/>
              <a:gd name="connsiteY11" fmla="*/ 123825 h 751522"/>
              <a:gd name="connsiteX12" fmla="*/ 123825 w 666750"/>
              <a:gd name="connsiteY12" fmla="*/ 123825 h 751522"/>
              <a:gd name="connsiteX13" fmla="*/ 123825 w 666750"/>
              <a:gd name="connsiteY13" fmla="*/ 247650 h 751522"/>
              <a:gd name="connsiteX14" fmla="*/ 149543 w 666750"/>
              <a:gd name="connsiteY14" fmla="*/ 338138 h 751522"/>
              <a:gd name="connsiteX15" fmla="*/ 171450 w 666750"/>
              <a:gd name="connsiteY15" fmla="*/ 366713 h 751522"/>
              <a:gd name="connsiteX16" fmla="*/ 228600 w 666750"/>
              <a:gd name="connsiteY16" fmla="*/ 424815 h 751522"/>
              <a:gd name="connsiteX17" fmla="*/ 97155 w 666750"/>
              <a:gd name="connsiteY17" fmla="*/ 361950 h 751522"/>
              <a:gd name="connsiteX18" fmla="*/ 666750 w 666750"/>
              <a:gd name="connsiteY18" fmla="*/ 266700 h 751522"/>
              <a:gd name="connsiteX19" fmla="*/ 666750 w 666750"/>
              <a:gd name="connsiteY19" fmla="*/ 66675 h 751522"/>
              <a:gd name="connsiteX20" fmla="*/ 542925 w 666750"/>
              <a:gd name="connsiteY20" fmla="*/ 66675 h 751522"/>
              <a:gd name="connsiteX21" fmla="*/ 542925 w 666750"/>
              <a:gd name="connsiteY21" fmla="*/ 0 h 751522"/>
              <a:gd name="connsiteX22" fmla="*/ 333375 w 666750"/>
              <a:gd name="connsiteY22" fmla="*/ 0 h 751522"/>
              <a:gd name="connsiteX23" fmla="*/ 123825 w 666750"/>
              <a:gd name="connsiteY23" fmla="*/ 0 h 751522"/>
              <a:gd name="connsiteX24" fmla="*/ 123825 w 666750"/>
              <a:gd name="connsiteY24" fmla="*/ 66675 h 751522"/>
              <a:gd name="connsiteX25" fmla="*/ 0 w 666750"/>
              <a:gd name="connsiteY25" fmla="*/ 66675 h 751522"/>
              <a:gd name="connsiteX26" fmla="*/ 0 w 666750"/>
              <a:gd name="connsiteY26" fmla="*/ 265748 h 751522"/>
              <a:gd name="connsiteX27" fmla="*/ 54293 w 666750"/>
              <a:gd name="connsiteY27" fmla="*/ 399098 h 751522"/>
              <a:gd name="connsiteX28" fmla="*/ 281940 w 666750"/>
              <a:gd name="connsiteY28" fmla="*/ 484823 h 751522"/>
              <a:gd name="connsiteX29" fmla="*/ 295275 w 666750"/>
              <a:gd name="connsiteY29" fmla="*/ 532448 h 751522"/>
              <a:gd name="connsiteX30" fmla="*/ 295275 w 666750"/>
              <a:gd name="connsiteY30" fmla="*/ 656273 h 751522"/>
              <a:gd name="connsiteX31" fmla="*/ 247650 w 666750"/>
              <a:gd name="connsiteY31" fmla="*/ 656273 h 751522"/>
              <a:gd name="connsiteX32" fmla="*/ 209550 w 666750"/>
              <a:gd name="connsiteY32" fmla="*/ 694373 h 751522"/>
              <a:gd name="connsiteX33" fmla="*/ 161925 w 666750"/>
              <a:gd name="connsiteY33" fmla="*/ 694373 h 751522"/>
              <a:gd name="connsiteX34" fmla="*/ 123825 w 666750"/>
              <a:gd name="connsiteY34" fmla="*/ 732473 h 751522"/>
              <a:gd name="connsiteX35" fmla="*/ 123825 w 666750"/>
              <a:gd name="connsiteY35" fmla="*/ 751523 h 751522"/>
              <a:gd name="connsiteX36" fmla="*/ 542925 w 666750"/>
              <a:gd name="connsiteY36" fmla="*/ 751523 h 751522"/>
              <a:gd name="connsiteX37" fmla="*/ 542925 w 666750"/>
              <a:gd name="connsiteY37" fmla="*/ 732473 h 751522"/>
              <a:gd name="connsiteX38" fmla="*/ 504825 w 666750"/>
              <a:gd name="connsiteY38" fmla="*/ 694373 h 751522"/>
              <a:gd name="connsiteX39" fmla="*/ 457200 w 666750"/>
              <a:gd name="connsiteY39" fmla="*/ 694373 h 751522"/>
              <a:gd name="connsiteX40" fmla="*/ 419100 w 666750"/>
              <a:gd name="connsiteY40" fmla="*/ 656273 h 751522"/>
              <a:gd name="connsiteX41" fmla="*/ 371475 w 666750"/>
              <a:gd name="connsiteY41" fmla="*/ 656273 h 751522"/>
              <a:gd name="connsiteX42" fmla="*/ 371475 w 666750"/>
              <a:gd name="connsiteY42" fmla="*/ 533400 h 751522"/>
              <a:gd name="connsiteX43" fmla="*/ 384810 w 666750"/>
              <a:gd name="connsiteY43" fmla="*/ 485775 h 751522"/>
              <a:gd name="connsiteX44" fmla="*/ 612458 w 666750"/>
              <a:gd name="connsiteY44" fmla="*/ 400050 h 751522"/>
              <a:gd name="connsiteX45" fmla="*/ 666750 w 666750"/>
              <a:gd name="connsiteY45" fmla="*/ 26670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6750" h="751522">
                <a:moveTo>
                  <a:pt x="570548" y="361950"/>
                </a:moveTo>
                <a:cubicBezTo>
                  <a:pt x="537210" y="396240"/>
                  <a:pt x="505778" y="418148"/>
                  <a:pt x="437198" y="425768"/>
                </a:cubicBezTo>
                <a:cubicBezTo>
                  <a:pt x="455295" y="407670"/>
                  <a:pt x="476250" y="389573"/>
                  <a:pt x="494348" y="367665"/>
                </a:cubicBezTo>
                <a:cubicBezTo>
                  <a:pt x="501967" y="359093"/>
                  <a:pt x="516255" y="340043"/>
                  <a:pt x="516255" y="339090"/>
                </a:cubicBezTo>
                <a:cubicBezTo>
                  <a:pt x="532448" y="312420"/>
                  <a:pt x="541973" y="281940"/>
                  <a:pt x="541973" y="248602"/>
                </a:cubicBezTo>
                <a:lnTo>
                  <a:pt x="541973" y="124778"/>
                </a:lnTo>
                <a:lnTo>
                  <a:pt x="608648" y="124778"/>
                </a:lnTo>
                <a:lnTo>
                  <a:pt x="608648" y="269558"/>
                </a:lnTo>
                <a:cubicBezTo>
                  <a:pt x="609600" y="271463"/>
                  <a:pt x="611505" y="319088"/>
                  <a:pt x="570548" y="361950"/>
                </a:cubicBezTo>
                <a:close/>
                <a:moveTo>
                  <a:pt x="97155" y="361950"/>
                </a:moveTo>
                <a:cubicBezTo>
                  <a:pt x="55245" y="319088"/>
                  <a:pt x="57150" y="271463"/>
                  <a:pt x="57150" y="269558"/>
                </a:cubicBezTo>
                <a:lnTo>
                  <a:pt x="57150" y="123825"/>
                </a:lnTo>
                <a:lnTo>
                  <a:pt x="123825" y="123825"/>
                </a:lnTo>
                <a:lnTo>
                  <a:pt x="123825" y="247650"/>
                </a:lnTo>
                <a:cubicBezTo>
                  <a:pt x="123825" y="280988"/>
                  <a:pt x="133350" y="311468"/>
                  <a:pt x="149543" y="338138"/>
                </a:cubicBezTo>
                <a:cubicBezTo>
                  <a:pt x="149543" y="339090"/>
                  <a:pt x="163830" y="359093"/>
                  <a:pt x="171450" y="366713"/>
                </a:cubicBezTo>
                <a:cubicBezTo>
                  <a:pt x="190500" y="388620"/>
                  <a:pt x="210502" y="406718"/>
                  <a:pt x="228600" y="424815"/>
                </a:cubicBezTo>
                <a:cubicBezTo>
                  <a:pt x="161925" y="417195"/>
                  <a:pt x="129540" y="395288"/>
                  <a:pt x="97155" y="361950"/>
                </a:cubicBezTo>
                <a:close/>
                <a:moveTo>
                  <a:pt x="666750" y="266700"/>
                </a:moveTo>
                <a:lnTo>
                  <a:pt x="666750" y="66675"/>
                </a:lnTo>
                <a:lnTo>
                  <a:pt x="542925" y="66675"/>
                </a:lnTo>
                <a:lnTo>
                  <a:pt x="542925" y="0"/>
                </a:lnTo>
                <a:lnTo>
                  <a:pt x="333375" y="0"/>
                </a:lnTo>
                <a:lnTo>
                  <a:pt x="123825" y="0"/>
                </a:lnTo>
                <a:lnTo>
                  <a:pt x="123825" y="66675"/>
                </a:lnTo>
                <a:lnTo>
                  <a:pt x="0" y="66675"/>
                </a:lnTo>
                <a:lnTo>
                  <a:pt x="0" y="265748"/>
                </a:lnTo>
                <a:cubicBezTo>
                  <a:pt x="0" y="275273"/>
                  <a:pt x="0" y="340995"/>
                  <a:pt x="54293" y="399098"/>
                </a:cubicBezTo>
                <a:cubicBezTo>
                  <a:pt x="106680" y="454343"/>
                  <a:pt x="170498" y="482918"/>
                  <a:pt x="281940" y="484823"/>
                </a:cubicBezTo>
                <a:cubicBezTo>
                  <a:pt x="290513" y="499110"/>
                  <a:pt x="295275" y="515303"/>
                  <a:pt x="295275" y="532448"/>
                </a:cubicBezTo>
                <a:lnTo>
                  <a:pt x="295275" y="656273"/>
                </a:lnTo>
                <a:lnTo>
                  <a:pt x="247650" y="656273"/>
                </a:lnTo>
                <a:cubicBezTo>
                  <a:pt x="226695" y="656273"/>
                  <a:pt x="209550" y="673418"/>
                  <a:pt x="209550" y="694373"/>
                </a:cubicBezTo>
                <a:lnTo>
                  <a:pt x="161925" y="694373"/>
                </a:lnTo>
                <a:cubicBezTo>
                  <a:pt x="140970" y="694373"/>
                  <a:pt x="123825" y="711518"/>
                  <a:pt x="123825" y="732473"/>
                </a:cubicBezTo>
                <a:lnTo>
                  <a:pt x="123825" y="751523"/>
                </a:lnTo>
                <a:lnTo>
                  <a:pt x="542925" y="751523"/>
                </a:lnTo>
                <a:lnTo>
                  <a:pt x="542925" y="732473"/>
                </a:lnTo>
                <a:cubicBezTo>
                  <a:pt x="542925" y="711518"/>
                  <a:pt x="525780" y="694373"/>
                  <a:pt x="504825" y="694373"/>
                </a:cubicBezTo>
                <a:lnTo>
                  <a:pt x="457200" y="694373"/>
                </a:lnTo>
                <a:cubicBezTo>
                  <a:pt x="457200" y="673418"/>
                  <a:pt x="440055" y="656273"/>
                  <a:pt x="419100" y="656273"/>
                </a:cubicBezTo>
                <a:lnTo>
                  <a:pt x="371475" y="656273"/>
                </a:lnTo>
                <a:lnTo>
                  <a:pt x="371475" y="533400"/>
                </a:lnTo>
                <a:cubicBezTo>
                  <a:pt x="371475" y="516255"/>
                  <a:pt x="376238" y="500063"/>
                  <a:pt x="384810" y="485775"/>
                </a:cubicBezTo>
                <a:cubicBezTo>
                  <a:pt x="496253" y="483870"/>
                  <a:pt x="560070" y="454343"/>
                  <a:pt x="612458" y="400050"/>
                </a:cubicBezTo>
                <a:cubicBezTo>
                  <a:pt x="666750" y="342900"/>
                  <a:pt x="666750" y="276225"/>
                  <a:pt x="666750" y="2667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37CF32D-9753-3732-544D-38CF3B97D95C}"/>
              </a:ext>
            </a:extLst>
          </p:cNvPr>
          <p:cNvGrpSpPr/>
          <p:nvPr/>
        </p:nvGrpSpPr>
        <p:grpSpPr>
          <a:xfrm>
            <a:off x="5302641" y="4091872"/>
            <a:ext cx="1567982" cy="1372877"/>
            <a:chOff x="2857503" y="3700575"/>
            <a:chExt cx="2656140" cy="233736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5A250092-2461-66E4-9D25-E1BD510481AB}"/>
                </a:ext>
              </a:extLst>
            </p:cNvPr>
            <p:cNvSpPr/>
            <p:nvPr/>
          </p:nvSpPr>
          <p:spPr>
            <a:xfrm rot="5400000" flipH="1" flipV="1">
              <a:off x="2563596" y="4415965"/>
              <a:ext cx="1915884" cy="1328069"/>
            </a:xfrm>
            <a:prstGeom prst="parallelogram">
              <a:avLst>
                <a:gd name="adj" fmla="val 31901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2BE184B9-C1C1-59D5-659A-A98A5B76A347}"/>
                </a:ext>
              </a:extLst>
            </p:cNvPr>
            <p:cNvSpPr/>
            <p:nvPr/>
          </p:nvSpPr>
          <p:spPr>
            <a:xfrm rot="16200000" flipV="1">
              <a:off x="3891666" y="4415965"/>
              <a:ext cx="1915884" cy="1328069"/>
            </a:xfrm>
            <a:prstGeom prst="parallelogram">
              <a:avLst>
                <a:gd name="adj" fmla="val 31901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 35">
              <a:extLst>
                <a:ext uri="{FF2B5EF4-FFF2-40B4-BE49-F238E27FC236}">
                  <a16:creationId xmlns:a16="http://schemas.microsoft.com/office/drawing/2014/main" id="{2B7E9E3B-8E2B-CC84-B1CA-6F8F159D1F1D}"/>
                </a:ext>
              </a:extLst>
            </p:cNvPr>
            <p:cNvSpPr/>
            <p:nvPr/>
          </p:nvSpPr>
          <p:spPr>
            <a:xfrm>
              <a:off x="2857503" y="3700575"/>
              <a:ext cx="2656140" cy="852488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6140" h="852488">
                  <a:moveTo>
                    <a:pt x="1328070" y="0"/>
                  </a:moveTo>
                  <a:lnTo>
                    <a:pt x="2656140" y="426244"/>
                  </a:lnTo>
                  <a:lnTo>
                    <a:pt x="1328070" y="852488"/>
                  </a:lnTo>
                  <a:lnTo>
                    <a:pt x="0" y="42624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Group 41">
            <a:extLst>
              <a:ext uri="{FF2B5EF4-FFF2-40B4-BE49-F238E27FC236}">
                <a16:creationId xmlns:a16="http://schemas.microsoft.com/office/drawing/2014/main" id="{75637724-4E43-66DE-4CDE-EB4D84BE482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281207" y="4655485"/>
            <a:ext cx="394842" cy="475007"/>
            <a:chOff x="3783" y="2089"/>
            <a:chExt cx="116" cy="142"/>
          </a:xfrm>
          <a:solidFill>
            <a:schemeClr val="bg1"/>
          </a:solidFill>
          <a:effectLst/>
          <a:scene3d>
            <a:camera prst="orthographicFront">
              <a:rot lat="20238001" lon="2190000" rev="60000"/>
            </a:camera>
            <a:lightRig rig="threePt" dir="t"/>
          </a:scene3d>
        </p:grpSpPr>
        <p:sp>
          <p:nvSpPr>
            <p:cNvPr id="9" name="Freeform 42">
              <a:extLst>
                <a:ext uri="{FF2B5EF4-FFF2-40B4-BE49-F238E27FC236}">
                  <a16:creationId xmlns:a16="http://schemas.microsoft.com/office/drawing/2014/main" id="{1170B243-E56A-9145-8FC0-61CED99D1CB0}"/>
                </a:ext>
              </a:extLst>
            </p:cNvPr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43">
              <a:extLst>
                <a:ext uri="{FF2B5EF4-FFF2-40B4-BE49-F238E27FC236}">
                  <a16:creationId xmlns:a16="http://schemas.microsoft.com/office/drawing/2014/main" id="{FED290A0-D358-C8DD-7FA1-51233ABD0CB5}"/>
                </a:ext>
              </a:extLst>
            </p:cNvPr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44">
              <a:extLst>
                <a:ext uri="{FF2B5EF4-FFF2-40B4-BE49-F238E27FC236}">
                  <a16:creationId xmlns:a16="http://schemas.microsoft.com/office/drawing/2014/main" id="{379C1D37-CB44-4A9D-3BAB-513A28585E09}"/>
                </a:ext>
              </a:extLst>
            </p:cNvPr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45">
              <a:extLst>
                <a:ext uri="{FF2B5EF4-FFF2-40B4-BE49-F238E27FC236}">
                  <a16:creationId xmlns:a16="http://schemas.microsoft.com/office/drawing/2014/main" id="{31236C9B-51AF-174A-4E7A-281DB604286C}"/>
                </a:ext>
              </a:extLst>
            </p:cNvPr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46">
              <a:extLst>
                <a:ext uri="{FF2B5EF4-FFF2-40B4-BE49-F238E27FC236}">
                  <a16:creationId xmlns:a16="http://schemas.microsoft.com/office/drawing/2014/main" id="{8E72AFA1-FDC9-AAE1-2E1B-9EBF1FC4D816}"/>
                </a:ext>
              </a:extLst>
            </p:cNvPr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47">
              <a:extLst>
                <a:ext uri="{FF2B5EF4-FFF2-40B4-BE49-F238E27FC236}">
                  <a16:creationId xmlns:a16="http://schemas.microsoft.com/office/drawing/2014/main" id="{9D9DDA9B-1C0C-F423-DC79-FBD9106948DA}"/>
                </a:ext>
              </a:extLst>
            </p:cNvPr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48">
              <a:extLst>
                <a:ext uri="{FF2B5EF4-FFF2-40B4-BE49-F238E27FC236}">
                  <a16:creationId xmlns:a16="http://schemas.microsoft.com/office/drawing/2014/main" id="{08E56CE4-D17E-ECD4-11CD-49193A16FA4F}"/>
                </a:ext>
              </a:extLst>
            </p:cNvPr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49">
              <a:extLst>
                <a:ext uri="{FF2B5EF4-FFF2-40B4-BE49-F238E27FC236}">
                  <a16:creationId xmlns:a16="http://schemas.microsoft.com/office/drawing/2014/main" id="{B4B5C0A8-3EC1-9920-DB1D-3A1DF53AA8A9}"/>
                </a:ext>
              </a:extLst>
            </p:cNvPr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05F5561B-3D38-BFE9-EF69-6E352223B115}"/>
              </a:ext>
            </a:extLst>
          </p:cNvPr>
          <p:cNvSpPr txBox="1"/>
          <p:nvPr/>
        </p:nvSpPr>
        <p:spPr>
          <a:xfrm>
            <a:off x="5374541" y="4603847"/>
            <a:ext cx="620036" cy="561692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20428945" lon="19984105" rev="21487365"/>
            </a:camera>
            <a:lightRig rig="threePt" dir="t"/>
          </a:scene3d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750ECC2-FF6B-33B2-E3B3-5ADB9E5C197C}"/>
              </a:ext>
            </a:extLst>
          </p:cNvPr>
          <p:cNvGrpSpPr/>
          <p:nvPr/>
        </p:nvGrpSpPr>
        <p:grpSpPr>
          <a:xfrm>
            <a:off x="4518652" y="2970288"/>
            <a:ext cx="1567982" cy="1372878"/>
            <a:chOff x="2857503" y="3700575"/>
            <a:chExt cx="2656140" cy="233736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7006D0E0-F4A4-986D-C065-4F2265520533}"/>
                </a:ext>
              </a:extLst>
            </p:cNvPr>
            <p:cNvSpPr/>
            <p:nvPr/>
          </p:nvSpPr>
          <p:spPr>
            <a:xfrm rot="5400000" flipH="1" flipV="1">
              <a:off x="2563596" y="4415965"/>
              <a:ext cx="1915884" cy="1328069"/>
            </a:xfrm>
            <a:prstGeom prst="parallelogram">
              <a:avLst>
                <a:gd name="adj" fmla="val 31901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997FDFC6-AF83-BCE5-A35D-09D7A289ED75}"/>
                </a:ext>
              </a:extLst>
            </p:cNvPr>
            <p:cNvSpPr/>
            <p:nvPr/>
          </p:nvSpPr>
          <p:spPr>
            <a:xfrm rot="16200000" flipV="1">
              <a:off x="3891666" y="4415965"/>
              <a:ext cx="1915884" cy="1328069"/>
            </a:xfrm>
            <a:prstGeom prst="parallelogram">
              <a:avLst>
                <a:gd name="adj" fmla="val 31901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 20">
              <a:extLst>
                <a:ext uri="{FF2B5EF4-FFF2-40B4-BE49-F238E27FC236}">
                  <a16:creationId xmlns:a16="http://schemas.microsoft.com/office/drawing/2014/main" id="{A346C0D2-AC8C-2E27-CAC4-E6E7CFA1E5E9}"/>
                </a:ext>
              </a:extLst>
            </p:cNvPr>
            <p:cNvSpPr/>
            <p:nvPr/>
          </p:nvSpPr>
          <p:spPr>
            <a:xfrm>
              <a:off x="2857503" y="3700575"/>
              <a:ext cx="2656140" cy="852488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6140" h="852488">
                  <a:moveTo>
                    <a:pt x="1328070" y="0"/>
                  </a:moveTo>
                  <a:lnTo>
                    <a:pt x="2656140" y="426244"/>
                  </a:lnTo>
                  <a:lnTo>
                    <a:pt x="1328070" y="852488"/>
                  </a:lnTo>
                  <a:lnTo>
                    <a:pt x="0" y="42624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任意多边形 29">
            <a:extLst>
              <a:ext uri="{FF2B5EF4-FFF2-40B4-BE49-F238E27FC236}">
                <a16:creationId xmlns:a16="http://schemas.microsoft.com/office/drawing/2014/main" id="{2F080B2D-1830-6C03-EB0F-C9C16442B2EC}"/>
              </a:ext>
            </a:extLst>
          </p:cNvPr>
          <p:cNvSpPr/>
          <p:nvPr/>
        </p:nvSpPr>
        <p:spPr>
          <a:xfrm>
            <a:off x="4522251" y="2970343"/>
            <a:ext cx="783989" cy="500718"/>
          </a:xfrm>
          <a:custGeom>
            <a:avLst/>
            <a:gdLst>
              <a:gd name="connsiteX0" fmla="*/ 1328070 w 2656140"/>
              <a:gd name="connsiteY0" fmla="*/ 0 h 852488"/>
              <a:gd name="connsiteX1" fmla="*/ 2656140 w 2656140"/>
              <a:gd name="connsiteY1" fmla="*/ 426244 h 852488"/>
              <a:gd name="connsiteX2" fmla="*/ 1328070 w 2656140"/>
              <a:gd name="connsiteY2" fmla="*/ 852488 h 852488"/>
              <a:gd name="connsiteX3" fmla="*/ 0 w 2656140"/>
              <a:gd name="connsiteY3" fmla="*/ 426244 h 852488"/>
              <a:gd name="connsiteX0-1" fmla="*/ 1328070 w 1328070"/>
              <a:gd name="connsiteY0-2" fmla="*/ 0 h 852488"/>
              <a:gd name="connsiteX1-3" fmla="*/ 1328070 w 1328070"/>
              <a:gd name="connsiteY1-4" fmla="*/ 852488 h 852488"/>
              <a:gd name="connsiteX2-5" fmla="*/ 0 w 1328070"/>
              <a:gd name="connsiteY2-6" fmla="*/ 426244 h 852488"/>
              <a:gd name="connsiteX3-7" fmla="*/ 1328070 w 1328070"/>
              <a:gd name="connsiteY3-8" fmla="*/ 0 h 852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28070" h="852488">
                <a:moveTo>
                  <a:pt x="1328070" y="0"/>
                </a:moveTo>
                <a:lnTo>
                  <a:pt x="1328070" y="852488"/>
                </a:lnTo>
                <a:lnTo>
                  <a:pt x="0" y="426244"/>
                </a:lnTo>
                <a:lnTo>
                  <a:pt x="132807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Group 52">
            <a:extLst>
              <a:ext uri="{FF2B5EF4-FFF2-40B4-BE49-F238E27FC236}">
                <a16:creationId xmlns:a16="http://schemas.microsoft.com/office/drawing/2014/main" id="{93B56A47-510B-54C1-FBC1-894FDB40BCF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465443" y="3554289"/>
            <a:ext cx="474753" cy="470662"/>
            <a:chOff x="3783" y="2102"/>
            <a:chExt cx="116" cy="115"/>
          </a:xfrm>
          <a:solidFill>
            <a:schemeClr val="bg1"/>
          </a:solidFill>
          <a:effectLst/>
          <a:scene3d>
            <a:camera prst="orthographicFront">
              <a:rot lat="20235381" lon="2192695" rev="60000"/>
            </a:camera>
            <a:lightRig rig="threePt" dir="t"/>
          </a:scene3d>
        </p:grpSpPr>
        <p:sp>
          <p:nvSpPr>
            <p:cNvPr id="27" name="Freeform 53">
              <a:extLst>
                <a:ext uri="{FF2B5EF4-FFF2-40B4-BE49-F238E27FC236}">
                  <a16:creationId xmlns:a16="http://schemas.microsoft.com/office/drawing/2014/main" id="{4D30B52B-D2FE-9F2F-C773-0EA47ACD96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54">
              <a:extLst>
                <a:ext uri="{FF2B5EF4-FFF2-40B4-BE49-F238E27FC236}">
                  <a16:creationId xmlns:a16="http://schemas.microsoft.com/office/drawing/2014/main" id="{EC76EF68-ACF0-C30E-2318-B3894C0400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55">
              <a:extLst>
                <a:ext uri="{FF2B5EF4-FFF2-40B4-BE49-F238E27FC236}">
                  <a16:creationId xmlns:a16="http://schemas.microsoft.com/office/drawing/2014/main" id="{5EAD5D6F-EE35-FF2A-0EC9-F17DD2742347}"/>
                </a:ext>
              </a:extLst>
            </p:cNvPr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56">
              <a:extLst>
                <a:ext uri="{FF2B5EF4-FFF2-40B4-BE49-F238E27FC236}">
                  <a16:creationId xmlns:a16="http://schemas.microsoft.com/office/drawing/2014/main" id="{988D8230-06B0-2113-EF6A-7A3BDB63AEAC}"/>
                </a:ext>
              </a:extLst>
            </p:cNvPr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57">
              <a:extLst>
                <a:ext uri="{FF2B5EF4-FFF2-40B4-BE49-F238E27FC236}">
                  <a16:creationId xmlns:a16="http://schemas.microsoft.com/office/drawing/2014/main" id="{543D98A3-B9D2-8BBB-7572-4FC1728EFA52}"/>
                </a:ext>
              </a:extLst>
            </p:cNvPr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58">
              <a:extLst>
                <a:ext uri="{FF2B5EF4-FFF2-40B4-BE49-F238E27FC236}">
                  <a16:creationId xmlns:a16="http://schemas.microsoft.com/office/drawing/2014/main" id="{6DB6EBBF-2085-0123-7641-786181E7A704}"/>
                </a:ext>
              </a:extLst>
            </p:cNvPr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59">
              <a:extLst>
                <a:ext uri="{FF2B5EF4-FFF2-40B4-BE49-F238E27FC236}">
                  <a16:creationId xmlns:a16="http://schemas.microsoft.com/office/drawing/2014/main" id="{10168334-DE55-708E-C323-EE76697D353A}"/>
                </a:ext>
              </a:extLst>
            </p:cNvPr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5326545D-BDD6-6BDB-2395-E6B9B8B13A9E}"/>
              </a:ext>
            </a:extLst>
          </p:cNvPr>
          <p:cNvSpPr txBox="1"/>
          <p:nvPr/>
        </p:nvSpPr>
        <p:spPr>
          <a:xfrm>
            <a:off x="4610756" y="3493512"/>
            <a:ext cx="620036" cy="561692"/>
          </a:xfrm>
          <a:prstGeom prst="rect">
            <a:avLst/>
          </a:prstGeom>
          <a:noFill/>
          <a:scene3d>
            <a:camera prst="orthographicFront">
              <a:rot lat="20428945" lon="19984105" rev="21487365"/>
            </a:camera>
            <a:lightRig rig="threePt" dir="t"/>
          </a:scene3d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F40C77A-7835-F621-E70B-0FFA978F91E2}"/>
              </a:ext>
            </a:extLst>
          </p:cNvPr>
          <p:cNvGrpSpPr/>
          <p:nvPr/>
        </p:nvGrpSpPr>
        <p:grpSpPr>
          <a:xfrm>
            <a:off x="5305004" y="1853923"/>
            <a:ext cx="1567982" cy="1372878"/>
            <a:chOff x="2857503" y="3700575"/>
            <a:chExt cx="2656140" cy="233736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24381E58-B4DB-1F3D-421D-37893F1479A6}"/>
                </a:ext>
              </a:extLst>
            </p:cNvPr>
            <p:cNvSpPr/>
            <p:nvPr/>
          </p:nvSpPr>
          <p:spPr>
            <a:xfrm rot="5400000" flipH="1" flipV="1">
              <a:off x="2563596" y="4415965"/>
              <a:ext cx="1915884" cy="1328069"/>
            </a:xfrm>
            <a:prstGeom prst="parallelogram">
              <a:avLst>
                <a:gd name="adj" fmla="val 31901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平行四边形 47">
              <a:extLst>
                <a:ext uri="{FF2B5EF4-FFF2-40B4-BE49-F238E27FC236}">
                  <a16:creationId xmlns:a16="http://schemas.microsoft.com/office/drawing/2014/main" id="{37C627E9-63CC-F03A-2FC9-0E18723AE847}"/>
                </a:ext>
              </a:extLst>
            </p:cNvPr>
            <p:cNvSpPr/>
            <p:nvPr/>
          </p:nvSpPr>
          <p:spPr>
            <a:xfrm rot="16200000" flipV="1">
              <a:off x="3891666" y="4415965"/>
              <a:ext cx="1915884" cy="1328069"/>
            </a:xfrm>
            <a:prstGeom prst="parallelogram">
              <a:avLst>
                <a:gd name="adj" fmla="val 31901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 28">
              <a:extLst>
                <a:ext uri="{FF2B5EF4-FFF2-40B4-BE49-F238E27FC236}">
                  <a16:creationId xmlns:a16="http://schemas.microsoft.com/office/drawing/2014/main" id="{CE382F85-C738-D88B-5BD2-3F0DB13890B7}"/>
                </a:ext>
              </a:extLst>
            </p:cNvPr>
            <p:cNvSpPr/>
            <p:nvPr/>
          </p:nvSpPr>
          <p:spPr>
            <a:xfrm>
              <a:off x="2857503" y="3700575"/>
              <a:ext cx="2656140" cy="852488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6140" h="852488">
                  <a:moveTo>
                    <a:pt x="1328070" y="0"/>
                  </a:moveTo>
                  <a:lnTo>
                    <a:pt x="2656140" y="426244"/>
                  </a:lnTo>
                  <a:lnTo>
                    <a:pt x="1328070" y="852488"/>
                  </a:lnTo>
                  <a:lnTo>
                    <a:pt x="0" y="42624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任意多边形 30">
            <a:extLst>
              <a:ext uri="{FF2B5EF4-FFF2-40B4-BE49-F238E27FC236}">
                <a16:creationId xmlns:a16="http://schemas.microsoft.com/office/drawing/2014/main" id="{2D3D0874-9D6D-68FE-C1BC-244C1317061D}"/>
              </a:ext>
            </a:extLst>
          </p:cNvPr>
          <p:cNvSpPr/>
          <p:nvPr/>
        </p:nvSpPr>
        <p:spPr>
          <a:xfrm>
            <a:off x="5310373" y="1854685"/>
            <a:ext cx="783991" cy="500718"/>
          </a:xfrm>
          <a:custGeom>
            <a:avLst/>
            <a:gdLst>
              <a:gd name="connsiteX0" fmla="*/ 1328070 w 2656140"/>
              <a:gd name="connsiteY0" fmla="*/ 0 h 852488"/>
              <a:gd name="connsiteX1" fmla="*/ 2656140 w 2656140"/>
              <a:gd name="connsiteY1" fmla="*/ 426244 h 852488"/>
              <a:gd name="connsiteX2" fmla="*/ 1328070 w 2656140"/>
              <a:gd name="connsiteY2" fmla="*/ 852488 h 852488"/>
              <a:gd name="connsiteX3" fmla="*/ 0 w 2656140"/>
              <a:gd name="connsiteY3" fmla="*/ 426244 h 852488"/>
              <a:gd name="connsiteX0-1" fmla="*/ 1328070 w 1328070"/>
              <a:gd name="connsiteY0-2" fmla="*/ 0 h 852488"/>
              <a:gd name="connsiteX1-3" fmla="*/ 1328070 w 1328070"/>
              <a:gd name="connsiteY1-4" fmla="*/ 852488 h 852488"/>
              <a:gd name="connsiteX2-5" fmla="*/ 0 w 1328070"/>
              <a:gd name="connsiteY2-6" fmla="*/ 426244 h 852488"/>
              <a:gd name="connsiteX3-7" fmla="*/ 1328070 w 1328070"/>
              <a:gd name="connsiteY3-8" fmla="*/ 0 h 852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28070" h="852488">
                <a:moveTo>
                  <a:pt x="1328070" y="0"/>
                </a:moveTo>
                <a:lnTo>
                  <a:pt x="1328070" y="852488"/>
                </a:lnTo>
                <a:lnTo>
                  <a:pt x="0" y="426244"/>
                </a:lnTo>
                <a:lnTo>
                  <a:pt x="132807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平行四边形 75">
            <a:extLst>
              <a:ext uri="{FF2B5EF4-FFF2-40B4-BE49-F238E27FC236}">
                <a16:creationId xmlns:a16="http://schemas.microsoft.com/office/drawing/2014/main" id="{E74D9293-4728-A46B-5E49-E8AEED1192FB}"/>
              </a:ext>
            </a:extLst>
          </p:cNvPr>
          <p:cNvSpPr/>
          <p:nvPr/>
        </p:nvSpPr>
        <p:spPr>
          <a:xfrm rot="5400000" flipH="1" flipV="1">
            <a:off x="5434650" y="2585982"/>
            <a:ext cx="505577" cy="783990"/>
          </a:xfrm>
          <a:custGeom>
            <a:avLst/>
            <a:gdLst>
              <a:gd name="connsiteX0" fmla="*/ 0 w 1198571"/>
              <a:gd name="connsiteY0" fmla="*/ 835027 h 835027"/>
              <a:gd name="connsiteX1" fmla="*/ 266382 w 1198571"/>
              <a:gd name="connsiteY1" fmla="*/ 0 h 835027"/>
              <a:gd name="connsiteX2" fmla="*/ 1198571 w 1198571"/>
              <a:gd name="connsiteY2" fmla="*/ 0 h 835027"/>
              <a:gd name="connsiteX3" fmla="*/ 932189 w 1198571"/>
              <a:gd name="connsiteY3" fmla="*/ 835027 h 835027"/>
              <a:gd name="connsiteX4" fmla="*/ 0 w 1198571"/>
              <a:gd name="connsiteY4" fmla="*/ 835027 h 835027"/>
              <a:gd name="connsiteX0-1" fmla="*/ 0 w 932189"/>
              <a:gd name="connsiteY0-2" fmla="*/ 835027 h 835027"/>
              <a:gd name="connsiteX1-3" fmla="*/ 266382 w 932189"/>
              <a:gd name="connsiteY1-4" fmla="*/ 0 h 835027"/>
              <a:gd name="connsiteX2-5" fmla="*/ 932189 w 932189"/>
              <a:gd name="connsiteY2-6" fmla="*/ 835027 h 835027"/>
              <a:gd name="connsiteX3-7" fmla="*/ 0 w 932189"/>
              <a:gd name="connsiteY3-8" fmla="*/ 835027 h 835027"/>
              <a:gd name="connsiteX0-9" fmla="*/ 0 w 538489"/>
              <a:gd name="connsiteY0-10" fmla="*/ 835027 h 835027"/>
              <a:gd name="connsiteX1-11" fmla="*/ 266382 w 538489"/>
              <a:gd name="connsiteY1-12" fmla="*/ 0 h 835027"/>
              <a:gd name="connsiteX2-13" fmla="*/ 538489 w 538489"/>
              <a:gd name="connsiteY2-14" fmla="*/ 828677 h 835027"/>
              <a:gd name="connsiteX3-15" fmla="*/ 0 w 538489"/>
              <a:gd name="connsiteY3-16" fmla="*/ 835027 h 8350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38489" h="835027">
                <a:moveTo>
                  <a:pt x="0" y="835027"/>
                </a:moveTo>
                <a:lnTo>
                  <a:pt x="266382" y="0"/>
                </a:lnTo>
                <a:lnTo>
                  <a:pt x="538489" y="828677"/>
                </a:lnTo>
                <a:lnTo>
                  <a:pt x="0" y="83502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2" name="Group 62">
            <a:extLst>
              <a:ext uri="{FF2B5EF4-FFF2-40B4-BE49-F238E27FC236}">
                <a16:creationId xmlns:a16="http://schemas.microsoft.com/office/drawing/2014/main" id="{6C079AF9-9D16-33F0-9342-9D6539C07B7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219885" y="2524257"/>
            <a:ext cx="510823" cy="407867"/>
            <a:chOff x="3775" y="2110"/>
            <a:chExt cx="129" cy="103"/>
          </a:xfrm>
          <a:solidFill>
            <a:schemeClr val="bg1"/>
          </a:solidFill>
          <a:effectLst/>
          <a:scene3d>
            <a:camera prst="orthographicFront">
              <a:rot lat="20238000" lon="2190000" rev="60000"/>
            </a:camera>
            <a:lightRig rig="threePt" dir="t"/>
          </a:scene3d>
        </p:grpSpPr>
        <p:sp>
          <p:nvSpPr>
            <p:cNvPr id="44" name="Freeform 63">
              <a:extLst>
                <a:ext uri="{FF2B5EF4-FFF2-40B4-BE49-F238E27FC236}">
                  <a16:creationId xmlns:a16="http://schemas.microsoft.com/office/drawing/2014/main" id="{15327136-F33D-A0BD-CFBA-4F866AE23E15}"/>
                </a:ext>
              </a:extLst>
            </p:cNvPr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64">
              <a:extLst>
                <a:ext uri="{FF2B5EF4-FFF2-40B4-BE49-F238E27FC236}">
                  <a16:creationId xmlns:a16="http://schemas.microsoft.com/office/drawing/2014/main" id="{45A749BD-37A2-BFFC-E712-DA6D806A7788}"/>
                </a:ext>
              </a:extLst>
            </p:cNvPr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65">
              <a:extLst>
                <a:ext uri="{FF2B5EF4-FFF2-40B4-BE49-F238E27FC236}">
                  <a16:creationId xmlns:a16="http://schemas.microsoft.com/office/drawing/2014/main" id="{2389017B-0954-CCB3-B35E-3652E2ECB9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EE070F8B-F850-765A-7C18-7A2E386EB8A0}"/>
              </a:ext>
            </a:extLst>
          </p:cNvPr>
          <p:cNvSpPr txBox="1"/>
          <p:nvPr/>
        </p:nvSpPr>
        <p:spPr>
          <a:xfrm>
            <a:off x="5301811" y="2362024"/>
            <a:ext cx="778802" cy="561692"/>
          </a:xfrm>
          <a:prstGeom prst="rect">
            <a:avLst/>
          </a:prstGeom>
          <a:noFill/>
          <a:scene3d>
            <a:camera prst="orthographicFront">
              <a:rot lat="20428945" lon="19984105" rev="21487365"/>
            </a:camera>
            <a:lightRig rig="threePt" dir="t"/>
          </a:scene3d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04BBC56-2642-B521-70ED-8B2D50452373}"/>
              </a:ext>
            </a:extLst>
          </p:cNvPr>
          <p:cNvGrpSpPr/>
          <p:nvPr/>
        </p:nvGrpSpPr>
        <p:grpSpPr>
          <a:xfrm>
            <a:off x="7068242" y="2117816"/>
            <a:ext cx="2715697" cy="791122"/>
            <a:chOff x="-94765" y="1931934"/>
            <a:chExt cx="2715697" cy="7911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A933B1E-429C-E65D-2436-F428B4759742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50279C1-7DB3-C44E-77D6-0B919E50755D}"/>
                </a:ext>
              </a:extLst>
            </p:cNvPr>
            <p:cNvSpPr txBox="1"/>
            <p:nvPr/>
          </p:nvSpPr>
          <p:spPr>
            <a:xfrm>
              <a:off x="-94764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90AC375-CD16-4675-4CA6-97B5F9F2A195}"/>
              </a:ext>
            </a:extLst>
          </p:cNvPr>
          <p:cNvGrpSpPr/>
          <p:nvPr/>
        </p:nvGrpSpPr>
        <p:grpSpPr>
          <a:xfrm>
            <a:off x="1692270" y="3252860"/>
            <a:ext cx="2715697" cy="791122"/>
            <a:chOff x="-94765" y="1931934"/>
            <a:chExt cx="2715697" cy="7911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45111F4-0DF5-5B74-DEDE-C112CF8DE861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23A4C65-615F-1866-AA47-F518E55E9919}"/>
                </a:ext>
              </a:extLst>
            </p:cNvPr>
            <p:cNvSpPr txBox="1"/>
            <p:nvPr/>
          </p:nvSpPr>
          <p:spPr>
            <a:xfrm>
              <a:off x="848665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724DC3D-8014-8DC0-D1CB-BC4C08E541B7}"/>
              </a:ext>
            </a:extLst>
          </p:cNvPr>
          <p:cNvGrpSpPr/>
          <p:nvPr/>
        </p:nvGrpSpPr>
        <p:grpSpPr>
          <a:xfrm>
            <a:off x="7068242" y="4352099"/>
            <a:ext cx="2715697" cy="791122"/>
            <a:chOff x="-94765" y="1931934"/>
            <a:chExt cx="2715697" cy="7911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C39B6E7-235F-21C3-68EE-0F6DA8EA901D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EE714AC-DBE1-5169-70E6-C95FCF78FB16}"/>
                </a:ext>
              </a:extLst>
            </p:cNvPr>
            <p:cNvSpPr txBox="1"/>
            <p:nvPr/>
          </p:nvSpPr>
          <p:spPr>
            <a:xfrm>
              <a:off x="-94764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701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7DA5B42A-F0E7-FA87-0F2D-F73302461403}"/>
              </a:ext>
            </a:extLst>
          </p:cNvPr>
          <p:cNvGrpSpPr/>
          <p:nvPr/>
        </p:nvGrpSpPr>
        <p:grpSpPr>
          <a:xfrm>
            <a:off x="1400628" y="1075041"/>
            <a:ext cx="9390743" cy="4378384"/>
            <a:chOff x="1400628" y="1075041"/>
            <a:chExt cx="9390743" cy="4378384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C5234812-82C3-F901-F8C2-CFE17F083F02}"/>
                </a:ext>
              </a:extLst>
            </p:cNvPr>
            <p:cNvSpPr/>
            <p:nvPr/>
          </p:nvSpPr>
          <p:spPr>
            <a:xfrm>
              <a:off x="1400628" y="3901500"/>
              <a:ext cx="9390742" cy="1551925"/>
            </a:xfrm>
            <a:prstGeom prst="roundRect">
              <a:avLst>
                <a:gd name="adj" fmla="val 12969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9BFCF6A5-DFB2-37BB-4C6A-CDBE8DD8009B}"/>
                </a:ext>
              </a:extLst>
            </p:cNvPr>
            <p:cNvSpPr/>
            <p:nvPr/>
          </p:nvSpPr>
          <p:spPr>
            <a:xfrm>
              <a:off x="1400628" y="1075041"/>
              <a:ext cx="9390742" cy="711026"/>
            </a:xfrm>
            <a:prstGeom prst="roundRect">
              <a:avLst>
                <a:gd name="adj" fmla="val 13563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DA94B12-FC21-10CF-991C-7D14CA79467E}"/>
                </a:ext>
              </a:extLst>
            </p:cNvPr>
            <p:cNvSpPr/>
            <p:nvPr/>
          </p:nvSpPr>
          <p:spPr>
            <a:xfrm>
              <a:off x="1400629" y="1241883"/>
              <a:ext cx="9390742" cy="313621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40540F85-4B06-E3EA-D40F-BAEAB2952EF0}"/>
              </a:ext>
            </a:extLst>
          </p:cNvPr>
          <p:cNvSpPr/>
          <p:nvPr/>
        </p:nvSpPr>
        <p:spPr>
          <a:xfrm>
            <a:off x="6532614" y="1713584"/>
            <a:ext cx="1377782" cy="137778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6D12825-FDE8-70A6-7A0F-A92F4306938C}"/>
              </a:ext>
            </a:extLst>
          </p:cNvPr>
          <p:cNvSpPr/>
          <p:nvPr/>
        </p:nvSpPr>
        <p:spPr>
          <a:xfrm>
            <a:off x="4774848" y="2248081"/>
            <a:ext cx="847332" cy="84733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66547C79-9C1E-DFB4-ED58-8C2C37CE3C8B}"/>
              </a:ext>
            </a:extLst>
          </p:cNvPr>
          <p:cNvSpPr/>
          <p:nvPr/>
        </p:nvSpPr>
        <p:spPr>
          <a:xfrm>
            <a:off x="-820529" y="5743328"/>
            <a:ext cx="13914229" cy="779929"/>
          </a:xfrm>
          <a:custGeom>
            <a:avLst/>
            <a:gdLst>
              <a:gd name="connsiteX0" fmla="*/ 96629 w 13914229"/>
              <a:gd name="connsiteY0" fmla="*/ 647762 h 779929"/>
              <a:gd name="connsiteX1" fmla="*/ 109329 w 13914229"/>
              <a:gd name="connsiteY1" fmla="*/ 584262 h 779929"/>
              <a:gd name="connsiteX2" fmla="*/ 1201529 w 13914229"/>
              <a:gd name="connsiteY2" fmla="*/ 62 h 779929"/>
              <a:gd name="connsiteX3" fmla="*/ 2992229 w 13914229"/>
              <a:gd name="connsiteY3" fmla="*/ 622362 h 779929"/>
              <a:gd name="connsiteX4" fmla="*/ 3970129 w 13914229"/>
              <a:gd name="connsiteY4" fmla="*/ 368362 h 779929"/>
              <a:gd name="connsiteX5" fmla="*/ 5151229 w 13914229"/>
              <a:gd name="connsiteY5" fmla="*/ 698562 h 779929"/>
              <a:gd name="connsiteX6" fmla="*/ 7970629 w 13914229"/>
              <a:gd name="connsiteY6" fmla="*/ 723962 h 779929"/>
              <a:gd name="connsiteX7" fmla="*/ 11348829 w 13914229"/>
              <a:gd name="connsiteY7" fmla="*/ 38162 h 779929"/>
              <a:gd name="connsiteX8" fmla="*/ 13914229 w 13914229"/>
              <a:gd name="connsiteY8" fmla="*/ 584262 h 779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14229" h="779929">
                <a:moveTo>
                  <a:pt x="96629" y="647762"/>
                </a:moveTo>
                <a:cubicBezTo>
                  <a:pt x="10904" y="669987"/>
                  <a:pt x="-74821" y="692212"/>
                  <a:pt x="109329" y="584262"/>
                </a:cubicBezTo>
                <a:cubicBezTo>
                  <a:pt x="293479" y="476312"/>
                  <a:pt x="721046" y="-6288"/>
                  <a:pt x="1201529" y="62"/>
                </a:cubicBezTo>
                <a:cubicBezTo>
                  <a:pt x="1682012" y="6412"/>
                  <a:pt x="2530796" y="560979"/>
                  <a:pt x="2992229" y="622362"/>
                </a:cubicBezTo>
                <a:cubicBezTo>
                  <a:pt x="3453662" y="683745"/>
                  <a:pt x="3610296" y="355662"/>
                  <a:pt x="3970129" y="368362"/>
                </a:cubicBezTo>
                <a:cubicBezTo>
                  <a:pt x="4329962" y="381062"/>
                  <a:pt x="4484479" y="639295"/>
                  <a:pt x="5151229" y="698562"/>
                </a:cubicBezTo>
                <a:cubicBezTo>
                  <a:pt x="5817979" y="757829"/>
                  <a:pt x="6937696" y="834029"/>
                  <a:pt x="7970629" y="723962"/>
                </a:cubicBezTo>
                <a:cubicBezTo>
                  <a:pt x="9003562" y="613895"/>
                  <a:pt x="10358229" y="61445"/>
                  <a:pt x="11348829" y="38162"/>
                </a:cubicBezTo>
                <a:cubicBezTo>
                  <a:pt x="12339429" y="14879"/>
                  <a:pt x="13126829" y="299570"/>
                  <a:pt x="13914229" y="584262"/>
                </a:cubicBezTo>
              </a:path>
            </a:pathLst>
          </a:custGeom>
          <a:gradFill flip="none" rotWithShape="1">
            <a:gsLst>
              <a:gs pos="100000">
                <a:schemeClr val="tx1">
                  <a:lumMod val="65000"/>
                  <a:lumOff val="35000"/>
                  <a:alpha val="0"/>
                </a:schemeClr>
              </a:gs>
              <a:gs pos="0">
                <a:schemeClr val="tx1">
                  <a:lumMod val="65000"/>
                  <a:lumOff val="35000"/>
                  <a:alpha val="13000"/>
                </a:schemeClr>
              </a:gs>
            </a:gsLst>
            <a:lin ang="54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6658FE8-2D02-5F4B-C4DC-92D52773D0DC}"/>
              </a:ext>
            </a:extLst>
          </p:cNvPr>
          <p:cNvGrpSpPr/>
          <p:nvPr/>
        </p:nvGrpSpPr>
        <p:grpSpPr>
          <a:xfrm>
            <a:off x="10580221" y="3789568"/>
            <a:ext cx="422299" cy="249995"/>
            <a:chOff x="10580221" y="3179005"/>
            <a:chExt cx="422299" cy="249995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B369B45-6D33-6C31-F75C-AC6949E1D949}"/>
                </a:ext>
              </a:extLst>
            </p:cNvPr>
            <p:cNvSpPr/>
            <p:nvPr/>
          </p:nvSpPr>
          <p:spPr>
            <a:xfrm>
              <a:off x="10580221" y="3358161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67EAA6F-E5FC-2F88-2CB1-D2A64D15B74C}"/>
                </a:ext>
              </a:extLst>
            </p:cNvPr>
            <p:cNvSpPr/>
            <p:nvPr/>
          </p:nvSpPr>
          <p:spPr>
            <a:xfrm>
              <a:off x="10580221" y="3179005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6305B68-E15F-1B75-EB9F-E3CE83B02FF0}"/>
              </a:ext>
            </a:extLst>
          </p:cNvPr>
          <p:cNvGrpSpPr/>
          <p:nvPr/>
        </p:nvGrpSpPr>
        <p:grpSpPr>
          <a:xfrm>
            <a:off x="1189479" y="1486317"/>
            <a:ext cx="422299" cy="249995"/>
            <a:chOff x="10580221" y="3179005"/>
            <a:chExt cx="422299" cy="249995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3BD29785-4E1E-34FD-3FBA-12CB7E10DE25}"/>
                </a:ext>
              </a:extLst>
            </p:cNvPr>
            <p:cNvSpPr/>
            <p:nvPr/>
          </p:nvSpPr>
          <p:spPr>
            <a:xfrm>
              <a:off x="10580221" y="3358161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FFA9514F-53E8-CF9E-D060-77B52ECAD59B}"/>
                </a:ext>
              </a:extLst>
            </p:cNvPr>
            <p:cNvSpPr/>
            <p:nvPr/>
          </p:nvSpPr>
          <p:spPr>
            <a:xfrm>
              <a:off x="10580221" y="3179005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7AC15FED-0A44-C588-1472-46AC6E700DC1}"/>
              </a:ext>
            </a:extLst>
          </p:cNvPr>
          <p:cNvGrpSpPr/>
          <p:nvPr/>
        </p:nvGrpSpPr>
        <p:grpSpPr>
          <a:xfrm>
            <a:off x="10008209" y="1468255"/>
            <a:ext cx="572012" cy="388651"/>
            <a:chOff x="10008209" y="1360677"/>
            <a:chExt cx="572012" cy="388651"/>
          </a:xfrm>
          <a:solidFill>
            <a:schemeClr val="bg1">
              <a:lumMod val="85000"/>
            </a:schemeClr>
          </a:solidFill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F8694D97-6393-F995-9075-BD27D67A76AB}"/>
                </a:ext>
              </a:extLst>
            </p:cNvPr>
            <p:cNvGrpSpPr/>
            <p:nvPr/>
          </p:nvGrpSpPr>
          <p:grpSpPr>
            <a:xfrm>
              <a:off x="10008209" y="1360677"/>
              <a:ext cx="572012" cy="162955"/>
              <a:chOff x="10048926" y="1588233"/>
              <a:chExt cx="602134" cy="422299"/>
            </a:xfrm>
            <a:grpFill/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69C7ADB2-FA60-4852-49C7-9F37D9801349}"/>
                  </a:ext>
                </a:extLst>
              </p:cNvPr>
              <p:cNvSpPr/>
              <p:nvPr/>
            </p:nvSpPr>
            <p:spPr>
              <a:xfrm rot="5400000">
                <a:off x="10404491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F5F3A329-585B-5389-ED95-D43FAE966EDF}"/>
                  </a:ext>
                </a:extLst>
              </p:cNvPr>
              <p:cNvSpPr/>
              <p:nvPr/>
            </p:nvSpPr>
            <p:spPr>
              <a:xfrm rot="5400000">
                <a:off x="10298232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id="{75C95CDF-A468-41ED-507A-106845D84F25}"/>
                  </a:ext>
                </a:extLst>
              </p:cNvPr>
              <p:cNvSpPr/>
              <p:nvPr/>
            </p:nvSpPr>
            <p:spPr>
              <a:xfrm rot="5400000">
                <a:off x="10191973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id="{B585B38A-8276-519B-14D7-6EF71D1C6797}"/>
                  </a:ext>
                </a:extLst>
              </p:cNvPr>
              <p:cNvSpPr/>
              <p:nvPr/>
            </p:nvSpPr>
            <p:spPr>
              <a:xfrm rot="5400000">
                <a:off x="10085714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: 圆角 67">
                <a:extLst>
                  <a:ext uri="{FF2B5EF4-FFF2-40B4-BE49-F238E27FC236}">
                    <a16:creationId xmlns:a16="http://schemas.microsoft.com/office/drawing/2014/main" id="{162A5F0C-1951-ED47-F7E4-1029459F316A}"/>
                  </a:ext>
                </a:extLst>
              </p:cNvPr>
              <p:cNvSpPr/>
              <p:nvPr/>
            </p:nvSpPr>
            <p:spPr>
              <a:xfrm rot="5400000">
                <a:off x="9979455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1C4EC661-FDCE-4E72-8148-C593EB7B2052}"/>
                  </a:ext>
                </a:extLst>
              </p:cNvPr>
              <p:cNvSpPr/>
              <p:nvPr/>
            </p:nvSpPr>
            <p:spPr>
              <a:xfrm rot="5400000">
                <a:off x="9873196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5C6F1ADF-1324-9E43-1B0B-4E69FDA24D42}"/>
                </a:ext>
              </a:extLst>
            </p:cNvPr>
            <p:cNvGrpSpPr/>
            <p:nvPr/>
          </p:nvGrpSpPr>
          <p:grpSpPr>
            <a:xfrm>
              <a:off x="10008209" y="1586373"/>
              <a:ext cx="572012" cy="162955"/>
              <a:chOff x="10048926" y="1588233"/>
              <a:chExt cx="602134" cy="422299"/>
            </a:xfrm>
            <a:grpFill/>
          </p:grpSpPr>
          <p:sp>
            <p:nvSpPr>
              <p:cNvPr id="72" name="矩形: 圆角 71">
                <a:extLst>
                  <a:ext uri="{FF2B5EF4-FFF2-40B4-BE49-F238E27FC236}">
                    <a16:creationId xmlns:a16="http://schemas.microsoft.com/office/drawing/2014/main" id="{CDC091C8-D525-4502-0121-E6F1ECC6BAFD}"/>
                  </a:ext>
                </a:extLst>
              </p:cNvPr>
              <p:cNvSpPr/>
              <p:nvPr/>
            </p:nvSpPr>
            <p:spPr>
              <a:xfrm rot="5400000">
                <a:off x="10404491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id="{20D9FF02-D0C3-4EBF-C7B2-568203412D47}"/>
                  </a:ext>
                </a:extLst>
              </p:cNvPr>
              <p:cNvSpPr/>
              <p:nvPr/>
            </p:nvSpPr>
            <p:spPr>
              <a:xfrm rot="5400000">
                <a:off x="10298232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: 圆角 73">
                <a:extLst>
                  <a:ext uri="{FF2B5EF4-FFF2-40B4-BE49-F238E27FC236}">
                    <a16:creationId xmlns:a16="http://schemas.microsoft.com/office/drawing/2014/main" id="{B94B6BAA-DEF7-F2BE-4AFD-3769170788AB}"/>
                  </a:ext>
                </a:extLst>
              </p:cNvPr>
              <p:cNvSpPr/>
              <p:nvPr/>
            </p:nvSpPr>
            <p:spPr>
              <a:xfrm rot="5400000">
                <a:off x="10191973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: 圆角 74">
                <a:extLst>
                  <a:ext uri="{FF2B5EF4-FFF2-40B4-BE49-F238E27FC236}">
                    <a16:creationId xmlns:a16="http://schemas.microsoft.com/office/drawing/2014/main" id="{135851E1-03A8-4F98-53C3-4021AF8D005A}"/>
                  </a:ext>
                </a:extLst>
              </p:cNvPr>
              <p:cNvSpPr/>
              <p:nvPr/>
            </p:nvSpPr>
            <p:spPr>
              <a:xfrm rot="5400000">
                <a:off x="10085714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id="{767D4201-9C8D-7634-9B63-04D142727591}"/>
                  </a:ext>
                </a:extLst>
              </p:cNvPr>
              <p:cNvSpPr/>
              <p:nvPr/>
            </p:nvSpPr>
            <p:spPr>
              <a:xfrm rot="5400000">
                <a:off x="9979455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id="{4394D18E-28C7-EDE0-19C2-87BAE4D8D55E}"/>
                  </a:ext>
                </a:extLst>
              </p:cNvPr>
              <p:cNvSpPr/>
              <p:nvPr/>
            </p:nvSpPr>
            <p:spPr>
              <a:xfrm rot="5400000">
                <a:off x="9873196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75337DD5-D2FF-0271-FF48-D3EBC73F6530}"/>
              </a:ext>
            </a:extLst>
          </p:cNvPr>
          <p:cNvSpPr/>
          <p:nvPr/>
        </p:nvSpPr>
        <p:spPr>
          <a:xfrm>
            <a:off x="2716845" y="2245012"/>
            <a:ext cx="847332" cy="84733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A0FB7C8-9C0C-648A-2832-AE0318B643E9}"/>
              </a:ext>
            </a:extLst>
          </p:cNvPr>
          <p:cNvGrpSpPr/>
          <p:nvPr/>
        </p:nvGrpSpPr>
        <p:grpSpPr>
          <a:xfrm>
            <a:off x="2957885" y="2486026"/>
            <a:ext cx="365252" cy="365306"/>
            <a:chOff x="4074394" y="5180496"/>
            <a:chExt cx="509493" cy="509570"/>
          </a:xfrm>
          <a:solidFill>
            <a:schemeClr val="bg1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1EAB9BD-D33B-0D98-B0E9-7B0DEFA15D35}"/>
                </a:ext>
              </a:extLst>
            </p:cNvPr>
            <p:cNvSpPr/>
            <p:nvPr/>
          </p:nvSpPr>
          <p:spPr>
            <a:xfrm>
              <a:off x="4074394" y="5250474"/>
              <a:ext cx="439592" cy="439592"/>
            </a:xfrm>
            <a:custGeom>
              <a:avLst/>
              <a:gdLst>
                <a:gd name="connsiteX0" fmla="*/ 108149 w 439592"/>
                <a:gd name="connsiteY0" fmla="*/ 332080 h 439592"/>
                <a:gd name="connsiteX1" fmla="*/ 108149 w 439592"/>
                <a:gd name="connsiteY1" fmla="*/ 377248 h 439592"/>
                <a:gd name="connsiteX2" fmla="*/ 54074 w 439592"/>
                <a:gd name="connsiteY2" fmla="*/ 395061 h 439592"/>
                <a:gd name="connsiteX3" fmla="*/ 44532 w 439592"/>
                <a:gd name="connsiteY3" fmla="*/ 385518 h 439592"/>
                <a:gd name="connsiteX4" fmla="*/ 62345 w 439592"/>
                <a:gd name="connsiteY4" fmla="*/ 331444 h 439592"/>
                <a:gd name="connsiteX5" fmla="*/ 108149 w 439592"/>
                <a:gd name="connsiteY5" fmla="*/ 332080 h 439592"/>
                <a:gd name="connsiteX6" fmla="*/ 358163 w 439592"/>
                <a:gd name="connsiteY6" fmla="*/ 0 h 439592"/>
                <a:gd name="connsiteX7" fmla="*/ 40079 w 439592"/>
                <a:gd name="connsiteY7" fmla="*/ 318721 h 439592"/>
                <a:gd name="connsiteX8" fmla="*/ 0 w 439592"/>
                <a:gd name="connsiteY8" fmla="*/ 439593 h 439592"/>
                <a:gd name="connsiteX9" fmla="*/ 121508 w 439592"/>
                <a:gd name="connsiteY9" fmla="*/ 399514 h 439592"/>
                <a:gd name="connsiteX10" fmla="*/ 439593 w 439592"/>
                <a:gd name="connsiteY10" fmla="*/ 81430 h 43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9592" h="439592">
                  <a:moveTo>
                    <a:pt x="108149" y="332080"/>
                  </a:moveTo>
                  <a:cubicBezTo>
                    <a:pt x="120872" y="344803"/>
                    <a:pt x="120872" y="364525"/>
                    <a:pt x="108149" y="377248"/>
                  </a:cubicBezTo>
                  <a:lnTo>
                    <a:pt x="54074" y="395061"/>
                  </a:lnTo>
                  <a:lnTo>
                    <a:pt x="44532" y="385518"/>
                  </a:lnTo>
                  <a:lnTo>
                    <a:pt x="62345" y="331444"/>
                  </a:lnTo>
                  <a:cubicBezTo>
                    <a:pt x="75704" y="319357"/>
                    <a:pt x="95425" y="319357"/>
                    <a:pt x="108149" y="332080"/>
                  </a:cubicBezTo>
                  <a:close/>
                  <a:moveTo>
                    <a:pt x="358163" y="0"/>
                  </a:moveTo>
                  <a:lnTo>
                    <a:pt x="40079" y="318721"/>
                  </a:lnTo>
                  <a:lnTo>
                    <a:pt x="0" y="439593"/>
                  </a:lnTo>
                  <a:lnTo>
                    <a:pt x="121508" y="399514"/>
                  </a:lnTo>
                  <a:lnTo>
                    <a:pt x="439593" y="81430"/>
                  </a:lnTo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2C77CC6-260B-1635-3DE6-478CBC62B07D}"/>
                </a:ext>
              </a:extLst>
            </p:cNvPr>
            <p:cNvSpPr/>
            <p:nvPr/>
          </p:nvSpPr>
          <p:spPr>
            <a:xfrm>
              <a:off x="4450370" y="5180496"/>
              <a:ext cx="133517" cy="132959"/>
            </a:xfrm>
            <a:custGeom>
              <a:avLst/>
              <a:gdLst>
                <a:gd name="connsiteX0" fmla="*/ 125961 w 133517"/>
                <a:gd name="connsiteY0" fmla="*/ 52802 h 132959"/>
                <a:gd name="connsiteX1" fmla="*/ 80793 w 133517"/>
                <a:gd name="connsiteY1" fmla="*/ 7634 h 132959"/>
                <a:gd name="connsiteX2" fmla="*/ 44532 w 133517"/>
                <a:gd name="connsiteY2" fmla="*/ 7634 h 132959"/>
                <a:gd name="connsiteX3" fmla="*/ 0 w 133517"/>
                <a:gd name="connsiteY3" fmla="*/ 52166 h 132959"/>
                <a:gd name="connsiteX4" fmla="*/ 80793 w 133517"/>
                <a:gd name="connsiteY4" fmla="*/ 132959 h 132959"/>
                <a:gd name="connsiteX5" fmla="*/ 125325 w 133517"/>
                <a:gd name="connsiteY5" fmla="*/ 88427 h 132959"/>
                <a:gd name="connsiteX6" fmla="*/ 125961 w 133517"/>
                <a:gd name="connsiteY6" fmla="*/ 52802 h 13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517" h="132959">
                  <a:moveTo>
                    <a:pt x="125961" y="52802"/>
                  </a:moveTo>
                  <a:lnTo>
                    <a:pt x="80793" y="7634"/>
                  </a:lnTo>
                  <a:cubicBezTo>
                    <a:pt x="70615" y="-2545"/>
                    <a:pt x="54711" y="-2545"/>
                    <a:pt x="44532" y="7634"/>
                  </a:cubicBezTo>
                  <a:lnTo>
                    <a:pt x="0" y="52166"/>
                  </a:lnTo>
                  <a:lnTo>
                    <a:pt x="80793" y="132959"/>
                  </a:lnTo>
                  <a:lnTo>
                    <a:pt x="125325" y="88427"/>
                  </a:lnTo>
                  <a:cubicBezTo>
                    <a:pt x="136140" y="78885"/>
                    <a:pt x="136140" y="62981"/>
                    <a:pt x="125961" y="52802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5" name="图形 21">
            <a:extLst>
              <a:ext uri="{FF2B5EF4-FFF2-40B4-BE49-F238E27FC236}">
                <a16:creationId xmlns:a16="http://schemas.microsoft.com/office/drawing/2014/main" id="{7130E2F5-FA76-4C1A-0A66-9C9FA67926BE}"/>
              </a:ext>
            </a:extLst>
          </p:cNvPr>
          <p:cNvSpPr/>
          <p:nvPr/>
        </p:nvSpPr>
        <p:spPr>
          <a:xfrm>
            <a:off x="6889685" y="2132471"/>
            <a:ext cx="663640" cy="605082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1014 w 647701"/>
              <a:gd name="connsiteY5" fmla="*/ 457237 h 590550"/>
              <a:gd name="connsiteX6" fmla="*/ 32386 w 647701"/>
              <a:gd name="connsiteY6" fmla="*/ 457200 h 590550"/>
              <a:gd name="connsiteX7" fmla="*/ 388621 w 647701"/>
              <a:gd name="connsiteY7" fmla="*/ 457200 h 590550"/>
              <a:gd name="connsiteX8" fmla="*/ 514351 w 647701"/>
              <a:gd name="connsiteY8" fmla="*/ 590550 h 590550"/>
              <a:gd name="connsiteX9" fmla="*/ 514351 w 647701"/>
              <a:gd name="connsiteY9" fmla="*/ 457200 h 590550"/>
              <a:gd name="connsiteX10" fmla="*/ 615316 w 647701"/>
              <a:gd name="connsiteY10" fmla="*/ 457200 h 590550"/>
              <a:gd name="connsiteX11" fmla="*/ 647663 w 647701"/>
              <a:gd name="connsiteY11" fmla="*/ 427901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66676 w 647701"/>
              <a:gd name="connsiteY16" fmla="*/ 247650 h 590550"/>
              <a:gd name="connsiteX17" fmla="*/ 180976 w 647701"/>
              <a:gd name="connsiteY17" fmla="*/ 247650 h 590550"/>
              <a:gd name="connsiteX18" fmla="*/ 180976 w 647701"/>
              <a:gd name="connsiteY18" fmla="*/ 285750 h 590550"/>
              <a:gd name="connsiteX19" fmla="*/ 66676 w 647701"/>
              <a:gd name="connsiteY19" fmla="*/ 285750 h 590550"/>
              <a:gd name="connsiteX20" fmla="*/ 247651 w 647701"/>
              <a:gd name="connsiteY20" fmla="*/ 361950 h 590550"/>
              <a:gd name="connsiteX21" fmla="*/ 66676 w 647701"/>
              <a:gd name="connsiteY21" fmla="*/ 361950 h 590550"/>
              <a:gd name="connsiteX22" fmla="*/ 66676 w 647701"/>
              <a:gd name="connsiteY22" fmla="*/ 323850 h 590550"/>
              <a:gd name="connsiteX23" fmla="*/ 247651 w 647701"/>
              <a:gd name="connsiteY23" fmla="*/ 323850 h 590550"/>
              <a:gd name="connsiteX24" fmla="*/ 390526 w 647701"/>
              <a:gd name="connsiteY24" fmla="*/ 361950 h 590550"/>
              <a:gd name="connsiteX25" fmla="*/ 285751 w 647701"/>
              <a:gd name="connsiteY25" fmla="*/ 361950 h 590550"/>
              <a:gd name="connsiteX26" fmla="*/ 285751 w 647701"/>
              <a:gd name="connsiteY26" fmla="*/ 323850 h 590550"/>
              <a:gd name="connsiteX27" fmla="*/ 390526 w 647701"/>
              <a:gd name="connsiteY27" fmla="*/ 323850 h 590550"/>
              <a:gd name="connsiteX28" fmla="*/ 419101 w 647701"/>
              <a:gd name="connsiteY28" fmla="*/ 285750 h 590550"/>
              <a:gd name="connsiteX29" fmla="*/ 228601 w 647701"/>
              <a:gd name="connsiteY29" fmla="*/ 285750 h 590550"/>
              <a:gd name="connsiteX30" fmla="*/ 228601 w 647701"/>
              <a:gd name="connsiteY30" fmla="*/ 247650 h 590550"/>
              <a:gd name="connsiteX31" fmla="*/ 419101 w 647701"/>
              <a:gd name="connsiteY31" fmla="*/ 247650 h 590550"/>
              <a:gd name="connsiteX32" fmla="*/ 533401 w 647701"/>
              <a:gd name="connsiteY32" fmla="*/ 361950 h 590550"/>
              <a:gd name="connsiteX33" fmla="*/ 428626 w 647701"/>
              <a:gd name="connsiteY33" fmla="*/ 361950 h 590550"/>
              <a:gd name="connsiteX34" fmla="*/ 428626 w 647701"/>
              <a:gd name="connsiteY34" fmla="*/ 323850 h 590550"/>
              <a:gd name="connsiteX35" fmla="*/ 533401 w 647701"/>
              <a:gd name="connsiteY35" fmla="*/ 323850 h 590550"/>
              <a:gd name="connsiteX36" fmla="*/ 581026 w 647701"/>
              <a:gd name="connsiteY36" fmla="*/ 285750 h 590550"/>
              <a:gd name="connsiteX37" fmla="*/ 457201 w 647701"/>
              <a:gd name="connsiteY37" fmla="*/ 285750 h 590550"/>
              <a:gd name="connsiteX38" fmla="*/ 457201 w 647701"/>
              <a:gd name="connsiteY38" fmla="*/ 247650 h 590550"/>
              <a:gd name="connsiteX39" fmla="*/ 581026 w 647701"/>
              <a:gd name="connsiteY39" fmla="*/ 24765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85" y="443574"/>
                  <a:pt x="13970" y="457322"/>
                  <a:pt x="31014" y="457237"/>
                </a:cubicBezTo>
                <a:cubicBezTo>
                  <a:pt x="31471" y="457235"/>
                  <a:pt x="31928" y="457223"/>
                  <a:pt x="32386" y="457200"/>
                </a:cubicBezTo>
                <a:lnTo>
                  <a:pt x="388621" y="457200"/>
                </a:lnTo>
                <a:lnTo>
                  <a:pt x="514351" y="590550"/>
                </a:lnTo>
                <a:lnTo>
                  <a:pt x="514351" y="457200"/>
                </a:lnTo>
                <a:lnTo>
                  <a:pt x="615316" y="457200"/>
                </a:lnTo>
                <a:cubicBezTo>
                  <a:pt x="632339" y="458042"/>
                  <a:pt x="646821" y="444924"/>
                  <a:pt x="647663" y="427901"/>
                </a:cubicBezTo>
                <a:cubicBezTo>
                  <a:pt x="647686" y="427444"/>
                  <a:pt x="647699" y="426987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66676" y="247650"/>
                </a:moveTo>
                <a:lnTo>
                  <a:pt x="180976" y="247650"/>
                </a:lnTo>
                <a:lnTo>
                  <a:pt x="180976" y="285750"/>
                </a:lnTo>
                <a:lnTo>
                  <a:pt x="66676" y="285750"/>
                </a:lnTo>
                <a:close/>
                <a:moveTo>
                  <a:pt x="247651" y="361950"/>
                </a:moveTo>
                <a:lnTo>
                  <a:pt x="66676" y="361950"/>
                </a:lnTo>
                <a:lnTo>
                  <a:pt x="66676" y="323850"/>
                </a:lnTo>
                <a:lnTo>
                  <a:pt x="247651" y="323850"/>
                </a:lnTo>
                <a:close/>
                <a:moveTo>
                  <a:pt x="390526" y="361950"/>
                </a:moveTo>
                <a:lnTo>
                  <a:pt x="285751" y="361950"/>
                </a:lnTo>
                <a:lnTo>
                  <a:pt x="285751" y="323850"/>
                </a:lnTo>
                <a:lnTo>
                  <a:pt x="390526" y="323850"/>
                </a:lnTo>
                <a:close/>
                <a:moveTo>
                  <a:pt x="419101" y="285750"/>
                </a:moveTo>
                <a:lnTo>
                  <a:pt x="228601" y="285750"/>
                </a:lnTo>
                <a:lnTo>
                  <a:pt x="228601" y="247650"/>
                </a:lnTo>
                <a:lnTo>
                  <a:pt x="419101" y="247650"/>
                </a:lnTo>
                <a:close/>
                <a:moveTo>
                  <a:pt x="533401" y="361950"/>
                </a:moveTo>
                <a:lnTo>
                  <a:pt x="428626" y="361950"/>
                </a:lnTo>
                <a:lnTo>
                  <a:pt x="428626" y="323850"/>
                </a:lnTo>
                <a:lnTo>
                  <a:pt x="533401" y="323850"/>
                </a:lnTo>
                <a:close/>
                <a:moveTo>
                  <a:pt x="581026" y="285750"/>
                </a:moveTo>
                <a:lnTo>
                  <a:pt x="457201" y="285750"/>
                </a:lnTo>
                <a:lnTo>
                  <a:pt x="457201" y="247650"/>
                </a:lnTo>
                <a:lnTo>
                  <a:pt x="581026" y="24765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9F9D5B8-7EE4-1A96-5DFB-7103D91A8254}"/>
              </a:ext>
            </a:extLst>
          </p:cNvPr>
          <p:cNvSpPr/>
          <p:nvPr/>
        </p:nvSpPr>
        <p:spPr>
          <a:xfrm>
            <a:off x="8820830" y="2248081"/>
            <a:ext cx="847332" cy="84733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301BBD5C-63AB-4C42-F553-E3DFC37072E2}"/>
              </a:ext>
            </a:extLst>
          </p:cNvPr>
          <p:cNvSpPr/>
          <p:nvPr/>
        </p:nvSpPr>
        <p:spPr>
          <a:xfrm>
            <a:off x="2602052" y="3268235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个人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基本情况</a:t>
            </a:r>
          </a:p>
        </p:txBody>
      </p:sp>
      <p:sp>
        <p:nvSpPr>
          <p:cNvPr id="24" name="矩形 23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A3D667D0-716B-1150-33F7-0128970CC081}"/>
              </a:ext>
            </a:extLst>
          </p:cNvPr>
          <p:cNvSpPr/>
          <p:nvPr/>
        </p:nvSpPr>
        <p:spPr>
          <a:xfrm>
            <a:off x="4645839" y="3255169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原岗位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工作情况</a:t>
            </a:r>
          </a:p>
        </p:txBody>
      </p:sp>
      <p:sp>
        <p:nvSpPr>
          <p:cNvPr id="30" name="矩形 29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14E6308D-6F8A-158F-92D5-1A750F258258}"/>
              </a:ext>
            </a:extLst>
          </p:cNvPr>
          <p:cNvSpPr/>
          <p:nvPr/>
        </p:nvSpPr>
        <p:spPr>
          <a:xfrm>
            <a:off x="6673919" y="3255169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竞聘岗位</a:t>
            </a: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认知</a:t>
            </a:r>
          </a:p>
        </p:txBody>
      </p:sp>
      <p:sp>
        <p:nvSpPr>
          <p:cNvPr id="39" name="矩形 38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50EDDDF4-B08A-080E-46BD-A92E15F90BC6}"/>
              </a:ext>
            </a:extLst>
          </p:cNvPr>
          <p:cNvSpPr/>
          <p:nvPr/>
        </p:nvSpPr>
        <p:spPr>
          <a:xfrm>
            <a:off x="8696910" y="3255169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下一步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工作目标</a:t>
            </a:r>
          </a:p>
        </p:txBody>
      </p:sp>
      <p:sp>
        <p:nvSpPr>
          <p:cNvPr id="40" name="Freeform 5" descr="D:\51PPT模板网\51pptmoban.com\图片001.jpg">
            <a:extLst>
              <a:ext uri="{FF2B5EF4-FFF2-40B4-BE49-F238E27FC236}">
                <a16:creationId xmlns:a16="http://schemas.microsoft.com/office/drawing/2014/main" id="{4CA32275-92CB-5EC8-4002-9DBA2CC1AAC6}"/>
              </a:ext>
            </a:extLst>
          </p:cNvPr>
          <p:cNvSpPr>
            <a:spLocks noEditPoints="1"/>
          </p:cNvSpPr>
          <p:nvPr/>
        </p:nvSpPr>
        <p:spPr bwMode="auto">
          <a:xfrm>
            <a:off x="9065162" y="2510714"/>
            <a:ext cx="358667" cy="357064"/>
          </a:xfrm>
          <a:custGeom>
            <a:avLst/>
            <a:gdLst>
              <a:gd name="T0" fmla="*/ 441 w 801"/>
              <a:gd name="T1" fmla="*/ 260 h 800"/>
              <a:gd name="T2" fmla="*/ 641 w 801"/>
              <a:gd name="T3" fmla="*/ 260 h 800"/>
              <a:gd name="T4" fmla="*/ 541 w 801"/>
              <a:gd name="T5" fmla="*/ 200 h 800"/>
              <a:gd name="T6" fmla="*/ 541 w 801"/>
              <a:gd name="T7" fmla="*/ 320 h 800"/>
              <a:gd name="T8" fmla="*/ 541 w 801"/>
              <a:gd name="T9" fmla="*/ 200 h 800"/>
              <a:gd name="T10" fmla="*/ 7 w 801"/>
              <a:gd name="T11" fmla="*/ 794 h 800"/>
              <a:gd name="T12" fmla="*/ 195 w 801"/>
              <a:gd name="T13" fmla="*/ 518 h 800"/>
              <a:gd name="T14" fmla="*/ 281 w 801"/>
              <a:gd name="T15" fmla="*/ 623 h 800"/>
              <a:gd name="T16" fmla="*/ 21 w 801"/>
              <a:gd name="T17" fmla="*/ 800 h 800"/>
              <a:gd name="T18" fmla="*/ 127 w 801"/>
              <a:gd name="T19" fmla="*/ 608 h 800"/>
              <a:gd name="T20" fmla="*/ 184 w 801"/>
              <a:gd name="T21" fmla="*/ 680 h 800"/>
              <a:gd name="T22" fmla="*/ 227 w 801"/>
              <a:gd name="T23" fmla="*/ 574 h 800"/>
              <a:gd name="T24" fmla="*/ 781 w 801"/>
              <a:gd name="T25" fmla="*/ 0 h 800"/>
              <a:gd name="T26" fmla="*/ 341 w 801"/>
              <a:gd name="T27" fmla="*/ 172 h 800"/>
              <a:gd name="T28" fmla="*/ 213 w 801"/>
              <a:gd name="T29" fmla="*/ 241 h 800"/>
              <a:gd name="T30" fmla="*/ 43 w 801"/>
              <a:gd name="T31" fmla="*/ 451 h 800"/>
              <a:gd name="T32" fmla="*/ 61 w 801"/>
              <a:gd name="T33" fmla="*/ 480 h 800"/>
              <a:gd name="T34" fmla="*/ 127 w 801"/>
              <a:gd name="T35" fmla="*/ 437 h 800"/>
              <a:gd name="T36" fmla="*/ 312 w 801"/>
              <a:gd name="T37" fmla="*/ 489 h 800"/>
              <a:gd name="T38" fmla="*/ 364 w 801"/>
              <a:gd name="T39" fmla="*/ 674 h 800"/>
              <a:gd name="T40" fmla="*/ 325 w 801"/>
              <a:gd name="T41" fmla="*/ 752 h 800"/>
              <a:gd name="T42" fmla="*/ 350 w 801"/>
              <a:gd name="T43" fmla="*/ 758 h 800"/>
              <a:gd name="T44" fmla="*/ 560 w 801"/>
              <a:gd name="T45" fmla="*/ 588 h 800"/>
              <a:gd name="T46" fmla="*/ 629 w 801"/>
              <a:gd name="T47" fmla="*/ 460 h 800"/>
              <a:gd name="T48" fmla="*/ 801 w 801"/>
              <a:gd name="T49" fmla="*/ 20 h 800"/>
              <a:gd name="T50" fmla="*/ 781 w 801"/>
              <a:gd name="T51" fmla="*/ 0 h 800"/>
              <a:gd name="T52" fmla="*/ 287 w 801"/>
              <a:gd name="T53" fmla="*/ 247 h 800"/>
              <a:gd name="T54" fmla="*/ 125 w 801"/>
              <a:gd name="T55" fmla="*/ 392 h 800"/>
              <a:gd name="T56" fmla="*/ 440 w 801"/>
              <a:gd name="T57" fmla="*/ 558 h 800"/>
              <a:gd name="T58" fmla="*/ 409 w 801"/>
              <a:gd name="T59" fmla="*/ 676 h 800"/>
              <a:gd name="T60" fmla="*/ 421 w 801"/>
              <a:gd name="T61" fmla="*/ 520 h 800"/>
              <a:gd name="T62" fmla="*/ 340 w 801"/>
              <a:gd name="T63" fmla="*/ 461 h 800"/>
              <a:gd name="T64" fmla="*/ 281 w 801"/>
              <a:gd name="T65" fmla="*/ 380 h 800"/>
              <a:gd name="T66" fmla="*/ 761 w 801"/>
              <a:gd name="T67" fmla="*/ 4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1" h="800">
                <a:moveTo>
                  <a:pt x="541" y="360"/>
                </a:moveTo>
                <a:cubicBezTo>
                  <a:pt x="486" y="360"/>
                  <a:pt x="441" y="315"/>
                  <a:pt x="441" y="260"/>
                </a:cubicBezTo>
                <a:cubicBezTo>
                  <a:pt x="441" y="205"/>
                  <a:pt x="486" y="160"/>
                  <a:pt x="541" y="160"/>
                </a:cubicBezTo>
                <a:cubicBezTo>
                  <a:pt x="596" y="160"/>
                  <a:pt x="641" y="205"/>
                  <a:pt x="641" y="260"/>
                </a:cubicBezTo>
                <a:cubicBezTo>
                  <a:pt x="641" y="315"/>
                  <a:pt x="596" y="360"/>
                  <a:pt x="541" y="360"/>
                </a:cubicBezTo>
                <a:close/>
                <a:moveTo>
                  <a:pt x="541" y="200"/>
                </a:moveTo>
                <a:cubicBezTo>
                  <a:pt x="508" y="200"/>
                  <a:pt x="481" y="227"/>
                  <a:pt x="481" y="260"/>
                </a:cubicBezTo>
                <a:cubicBezTo>
                  <a:pt x="481" y="293"/>
                  <a:pt x="508" y="320"/>
                  <a:pt x="541" y="320"/>
                </a:cubicBezTo>
                <a:cubicBezTo>
                  <a:pt x="574" y="320"/>
                  <a:pt x="601" y="293"/>
                  <a:pt x="601" y="260"/>
                </a:cubicBezTo>
                <a:cubicBezTo>
                  <a:pt x="601" y="227"/>
                  <a:pt x="574" y="200"/>
                  <a:pt x="541" y="200"/>
                </a:cubicBezTo>
                <a:close/>
                <a:moveTo>
                  <a:pt x="21" y="800"/>
                </a:moveTo>
                <a:cubicBezTo>
                  <a:pt x="16" y="800"/>
                  <a:pt x="11" y="798"/>
                  <a:pt x="7" y="794"/>
                </a:cubicBezTo>
                <a:cubicBezTo>
                  <a:pt x="1" y="789"/>
                  <a:pt x="0" y="780"/>
                  <a:pt x="2" y="773"/>
                </a:cubicBezTo>
                <a:cubicBezTo>
                  <a:pt x="64" y="604"/>
                  <a:pt x="129" y="518"/>
                  <a:pt x="195" y="518"/>
                </a:cubicBezTo>
                <a:cubicBezTo>
                  <a:pt x="216" y="518"/>
                  <a:pt x="237" y="527"/>
                  <a:pt x="255" y="546"/>
                </a:cubicBezTo>
                <a:cubicBezTo>
                  <a:pt x="284" y="575"/>
                  <a:pt x="285" y="604"/>
                  <a:pt x="281" y="623"/>
                </a:cubicBezTo>
                <a:cubicBezTo>
                  <a:pt x="268" y="683"/>
                  <a:pt x="183" y="743"/>
                  <a:pt x="28" y="799"/>
                </a:cubicBezTo>
                <a:cubicBezTo>
                  <a:pt x="26" y="800"/>
                  <a:pt x="23" y="800"/>
                  <a:pt x="21" y="800"/>
                </a:cubicBezTo>
                <a:close/>
                <a:moveTo>
                  <a:pt x="195" y="558"/>
                </a:moveTo>
                <a:cubicBezTo>
                  <a:pt x="175" y="558"/>
                  <a:pt x="151" y="575"/>
                  <a:pt x="127" y="608"/>
                </a:cubicBezTo>
                <a:cubicBezTo>
                  <a:pt x="103" y="641"/>
                  <a:pt x="79" y="687"/>
                  <a:pt x="56" y="745"/>
                </a:cubicBezTo>
                <a:cubicBezTo>
                  <a:pt x="109" y="724"/>
                  <a:pt x="152" y="702"/>
                  <a:pt x="184" y="680"/>
                </a:cubicBezTo>
                <a:cubicBezTo>
                  <a:pt x="226" y="651"/>
                  <a:pt x="239" y="628"/>
                  <a:pt x="242" y="614"/>
                </a:cubicBezTo>
                <a:cubicBezTo>
                  <a:pt x="245" y="601"/>
                  <a:pt x="240" y="587"/>
                  <a:pt x="227" y="574"/>
                </a:cubicBezTo>
                <a:cubicBezTo>
                  <a:pt x="216" y="563"/>
                  <a:pt x="206" y="558"/>
                  <a:pt x="195" y="558"/>
                </a:cubicBezTo>
                <a:close/>
                <a:moveTo>
                  <a:pt x="781" y="0"/>
                </a:moveTo>
                <a:cubicBezTo>
                  <a:pt x="677" y="0"/>
                  <a:pt x="585" y="18"/>
                  <a:pt x="506" y="52"/>
                </a:cubicBezTo>
                <a:cubicBezTo>
                  <a:pt x="441" y="81"/>
                  <a:pt x="386" y="121"/>
                  <a:pt x="341" y="172"/>
                </a:cubicBezTo>
                <a:cubicBezTo>
                  <a:pt x="333" y="181"/>
                  <a:pt x="325" y="191"/>
                  <a:pt x="318" y="200"/>
                </a:cubicBezTo>
                <a:cubicBezTo>
                  <a:pt x="283" y="203"/>
                  <a:pt x="248" y="216"/>
                  <a:pt x="213" y="241"/>
                </a:cubicBezTo>
                <a:cubicBezTo>
                  <a:pt x="183" y="262"/>
                  <a:pt x="153" y="291"/>
                  <a:pt x="124" y="327"/>
                </a:cubicBezTo>
                <a:cubicBezTo>
                  <a:pt x="75" y="388"/>
                  <a:pt x="44" y="449"/>
                  <a:pt x="43" y="451"/>
                </a:cubicBezTo>
                <a:cubicBezTo>
                  <a:pt x="39" y="460"/>
                  <a:pt x="41" y="470"/>
                  <a:pt x="49" y="476"/>
                </a:cubicBezTo>
                <a:cubicBezTo>
                  <a:pt x="53" y="479"/>
                  <a:pt x="57" y="480"/>
                  <a:pt x="61" y="480"/>
                </a:cubicBezTo>
                <a:cubicBezTo>
                  <a:pt x="66" y="480"/>
                  <a:pt x="71" y="478"/>
                  <a:pt x="75" y="474"/>
                </a:cubicBezTo>
                <a:cubicBezTo>
                  <a:pt x="75" y="474"/>
                  <a:pt x="94" y="455"/>
                  <a:pt x="127" y="437"/>
                </a:cubicBezTo>
                <a:cubicBezTo>
                  <a:pt x="154" y="422"/>
                  <a:pt x="195" y="404"/>
                  <a:pt x="246" y="400"/>
                </a:cubicBezTo>
                <a:cubicBezTo>
                  <a:pt x="258" y="433"/>
                  <a:pt x="294" y="472"/>
                  <a:pt x="312" y="489"/>
                </a:cubicBezTo>
                <a:cubicBezTo>
                  <a:pt x="329" y="507"/>
                  <a:pt x="368" y="543"/>
                  <a:pt x="400" y="555"/>
                </a:cubicBezTo>
                <a:cubicBezTo>
                  <a:pt x="397" y="606"/>
                  <a:pt x="379" y="647"/>
                  <a:pt x="364" y="674"/>
                </a:cubicBezTo>
                <a:cubicBezTo>
                  <a:pt x="346" y="707"/>
                  <a:pt x="327" y="726"/>
                  <a:pt x="327" y="726"/>
                </a:cubicBezTo>
                <a:cubicBezTo>
                  <a:pt x="320" y="733"/>
                  <a:pt x="319" y="744"/>
                  <a:pt x="325" y="752"/>
                </a:cubicBezTo>
                <a:cubicBezTo>
                  <a:pt x="329" y="757"/>
                  <a:pt x="335" y="760"/>
                  <a:pt x="341" y="760"/>
                </a:cubicBezTo>
                <a:cubicBezTo>
                  <a:pt x="344" y="760"/>
                  <a:pt x="347" y="759"/>
                  <a:pt x="350" y="758"/>
                </a:cubicBezTo>
                <a:cubicBezTo>
                  <a:pt x="352" y="757"/>
                  <a:pt x="413" y="726"/>
                  <a:pt x="474" y="677"/>
                </a:cubicBezTo>
                <a:cubicBezTo>
                  <a:pt x="510" y="648"/>
                  <a:pt x="539" y="618"/>
                  <a:pt x="560" y="588"/>
                </a:cubicBezTo>
                <a:cubicBezTo>
                  <a:pt x="585" y="553"/>
                  <a:pt x="598" y="518"/>
                  <a:pt x="601" y="483"/>
                </a:cubicBezTo>
                <a:cubicBezTo>
                  <a:pt x="610" y="476"/>
                  <a:pt x="620" y="468"/>
                  <a:pt x="629" y="460"/>
                </a:cubicBezTo>
                <a:cubicBezTo>
                  <a:pt x="680" y="415"/>
                  <a:pt x="720" y="360"/>
                  <a:pt x="749" y="295"/>
                </a:cubicBezTo>
                <a:cubicBezTo>
                  <a:pt x="783" y="216"/>
                  <a:pt x="801" y="124"/>
                  <a:pt x="801" y="20"/>
                </a:cubicBezTo>
                <a:cubicBezTo>
                  <a:pt x="801" y="0"/>
                  <a:pt x="801" y="0"/>
                  <a:pt x="801" y="0"/>
                </a:cubicBezTo>
                <a:cubicBezTo>
                  <a:pt x="781" y="0"/>
                  <a:pt x="781" y="0"/>
                  <a:pt x="781" y="0"/>
                </a:cubicBezTo>
                <a:close/>
                <a:moveTo>
                  <a:pt x="125" y="392"/>
                </a:moveTo>
                <a:cubicBezTo>
                  <a:pt x="163" y="337"/>
                  <a:pt x="222" y="268"/>
                  <a:pt x="287" y="247"/>
                </a:cubicBezTo>
                <a:cubicBezTo>
                  <a:pt x="261" y="292"/>
                  <a:pt x="248" y="334"/>
                  <a:pt x="243" y="361"/>
                </a:cubicBezTo>
                <a:cubicBezTo>
                  <a:pt x="197" y="363"/>
                  <a:pt x="157" y="377"/>
                  <a:pt x="125" y="392"/>
                </a:cubicBezTo>
                <a:close/>
                <a:moveTo>
                  <a:pt x="409" y="676"/>
                </a:moveTo>
                <a:cubicBezTo>
                  <a:pt x="424" y="644"/>
                  <a:pt x="438" y="604"/>
                  <a:pt x="440" y="558"/>
                </a:cubicBezTo>
                <a:cubicBezTo>
                  <a:pt x="467" y="553"/>
                  <a:pt x="509" y="540"/>
                  <a:pt x="554" y="514"/>
                </a:cubicBezTo>
                <a:cubicBezTo>
                  <a:pt x="533" y="579"/>
                  <a:pt x="464" y="637"/>
                  <a:pt x="409" y="676"/>
                </a:cubicBezTo>
                <a:close/>
                <a:moveTo>
                  <a:pt x="603" y="430"/>
                </a:moveTo>
                <a:cubicBezTo>
                  <a:pt x="520" y="503"/>
                  <a:pt x="433" y="520"/>
                  <a:pt x="421" y="520"/>
                </a:cubicBezTo>
                <a:cubicBezTo>
                  <a:pt x="421" y="520"/>
                  <a:pt x="413" y="520"/>
                  <a:pt x="391" y="504"/>
                </a:cubicBezTo>
                <a:cubicBezTo>
                  <a:pt x="375" y="493"/>
                  <a:pt x="357" y="478"/>
                  <a:pt x="340" y="461"/>
                </a:cubicBezTo>
                <a:cubicBezTo>
                  <a:pt x="323" y="444"/>
                  <a:pt x="308" y="426"/>
                  <a:pt x="297" y="410"/>
                </a:cubicBezTo>
                <a:cubicBezTo>
                  <a:pt x="281" y="388"/>
                  <a:pt x="281" y="380"/>
                  <a:pt x="281" y="380"/>
                </a:cubicBezTo>
                <a:cubicBezTo>
                  <a:pt x="281" y="368"/>
                  <a:pt x="298" y="281"/>
                  <a:pt x="371" y="198"/>
                </a:cubicBezTo>
                <a:cubicBezTo>
                  <a:pt x="459" y="99"/>
                  <a:pt x="593" y="44"/>
                  <a:pt x="761" y="40"/>
                </a:cubicBezTo>
                <a:cubicBezTo>
                  <a:pt x="757" y="208"/>
                  <a:pt x="702" y="342"/>
                  <a:pt x="603" y="4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62560" tIns="81280" rIns="162560" bIns="81280" numCol="1" anchor="t" anchorCtr="0" compatLnSpc="1">
            <a:prstTxWarp prst="textNoShape">
              <a:avLst/>
            </a:prstTxWarp>
          </a:bodyPr>
          <a:lstStyle/>
          <a:p>
            <a:pPr defTabSz="1219139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B10325-3ADD-249E-5A47-C6B76DD6EF42}"/>
              </a:ext>
            </a:extLst>
          </p:cNvPr>
          <p:cNvSpPr txBox="1"/>
          <p:nvPr/>
        </p:nvSpPr>
        <p:spPr>
          <a:xfrm>
            <a:off x="2551463" y="4561595"/>
            <a:ext cx="765863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5921F05-AF37-661A-953C-3AA47EAB2D5C}"/>
              </a:ext>
            </a:extLst>
          </p:cNvPr>
          <p:cNvSpPr/>
          <p:nvPr/>
        </p:nvSpPr>
        <p:spPr>
          <a:xfrm>
            <a:off x="7031005" y="4119785"/>
            <a:ext cx="381000" cy="304800"/>
          </a:xfrm>
          <a:custGeom>
            <a:avLst/>
            <a:gdLst>
              <a:gd name="connsiteX0" fmla="*/ 0 w 381000"/>
              <a:gd name="connsiteY0" fmla="*/ 304800 h 304800"/>
              <a:gd name="connsiteX1" fmla="*/ 190500 w 381000"/>
              <a:gd name="connsiteY1" fmla="*/ 0 h 304800"/>
              <a:gd name="connsiteX2" fmla="*/ 381000 w 381000"/>
              <a:gd name="connsiteY2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1000" h="304800">
                <a:moveTo>
                  <a:pt x="0" y="304800"/>
                </a:moveTo>
                <a:lnTo>
                  <a:pt x="190500" y="0"/>
                </a:lnTo>
                <a:lnTo>
                  <a:pt x="381000" y="304800"/>
                </a:lnTo>
              </a:path>
            </a:pathLst>
          </a:cu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图形 23">
            <a:extLst>
              <a:ext uri="{FF2B5EF4-FFF2-40B4-BE49-F238E27FC236}">
                <a16:creationId xmlns:a16="http://schemas.microsoft.com/office/drawing/2014/main" id="{22255056-593A-4F3E-2496-E014D8A8C59A}"/>
              </a:ext>
            </a:extLst>
          </p:cNvPr>
          <p:cNvSpPr/>
          <p:nvPr/>
        </p:nvSpPr>
        <p:spPr>
          <a:xfrm>
            <a:off x="5034984" y="2491868"/>
            <a:ext cx="327060" cy="368644"/>
          </a:xfrm>
          <a:custGeom>
            <a:avLst/>
            <a:gdLst>
              <a:gd name="connsiteX0" fmla="*/ 570548 w 666750"/>
              <a:gd name="connsiteY0" fmla="*/ 361950 h 751522"/>
              <a:gd name="connsiteX1" fmla="*/ 437198 w 666750"/>
              <a:gd name="connsiteY1" fmla="*/ 425768 h 751522"/>
              <a:gd name="connsiteX2" fmla="*/ 494348 w 666750"/>
              <a:gd name="connsiteY2" fmla="*/ 367665 h 751522"/>
              <a:gd name="connsiteX3" fmla="*/ 516255 w 666750"/>
              <a:gd name="connsiteY3" fmla="*/ 339090 h 751522"/>
              <a:gd name="connsiteX4" fmla="*/ 541973 w 666750"/>
              <a:gd name="connsiteY4" fmla="*/ 248602 h 751522"/>
              <a:gd name="connsiteX5" fmla="*/ 541973 w 666750"/>
              <a:gd name="connsiteY5" fmla="*/ 124778 h 751522"/>
              <a:gd name="connsiteX6" fmla="*/ 608648 w 666750"/>
              <a:gd name="connsiteY6" fmla="*/ 124778 h 751522"/>
              <a:gd name="connsiteX7" fmla="*/ 608648 w 666750"/>
              <a:gd name="connsiteY7" fmla="*/ 269558 h 751522"/>
              <a:gd name="connsiteX8" fmla="*/ 570548 w 666750"/>
              <a:gd name="connsiteY8" fmla="*/ 361950 h 751522"/>
              <a:gd name="connsiteX9" fmla="*/ 97155 w 666750"/>
              <a:gd name="connsiteY9" fmla="*/ 361950 h 751522"/>
              <a:gd name="connsiteX10" fmla="*/ 57150 w 666750"/>
              <a:gd name="connsiteY10" fmla="*/ 269558 h 751522"/>
              <a:gd name="connsiteX11" fmla="*/ 57150 w 666750"/>
              <a:gd name="connsiteY11" fmla="*/ 123825 h 751522"/>
              <a:gd name="connsiteX12" fmla="*/ 123825 w 666750"/>
              <a:gd name="connsiteY12" fmla="*/ 123825 h 751522"/>
              <a:gd name="connsiteX13" fmla="*/ 123825 w 666750"/>
              <a:gd name="connsiteY13" fmla="*/ 247650 h 751522"/>
              <a:gd name="connsiteX14" fmla="*/ 149543 w 666750"/>
              <a:gd name="connsiteY14" fmla="*/ 338138 h 751522"/>
              <a:gd name="connsiteX15" fmla="*/ 171450 w 666750"/>
              <a:gd name="connsiteY15" fmla="*/ 366713 h 751522"/>
              <a:gd name="connsiteX16" fmla="*/ 228600 w 666750"/>
              <a:gd name="connsiteY16" fmla="*/ 424815 h 751522"/>
              <a:gd name="connsiteX17" fmla="*/ 97155 w 666750"/>
              <a:gd name="connsiteY17" fmla="*/ 361950 h 751522"/>
              <a:gd name="connsiteX18" fmla="*/ 666750 w 666750"/>
              <a:gd name="connsiteY18" fmla="*/ 266700 h 751522"/>
              <a:gd name="connsiteX19" fmla="*/ 666750 w 666750"/>
              <a:gd name="connsiteY19" fmla="*/ 66675 h 751522"/>
              <a:gd name="connsiteX20" fmla="*/ 542925 w 666750"/>
              <a:gd name="connsiteY20" fmla="*/ 66675 h 751522"/>
              <a:gd name="connsiteX21" fmla="*/ 542925 w 666750"/>
              <a:gd name="connsiteY21" fmla="*/ 0 h 751522"/>
              <a:gd name="connsiteX22" fmla="*/ 333375 w 666750"/>
              <a:gd name="connsiteY22" fmla="*/ 0 h 751522"/>
              <a:gd name="connsiteX23" fmla="*/ 123825 w 666750"/>
              <a:gd name="connsiteY23" fmla="*/ 0 h 751522"/>
              <a:gd name="connsiteX24" fmla="*/ 123825 w 666750"/>
              <a:gd name="connsiteY24" fmla="*/ 66675 h 751522"/>
              <a:gd name="connsiteX25" fmla="*/ 0 w 666750"/>
              <a:gd name="connsiteY25" fmla="*/ 66675 h 751522"/>
              <a:gd name="connsiteX26" fmla="*/ 0 w 666750"/>
              <a:gd name="connsiteY26" fmla="*/ 265748 h 751522"/>
              <a:gd name="connsiteX27" fmla="*/ 54293 w 666750"/>
              <a:gd name="connsiteY27" fmla="*/ 399098 h 751522"/>
              <a:gd name="connsiteX28" fmla="*/ 281940 w 666750"/>
              <a:gd name="connsiteY28" fmla="*/ 484823 h 751522"/>
              <a:gd name="connsiteX29" fmla="*/ 295275 w 666750"/>
              <a:gd name="connsiteY29" fmla="*/ 532448 h 751522"/>
              <a:gd name="connsiteX30" fmla="*/ 295275 w 666750"/>
              <a:gd name="connsiteY30" fmla="*/ 656273 h 751522"/>
              <a:gd name="connsiteX31" fmla="*/ 247650 w 666750"/>
              <a:gd name="connsiteY31" fmla="*/ 656273 h 751522"/>
              <a:gd name="connsiteX32" fmla="*/ 209550 w 666750"/>
              <a:gd name="connsiteY32" fmla="*/ 694373 h 751522"/>
              <a:gd name="connsiteX33" fmla="*/ 161925 w 666750"/>
              <a:gd name="connsiteY33" fmla="*/ 694373 h 751522"/>
              <a:gd name="connsiteX34" fmla="*/ 123825 w 666750"/>
              <a:gd name="connsiteY34" fmla="*/ 732473 h 751522"/>
              <a:gd name="connsiteX35" fmla="*/ 123825 w 666750"/>
              <a:gd name="connsiteY35" fmla="*/ 751523 h 751522"/>
              <a:gd name="connsiteX36" fmla="*/ 542925 w 666750"/>
              <a:gd name="connsiteY36" fmla="*/ 751523 h 751522"/>
              <a:gd name="connsiteX37" fmla="*/ 542925 w 666750"/>
              <a:gd name="connsiteY37" fmla="*/ 732473 h 751522"/>
              <a:gd name="connsiteX38" fmla="*/ 504825 w 666750"/>
              <a:gd name="connsiteY38" fmla="*/ 694373 h 751522"/>
              <a:gd name="connsiteX39" fmla="*/ 457200 w 666750"/>
              <a:gd name="connsiteY39" fmla="*/ 694373 h 751522"/>
              <a:gd name="connsiteX40" fmla="*/ 419100 w 666750"/>
              <a:gd name="connsiteY40" fmla="*/ 656273 h 751522"/>
              <a:gd name="connsiteX41" fmla="*/ 371475 w 666750"/>
              <a:gd name="connsiteY41" fmla="*/ 656273 h 751522"/>
              <a:gd name="connsiteX42" fmla="*/ 371475 w 666750"/>
              <a:gd name="connsiteY42" fmla="*/ 533400 h 751522"/>
              <a:gd name="connsiteX43" fmla="*/ 384810 w 666750"/>
              <a:gd name="connsiteY43" fmla="*/ 485775 h 751522"/>
              <a:gd name="connsiteX44" fmla="*/ 612458 w 666750"/>
              <a:gd name="connsiteY44" fmla="*/ 400050 h 751522"/>
              <a:gd name="connsiteX45" fmla="*/ 666750 w 666750"/>
              <a:gd name="connsiteY45" fmla="*/ 26670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6750" h="751522">
                <a:moveTo>
                  <a:pt x="570548" y="361950"/>
                </a:moveTo>
                <a:cubicBezTo>
                  <a:pt x="537210" y="396240"/>
                  <a:pt x="505778" y="418148"/>
                  <a:pt x="437198" y="425768"/>
                </a:cubicBezTo>
                <a:cubicBezTo>
                  <a:pt x="455295" y="407670"/>
                  <a:pt x="476250" y="389573"/>
                  <a:pt x="494348" y="367665"/>
                </a:cubicBezTo>
                <a:cubicBezTo>
                  <a:pt x="501967" y="359093"/>
                  <a:pt x="516255" y="340043"/>
                  <a:pt x="516255" y="339090"/>
                </a:cubicBezTo>
                <a:cubicBezTo>
                  <a:pt x="532448" y="312420"/>
                  <a:pt x="541973" y="281940"/>
                  <a:pt x="541973" y="248602"/>
                </a:cubicBezTo>
                <a:lnTo>
                  <a:pt x="541973" y="124778"/>
                </a:lnTo>
                <a:lnTo>
                  <a:pt x="608648" y="124778"/>
                </a:lnTo>
                <a:lnTo>
                  <a:pt x="608648" y="269558"/>
                </a:lnTo>
                <a:cubicBezTo>
                  <a:pt x="609600" y="271463"/>
                  <a:pt x="611505" y="319088"/>
                  <a:pt x="570548" y="361950"/>
                </a:cubicBezTo>
                <a:close/>
                <a:moveTo>
                  <a:pt x="97155" y="361950"/>
                </a:moveTo>
                <a:cubicBezTo>
                  <a:pt x="55245" y="319088"/>
                  <a:pt x="57150" y="271463"/>
                  <a:pt x="57150" y="269558"/>
                </a:cubicBezTo>
                <a:lnTo>
                  <a:pt x="57150" y="123825"/>
                </a:lnTo>
                <a:lnTo>
                  <a:pt x="123825" y="123825"/>
                </a:lnTo>
                <a:lnTo>
                  <a:pt x="123825" y="247650"/>
                </a:lnTo>
                <a:cubicBezTo>
                  <a:pt x="123825" y="280988"/>
                  <a:pt x="133350" y="311468"/>
                  <a:pt x="149543" y="338138"/>
                </a:cubicBezTo>
                <a:cubicBezTo>
                  <a:pt x="149543" y="339090"/>
                  <a:pt x="163830" y="359093"/>
                  <a:pt x="171450" y="366713"/>
                </a:cubicBezTo>
                <a:cubicBezTo>
                  <a:pt x="190500" y="388620"/>
                  <a:pt x="210502" y="406718"/>
                  <a:pt x="228600" y="424815"/>
                </a:cubicBezTo>
                <a:cubicBezTo>
                  <a:pt x="161925" y="417195"/>
                  <a:pt x="129540" y="395288"/>
                  <a:pt x="97155" y="361950"/>
                </a:cubicBezTo>
                <a:close/>
                <a:moveTo>
                  <a:pt x="666750" y="266700"/>
                </a:moveTo>
                <a:lnTo>
                  <a:pt x="666750" y="66675"/>
                </a:lnTo>
                <a:lnTo>
                  <a:pt x="542925" y="66675"/>
                </a:lnTo>
                <a:lnTo>
                  <a:pt x="542925" y="0"/>
                </a:lnTo>
                <a:lnTo>
                  <a:pt x="333375" y="0"/>
                </a:lnTo>
                <a:lnTo>
                  <a:pt x="123825" y="0"/>
                </a:lnTo>
                <a:lnTo>
                  <a:pt x="123825" y="66675"/>
                </a:lnTo>
                <a:lnTo>
                  <a:pt x="0" y="66675"/>
                </a:lnTo>
                <a:lnTo>
                  <a:pt x="0" y="265748"/>
                </a:lnTo>
                <a:cubicBezTo>
                  <a:pt x="0" y="275273"/>
                  <a:pt x="0" y="340995"/>
                  <a:pt x="54293" y="399098"/>
                </a:cubicBezTo>
                <a:cubicBezTo>
                  <a:pt x="106680" y="454343"/>
                  <a:pt x="170498" y="482918"/>
                  <a:pt x="281940" y="484823"/>
                </a:cubicBezTo>
                <a:cubicBezTo>
                  <a:pt x="290513" y="499110"/>
                  <a:pt x="295275" y="515303"/>
                  <a:pt x="295275" y="532448"/>
                </a:cubicBezTo>
                <a:lnTo>
                  <a:pt x="295275" y="656273"/>
                </a:lnTo>
                <a:lnTo>
                  <a:pt x="247650" y="656273"/>
                </a:lnTo>
                <a:cubicBezTo>
                  <a:pt x="226695" y="656273"/>
                  <a:pt x="209550" y="673418"/>
                  <a:pt x="209550" y="694373"/>
                </a:cubicBezTo>
                <a:lnTo>
                  <a:pt x="161925" y="694373"/>
                </a:lnTo>
                <a:cubicBezTo>
                  <a:pt x="140970" y="694373"/>
                  <a:pt x="123825" y="711518"/>
                  <a:pt x="123825" y="732473"/>
                </a:cubicBezTo>
                <a:lnTo>
                  <a:pt x="123825" y="751523"/>
                </a:lnTo>
                <a:lnTo>
                  <a:pt x="542925" y="751523"/>
                </a:lnTo>
                <a:lnTo>
                  <a:pt x="542925" y="732473"/>
                </a:lnTo>
                <a:cubicBezTo>
                  <a:pt x="542925" y="711518"/>
                  <a:pt x="525780" y="694373"/>
                  <a:pt x="504825" y="694373"/>
                </a:cubicBezTo>
                <a:lnTo>
                  <a:pt x="457200" y="694373"/>
                </a:lnTo>
                <a:cubicBezTo>
                  <a:pt x="457200" y="673418"/>
                  <a:pt x="440055" y="656273"/>
                  <a:pt x="419100" y="656273"/>
                </a:cubicBezTo>
                <a:lnTo>
                  <a:pt x="371475" y="656273"/>
                </a:lnTo>
                <a:lnTo>
                  <a:pt x="371475" y="533400"/>
                </a:lnTo>
                <a:cubicBezTo>
                  <a:pt x="371475" y="516255"/>
                  <a:pt x="376238" y="500063"/>
                  <a:pt x="384810" y="485775"/>
                </a:cubicBezTo>
                <a:cubicBezTo>
                  <a:pt x="496253" y="483870"/>
                  <a:pt x="560070" y="454343"/>
                  <a:pt x="612458" y="400050"/>
                </a:cubicBezTo>
                <a:cubicBezTo>
                  <a:pt x="666750" y="342900"/>
                  <a:pt x="666750" y="276225"/>
                  <a:pt x="666750" y="2667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49AF25-C442-336D-8A33-11210DBEA265}"/>
              </a:ext>
            </a:extLst>
          </p:cNvPr>
          <p:cNvSpPr txBox="1"/>
          <p:nvPr/>
        </p:nvSpPr>
        <p:spPr>
          <a:xfrm>
            <a:off x="1629670" y="4548895"/>
            <a:ext cx="97238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bg1">
                    <a:lumMod val="8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000" b="1" dirty="0">
              <a:solidFill>
                <a:schemeClr val="bg1">
                  <a:lumMod val="8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36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BD4889DD-25D3-C1DC-F24F-14FCB3929A0F}"/>
              </a:ext>
            </a:extLst>
          </p:cNvPr>
          <p:cNvSpPr/>
          <p:nvPr/>
        </p:nvSpPr>
        <p:spPr>
          <a:xfrm>
            <a:off x="865667" y="191943"/>
            <a:ext cx="26858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39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竞聘岗位认知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1CAD32F-F931-BE84-46D9-4A361207B6AF}"/>
              </a:ext>
            </a:extLst>
          </p:cNvPr>
          <p:cNvSpPr/>
          <p:nvPr/>
        </p:nvSpPr>
        <p:spPr>
          <a:xfrm>
            <a:off x="257473" y="180776"/>
            <a:ext cx="472832" cy="4728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图形 21">
            <a:extLst>
              <a:ext uri="{FF2B5EF4-FFF2-40B4-BE49-F238E27FC236}">
                <a16:creationId xmlns:a16="http://schemas.microsoft.com/office/drawing/2014/main" id="{0119AE7F-057B-AC97-ADC2-07CA1560691C}"/>
              </a:ext>
            </a:extLst>
          </p:cNvPr>
          <p:cNvSpPr/>
          <p:nvPr/>
        </p:nvSpPr>
        <p:spPr>
          <a:xfrm>
            <a:off x="383309" y="323374"/>
            <a:ext cx="222517" cy="202882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1014 w 647701"/>
              <a:gd name="connsiteY5" fmla="*/ 457237 h 590550"/>
              <a:gd name="connsiteX6" fmla="*/ 32386 w 647701"/>
              <a:gd name="connsiteY6" fmla="*/ 457200 h 590550"/>
              <a:gd name="connsiteX7" fmla="*/ 388621 w 647701"/>
              <a:gd name="connsiteY7" fmla="*/ 457200 h 590550"/>
              <a:gd name="connsiteX8" fmla="*/ 514351 w 647701"/>
              <a:gd name="connsiteY8" fmla="*/ 590550 h 590550"/>
              <a:gd name="connsiteX9" fmla="*/ 514351 w 647701"/>
              <a:gd name="connsiteY9" fmla="*/ 457200 h 590550"/>
              <a:gd name="connsiteX10" fmla="*/ 615316 w 647701"/>
              <a:gd name="connsiteY10" fmla="*/ 457200 h 590550"/>
              <a:gd name="connsiteX11" fmla="*/ 647663 w 647701"/>
              <a:gd name="connsiteY11" fmla="*/ 427901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66676 w 647701"/>
              <a:gd name="connsiteY16" fmla="*/ 247650 h 590550"/>
              <a:gd name="connsiteX17" fmla="*/ 180976 w 647701"/>
              <a:gd name="connsiteY17" fmla="*/ 247650 h 590550"/>
              <a:gd name="connsiteX18" fmla="*/ 180976 w 647701"/>
              <a:gd name="connsiteY18" fmla="*/ 285750 h 590550"/>
              <a:gd name="connsiteX19" fmla="*/ 66676 w 647701"/>
              <a:gd name="connsiteY19" fmla="*/ 285750 h 590550"/>
              <a:gd name="connsiteX20" fmla="*/ 247651 w 647701"/>
              <a:gd name="connsiteY20" fmla="*/ 361950 h 590550"/>
              <a:gd name="connsiteX21" fmla="*/ 66676 w 647701"/>
              <a:gd name="connsiteY21" fmla="*/ 361950 h 590550"/>
              <a:gd name="connsiteX22" fmla="*/ 66676 w 647701"/>
              <a:gd name="connsiteY22" fmla="*/ 323850 h 590550"/>
              <a:gd name="connsiteX23" fmla="*/ 247651 w 647701"/>
              <a:gd name="connsiteY23" fmla="*/ 323850 h 590550"/>
              <a:gd name="connsiteX24" fmla="*/ 390526 w 647701"/>
              <a:gd name="connsiteY24" fmla="*/ 361950 h 590550"/>
              <a:gd name="connsiteX25" fmla="*/ 285751 w 647701"/>
              <a:gd name="connsiteY25" fmla="*/ 361950 h 590550"/>
              <a:gd name="connsiteX26" fmla="*/ 285751 w 647701"/>
              <a:gd name="connsiteY26" fmla="*/ 323850 h 590550"/>
              <a:gd name="connsiteX27" fmla="*/ 390526 w 647701"/>
              <a:gd name="connsiteY27" fmla="*/ 323850 h 590550"/>
              <a:gd name="connsiteX28" fmla="*/ 419101 w 647701"/>
              <a:gd name="connsiteY28" fmla="*/ 285750 h 590550"/>
              <a:gd name="connsiteX29" fmla="*/ 228601 w 647701"/>
              <a:gd name="connsiteY29" fmla="*/ 285750 h 590550"/>
              <a:gd name="connsiteX30" fmla="*/ 228601 w 647701"/>
              <a:gd name="connsiteY30" fmla="*/ 247650 h 590550"/>
              <a:gd name="connsiteX31" fmla="*/ 419101 w 647701"/>
              <a:gd name="connsiteY31" fmla="*/ 247650 h 590550"/>
              <a:gd name="connsiteX32" fmla="*/ 533401 w 647701"/>
              <a:gd name="connsiteY32" fmla="*/ 361950 h 590550"/>
              <a:gd name="connsiteX33" fmla="*/ 428626 w 647701"/>
              <a:gd name="connsiteY33" fmla="*/ 361950 h 590550"/>
              <a:gd name="connsiteX34" fmla="*/ 428626 w 647701"/>
              <a:gd name="connsiteY34" fmla="*/ 323850 h 590550"/>
              <a:gd name="connsiteX35" fmla="*/ 533401 w 647701"/>
              <a:gd name="connsiteY35" fmla="*/ 323850 h 590550"/>
              <a:gd name="connsiteX36" fmla="*/ 581026 w 647701"/>
              <a:gd name="connsiteY36" fmla="*/ 285750 h 590550"/>
              <a:gd name="connsiteX37" fmla="*/ 457201 w 647701"/>
              <a:gd name="connsiteY37" fmla="*/ 285750 h 590550"/>
              <a:gd name="connsiteX38" fmla="*/ 457201 w 647701"/>
              <a:gd name="connsiteY38" fmla="*/ 247650 h 590550"/>
              <a:gd name="connsiteX39" fmla="*/ 581026 w 647701"/>
              <a:gd name="connsiteY39" fmla="*/ 24765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85" y="443574"/>
                  <a:pt x="13970" y="457322"/>
                  <a:pt x="31014" y="457237"/>
                </a:cubicBezTo>
                <a:cubicBezTo>
                  <a:pt x="31471" y="457235"/>
                  <a:pt x="31928" y="457223"/>
                  <a:pt x="32386" y="457200"/>
                </a:cubicBezTo>
                <a:lnTo>
                  <a:pt x="388621" y="457200"/>
                </a:lnTo>
                <a:lnTo>
                  <a:pt x="514351" y="590550"/>
                </a:lnTo>
                <a:lnTo>
                  <a:pt x="514351" y="457200"/>
                </a:lnTo>
                <a:lnTo>
                  <a:pt x="615316" y="457200"/>
                </a:lnTo>
                <a:cubicBezTo>
                  <a:pt x="632339" y="458042"/>
                  <a:pt x="646821" y="444924"/>
                  <a:pt x="647663" y="427901"/>
                </a:cubicBezTo>
                <a:cubicBezTo>
                  <a:pt x="647686" y="427444"/>
                  <a:pt x="647699" y="426987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66676" y="247650"/>
                </a:moveTo>
                <a:lnTo>
                  <a:pt x="180976" y="247650"/>
                </a:lnTo>
                <a:lnTo>
                  <a:pt x="180976" y="285750"/>
                </a:lnTo>
                <a:lnTo>
                  <a:pt x="66676" y="285750"/>
                </a:lnTo>
                <a:close/>
                <a:moveTo>
                  <a:pt x="247651" y="361950"/>
                </a:moveTo>
                <a:lnTo>
                  <a:pt x="66676" y="361950"/>
                </a:lnTo>
                <a:lnTo>
                  <a:pt x="66676" y="323850"/>
                </a:lnTo>
                <a:lnTo>
                  <a:pt x="247651" y="323850"/>
                </a:lnTo>
                <a:close/>
                <a:moveTo>
                  <a:pt x="390526" y="361950"/>
                </a:moveTo>
                <a:lnTo>
                  <a:pt x="285751" y="361950"/>
                </a:lnTo>
                <a:lnTo>
                  <a:pt x="285751" y="323850"/>
                </a:lnTo>
                <a:lnTo>
                  <a:pt x="390526" y="323850"/>
                </a:lnTo>
                <a:close/>
                <a:moveTo>
                  <a:pt x="419101" y="285750"/>
                </a:moveTo>
                <a:lnTo>
                  <a:pt x="228601" y="285750"/>
                </a:lnTo>
                <a:lnTo>
                  <a:pt x="228601" y="247650"/>
                </a:lnTo>
                <a:lnTo>
                  <a:pt x="419101" y="247650"/>
                </a:lnTo>
                <a:close/>
                <a:moveTo>
                  <a:pt x="533401" y="361950"/>
                </a:moveTo>
                <a:lnTo>
                  <a:pt x="428626" y="361950"/>
                </a:lnTo>
                <a:lnTo>
                  <a:pt x="428626" y="323850"/>
                </a:lnTo>
                <a:lnTo>
                  <a:pt x="533401" y="323850"/>
                </a:lnTo>
                <a:close/>
                <a:moveTo>
                  <a:pt x="581026" y="285750"/>
                </a:moveTo>
                <a:lnTo>
                  <a:pt x="457201" y="285750"/>
                </a:lnTo>
                <a:lnTo>
                  <a:pt x="457201" y="247650"/>
                </a:lnTo>
                <a:lnTo>
                  <a:pt x="581026" y="24765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对角圆角矩形 7">
            <a:extLst>
              <a:ext uri="{FF2B5EF4-FFF2-40B4-BE49-F238E27FC236}">
                <a16:creationId xmlns:a16="http://schemas.microsoft.com/office/drawing/2014/main" id="{C5FB0F5C-D5AB-FFFA-09C4-9029232EB309}"/>
              </a:ext>
            </a:extLst>
          </p:cNvPr>
          <p:cNvSpPr/>
          <p:nvPr/>
        </p:nvSpPr>
        <p:spPr>
          <a:xfrm flipH="1">
            <a:off x="1367352" y="1844896"/>
            <a:ext cx="4479443" cy="1462065"/>
          </a:xfrm>
          <a:prstGeom prst="round2DiagRect">
            <a:avLst>
              <a:gd name="adj1" fmla="val 28932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任意多边形 8">
            <a:extLst>
              <a:ext uri="{FF2B5EF4-FFF2-40B4-BE49-F238E27FC236}">
                <a16:creationId xmlns:a16="http://schemas.microsoft.com/office/drawing/2014/main" id="{2739D91C-49B5-9B6A-9349-CDB4CC165ADE}"/>
              </a:ext>
            </a:extLst>
          </p:cNvPr>
          <p:cNvSpPr/>
          <p:nvPr/>
        </p:nvSpPr>
        <p:spPr>
          <a:xfrm flipH="1">
            <a:off x="1375120" y="1855255"/>
            <a:ext cx="1781255" cy="1438782"/>
          </a:xfrm>
          <a:custGeom>
            <a:avLst/>
            <a:gdLst>
              <a:gd name="connsiteX0" fmla="*/ 2636259 w 2636259"/>
              <a:gd name="connsiteY0" fmla="*/ 0 h 2019300"/>
              <a:gd name="connsiteX1" fmla="*/ 0 w 2636259"/>
              <a:gd name="connsiteY1" fmla="*/ 0 h 2019300"/>
              <a:gd name="connsiteX2" fmla="*/ 1659500 w 2636259"/>
              <a:gd name="connsiteY2" fmla="*/ 2019300 h 2019300"/>
              <a:gd name="connsiteX3" fmla="*/ 2052035 w 2636259"/>
              <a:gd name="connsiteY3" fmla="*/ 2019300 h 2019300"/>
              <a:gd name="connsiteX4" fmla="*/ 2636259 w 2636259"/>
              <a:gd name="connsiteY4" fmla="*/ 1435076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6259" h="2019300">
                <a:moveTo>
                  <a:pt x="2636259" y="0"/>
                </a:moveTo>
                <a:lnTo>
                  <a:pt x="0" y="0"/>
                </a:lnTo>
                <a:lnTo>
                  <a:pt x="1659500" y="2019300"/>
                </a:lnTo>
                <a:lnTo>
                  <a:pt x="2052035" y="2019300"/>
                </a:lnTo>
                <a:cubicBezTo>
                  <a:pt x="2374693" y="2019300"/>
                  <a:pt x="2636259" y="1757734"/>
                  <a:pt x="2636259" y="143507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8A54E9-6238-3D70-015E-2C9F4BE3B60C}"/>
              </a:ext>
            </a:extLst>
          </p:cNvPr>
          <p:cNvSpPr txBox="1"/>
          <p:nvPr/>
        </p:nvSpPr>
        <p:spPr>
          <a:xfrm>
            <a:off x="1570888" y="2580381"/>
            <a:ext cx="744907" cy="52655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000" b="1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Freeform 32">
            <a:extLst>
              <a:ext uri="{FF2B5EF4-FFF2-40B4-BE49-F238E27FC236}">
                <a16:creationId xmlns:a16="http://schemas.microsoft.com/office/drawing/2014/main" id="{BF9F586A-4D4E-20A2-E2C8-8C0345D3FD71}"/>
              </a:ext>
            </a:extLst>
          </p:cNvPr>
          <p:cNvSpPr>
            <a:spLocks noEditPoints="1"/>
          </p:cNvSpPr>
          <p:nvPr/>
        </p:nvSpPr>
        <p:spPr bwMode="auto">
          <a:xfrm>
            <a:off x="2037762" y="1990296"/>
            <a:ext cx="532906" cy="381439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对角圆角矩形 53">
            <a:extLst>
              <a:ext uri="{FF2B5EF4-FFF2-40B4-BE49-F238E27FC236}">
                <a16:creationId xmlns:a16="http://schemas.microsoft.com/office/drawing/2014/main" id="{4DD4FCD0-34A7-96A5-BC41-FAC78A7CB03E}"/>
              </a:ext>
            </a:extLst>
          </p:cNvPr>
          <p:cNvSpPr/>
          <p:nvPr/>
        </p:nvSpPr>
        <p:spPr>
          <a:xfrm flipV="1">
            <a:off x="6333699" y="3823182"/>
            <a:ext cx="4479444" cy="1462065"/>
          </a:xfrm>
          <a:prstGeom prst="round2DiagRect">
            <a:avLst>
              <a:gd name="adj1" fmla="val 28932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任意多边形 54">
            <a:extLst>
              <a:ext uri="{FF2B5EF4-FFF2-40B4-BE49-F238E27FC236}">
                <a16:creationId xmlns:a16="http://schemas.microsoft.com/office/drawing/2014/main" id="{FA039C19-C705-B4AD-5E36-FF7F70474903}"/>
              </a:ext>
            </a:extLst>
          </p:cNvPr>
          <p:cNvSpPr/>
          <p:nvPr/>
        </p:nvSpPr>
        <p:spPr>
          <a:xfrm flipV="1">
            <a:off x="9029282" y="3823179"/>
            <a:ext cx="1781255" cy="1462063"/>
          </a:xfrm>
          <a:custGeom>
            <a:avLst/>
            <a:gdLst>
              <a:gd name="connsiteX0" fmla="*/ 2636259 w 2636259"/>
              <a:gd name="connsiteY0" fmla="*/ 0 h 2019300"/>
              <a:gd name="connsiteX1" fmla="*/ 0 w 2636259"/>
              <a:gd name="connsiteY1" fmla="*/ 0 h 2019300"/>
              <a:gd name="connsiteX2" fmla="*/ 1659500 w 2636259"/>
              <a:gd name="connsiteY2" fmla="*/ 2019300 h 2019300"/>
              <a:gd name="connsiteX3" fmla="*/ 2052035 w 2636259"/>
              <a:gd name="connsiteY3" fmla="*/ 2019300 h 2019300"/>
              <a:gd name="connsiteX4" fmla="*/ 2636259 w 2636259"/>
              <a:gd name="connsiteY4" fmla="*/ 1435076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6259" h="2019300">
                <a:moveTo>
                  <a:pt x="2636259" y="0"/>
                </a:moveTo>
                <a:lnTo>
                  <a:pt x="0" y="0"/>
                </a:lnTo>
                <a:lnTo>
                  <a:pt x="1659500" y="2019300"/>
                </a:lnTo>
                <a:lnTo>
                  <a:pt x="2052035" y="2019300"/>
                </a:lnTo>
                <a:cubicBezTo>
                  <a:pt x="2374693" y="2019300"/>
                  <a:pt x="2636259" y="1757734"/>
                  <a:pt x="2636259" y="143507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4" name="Freeform 31">
            <a:extLst>
              <a:ext uri="{FF2B5EF4-FFF2-40B4-BE49-F238E27FC236}">
                <a16:creationId xmlns:a16="http://schemas.microsoft.com/office/drawing/2014/main" id="{D3939A09-B55D-DB5E-F615-59FD3D44E6B9}"/>
              </a:ext>
            </a:extLst>
          </p:cNvPr>
          <p:cNvSpPr>
            <a:spLocks noEditPoints="1"/>
          </p:cNvSpPr>
          <p:nvPr/>
        </p:nvSpPr>
        <p:spPr bwMode="auto">
          <a:xfrm>
            <a:off x="9639277" y="4775738"/>
            <a:ext cx="298360" cy="375210"/>
          </a:xfrm>
          <a:custGeom>
            <a:avLst/>
            <a:gdLst>
              <a:gd name="T0" fmla="*/ 82 w 484"/>
              <a:gd name="T1" fmla="*/ 166 h 606"/>
              <a:gd name="T2" fmla="*/ 82 w 484"/>
              <a:gd name="T3" fmla="*/ 186 h 606"/>
              <a:gd name="T4" fmla="*/ 331 w 484"/>
              <a:gd name="T5" fmla="*/ 193 h 606"/>
              <a:gd name="T6" fmla="*/ 331 w 484"/>
              <a:gd name="T7" fmla="*/ 173 h 606"/>
              <a:gd name="T8" fmla="*/ 387 w 484"/>
              <a:gd name="T9" fmla="*/ 556 h 606"/>
              <a:gd name="T10" fmla="*/ 388 w 484"/>
              <a:gd name="T11" fmla="*/ 564 h 606"/>
              <a:gd name="T12" fmla="*/ 418 w 484"/>
              <a:gd name="T13" fmla="*/ 594 h 606"/>
              <a:gd name="T14" fmla="*/ 474 w 484"/>
              <a:gd name="T15" fmla="*/ 581 h 606"/>
              <a:gd name="T16" fmla="*/ 474 w 484"/>
              <a:gd name="T17" fmla="*/ 531 h 606"/>
              <a:gd name="T18" fmla="*/ 444 w 484"/>
              <a:gd name="T19" fmla="*/ 501 h 606"/>
              <a:gd name="T20" fmla="*/ 418 w 484"/>
              <a:gd name="T21" fmla="*/ 519 h 606"/>
              <a:gd name="T22" fmla="*/ 384 w 484"/>
              <a:gd name="T23" fmla="*/ 553 h 606"/>
              <a:gd name="T24" fmla="*/ 218 w 484"/>
              <a:gd name="T25" fmla="*/ 354 h 606"/>
              <a:gd name="T26" fmla="*/ 229 w 484"/>
              <a:gd name="T27" fmla="*/ 336 h 606"/>
              <a:gd name="T28" fmla="*/ 207 w 484"/>
              <a:gd name="T29" fmla="*/ 320 h 606"/>
              <a:gd name="T30" fmla="*/ 207 w 484"/>
              <a:gd name="T31" fmla="*/ 327 h 606"/>
              <a:gd name="T32" fmla="*/ 246 w 484"/>
              <a:gd name="T33" fmla="*/ 422 h 606"/>
              <a:gd name="T34" fmla="*/ 297 w 484"/>
              <a:gd name="T35" fmla="*/ 364 h 606"/>
              <a:gd name="T36" fmla="*/ 296 w 484"/>
              <a:gd name="T37" fmla="*/ 357 h 606"/>
              <a:gd name="T38" fmla="*/ 224 w 484"/>
              <a:gd name="T39" fmla="*/ 362 h 606"/>
              <a:gd name="T40" fmla="*/ 224 w 484"/>
              <a:gd name="T41" fmla="*/ 368 h 606"/>
              <a:gd name="T42" fmla="*/ 246 w 484"/>
              <a:gd name="T43" fmla="*/ 422 h 606"/>
              <a:gd name="T44" fmla="*/ 429 w 484"/>
              <a:gd name="T45" fmla="*/ 493 h 606"/>
              <a:gd name="T46" fmla="*/ 429 w 484"/>
              <a:gd name="T47" fmla="*/ 487 h 606"/>
              <a:gd name="T48" fmla="*/ 394 w 484"/>
              <a:gd name="T49" fmla="*/ 451 h 606"/>
              <a:gd name="T50" fmla="*/ 256 w 484"/>
              <a:gd name="T51" fmla="*/ 425 h 606"/>
              <a:gd name="T52" fmla="*/ 256 w 484"/>
              <a:gd name="T53" fmla="*/ 432 h 606"/>
              <a:gd name="T54" fmla="*/ 354 w 484"/>
              <a:gd name="T55" fmla="*/ 530 h 606"/>
              <a:gd name="T56" fmla="*/ 395 w 484"/>
              <a:gd name="T57" fmla="*/ 528 h 606"/>
              <a:gd name="T58" fmla="*/ 20 w 484"/>
              <a:gd name="T59" fmla="*/ 150 h 606"/>
              <a:gd name="T60" fmla="*/ 89 w 484"/>
              <a:gd name="T61" fmla="*/ 152 h 606"/>
              <a:gd name="T62" fmla="*/ 141 w 484"/>
              <a:gd name="T63" fmla="*/ 100 h 606"/>
              <a:gd name="T64" fmla="*/ 141 w 484"/>
              <a:gd name="T65" fmla="*/ 93 h 606"/>
              <a:gd name="T66" fmla="*/ 383 w 484"/>
              <a:gd name="T67" fmla="*/ 27 h 606"/>
              <a:gd name="T68" fmla="*/ 394 w 484"/>
              <a:gd name="T69" fmla="*/ 422 h 606"/>
              <a:gd name="T70" fmla="*/ 414 w 484"/>
              <a:gd name="T71" fmla="*/ 449 h 606"/>
              <a:gd name="T72" fmla="*/ 414 w 484"/>
              <a:gd name="T73" fmla="*/ 39 h 606"/>
              <a:gd name="T74" fmla="*/ 383 w 484"/>
              <a:gd name="T75" fmla="*/ 0 h 606"/>
              <a:gd name="T76" fmla="*/ 121 w 484"/>
              <a:gd name="T77" fmla="*/ 2 h 606"/>
              <a:gd name="T78" fmla="*/ 0 w 484"/>
              <a:gd name="T79" fmla="*/ 123 h 606"/>
              <a:gd name="T80" fmla="*/ 0 w 484"/>
              <a:gd name="T81" fmla="*/ 492 h 606"/>
              <a:gd name="T82" fmla="*/ 32 w 484"/>
              <a:gd name="T83" fmla="*/ 530 h 606"/>
              <a:gd name="T84" fmla="*/ 319 w 484"/>
              <a:gd name="T85" fmla="*/ 524 h 606"/>
              <a:gd name="T86" fmla="*/ 305 w 484"/>
              <a:gd name="T87" fmla="*/ 503 h 606"/>
              <a:gd name="T88" fmla="*/ 20 w 484"/>
              <a:gd name="T89" fmla="*/ 492 h 606"/>
              <a:gd name="T90" fmla="*/ 20 w 484"/>
              <a:gd name="T91" fmla="*/ 150 h 606"/>
              <a:gd name="T92" fmla="*/ 156 w 484"/>
              <a:gd name="T93" fmla="*/ 321 h 606"/>
              <a:gd name="T94" fmla="*/ 156 w 484"/>
              <a:gd name="T95" fmla="*/ 301 h 606"/>
              <a:gd name="T96" fmla="*/ 82 w 484"/>
              <a:gd name="T97" fmla="*/ 294 h 606"/>
              <a:gd name="T98" fmla="*/ 82 w 484"/>
              <a:gd name="T99" fmla="*/ 315 h 606"/>
              <a:gd name="T100" fmla="*/ 82 w 484"/>
              <a:gd name="T101" fmla="*/ 272 h 606"/>
              <a:gd name="T102" fmla="*/ 331 w 484"/>
              <a:gd name="T103" fmla="*/ 279 h 606"/>
              <a:gd name="T104" fmla="*/ 331 w 484"/>
              <a:gd name="T105" fmla="*/ 258 h 606"/>
              <a:gd name="T106" fmla="*/ 82 w 484"/>
              <a:gd name="T107" fmla="*/ 252 h 606"/>
              <a:gd name="T108" fmla="*/ 82 w 484"/>
              <a:gd name="T109" fmla="*/ 272 h 606"/>
              <a:gd name="T110" fmla="*/ 82 w 484"/>
              <a:gd name="T111" fmla="*/ 236 h 606"/>
              <a:gd name="T112" fmla="*/ 331 w 484"/>
              <a:gd name="T113" fmla="*/ 229 h 606"/>
              <a:gd name="T114" fmla="*/ 331 w 484"/>
              <a:gd name="T115" fmla="*/ 209 h 606"/>
              <a:gd name="T116" fmla="*/ 82 w 484"/>
              <a:gd name="T117" fmla="*/ 216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84" h="606">
                <a:moveTo>
                  <a:pt x="331" y="166"/>
                </a:moveTo>
                <a:lnTo>
                  <a:pt x="82" y="166"/>
                </a:lnTo>
                <a:lnTo>
                  <a:pt x="82" y="173"/>
                </a:lnTo>
                <a:lnTo>
                  <a:pt x="82" y="186"/>
                </a:lnTo>
                <a:lnTo>
                  <a:pt x="82" y="193"/>
                </a:lnTo>
                <a:lnTo>
                  <a:pt x="331" y="193"/>
                </a:lnTo>
                <a:lnTo>
                  <a:pt x="331" y="186"/>
                </a:lnTo>
                <a:lnTo>
                  <a:pt x="331" y="173"/>
                </a:lnTo>
                <a:lnTo>
                  <a:pt x="331" y="166"/>
                </a:lnTo>
                <a:close/>
                <a:moveTo>
                  <a:pt x="387" y="556"/>
                </a:moveTo>
                <a:lnTo>
                  <a:pt x="384" y="560"/>
                </a:lnTo>
                <a:lnTo>
                  <a:pt x="388" y="564"/>
                </a:lnTo>
                <a:lnTo>
                  <a:pt x="408" y="583"/>
                </a:lnTo>
                <a:lnTo>
                  <a:pt x="418" y="594"/>
                </a:lnTo>
                <a:cubicBezTo>
                  <a:pt x="430" y="606"/>
                  <a:pt x="450" y="606"/>
                  <a:pt x="462" y="594"/>
                </a:cubicBezTo>
                <a:lnTo>
                  <a:pt x="474" y="581"/>
                </a:lnTo>
                <a:cubicBezTo>
                  <a:pt x="481" y="575"/>
                  <a:pt x="484" y="565"/>
                  <a:pt x="483" y="556"/>
                </a:cubicBezTo>
                <a:cubicBezTo>
                  <a:pt x="484" y="547"/>
                  <a:pt x="481" y="538"/>
                  <a:pt x="474" y="531"/>
                </a:cubicBezTo>
                <a:lnTo>
                  <a:pt x="462" y="519"/>
                </a:lnTo>
                <a:lnTo>
                  <a:pt x="444" y="501"/>
                </a:lnTo>
                <a:lnTo>
                  <a:pt x="440" y="497"/>
                </a:lnTo>
                <a:lnTo>
                  <a:pt x="418" y="519"/>
                </a:lnTo>
                <a:lnTo>
                  <a:pt x="412" y="525"/>
                </a:lnTo>
                <a:lnTo>
                  <a:pt x="384" y="553"/>
                </a:lnTo>
                <a:lnTo>
                  <a:pt x="387" y="556"/>
                </a:lnTo>
                <a:close/>
                <a:moveTo>
                  <a:pt x="218" y="354"/>
                </a:moveTo>
                <a:lnTo>
                  <a:pt x="234" y="338"/>
                </a:lnTo>
                <a:lnTo>
                  <a:pt x="229" y="336"/>
                </a:lnTo>
                <a:lnTo>
                  <a:pt x="234" y="331"/>
                </a:lnTo>
                <a:lnTo>
                  <a:pt x="207" y="320"/>
                </a:lnTo>
                <a:lnTo>
                  <a:pt x="211" y="328"/>
                </a:lnTo>
                <a:lnTo>
                  <a:pt x="207" y="327"/>
                </a:lnTo>
                <a:lnTo>
                  <a:pt x="218" y="354"/>
                </a:lnTo>
                <a:close/>
                <a:moveTo>
                  <a:pt x="246" y="422"/>
                </a:moveTo>
                <a:lnTo>
                  <a:pt x="302" y="366"/>
                </a:lnTo>
                <a:lnTo>
                  <a:pt x="297" y="364"/>
                </a:lnTo>
                <a:lnTo>
                  <a:pt x="302" y="359"/>
                </a:lnTo>
                <a:lnTo>
                  <a:pt x="296" y="357"/>
                </a:lnTo>
                <a:lnTo>
                  <a:pt x="249" y="337"/>
                </a:lnTo>
                <a:lnTo>
                  <a:pt x="224" y="362"/>
                </a:lnTo>
                <a:lnTo>
                  <a:pt x="226" y="366"/>
                </a:lnTo>
                <a:lnTo>
                  <a:pt x="224" y="368"/>
                </a:lnTo>
                <a:lnTo>
                  <a:pt x="243" y="416"/>
                </a:lnTo>
                <a:lnTo>
                  <a:pt x="246" y="422"/>
                </a:lnTo>
                <a:close/>
                <a:moveTo>
                  <a:pt x="412" y="511"/>
                </a:moveTo>
                <a:lnTo>
                  <a:pt x="429" y="493"/>
                </a:lnTo>
                <a:lnTo>
                  <a:pt x="426" y="490"/>
                </a:lnTo>
                <a:lnTo>
                  <a:pt x="429" y="487"/>
                </a:lnTo>
                <a:lnTo>
                  <a:pt x="414" y="472"/>
                </a:lnTo>
                <a:lnTo>
                  <a:pt x="394" y="451"/>
                </a:lnTo>
                <a:lnTo>
                  <a:pt x="312" y="369"/>
                </a:lnTo>
                <a:lnTo>
                  <a:pt x="256" y="425"/>
                </a:lnTo>
                <a:lnTo>
                  <a:pt x="260" y="429"/>
                </a:lnTo>
                <a:lnTo>
                  <a:pt x="256" y="432"/>
                </a:lnTo>
                <a:lnTo>
                  <a:pt x="334" y="510"/>
                </a:lnTo>
                <a:lnTo>
                  <a:pt x="354" y="530"/>
                </a:lnTo>
                <a:lnTo>
                  <a:pt x="374" y="549"/>
                </a:lnTo>
                <a:lnTo>
                  <a:pt x="395" y="528"/>
                </a:lnTo>
                <a:lnTo>
                  <a:pt x="412" y="511"/>
                </a:lnTo>
                <a:close/>
                <a:moveTo>
                  <a:pt x="20" y="150"/>
                </a:moveTo>
                <a:lnTo>
                  <a:pt x="89" y="152"/>
                </a:lnTo>
                <a:lnTo>
                  <a:pt x="89" y="152"/>
                </a:lnTo>
                <a:lnTo>
                  <a:pt x="89" y="152"/>
                </a:lnTo>
                <a:cubicBezTo>
                  <a:pt x="118" y="152"/>
                  <a:pt x="141" y="129"/>
                  <a:pt x="141" y="100"/>
                </a:cubicBezTo>
                <a:lnTo>
                  <a:pt x="141" y="94"/>
                </a:lnTo>
                <a:lnTo>
                  <a:pt x="141" y="93"/>
                </a:lnTo>
                <a:lnTo>
                  <a:pt x="141" y="27"/>
                </a:lnTo>
                <a:lnTo>
                  <a:pt x="383" y="27"/>
                </a:lnTo>
                <a:cubicBezTo>
                  <a:pt x="389" y="27"/>
                  <a:pt x="394" y="32"/>
                  <a:pt x="394" y="38"/>
                </a:cubicBezTo>
                <a:lnTo>
                  <a:pt x="394" y="422"/>
                </a:lnTo>
                <a:lnTo>
                  <a:pt x="394" y="429"/>
                </a:lnTo>
                <a:lnTo>
                  <a:pt x="414" y="449"/>
                </a:lnTo>
                <a:lnTo>
                  <a:pt x="414" y="443"/>
                </a:lnTo>
                <a:lnTo>
                  <a:pt x="414" y="39"/>
                </a:lnTo>
                <a:lnTo>
                  <a:pt x="414" y="32"/>
                </a:lnTo>
                <a:cubicBezTo>
                  <a:pt x="414" y="14"/>
                  <a:pt x="400" y="0"/>
                  <a:pt x="383" y="0"/>
                </a:cubicBezTo>
                <a:lnTo>
                  <a:pt x="123" y="0"/>
                </a:lnTo>
                <a:lnTo>
                  <a:pt x="121" y="2"/>
                </a:lnTo>
                <a:lnTo>
                  <a:pt x="1" y="122"/>
                </a:lnTo>
                <a:lnTo>
                  <a:pt x="0" y="123"/>
                </a:lnTo>
                <a:lnTo>
                  <a:pt x="0" y="130"/>
                </a:lnTo>
                <a:lnTo>
                  <a:pt x="0" y="492"/>
                </a:lnTo>
                <a:lnTo>
                  <a:pt x="0" y="499"/>
                </a:lnTo>
                <a:cubicBezTo>
                  <a:pt x="0" y="516"/>
                  <a:pt x="14" y="530"/>
                  <a:pt x="32" y="530"/>
                </a:cubicBezTo>
                <a:lnTo>
                  <a:pt x="326" y="530"/>
                </a:lnTo>
                <a:lnTo>
                  <a:pt x="319" y="524"/>
                </a:lnTo>
                <a:lnTo>
                  <a:pt x="326" y="524"/>
                </a:lnTo>
                <a:lnTo>
                  <a:pt x="305" y="503"/>
                </a:lnTo>
                <a:lnTo>
                  <a:pt x="32" y="503"/>
                </a:lnTo>
                <a:cubicBezTo>
                  <a:pt x="25" y="503"/>
                  <a:pt x="21" y="498"/>
                  <a:pt x="20" y="492"/>
                </a:cubicBezTo>
                <a:lnTo>
                  <a:pt x="20" y="492"/>
                </a:lnTo>
                <a:lnTo>
                  <a:pt x="20" y="150"/>
                </a:lnTo>
                <a:close/>
                <a:moveTo>
                  <a:pt x="82" y="321"/>
                </a:moveTo>
                <a:lnTo>
                  <a:pt x="156" y="321"/>
                </a:lnTo>
                <a:lnTo>
                  <a:pt x="156" y="315"/>
                </a:lnTo>
                <a:lnTo>
                  <a:pt x="156" y="301"/>
                </a:lnTo>
                <a:lnTo>
                  <a:pt x="156" y="294"/>
                </a:lnTo>
                <a:lnTo>
                  <a:pt x="82" y="294"/>
                </a:lnTo>
                <a:lnTo>
                  <a:pt x="82" y="301"/>
                </a:lnTo>
                <a:lnTo>
                  <a:pt x="82" y="315"/>
                </a:lnTo>
                <a:lnTo>
                  <a:pt x="82" y="321"/>
                </a:lnTo>
                <a:close/>
                <a:moveTo>
                  <a:pt x="82" y="272"/>
                </a:moveTo>
                <a:lnTo>
                  <a:pt x="82" y="279"/>
                </a:lnTo>
                <a:lnTo>
                  <a:pt x="331" y="279"/>
                </a:lnTo>
                <a:lnTo>
                  <a:pt x="331" y="272"/>
                </a:lnTo>
                <a:lnTo>
                  <a:pt x="331" y="258"/>
                </a:lnTo>
                <a:lnTo>
                  <a:pt x="331" y="252"/>
                </a:lnTo>
                <a:lnTo>
                  <a:pt x="82" y="252"/>
                </a:lnTo>
                <a:lnTo>
                  <a:pt x="82" y="258"/>
                </a:lnTo>
                <a:lnTo>
                  <a:pt x="82" y="272"/>
                </a:lnTo>
                <a:close/>
                <a:moveTo>
                  <a:pt x="82" y="229"/>
                </a:moveTo>
                <a:lnTo>
                  <a:pt x="82" y="236"/>
                </a:lnTo>
                <a:lnTo>
                  <a:pt x="331" y="236"/>
                </a:lnTo>
                <a:lnTo>
                  <a:pt x="331" y="229"/>
                </a:lnTo>
                <a:lnTo>
                  <a:pt x="331" y="216"/>
                </a:lnTo>
                <a:lnTo>
                  <a:pt x="331" y="209"/>
                </a:lnTo>
                <a:lnTo>
                  <a:pt x="82" y="209"/>
                </a:lnTo>
                <a:lnTo>
                  <a:pt x="82" y="216"/>
                </a:lnTo>
                <a:lnTo>
                  <a:pt x="82" y="2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EDEBDC1-3365-E3E0-4BC8-57A068C5850E}"/>
              </a:ext>
            </a:extLst>
          </p:cNvPr>
          <p:cNvSpPr txBox="1"/>
          <p:nvPr/>
        </p:nvSpPr>
        <p:spPr>
          <a:xfrm>
            <a:off x="10090718" y="4050005"/>
            <a:ext cx="744907" cy="52655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000" b="1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对角圆角矩形 47">
            <a:extLst>
              <a:ext uri="{FF2B5EF4-FFF2-40B4-BE49-F238E27FC236}">
                <a16:creationId xmlns:a16="http://schemas.microsoft.com/office/drawing/2014/main" id="{78CCA42A-BBF8-1F41-7595-B81CF48AF0B3}"/>
              </a:ext>
            </a:extLst>
          </p:cNvPr>
          <p:cNvSpPr/>
          <p:nvPr/>
        </p:nvSpPr>
        <p:spPr>
          <a:xfrm>
            <a:off x="6333699" y="1889193"/>
            <a:ext cx="4479444" cy="1462065"/>
          </a:xfrm>
          <a:prstGeom prst="round2DiagRect">
            <a:avLst>
              <a:gd name="adj1" fmla="val 28932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任意多边形 48">
            <a:extLst>
              <a:ext uri="{FF2B5EF4-FFF2-40B4-BE49-F238E27FC236}">
                <a16:creationId xmlns:a16="http://schemas.microsoft.com/office/drawing/2014/main" id="{881B6304-E704-ABDE-EBA4-254E8AA6867E}"/>
              </a:ext>
            </a:extLst>
          </p:cNvPr>
          <p:cNvSpPr/>
          <p:nvPr/>
        </p:nvSpPr>
        <p:spPr>
          <a:xfrm>
            <a:off x="9029282" y="1889192"/>
            <a:ext cx="1781255" cy="1462065"/>
          </a:xfrm>
          <a:custGeom>
            <a:avLst/>
            <a:gdLst>
              <a:gd name="connsiteX0" fmla="*/ 2636259 w 2636259"/>
              <a:gd name="connsiteY0" fmla="*/ 0 h 2019300"/>
              <a:gd name="connsiteX1" fmla="*/ 0 w 2636259"/>
              <a:gd name="connsiteY1" fmla="*/ 0 h 2019300"/>
              <a:gd name="connsiteX2" fmla="*/ 1659500 w 2636259"/>
              <a:gd name="connsiteY2" fmla="*/ 2019300 h 2019300"/>
              <a:gd name="connsiteX3" fmla="*/ 2052035 w 2636259"/>
              <a:gd name="connsiteY3" fmla="*/ 2019300 h 2019300"/>
              <a:gd name="connsiteX4" fmla="*/ 2636259 w 2636259"/>
              <a:gd name="connsiteY4" fmla="*/ 1435076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6259" h="2019300">
                <a:moveTo>
                  <a:pt x="2636259" y="0"/>
                </a:moveTo>
                <a:lnTo>
                  <a:pt x="0" y="0"/>
                </a:lnTo>
                <a:lnTo>
                  <a:pt x="1659500" y="2019300"/>
                </a:lnTo>
                <a:lnTo>
                  <a:pt x="2052035" y="2019300"/>
                </a:lnTo>
                <a:cubicBezTo>
                  <a:pt x="2374693" y="2019300"/>
                  <a:pt x="2636259" y="1757734"/>
                  <a:pt x="2636259" y="143507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0" name="Freeform 26">
            <a:extLst>
              <a:ext uri="{FF2B5EF4-FFF2-40B4-BE49-F238E27FC236}">
                <a16:creationId xmlns:a16="http://schemas.microsoft.com/office/drawing/2014/main" id="{AA54478C-57B2-A2D8-BA4E-D986B26E7800}"/>
              </a:ext>
            </a:extLst>
          </p:cNvPr>
          <p:cNvSpPr>
            <a:spLocks noEditPoints="1"/>
          </p:cNvSpPr>
          <p:nvPr/>
        </p:nvSpPr>
        <p:spPr bwMode="auto">
          <a:xfrm>
            <a:off x="9616996" y="2084577"/>
            <a:ext cx="290213" cy="304908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EFAF47A-44E5-56F6-D4EB-48637C63FD34}"/>
              </a:ext>
            </a:extLst>
          </p:cNvPr>
          <p:cNvSpPr txBox="1"/>
          <p:nvPr/>
        </p:nvSpPr>
        <p:spPr>
          <a:xfrm>
            <a:off x="10090718" y="2639389"/>
            <a:ext cx="744907" cy="52655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000" b="1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对角圆角矩形 50">
            <a:extLst>
              <a:ext uri="{FF2B5EF4-FFF2-40B4-BE49-F238E27FC236}">
                <a16:creationId xmlns:a16="http://schemas.microsoft.com/office/drawing/2014/main" id="{0E20D85C-82A6-4747-E455-5D288C5FB024}"/>
              </a:ext>
            </a:extLst>
          </p:cNvPr>
          <p:cNvSpPr/>
          <p:nvPr/>
        </p:nvSpPr>
        <p:spPr>
          <a:xfrm flipH="1" flipV="1">
            <a:off x="1378857" y="3802322"/>
            <a:ext cx="4467938" cy="1462065"/>
          </a:xfrm>
          <a:prstGeom prst="round2DiagRect">
            <a:avLst>
              <a:gd name="adj1" fmla="val 28932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任意多边形 51">
            <a:extLst>
              <a:ext uri="{FF2B5EF4-FFF2-40B4-BE49-F238E27FC236}">
                <a16:creationId xmlns:a16="http://schemas.microsoft.com/office/drawing/2014/main" id="{AEDD3324-067E-F141-223E-F4AD77E53992}"/>
              </a:ext>
            </a:extLst>
          </p:cNvPr>
          <p:cNvSpPr/>
          <p:nvPr/>
        </p:nvSpPr>
        <p:spPr>
          <a:xfrm flipH="1" flipV="1">
            <a:off x="1394161" y="3789396"/>
            <a:ext cx="1781255" cy="1474990"/>
          </a:xfrm>
          <a:custGeom>
            <a:avLst/>
            <a:gdLst>
              <a:gd name="connsiteX0" fmla="*/ 2636259 w 2636259"/>
              <a:gd name="connsiteY0" fmla="*/ 0 h 2019300"/>
              <a:gd name="connsiteX1" fmla="*/ 0 w 2636259"/>
              <a:gd name="connsiteY1" fmla="*/ 0 h 2019300"/>
              <a:gd name="connsiteX2" fmla="*/ 1659500 w 2636259"/>
              <a:gd name="connsiteY2" fmla="*/ 2019300 h 2019300"/>
              <a:gd name="connsiteX3" fmla="*/ 2052035 w 2636259"/>
              <a:gd name="connsiteY3" fmla="*/ 2019300 h 2019300"/>
              <a:gd name="connsiteX4" fmla="*/ 2636259 w 2636259"/>
              <a:gd name="connsiteY4" fmla="*/ 1435076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6259" h="2019300">
                <a:moveTo>
                  <a:pt x="2636259" y="0"/>
                </a:moveTo>
                <a:lnTo>
                  <a:pt x="0" y="0"/>
                </a:lnTo>
                <a:lnTo>
                  <a:pt x="1659500" y="2019300"/>
                </a:lnTo>
                <a:lnTo>
                  <a:pt x="2052035" y="2019300"/>
                </a:lnTo>
                <a:cubicBezTo>
                  <a:pt x="2374693" y="2019300"/>
                  <a:pt x="2636259" y="1757734"/>
                  <a:pt x="2636259" y="143507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9" name="Freeform 16">
            <a:extLst>
              <a:ext uri="{FF2B5EF4-FFF2-40B4-BE49-F238E27FC236}">
                <a16:creationId xmlns:a16="http://schemas.microsoft.com/office/drawing/2014/main" id="{A27C6DC7-0AA3-D652-4575-E641F7B8D2D5}"/>
              </a:ext>
            </a:extLst>
          </p:cNvPr>
          <p:cNvSpPr>
            <a:spLocks noEditPoints="1"/>
          </p:cNvSpPr>
          <p:nvPr/>
        </p:nvSpPr>
        <p:spPr bwMode="auto">
          <a:xfrm>
            <a:off x="2178382" y="4786067"/>
            <a:ext cx="392286" cy="312835"/>
          </a:xfrm>
          <a:custGeom>
            <a:avLst/>
            <a:gdLst>
              <a:gd name="T0" fmla="*/ 1238 w 1238"/>
              <a:gd name="T1" fmla="*/ 579 h 986"/>
              <a:gd name="T2" fmla="*/ 424 w 1238"/>
              <a:gd name="T3" fmla="*/ 579 h 986"/>
              <a:gd name="T4" fmla="*/ 443 w 1238"/>
              <a:gd name="T5" fmla="*/ 209 h 986"/>
              <a:gd name="T6" fmla="*/ 357 w 1238"/>
              <a:gd name="T7" fmla="*/ 223 h 986"/>
              <a:gd name="T8" fmla="*/ 329 w 1238"/>
              <a:gd name="T9" fmla="*/ 254 h 986"/>
              <a:gd name="T10" fmla="*/ 441 w 1238"/>
              <a:gd name="T11" fmla="*/ 316 h 986"/>
              <a:gd name="T12" fmla="*/ 311 w 1238"/>
              <a:gd name="T13" fmla="*/ 0 h 986"/>
              <a:gd name="T14" fmla="*/ 311 w 1238"/>
              <a:gd name="T15" fmla="*/ 620 h 986"/>
              <a:gd name="T16" fmla="*/ 367 w 1238"/>
              <a:gd name="T17" fmla="*/ 550 h 986"/>
              <a:gd name="T18" fmla="*/ 329 w 1238"/>
              <a:gd name="T19" fmla="*/ 473 h 986"/>
              <a:gd name="T20" fmla="*/ 295 w 1238"/>
              <a:gd name="T21" fmla="*/ 516 h 986"/>
              <a:gd name="T22" fmla="*/ 168 w 1238"/>
              <a:gd name="T23" fmla="*/ 370 h 986"/>
              <a:gd name="T24" fmla="*/ 295 w 1238"/>
              <a:gd name="T25" fmla="*/ 410 h 986"/>
              <a:gd name="T26" fmla="*/ 229 w 1238"/>
              <a:gd name="T27" fmla="*/ 307 h 986"/>
              <a:gd name="T28" fmla="*/ 295 w 1238"/>
              <a:gd name="T29" fmla="*/ 127 h 986"/>
              <a:gd name="T30" fmla="*/ 329 w 1238"/>
              <a:gd name="T31" fmla="*/ 104 h 986"/>
              <a:gd name="T32" fmla="*/ 443 w 1238"/>
              <a:gd name="T33" fmla="*/ 209 h 986"/>
              <a:gd name="T34" fmla="*/ 295 w 1238"/>
              <a:gd name="T35" fmla="*/ 186 h 986"/>
              <a:gd name="T36" fmla="*/ 295 w 1238"/>
              <a:gd name="T37" fmla="*/ 245 h 986"/>
              <a:gd name="T38" fmla="*/ 329 w 1238"/>
              <a:gd name="T39" fmla="*/ 413 h 986"/>
              <a:gd name="T40" fmla="*/ 357 w 1238"/>
              <a:gd name="T41" fmla="*/ 398 h 986"/>
              <a:gd name="T42" fmla="*/ 359 w 1238"/>
              <a:gd name="T43" fmla="*/ 356 h 986"/>
              <a:gd name="T44" fmla="*/ 329 w 1238"/>
              <a:gd name="T45" fmla="*/ 413 h 986"/>
              <a:gd name="T46" fmla="*/ 854 w 1238"/>
              <a:gd name="T47" fmla="*/ 713 h 986"/>
              <a:gd name="T48" fmla="*/ 904 w 1238"/>
              <a:gd name="T49" fmla="*/ 665 h 986"/>
              <a:gd name="T50" fmla="*/ 854 w 1238"/>
              <a:gd name="T51" fmla="*/ 617 h 986"/>
              <a:gd name="T52" fmla="*/ 810 w 1238"/>
              <a:gd name="T53" fmla="*/ 416 h 986"/>
              <a:gd name="T54" fmla="*/ 784 w 1238"/>
              <a:gd name="T55" fmla="*/ 477 h 986"/>
              <a:gd name="T56" fmla="*/ 810 w 1238"/>
              <a:gd name="T57" fmla="*/ 416 h 986"/>
              <a:gd name="T58" fmla="*/ 1004 w 1238"/>
              <a:gd name="T59" fmla="*/ 447 h 986"/>
              <a:gd name="T60" fmla="*/ 854 w 1238"/>
              <a:gd name="T61" fmla="*/ 418 h 986"/>
              <a:gd name="T62" fmla="*/ 977 w 1238"/>
              <a:gd name="T63" fmla="*/ 557 h 986"/>
              <a:gd name="T64" fmla="*/ 854 w 1238"/>
              <a:gd name="T65" fmla="*/ 792 h 986"/>
              <a:gd name="T66" fmla="*/ 810 w 1238"/>
              <a:gd name="T67" fmla="*/ 849 h 986"/>
              <a:gd name="T68" fmla="*/ 643 w 1238"/>
              <a:gd name="T69" fmla="*/ 658 h 986"/>
              <a:gd name="T70" fmla="*/ 810 w 1238"/>
              <a:gd name="T71" fmla="*/ 710 h 986"/>
              <a:gd name="T72" fmla="*/ 724 w 1238"/>
              <a:gd name="T73" fmla="*/ 575 h 986"/>
              <a:gd name="T74" fmla="*/ 810 w 1238"/>
              <a:gd name="T75" fmla="*/ 339 h 986"/>
              <a:gd name="T76" fmla="*/ 854 w 1238"/>
              <a:gd name="T77" fmla="*/ 309 h 986"/>
              <a:gd name="T78" fmla="*/ 1004 w 1238"/>
              <a:gd name="T79" fmla="*/ 44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8" h="986">
                <a:moveTo>
                  <a:pt x="831" y="172"/>
                </a:moveTo>
                <a:cubicBezTo>
                  <a:pt x="1055" y="172"/>
                  <a:pt x="1238" y="354"/>
                  <a:pt x="1238" y="579"/>
                </a:cubicBezTo>
                <a:cubicBezTo>
                  <a:pt x="1238" y="804"/>
                  <a:pt x="1055" y="986"/>
                  <a:pt x="831" y="986"/>
                </a:cubicBezTo>
                <a:cubicBezTo>
                  <a:pt x="606" y="986"/>
                  <a:pt x="424" y="804"/>
                  <a:pt x="424" y="579"/>
                </a:cubicBezTo>
                <a:cubicBezTo>
                  <a:pt x="424" y="354"/>
                  <a:pt x="606" y="172"/>
                  <a:pt x="831" y="172"/>
                </a:cubicBezTo>
                <a:close/>
                <a:moveTo>
                  <a:pt x="443" y="209"/>
                </a:moveTo>
                <a:lnTo>
                  <a:pt x="443" y="209"/>
                </a:lnTo>
                <a:lnTo>
                  <a:pt x="357" y="223"/>
                </a:lnTo>
                <a:cubicBezTo>
                  <a:pt x="350" y="204"/>
                  <a:pt x="346" y="197"/>
                  <a:pt x="329" y="187"/>
                </a:cubicBezTo>
                <a:lnTo>
                  <a:pt x="329" y="254"/>
                </a:lnTo>
                <a:cubicBezTo>
                  <a:pt x="375" y="266"/>
                  <a:pt x="406" y="279"/>
                  <a:pt x="422" y="293"/>
                </a:cubicBezTo>
                <a:cubicBezTo>
                  <a:pt x="430" y="300"/>
                  <a:pt x="436" y="308"/>
                  <a:pt x="441" y="316"/>
                </a:cubicBezTo>
                <a:cubicBezTo>
                  <a:pt x="480" y="260"/>
                  <a:pt x="533" y="215"/>
                  <a:pt x="594" y="185"/>
                </a:cubicBezTo>
                <a:cubicBezTo>
                  <a:pt x="546" y="76"/>
                  <a:pt x="437" y="0"/>
                  <a:pt x="311" y="0"/>
                </a:cubicBezTo>
                <a:cubicBezTo>
                  <a:pt x="139" y="0"/>
                  <a:pt x="0" y="139"/>
                  <a:pt x="0" y="310"/>
                </a:cubicBezTo>
                <a:cubicBezTo>
                  <a:pt x="0" y="481"/>
                  <a:pt x="139" y="620"/>
                  <a:pt x="311" y="620"/>
                </a:cubicBezTo>
                <a:cubicBezTo>
                  <a:pt x="331" y="620"/>
                  <a:pt x="352" y="618"/>
                  <a:pt x="372" y="614"/>
                </a:cubicBezTo>
                <a:cubicBezTo>
                  <a:pt x="368" y="593"/>
                  <a:pt x="367" y="572"/>
                  <a:pt x="367" y="550"/>
                </a:cubicBezTo>
                <a:cubicBezTo>
                  <a:pt x="367" y="521"/>
                  <a:pt x="370" y="493"/>
                  <a:pt x="376" y="465"/>
                </a:cubicBezTo>
                <a:cubicBezTo>
                  <a:pt x="361" y="470"/>
                  <a:pt x="345" y="472"/>
                  <a:pt x="329" y="473"/>
                </a:cubicBezTo>
                <a:lnTo>
                  <a:pt x="329" y="516"/>
                </a:lnTo>
                <a:lnTo>
                  <a:pt x="295" y="516"/>
                </a:lnTo>
                <a:lnTo>
                  <a:pt x="295" y="473"/>
                </a:lnTo>
                <a:cubicBezTo>
                  <a:pt x="226" y="467"/>
                  <a:pt x="180" y="440"/>
                  <a:pt x="168" y="370"/>
                </a:cubicBezTo>
                <a:lnTo>
                  <a:pt x="261" y="359"/>
                </a:lnTo>
                <a:cubicBezTo>
                  <a:pt x="265" y="385"/>
                  <a:pt x="271" y="398"/>
                  <a:pt x="295" y="410"/>
                </a:cubicBezTo>
                <a:lnTo>
                  <a:pt x="295" y="329"/>
                </a:lnTo>
                <a:cubicBezTo>
                  <a:pt x="264" y="320"/>
                  <a:pt x="242" y="313"/>
                  <a:pt x="229" y="307"/>
                </a:cubicBezTo>
                <a:cubicBezTo>
                  <a:pt x="173" y="279"/>
                  <a:pt x="166" y="200"/>
                  <a:pt x="210" y="157"/>
                </a:cubicBezTo>
                <a:cubicBezTo>
                  <a:pt x="229" y="139"/>
                  <a:pt x="257" y="129"/>
                  <a:pt x="295" y="127"/>
                </a:cubicBezTo>
                <a:lnTo>
                  <a:pt x="295" y="104"/>
                </a:lnTo>
                <a:lnTo>
                  <a:pt x="329" y="104"/>
                </a:lnTo>
                <a:lnTo>
                  <a:pt x="329" y="127"/>
                </a:lnTo>
                <a:cubicBezTo>
                  <a:pt x="384" y="130"/>
                  <a:pt x="430" y="151"/>
                  <a:pt x="443" y="209"/>
                </a:cubicBezTo>
                <a:close/>
                <a:moveTo>
                  <a:pt x="295" y="186"/>
                </a:moveTo>
                <a:lnTo>
                  <a:pt x="295" y="186"/>
                </a:lnTo>
                <a:cubicBezTo>
                  <a:pt x="274" y="193"/>
                  <a:pt x="259" y="212"/>
                  <a:pt x="275" y="233"/>
                </a:cubicBezTo>
                <a:cubicBezTo>
                  <a:pt x="279" y="238"/>
                  <a:pt x="285" y="242"/>
                  <a:pt x="295" y="245"/>
                </a:cubicBezTo>
                <a:lnTo>
                  <a:pt x="295" y="186"/>
                </a:lnTo>
                <a:close/>
                <a:moveTo>
                  <a:pt x="329" y="413"/>
                </a:moveTo>
                <a:lnTo>
                  <a:pt x="329" y="413"/>
                </a:lnTo>
                <a:cubicBezTo>
                  <a:pt x="342" y="410"/>
                  <a:pt x="351" y="405"/>
                  <a:pt x="357" y="398"/>
                </a:cubicBezTo>
                <a:cubicBezTo>
                  <a:pt x="363" y="392"/>
                  <a:pt x="366" y="384"/>
                  <a:pt x="366" y="376"/>
                </a:cubicBezTo>
                <a:cubicBezTo>
                  <a:pt x="366" y="368"/>
                  <a:pt x="364" y="362"/>
                  <a:pt x="359" y="356"/>
                </a:cubicBezTo>
                <a:cubicBezTo>
                  <a:pt x="354" y="350"/>
                  <a:pt x="344" y="344"/>
                  <a:pt x="329" y="339"/>
                </a:cubicBezTo>
                <a:lnTo>
                  <a:pt x="329" y="413"/>
                </a:lnTo>
                <a:close/>
                <a:moveTo>
                  <a:pt x="854" y="713"/>
                </a:moveTo>
                <a:lnTo>
                  <a:pt x="854" y="713"/>
                </a:lnTo>
                <a:cubicBezTo>
                  <a:pt x="871" y="710"/>
                  <a:pt x="884" y="703"/>
                  <a:pt x="892" y="695"/>
                </a:cubicBezTo>
                <a:cubicBezTo>
                  <a:pt x="900" y="686"/>
                  <a:pt x="904" y="676"/>
                  <a:pt x="904" y="665"/>
                </a:cubicBezTo>
                <a:cubicBezTo>
                  <a:pt x="904" y="656"/>
                  <a:pt x="901" y="647"/>
                  <a:pt x="894" y="639"/>
                </a:cubicBezTo>
                <a:cubicBezTo>
                  <a:pt x="887" y="631"/>
                  <a:pt x="874" y="624"/>
                  <a:pt x="854" y="617"/>
                </a:cubicBezTo>
                <a:lnTo>
                  <a:pt x="854" y="713"/>
                </a:lnTo>
                <a:close/>
                <a:moveTo>
                  <a:pt x="810" y="416"/>
                </a:moveTo>
                <a:lnTo>
                  <a:pt x="810" y="416"/>
                </a:lnTo>
                <a:cubicBezTo>
                  <a:pt x="783" y="426"/>
                  <a:pt x="763" y="451"/>
                  <a:pt x="784" y="477"/>
                </a:cubicBezTo>
                <a:cubicBezTo>
                  <a:pt x="789" y="484"/>
                  <a:pt x="798" y="489"/>
                  <a:pt x="810" y="494"/>
                </a:cubicBezTo>
                <a:lnTo>
                  <a:pt x="810" y="416"/>
                </a:lnTo>
                <a:close/>
                <a:moveTo>
                  <a:pt x="1004" y="447"/>
                </a:moveTo>
                <a:lnTo>
                  <a:pt x="1004" y="447"/>
                </a:lnTo>
                <a:lnTo>
                  <a:pt x="892" y="464"/>
                </a:lnTo>
                <a:cubicBezTo>
                  <a:pt x="883" y="440"/>
                  <a:pt x="877" y="430"/>
                  <a:pt x="854" y="418"/>
                </a:cubicBezTo>
                <a:lnTo>
                  <a:pt x="854" y="505"/>
                </a:lnTo>
                <a:cubicBezTo>
                  <a:pt x="916" y="521"/>
                  <a:pt x="956" y="539"/>
                  <a:pt x="977" y="557"/>
                </a:cubicBezTo>
                <a:cubicBezTo>
                  <a:pt x="1043" y="616"/>
                  <a:pt x="1024" y="719"/>
                  <a:pt x="953" y="765"/>
                </a:cubicBezTo>
                <a:cubicBezTo>
                  <a:pt x="925" y="783"/>
                  <a:pt x="892" y="791"/>
                  <a:pt x="854" y="792"/>
                </a:cubicBezTo>
                <a:lnTo>
                  <a:pt x="854" y="849"/>
                </a:lnTo>
                <a:lnTo>
                  <a:pt x="810" y="849"/>
                </a:lnTo>
                <a:lnTo>
                  <a:pt x="810" y="792"/>
                </a:lnTo>
                <a:cubicBezTo>
                  <a:pt x="720" y="784"/>
                  <a:pt x="660" y="750"/>
                  <a:pt x="643" y="658"/>
                </a:cubicBezTo>
                <a:lnTo>
                  <a:pt x="765" y="644"/>
                </a:lnTo>
                <a:cubicBezTo>
                  <a:pt x="772" y="677"/>
                  <a:pt x="779" y="695"/>
                  <a:pt x="810" y="710"/>
                </a:cubicBezTo>
                <a:lnTo>
                  <a:pt x="810" y="604"/>
                </a:lnTo>
                <a:cubicBezTo>
                  <a:pt x="770" y="593"/>
                  <a:pt x="741" y="583"/>
                  <a:pt x="724" y="575"/>
                </a:cubicBezTo>
                <a:cubicBezTo>
                  <a:pt x="650" y="539"/>
                  <a:pt x="641" y="434"/>
                  <a:pt x="699" y="379"/>
                </a:cubicBezTo>
                <a:cubicBezTo>
                  <a:pt x="724" y="355"/>
                  <a:pt x="761" y="341"/>
                  <a:pt x="810" y="339"/>
                </a:cubicBezTo>
                <a:lnTo>
                  <a:pt x="810" y="309"/>
                </a:lnTo>
                <a:lnTo>
                  <a:pt x="854" y="309"/>
                </a:lnTo>
                <a:lnTo>
                  <a:pt x="854" y="339"/>
                </a:lnTo>
                <a:cubicBezTo>
                  <a:pt x="927" y="343"/>
                  <a:pt x="987" y="370"/>
                  <a:pt x="1004" y="447"/>
                </a:cubicBezTo>
                <a:close/>
              </a:path>
            </a:pathLst>
          </a:custGeom>
          <a:solidFill>
            <a:srgbClr val="FCFCF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D72BE3C-B5E5-693B-95AB-4F82F6B79E18}"/>
              </a:ext>
            </a:extLst>
          </p:cNvPr>
          <p:cNvSpPr txBox="1"/>
          <p:nvPr/>
        </p:nvSpPr>
        <p:spPr>
          <a:xfrm>
            <a:off x="1570888" y="4072419"/>
            <a:ext cx="744907" cy="52655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000" b="1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8DCEBB1-31C3-D377-64F6-3C786F7C6DDE}"/>
              </a:ext>
            </a:extLst>
          </p:cNvPr>
          <p:cNvGrpSpPr/>
          <p:nvPr/>
        </p:nvGrpSpPr>
        <p:grpSpPr>
          <a:xfrm>
            <a:off x="6692200" y="2181015"/>
            <a:ext cx="2715697" cy="791122"/>
            <a:chOff x="-94765" y="1931934"/>
            <a:chExt cx="2715697" cy="7911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F0A1F63-B92B-790B-1864-1B35D0A13005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9C6B4CE-D683-9513-D5FB-2F8D35F63C62}"/>
                </a:ext>
              </a:extLst>
            </p:cNvPr>
            <p:cNvSpPr txBox="1"/>
            <p:nvPr/>
          </p:nvSpPr>
          <p:spPr>
            <a:xfrm>
              <a:off x="-94764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31F67A2-92E1-7E26-6B3A-050CCBFAD613}"/>
              </a:ext>
            </a:extLst>
          </p:cNvPr>
          <p:cNvGrpSpPr/>
          <p:nvPr/>
        </p:nvGrpSpPr>
        <p:grpSpPr>
          <a:xfrm>
            <a:off x="2782585" y="2181015"/>
            <a:ext cx="2715697" cy="791122"/>
            <a:chOff x="-94765" y="1931934"/>
            <a:chExt cx="2715697" cy="7911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30D5F19-E93E-0BB6-C7CB-6132B28953E3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1420A20-EC0A-3D1B-AE62-CE81487D3982}"/>
                </a:ext>
              </a:extLst>
            </p:cNvPr>
            <p:cNvSpPr txBox="1"/>
            <p:nvPr/>
          </p:nvSpPr>
          <p:spPr>
            <a:xfrm>
              <a:off x="848665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C248AFD-CEC8-9A47-1B56-4C30F2F4285E}"/>
              </a:ext>
            </a:extLst>
          </p:cNvPr>
          <p:cNvGrpSpPr/>
          <p:nvPr/>
        </p:nvGrpSpPr>
        <p:grpSpPr>
          <a:xfrm>
            <a:off x="6692200" y="4072419"/>
            <a:ext cx="2715697" cy="791122"/>
            <a:chOff x="-94765" y="1931934"/>
            <a:chExt cx="2715697" cy="7911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EEE2830-482A-71DF-0E42-DC94F1C73C20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7CD66D6-36BA-3067-E606-EC7DD912D450}"/>
                </a:ext>
              </a:extLst>
            </p:cNvPr>
            <p:cNvSpPr txBox="1"/>
            <p:nvPr/>
          </p:nvSpPr>
          <p:spPr>
            <a:xfrm>
              <a:off x="-94764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FAE7872-8573-8E53-A4EE-2B92A1B5F4BE}"/>
              </a:ext>
            </a:extLst>
          </p:cNvPr>
          <p:cNvGrpSpPr/>
          <p:nvPr/>
        </p:nvGrpSpPr>
        <p:grpSpPr>
          <a:xfrm>
            <a:off x="2782585" y="4072419"/>
            <a:ext cx="2715697" cy="791122"/>
            <a:chOff x="-94765" y="1931934"/>
            <a:chExt cx="2715697" cy="7911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0AE9655-5A51-0325-31A4-DD773CE55677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9EE772E-EE42-5CFD-66B1-E018432305B6}"/>
                </a:ext>
              </a:extLst>
            </p:cNvPr>
            <p:cNvSpPr txBox="1"/>
            <p:nvPr/>
          </p:nvSpPr>
          <p:spPr>
            <a:xfrm>
              <a:off x="848665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36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BD4889DD-25D3-C1DC-F24F-14FCB3929A0F}"/>
              </a:ext>
            </a:extLst>
          </p:cNvPr>
          <p:cNvSpPr/>
          <p:nvPr/>
        </p:nvSpPr>
        <p:spPr>
          <a:xfrm>
            <a:off x="865667" y="191943"/>
            <a:ext cx="26858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39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竞聘岗位认知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1CAD32F-F931-BE84-46D9-4A361207B6AF}"/>
              </a:ext>
            </a:extLst>
          </p:cNvPr>
          <p:cNvSpPr/>
          <p:nvPr/>
        </p:nvSpPr>
        <p:spPr>
          <a:xfrm>
            <a:off x="257473" y="180776"/>
            <a:ext cx="472832" cy="4728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图形 21">
            <a:extLst>
              <a:ext uri="{FF2B5EF4-FFF2-40B4-BE49-F238E27FC236}">
                <a16:creationId xmlns:a16="http://schemas.microsoft.com/office/drawing/2014/main" id="{0119AE7F-057B-AC97-ADC2-07CA1560691C}"/>
              </a:ext>
            </a:extLst>
          </p:cNvPr>
          <p:cNvSpPr/>
          <p:nvPr/>
        </p:nvSpPr>
        <p:spPr>
          <a:xfrm>
            <a:off x="383309" y="323374"/>
            <a:ext cx="222517" cy="202882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1014 w 647701"/>
              <a:gd name="connsiteY5" fmla="*/ 457237 h 590550"/>
              <a:gd name="connsiteX6" fmla="*/ 32386 w 647701"/>
              <a:gd name="connsiteY6" fmla="*/ 457200 h 590550"/>
              <a:gd name="connsiteX7" fmla="*/ 388621 w 647701"/>
              <a:gd name="connsiteY7" fmla="*/ 457200 h 590550"/>
              <a:gd name="connsiteX8" fmla="*/ 514351 w 647701"/>
              <a:gd name="connsiteY8" fmla="*/ 590550 h 590550"/>
              <a:gd name="connsiteX9" fmla="*/ 514351 w 647701"/>
              <a:gd name="connsiteY9" fmla="*/ 457200 h 590550"/>
              <a:gd name="connsiteX10" fmla="*/ 615316 w 647701"/>
              <a:gd name="connsiteY10" fmla="*/ 457200 h 590550"/>
              <a:gd name="connsiteX11" fmla="*/ 647663 w 647701"/>
              <a:gd name="connsiteY11" fmla="*/ 427901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66676 w 647701"/>
              <a:gd name="connsiteY16" fmla="*/ 247650 h 590550"/>
              <a:gd name="connsiteX17" fmla="*/ 180976 w 647701"/>
              <a:gd name="connsiteY17" fmla="*/ 247650 h 590550"/>
              <a:gd name="connsiteX18" fmla="*/ 180976 w 647701"/>
              <a:gd name="connsiteY18" fmla="*/ 285750 h 590550"/>
              <a:gd name="connsiteX19" fmla="*/ 66676 w 647701"/>
              <a:gd name="connsiteY19" fmla="*/ 285750 h 590550"/>
              <a:gd name="connsiteX20" fmla="*/ 247651 w 647701"/>
              <a:gd name="connsiteY20" fmla="*/ 361950 h 590550"/>
              <a:gd name="connsiteX21" fmla="*/ 66676 w 647701"/>
              <a:gd name="connsiteY21" fmla="*/ 361950 h 590550"/>
              <a:gd name="connsiteX22" fmla="*/ 66676 w 647701"/>
              <a:gd name="connsiteY22" fmla="*/ 323850 h 590550"/>
              <a:gd name="connsiteX23" fmla="*/ 247651 w 647701"/>
              <a:gd name="connsiteY23" fmla="*/ 323850 h 590550"/>
              <a:gd name="connsiteX24" fmla="*/ 390526 w 647701"/>
              <a:gd name="connsiteY24" fmla="*/ 361950 h 590550"/>
              <a:gd name="connsiteX25" fmla="*/ 285751 w 647701"/>
              <a:gd name="connsiteY25" fmla="*/ 361950 h 590550"/>
              <a:gd name="connsiteX26" fmla="*/ 285751 w 647701"/>
              <a:gd name="connsiteY26" fmla="*/ 323850 h 590550"/>
              <a:gd name="connsiteX27" fmla="*/ 390526 w 647701"/>
              <a:gd name="connsiteY27" fmla="*/ 323850 h 590550"/>
              <a:gd name="connsiteX28" fmla="*/ 419101 w 647701"/>
              <a:gd name="connsiteY28" fmla="*/ 285750 h 590550"/>
              <a:gd name="connsiteX29" fmla="*/ 228601 w 647701"/>
              <a:gd name="connsiteY29" fmla="*/ 285750 h 590550"/>
              <a:gd name="connsiteX30" fmla="*/ 228601 w 647701"/>
              <a:gd name="connsiteY30" fmla="*/ 247650 h 590550"/>
              <a:gd name="connsiteX31" fmla="*/ 419101 w 647701"/>
              <a:gd name="connsiteY31" fmla="*/ 247650 h 590550"/>
              <a:gd name="connsiteX32" fmla="*/ 533401 w 647701"/>
              <a:gd name="connsiteY32" fmla="*/ 361950 h 590550"/>
              <a:gd name="connsiteX33" fmla="*/ 428626 w 647701"/>
              <a:gd name="connsiteY33" fmla="*/ 361950 h 590550"/>
              <a:gd name="connsiteX34" fmla="*/ 428626 w 647701"/>
              <a:gd name="connsiteY34" fmla="*/ 323850 h 590550"/>
              <a:gd name="connsiteX35" fmla="*/ 533401 w 647701"/>
              <a:gd name="connsiteY35" fmla="*/ 323850 h 590550"/>
              <a:gd name="connsiteX36" fmla="*/ 581026 w 647701"/>
              <a:gd name="connsiteY36" fmla="*/ 285750 h 590550"/>
              <a:gd name="connsiteX37" fmla="*/ 457201 w 647701"/>
              <a:gd name="connsiteY37" fmla="*/ 285750 h 590550"/>
              <a:gd name="connsiteX38" fmla="*/ 457201 w 647701"/>
              <a:gd name="connsiteY38" fmla="*/ 247650 h 590550"/>
              <a:gd name="connsiteX39" fmla="*/ 581026 w 647701"/>
              <a:gd name="connsiteY39" fmla="*/ 24765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85" y="443574"/>
                  <a:pt x="13970" y="457322"/>
                  <a:pt x="31014" y="457237"/>
                </a:cubicBezTo>
                <a:cubicBezTo>
                  <a:pt x="31471" y="457235"/>
                  <a:pt x="31928" y="457223"/>
                  <a:pt x="32386" y="457200"/>
                </a:cubicBezTo>
                <a:lnTo>
                  <a:pt x="388621" y="457200"/>
                </a:lnTo>
                <a:lnTo>
                  <a:pt x="514351" y="590550"/>
                </a:lnTo>
                <a:lnTo>
                  <a:pt x="514351" y="457200"/>
                </a:lnTo>
                <a:lnTo>
                  <a:pt x="615316" y="457200"/>
                </a:lnTo>
                <a:cubicBezTo>
                  <a:pt x="632339" y="458042"/>
                  <a:pt x="646821" y="444924"/>
                  <a:pt x="647663" y="427901"/>
                </a:cubicBezTo>
                <a:cubicBezTo>
                  <a:pt x="647686" y="427444"/>
                  <a:pt x="647699" y="426987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66676" y="247650"/>
                </a:moveTo>
                <a:lnTo>
                  <a:pt x="180976" y="247650"/>
                </a:lnTo>
                <a:lnTo>
                  <a:pt x="180976" y="285750"/>
                </a:lnTo>
                <a:lnTo>
                  <a:pt x="66676" y="285750"/>
                </a:lnTo>
                <a:close/>
                <a:moveTo>
                  <a:pt x="247651" y="361950"/>
                </a:moveTo>
                <a:lnTo>
                  <a:pt x="66676" y="361950"/>
                </a:lnTo>
                <a:lnTo>
                  <a:pt x="66676" y="323850"/>
                </a:lnTo>
                <a:lnTo>
                  <a:pt x="247651" y="323850"/>
                </a:lnTo>
                <a:close/>
                <a:moveTo>
                  <a:pt x="390526" y="361950"/>
                </a:moveTo>
                <a:lnTo>
                  <a:pt x="285751" y="361950"/>
                </a:lnTo>
                <a:lnTo>
                  <a:pt x="285751" y="323850"/>
                </a:lnTo>
                <a:lnTo>
                  <a:pt x="390526" y="323850"/>
                </a:lnTo>
                <a:close/>
                <a:moveTo>
                  <a:pt x="419101" y="285750"/>
                </a:moveTo>
                <a:lnTo>
                  <a:pt x="228601" y="285750"/>
                </a:lnTo>
                <a:lnTo>
                  <a:pt x="228601" y="247650"/>
                </a:lnTo>
                <a:lnTo>
                  <a:pt x="419101" y="247650"/>
                </a:lnTo>
                <a:close/>
                <a:moveTo>
                  <a:pt x="533401" y="361950"/>
                </a:moveTo>
                <a:lnTo>
                  <a:pt x="428626" y="361950"/>
                </a:lnTo>
                <a:lnTo>
                  <a:pt x="428626" y="323850"/>
                </a:lnTo>
                <a:lnTo>
                  <a:pt x="533401" y="323850"/>
                </a:lnTo>
                <a:close/>
                <a:moveTo>
                  <a:pt x="581026" y="285750"/>
                </a:moveTo>
                <a:lnTo>
                  <a:pt x="457201" y="285750"/>
                </a:lnTo>
                <a:lnTo>
                  <a:pt x="457201" y="247650"/>
                </a:lnTo>
                <a:lnTo>
                  <a:pt x="581026" y="24765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" name="图形 3" descr="D:\51PPT模板网\51pptmoban.com\图片001.jpg">
            <a:extLst>
              <a:ext uri="{FF2B5EF4-FFF2-40B4-BE49-F238E27FC236}">
                <a16:creationId xmlns:a16="http://schemas.microsoft.com/office/drawing/2014/main" id="{BCE1EB09-F7F8-569C-79A7-6392F13B53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8670" y="1760537"/>
            <a:ext cx="2686050" cy="3895725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05953ABA-FE22-A1B3-6207-BC23EF3E9F06}"/>
              </a:ext>
            </a:extLst>
          </p:cNvPr>
          <p:cNvSpPr/>
          <p:nvPr/>
        </p:nvSpPr>
        <p:spPr>
          <a:xfrm>
            <a:off x="6470650" y="2197100"/>
            <a:ext cx="444500" cy="444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ACA2B23-AF1A-E754-9A16-60B270D76CDE}"/>
              </a:ext>
            </a:extLst>
          </p:cNvPr>
          <p:cNvCxnSpPr>
            <a:stCxn id="5" idx="4"/>
          </p:cNvCxnSpPr>
          <p:nvPr/>
        </p:nvCxnSpPr>
        <p:spPr>
          <a:xfrm>
            <a:off x="6692900" y="2641600"/>
            <a:ext cx="0" cy="23114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11A54152-1104-DE33-9F97-4D7FC936A23D}"/>
              </a:ext>
            </a:extLst>
          </p:cNvPr>
          <p:cNvGrpSpPr/>
          <p:nvPr/>
        </p:nvGrpSpPr>
        <p:grpSpPr>
          <a:xfrm>
            <a:off x="7137400" y="2023789"/>
            <a:ext cx="2715697" cy="791122"/>
            <a:chOff x="-94765" y="1931934"/>
            <a:chExt cx="2715697" cy="7911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F802562-4095-0BB5-1638-2D9CC2FEB947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593B523-CDF8-2C3E-116B-EE14D1A8C493}"/>
                </a:ext>
              </a:extLst>
            </p:cNvPr>
            <p:cNvSpPr txBox="1"/>
            <p:nvPr/>
          </p:nvSpPr>
          <p:spPr>
            <a:xfrm>
              <a:off x="-94764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D05B26AF-AC73-8AE4-1A81-0B060CBDD8EE}"/>
              </a:ext>
            </a:extLst>
          </p:cNvPr>
          <p:cNvSpPr/>
          <p:nvPr/>
        </p:nvSpPr>
        <p:spPr>
          <a:xfrm>
            <a:off x="6470650" y="3401739"/>
            <a:ext cx="444500" cy="444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7235A63-C6BD-AEB9-5071-B1940B827757}"/>
              </a:ext>
            </a:extLst>
          </p:cNvPr>
          <p:cNvGrpSpPr/>
          <p:nvPr/>
        </p:nvGrpSpPr>
        <p:grpSpPr>
          <a:xfrm>
            <a:off x="7137400" y="3228428"/>
            <a:ext cx="2715697" cy="791122"/>
            <a:chOff x="-94765" y="1931934"/>
            <a:chExt cx="2715697" cy="7911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8062CC5-1CE8-FCB9-31EF-0979400F94A6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C0A9B01-D0DA-C564-0867-DE7C52E901F2}"/>
                </a:ext>
              </a:extLst>
            </p:cNvPr>
            <p:cNvSpPr txBox="1"/>
            <p:nvPr/>
          </p:nvSpPr>
          <p:spPr>
            <a:xfrm>
              <a:off x="-94764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52B28C73-F91A-5205-CCF1-BA0A8008A3DA}"/>
              </a:ext>
            </a:extLst>
          </p:cNvPr>
          <p:cNvSpPr/>
          <p:nvPr/>
        </p:nvSpPr>
        <p:spPr>
          <a:xfrm>
            <a:off x="6470650" y="4606378"/>
            <a:ext cx="444500" cy="444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419C1EC-9EE0-A1A9-17DD-0B9A80CDF851}"/>
              </a:ext>
            </a:extLst>
          </p:cNvPr>
          <p:cNvGrpSpPr/>
          <p:nvPr/>
        </p:nvGrpSpPr>
        <p:grpSpPr>
          <a:xfrm>
            <a:off x="7137400" y="4433067"/>
            <a:ext cx="2715697" cy="791122"/>
            <a:chOff x="-94765" y="1931934"/>
            <a:chExt cx="2715697" cy="7911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6FE8561-04E2-6FC0-539D-F8A438850EC7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D38E054-1960-8EDA-A144-03D5812AFB5C}"/>
                </a:ext>
              </a:extLst>
            </p:cNvPr>
            <p:cNvSpPr txBox="1"/>
            <p:nvPr/>
          </p:nvSpPr>
          <p:spPr>
            <a:xfrm>
              <a:off x="-94764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7CDF4FC3-00D2-3E71-027F-2BD5A281764C}"/>
              </a:ext>
            </a:extLst>
          </p:cNvPr>
          <p:cNvSpPr txBox="1"/>
          <p:nvPr/>
        </p:nvSpPr>
        <p:spPr>
          <a:xfrm>
            <a:off x="6479995" y="223468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22AE9A9-8A9D-663B-B3BB-AFFADB5DF065}"/>
              </a:ext>
            </a:extLst>
          </p:cNvPr>
          <p:cNvSpPr txBox="1"/>
          <p:nvPr/>
        </p:nvSpPr>
        <p:spPr>
          <a:xfrm>
            <a:off x="6479995" y="343932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3A9466F-72EE-A35C-AB94-FA75C3AFBBBB}"/>
              </a:ext>
            </a:extLst>
          </p:cNvPr>
          <p:cNvSpPr txBox="1"/>
          <p:nvPr/>
        </p:nvSpPr>
        <p:spPr>
          <a:xfrm>
            <a:off x="6479995" y="464224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22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BD4889DD-25D3-C1DC-F24F-14FCB3929A0F}"/>
              </a:ext>
            </a:extLst>
          </p:cNvPr>
          <p:cNvSpPr/>
          <p:nvPr/>
        </p:nvSpPr>
        <p:spPr>
          <a:xfrm>
            <a:off x="865667" y="191943"/>
            <a:ext cx="26858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39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竞聘岗位认知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1CAD32F-F931-BE84-46D9-4A361207B6AF}"/>
              </a:ext>
            </a:extLst>
          </p:cNvPr>
          <p:cNvSpPr/>
          <p:nvPr/>
        </p:nvSpPr>
        <p:spPr>
          <a:xfrm>
            <a:off x="257473" y="180776"/>
            <a:ext cx="472832" cy="4728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图形 21">
            <a:extLst>
              <a:ext uri="{FF2B5EF4-FFF2-40B4-BE49-F238E27FC236}">
                <a16:creationId xmlns:a16="http://schemas.microsoft.com/office/drawing/2014/main" id="{0119AE7F-057B-AC97-ADC2-07CA1560691C}"/>
              </a:ext>
            </a:extLst>
          </p:cNvPr>
          <p:cNvSpPr/>
          <p:nvPr/>
        </p:nvSpPr>
        <p:spPr>
          <a:xfrm>
            <a:off x="383309" y="323374"/>
            <a:ext cx="222517" cy="202882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1014 w 647701"/>
              <a:gd name="connsiteY5" fmla="*/ 457237 h 590550"/>
              <a:gd name="connsiteX6" fmla="*/ 32386 w 647701"/>
              <a:gd name="connsiteY6" fmla="*/ 457200 h 590550"/>
              <a:gd name="connsiteX7" fmla="*/ 388621 w 647701"/>
              <a:gd name="connsiteY7" fmla="*/ 457200 h 590550"/>
              <a:gd name="connsiteX8" fmla="*/ 514351 w 647701"/>
              <a:gd name="connsiteY8" fmla="*/ 590550 h 590550"/>
              <a:gd name="connsiteX9" fmla="*/ 514351 w 647701"/>
              <a:gd name="connsiteY9" fmla="*/ 457200 h 590550"/>
              <a:gd name="connsiteX10" fmla="*/ 615316 w 647701"/>
              <a:gd name="connsiteY10" fmla="*/ 457200 h 590550"/>
              <a:gd name="connsiteX11" fmla="*/ 647663 w 647701"/>
              <a:gd name="connsiteY11" fmla="*/ 427901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66676 w 647701"/>
              <a:gd name="connsiteY16" fmla="*/ 247650 h 590550"/>
              <a:gd name="connsiteX17" fmla="*/ 180976 w 647701"/>
              <a:gd name="connsiteY17" fmla="*/ 247650 h 590550"/>
              <a:gd name="connsiteX18" fmla="*/ 180976 w 647701"/>
              <a:gd name="connsiteY18" fmla="*/ 285750 h 590550"/>
              <a:gd name="connsiteX19" fmla="*/ 66676 w 647701"/>
              <a:gd name="connsiteY19" fmla="*/ 285750 h 590550"/>
              <a:gd name="connsiteX20" fmla="*/ 247651 w 647701"/>
              <a:gd name="connsiteY20" fmla="*/ 361950 h 590550"/>
              <a:gd name="connsiteX21" fmla="*/ 66676 w 647701"/>
              <a:gd name="connsiteY21" fmla="*/ 361950 h 590550"/>
              <a:gd name="connsiteX22" fmla="*/ 66676 w 647701"/>
              <a:gd name="connsiteY22" fmla="*/ 323850 h 590550"/>
              <a:gd name="connsiteX23" fmla="*/ 247651 w 647701"/>
              <a:gd name="connsiteY23" fmla="*/ 323850 h 590550"/>
              <a:gd name="connsiteX24" fmla="*/ 390526 w 647701"/>
              <a:gd name="connsiteY24" fmla="*/ 361950 h 590550"/>
              <a:gd name="connsiteX25" fmla="*/ 285751 w 647701"/>
              <a:gd name="connsiteY25" fmla="*/ 361950 h 590550"/>
              <a:gd name="connsiteX26" fmla="*/ 285751 w 647701"/>
              <a:gd name="connsiteY26" fmla="*/ 323850 h 590550"/>
              <a:gd name="connsiteX27" fmla="*/ 390526 w 647701"/>
              <a:gd name="connsiteY27" fmla="*/ 323850 h 590550"/>
              <a:gd name="connsiteX28" fmla="*/ 419101 w 647701"/>
              <a:gd name="connsiteY28" fmla="*/ 285750 h 590550"/>
              <a:gd name="connsiteX29" fmla="*/ 228601 w 647701"/>
              <a:gd name="connsiteY29" fmla="*/ 285750 h 590550"/>
              <a:gd name="connsiteX30" fmla="*/ 228601 w 647701"/>
              <a:gd name="connsiteY30" fmla="*/ 247650 h 590550"/>
              <a:gd name="connsiteX31" fmla="*/ 419101 w 647701"/>
              <a:gd name="connsiteY31" fmla="*/ 247650 h 590550"/>
              <a:gd name="connsiteX32" fmla="*/ 533401 w 647701"/>
              <a:gd name="connsiteY32" fmla="*/ 361950 h 590550"/>
              <a:gd name="connsiteX33" fmla="*/ 428626 w 647701"/>
              <a:gd name="connsiteY33" fmla="*/ 361950 h 590550"/>
              <a:gd name="connsiteX34" fmla="*/ 428626 w 647701"/>
              <a:gd name="connsiteY34" fmla="*/ 323850 h 590550"/>
              <a:gd name="connsiteX35" fmla="*/ 533401 w 647701"/>
              <a:gd name="connsiteY35" fmla="*/ 323850 h 590550"/>
              <a:gd name="connsiteX36" fmla="*/ 581026 w 647701"/>
              <a:gd name="connsiteY36" fmla="*/ 285750 h 590550"/>
              <a:gd name="connsiteX37" fmla="*/ 457201 w 647701"/>
              <a:gd name="connsiteY37" fmla="*/ 285750 h 590550"/>
              <a:gd name="connsiteX38" fmla="*/ 457201 w 647701"/>
              <a:gd name="connsiteY38" fmla="*/ 247650 h 590550"/>
              <a:gd name="connsiteX39" fmla="*/ 581026 w 647701"/>
              <a:gd name="connsiteY39" fmla="*/ 24765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85" y="443574"/>
                  <a:pt x="13970" y="457322"/>
                  <a:pt x="31014" y="457237"/>
                </a:cubicBezTo>
                <a:cubicBezTo>
                  <a:pt x="31471" y="457235"/>
                  <a:pt x="31928" y="457223"/>
                  <a:pt x="32386" y="457200"/>
                </a:cubicBezTo>
                <a:lnTo>
                  <a:pt x="388621" y="457200"/>
                </a:lnTo>
                <a:lnTo>
                  <a:pt x="514351" y="590550"/>
                </a:lnTo>
                <a:lnTo>
                  <a:pt x="514351" y="457200"/>
                </a:lnTo>
                <a:lnTo>
                  <a:pt x="615316" y="457200"/>
                </a:lnTo>
                <a:cubicBezTo>
                  <a:pt x="632339" y="458042"/>
                  <a:pt x="646821" y="444924"/>
                  <a:pt x="647663" y="427901"/>
                </a:cubicBezTo>
                <a:cubicBezTo>
                  <a:pt x="647686" y="427444"/>
                  <a:pt x="647699" y="426987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66676" y="247650"/>
                </a:moveTo>
                <a:lnTo>
                  <a:pt x="180976" y="247650"/>
                </a:lnTo>
                <a:lnTo>
                  <a:pt x="180976" y="285750"/>
                </a:lnTo>
                <a:lnTo>
                  <a:pt x="66676" y="285750"/>
                </a:lnTo>
                <a:close/>
                <a:moveTo>
                  <a:pt x="247651" y="361950"/>
                </a:moveTo>
                <a:lnTo>
                  <a:pt x="66676" y="361950"/>
                </a:lnTo>
                <a:lnTo>
                  <a:pt x="66676" y="323850"/>
                </a:lnTo>
                <a:lnTo>
                  <a:pt x="247651" y="323850"/>
                </a:lnTo>
                <a:close/>
                <a:moveTo>
                  <a:pt x="390526" y="361950"/>
                </a:moveTo>
                <a:lnTo>
                  <a:pt x="285751" y="361950"/>
                </a:lnTo>
                <a:lnTo>
                  <a:pt x="285751" y="323850"/>
                </a:lnTo>
                <a:lnTo>
                  <a:pt x="390526" y="323850"/>
                </a:lnTo>
                <a:close/>
                <a:moveTo>
                  <a:pt x="419101" y="285750"/>
                </a:moveTo>
                <a:lnTo>
                  <a:pt x="228601" y="285750"/>
                </a:lnTo>
                <a:lnTo>
                  <a:pt x="228601" y="247650"/>
                </a:lnTo>
                <a:lnTo>
                  <a:pt x="419101" y="247650"/>
                </a:lnTo>
                <a:close/>
                <a:moveTo>
                  <a:pt x="533401" y="361950"/>
                </a:moveTo>
                <a:lnTo>
                  <a:pt x="428626" y="361950"/>
                </a:lnTo>
                <a:lnTo>
                  <a:pt x="428626" y="323850"/>
                </a:lnTo>
                <a:lnTo>
                  <a:pt x="533401" y="323850"/>
                </a:lnTo>
                <a:close/>
                <a:moveTo>
                  <a:pt x="581026" y="285750"/>
                </a:moveTo>
                <a:lnTo>
                  <a:pt x="457201" y="285750"/>
                </a:lnTo>
                <a:lnTo>
                  <a:pt x="457201" y="247650"/>
                </a:lnTo>
                <a:lnTo>
                  <a:pt x="581026" y="24765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2" name="直接连接符 6">
            <a:extLst>
              <a:ext uri="{FF2B5EF4-FFF2-40B4-BE49-F238E27FC236}">
                <a16:creationId xmlns:a16="http://schemas.microsoft.com/office/drawing/2014/main" id="{C8846CED-A565-E5F9-C50F-6CEBC2E9D78A}"/>
              </a:ext>
            </a:extLst>
          </p:cNvPr>
          <p:cNvCxnSpPr/>
          <p:nvPr/>
        </p:nvCxnSpPr>
        <p:spPr>
          <a:xfrm>
            <a:off x="4026313" y="3564017"/>
            <a:ext cx="4091571" cy="0"/>
          </a:xfrm>
          <a:prstGeom prst="line">
            <a:avLst/>
          </a:pr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8">
            <a:extLst>
              <a:ext uri="{FF2B5EF4-FFF2-40B4-BE49-F238E27FC236}">
                <a16:creationId xmlns:a16="http://schemas.microsoft.com/office/drawing/2014/main" id="{50A0B7C2-A944-5B1A-EDE1-609DE279A1FD}"/>
              </a:ext>
            </a:extLst>
          </p:cNvPr>
          <p:cNvCxnSpPr/>
          <p:nvPr/>
        </p:nvCxnSpPr>
        <p:spPr>
          <a:xfrm>
            <a:off x="6087338" y="1903057"/>
            <a:ext cx="0" cy="3321923"/>
          </a:xfrm>
          <a:prstGeom prst="line">
            <a:avLst/>
          </a:pr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斜纹 47" descr="D:\51PPT模板网\51pptmoban.com\图片001.jpg">
            <a:extLst>
              <a:ext uri="{FF2B5EF4-FFF2-40B4-BE49-F238E27FC236}">
                <a16:creationId xmlns:a16="http://schemas.microsoft.com/office/drawing/2014/main" id="{4820B353-5084-7359-DCA0-24CDCCC065EA}"/>
              </a:ext>
            </a:extLst>
          </p:cNvPr>
          <p:cNvSpPr/>
          <p:nvPr/>
        </p:nvSpPr>
        <p:spPr>
          <a:xfrm flipH="1">
            <a:off x="5028993" y="2425297"/>
            <a:ext cx="2134013" cy="2595372"/>
          </a:xfrm>
          <a:custGeom>
            <a:avLst/>
            <a:gdLst/>
            <a:ahLst/>
            <a:cxnLst/>
            <a:rect l="l" t="t" r="r" b="b"/>
            <a:pathLst>
              <a:path w="1991521" h="2422004">
                <a:moveTo>
                  <a:pt x="999704" y="0"/>
                </a:moveTo>
                <a:lnTo>
                  <a:pt x="999416" y="3196"/>
                </a:lnTo>
                <a:cubicBezTo>
                  <a:pt x="941315" y="20326"/>
                  <a:pt x="892227" y="324615"/>
                  <a:pt x="871921" y="750311"/>
                </a:cubicBezTo>
                <a:cubicBezTo>
                  <a:pt x="546229" y="937452"/>
                  <a:pt x="-47874" y="1110302"/>
                  <a:pt x="3077" y="1317103"/>
                </a:cubicBezTo>
                <a:lnTo>
                  <a:pt x="861802" y="1175458"/>
                </a:lnTo>
                <a:cubicBezTo>
                  <a:pt x="861599" y="1181301"/>
                  <a:pt x="861594" y="1187155"/>
                  <a:pt x="861594" y="1193019"/>
                </a:cubicBezTo>
                <a:cubicBezTo>
                  <a:pt x="861594" y="1602301"/>
                  <a:pt x="886320" y="1963404"/>
                  <a:pt x="924247" y="2177679"/>
                </a:cubicBezTo>
                <a:lnTo>
                  <a:pt x="808510" y="2293416"/>
                </a:lnTo>
                <a:lnTo>
                  <a:pt x="808510" y="2422003"/>
                </a:lnTo>
                <a:lnTo>
                  <a:pt x="947135" y="2283379"/>
                </a:lnTo>
                <a:cubicBezTo>
                  <a:pt x="963187" y="2342747"/>
                  <a:pt x="980980" y="2377776"/>
                  <a:pt x="999703" y="2382963"/>
                </a:cubicBezTo>
                <a:cubicBezTo>
                  <a:pt x="999704" y="2383278"/>
                  <a:pt x="999704" y="2383593"/>
                  <a:pt x="999704" y="2383906"/>
                </a:cubicBezTo>
                <a:lnTo>
                  <a:pt x="999704" y="2383904"/>
                </a:lnTo>
                <a:lnTo>
                  <a:pt x="1000820" y="2383434"/>
                </a:lnTo>
                <a:lnTo>
                  <a:pt x="1004469" y="2384971"/>
                </a:lnTo>
                <a:lnTo>
                  <a:pt x="1004469" y="2384973"/>
                </a:lnTo>
                <a:cubicBezTo>
                  <a:pt x="1004469" y="2383956"/>
                  <a:pt x="1004469" y="2382930"/>
                  <a:pt x="1004474" y="2381895"/>
                </a:cubicBezTo>
                <a:cubicBezTo>
                  <a:pt x="1024062" y="2376464"/>
                  <a:pt x="1042631" y="2338373"/>
                  <a:pt x="1059337" y="2273945"/>
                </a:cubicBezTo>
                <a:lnTo>
                  <a:pt x="1207395" y="2422004"/>
                </a:lnTo>
                <a:lnTo>
                  <a:pt x="1207395" y="2293417"/>
                </a:lnTo>
                <a:lnTo>
                  <a:pt x="1081619" y="2167641"/>
                </a:lnTo>
                <a:cubicBezTo>
                  <a:pt x="1118534" y="1952318"/>
                  <a:pt x="1142579" y="1595562"/>
                  <a:pt x="1142579" y="1191952"/>
                </a:cubicBezTo>
                <a:lnTo>
                  <a:pt x="1142409" y="1177552"/>
                </a:lnTo>
                <a:lnTo>
                  <a:pt x="1988444" y="1317104"/>
                </a:lnTo>
                <a:cubicBezTo>
                  <a:pt x="2038725" y="1113022"/>
                  <a:pt x="1460799" y="942003"/>
                  <a:pt x="1132557" y="757724"/>
                </a:cubicBezTo>
                <a:cubicBezTo>
                  <a:pt x="1112573" y="327045"/>
                  <a:pt x="1063124" y="18585"/>
                  <a:pt x="1004558" y="2045"/>
                </a:cubicBezTo>
                <a:lnTo>
                  <a:pt x="1004469" y="1067"/>
                </a:lnTo>
                <a:cubicBezTo>
                  <a:pt x="1004087" y="1067"/>
                  <a:pt x="1003706" y="1080"/>
                  <a:pt x="1003353" y="1537"/>
                </a:cubicBezTo>
                <a:cubicBezTo>
                  <a:pt x="1002305" y="145"/>
                  <a:pt x="1001007" y="0"/>
                  <a:pt x="999704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defTabSz="1058740">
              <a:lnSpc>
                <a:spcPct val="120000"/>
              </a:lnSpc>
              <a:defRPr/>
            </a:pPr>
            <a:endParaRPr lang="zh-CN" altLang="en-US" sz="759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9C3E356-79BE-CDD1-3BBD-46028598DC0C}"/>
              </a:ext>
            </a:extLst>
          </p:cNvPr>
          <p:cNvSpPr/>
          <p:nvPr/>
        </p:nvSpPr>
        <p:spPr>
          <a:xfrm>
            <a:off x="3943932" y="1903058"/>
            <a:ext cx="569063" cy="58532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58740">
              <a:lnSpc>
                <a:spcPct val="120000"/>
              </a:lnSpc>
              <a:defRPr/>
            </a:pPr>
            <a:r>
              <a:rPr lang="en-US" altLang="zh-CN" sz="1328" b="1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sz="1328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56EB562-72D8-4356-0D9B-F77F7A9C061D}"/>
              </a:ext>
            </a:extLst>
          </p:cNvPr>
          <p:cNvSpPr/>
          <p:nvPr/>
        </p:nvSpPr>
        <p:spPr>
          <a:xfrm>
            <a:off x="7789040" y="1903058"/>
            <a:ext cx="569063" cy="58532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58740">
              <a:lnSpc>
                <a:spcPct val="120000"/>
              </a:lnSpc>
              <a:defRPr/>
            </a:pPr>
            <a:r>
              <a:rPr lang="en-US" altLang="zh-CN" sz="1328" b="1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zh-CN" altLang="en-US" sz="1328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4B74974-EB9E-C36A-9905-7BB0918E63BB}"/>
              </a:ext>
            </a:extLst>
          </p:cNvPr>
          <p:cNvSpPr/>
          <p:nvPr/>
        </p:nvSpPr>
        <p:spPr>
          <a:xfrm>
            <a:off x="3943932" y="4638629"/>
            <a:ext cx="569063" cy="58532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58740">
              <a:lnSpc>
                <a:spcPct val="120000"/>
              </a:lnSpc>
              <a:defRPr/>
            </a:pPr>
            <a:r>
              <a:rPr lang="en-US" altLang="zh-CN" sz="1328" b="1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zh-CN" altLang="en-US" sz="1328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6A4FD97-967C-A7D6-A0EC-F3A6C1B5CA92}"/>
              </a:ext>
            </a:extLst>
          </p:cNvPr>
          <p:cNvSpPr/>
          <p:nvPr/>
        </p:nvSpPr>
        <p:spPr>
          <a:xfrm>
            <a:off x="7789040" y="4638629"/>
            <a:ext cx="569063" cy="58532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58740">
              <a:lnSpc>
                <a:spcPct val="120000"/>
              </a:lnSpc>
              <a:defRPr/>
            </a:pPr>
            <a:r>
              <a:rPr lang="en-US" altLang="zh-CN" sz="1328" b="1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zh-CN" altLang="en-US" sz="1328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BE75E39-14AF-6A4C-DCD4-606364248ABD}"/>
              </a:ext>
            </a:extLst>
          </p:cNvPr>
          <p:cNvGrpSpPr/>
          <p:nvPr/>
        </p:nvGrpSpPr>
        <p:grpSpPr>
          <a:xfrm>
            <a:off x="7679004" y="2599096"/>
            <a:ext cx="2715697" cy="791122"/>
            <a:chOff x="-94765" y="1931934"/>
            <a:chExt cx="2715697" cy="7911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6092391-D674-E125-A918-0068B1DC02EF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F16F196-AA12-2108-80BC-1B1AF128A802}"/>
                </a:ext>
              </a:extLst>
            </p:cNvPr>
            <p:cNvSpPr txBox="1"/>
            <p:nvPr/>
          </p:nvSpPr>
          <p:spPr>
            <a:xfrm>
              <a:off x="-94764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64722ED-30C2-3470-F5E5-AD2A7D1CC7A2}"/>
              </a:ext>
            </a:extLst>
          </p:cNvPr>
          <p:cNvGrpSpPr/>
          <p:nvPr/>
        </p:nvGrpSpPr>
        <p:grpSpPr>
          <a:xfrm>
            <a:off x="1883425" y="2599096"/>
            <a:ext cx="2715697" cy="791122"/>
            <a:chOff x="-94765" y="1931934"/>
            <a:chExt cx="2715697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4F20621-AA17-BDB8-3721-AA8ECD176F6F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D853A99-8ED9-119A-20BE-129C4E274521}"/>
                </a:ext>
              </a:extLst>
            </p:cNvPr>
            <p:cNvSpPr txBox="1"/>
            <p:nvPr/>
          </p:nvSpPr>
          <p:spPr>
            <a:xfrm>
              <a:off x="848665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B8816F2-146E-A3E0-5D3B-1601B7232AEA}"/>
              </a:ext>
            </a:extLst>
          </p:cNvPr>
          <p:cNvGrpSpPr/>
          <p:nvPr/>
        </p:nvGrpSpPr>
        <p:grpSpPr>
          <a:xfrm>
            <a:off x="7679004" y="3724999"/>
            <a:ext cx="2715697" cy="791122"/>
            <a:chOff x="-94765" y="1931934"/>
            <a:chExt cx="2715697" cy="7911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3EDBCFB-06E3-4B61-D86D-27BCFB965B8F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6998851-E4F6-3F35-0189-8FDF8BE35A15}"/>
                </a:ext>
              </a:extLst>
            </p:cNvPr>
            <p:cNvSpPr txBox="1"/>
            <p:nvPr/>
          </p:nvSpPr>
          <p:spPr>
            <a:xfrm>
              <a:off x="-94764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FA276C4-8F2F-61EB-EC54-BADF927BB195}"/>
              </a:ext>
            </a:extLst>
          </p:cNvPr>
          <p:cNvGrpSpPr/>
          <p:nvPr/>
        </p:nvGrpSpPr>
        <p:grpSpPr>
          <a:xfrm>
            <a:off x="1883425" y="3724999"/>
            <a:ext cx="2715697" cy="791122"/>
            <a:chOff x="-94765" y="1931934"/>
            <a:chExt cx="2715697" cy="791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377A64D-AFCC-0DA2-0028-CB5A99DF5683}"/>
                </a:ext>
              </a:extLst>
            </p:cNvPr>
            <p:cNvSpPr txBox="1"/>
            <p:nvPr/>
          </p:nvSpPr>
          <p:spPr>
            <a:xfrm>
              <a:off x="-94765" y="2190603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A2DE1B7-42ED-BCF8-ADCC-4993CD72E6C5}"/>
                </a:ext>
              </a:extLst>
            </p:cNvPr>
            <p:cNvSpPr txBox="1"/>
            <p:nvPr/>
          </p:nvSpPr>
          <p:spPr>
            <a:xfrm>
              <a:off x="848665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699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BD4889DD-25D3-C1DC-F24F-14FCB3929A0F}"/>
              </a:ext>
            </a:extLst>
          </p:cNvPr>
          <p:cNvSpPr/>
          <p:nvPr/>
        </p:nvSpPr>
        <p:spPr>
          <a:xfrm>
            <a:off x="865667" y="191943"/>
            <a:ext cx="26858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39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竞聘岗位认知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1CAD32F-F931-BE84-46D9-4A361207B6AF}"/>
              </a:ext>
            </a:extLst>
          </p:cNvPr>
          <p:cNvSpPr/>
          <p:nvPr/>
        </p:nvSpPr>
        <p:spPr>
          <a:xfrm>
            <a:off x="257473" y="180776"/>
            <a:ext cx="472832" cy="4728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图形 21">
            <a:extLst>
              <a:ext uri="{FF2B5EF4-FFF2-40B4-BE49-F238E27FC236}">
                <a16:creationId xmlns:a16="http://schemas.microsoft.com/office/drawing/2014/main" id="{0119AE7F-057B-AC97-ADC2-07CA1560691C}"/>
              </a:ext>
            </a:extLst>
          </p:cNvPr>
          <p:cNvSpPr/>
          <p:nvPr/>
        </p:nvSpPr>
        <p:spPr>
          <a:xfrm>
            <a:off x="383309" y="323374"/>
            <a:ext cx="222517" cy="202882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1014 w 647701"/>
              <a:gd name="connsiteY5" fmla="*/ 457237 h 590550"/>
              <a:gd name="connsiteX6" fmla="*/ 32386 w 647701"/>
              <a:gd name="connsiteY6" fmla="*/ 457200 h 590550"/>
              <a:gd name="connsiteX7" fmla="*/ 388621 w 647701"/>
              <a:gd name="connsiteY7" fmla="*/ 457200 h 590550"/>
              <a:gd name="connsiteX8" fmla="*/ 514351 w 647701"/>
              <a:gd name="connsiteY8" fmla="*/ 590550 h 590550"/>
              <a:gd name="connsiteX9" fmla="*/ 514351 w 647701"/>
              <a:gd name="connsiteY9" fmla="*/ 457200 h 590550"/>
              <a:gd name="connsiteX10" fmla="*/ 615316 w 647701"/>
              <a:gd name="connsiteY10" fmla="*/ 457200 h 590550"/>
              <a:gd name="connsiteX11" fmla="*/ 647663 w 647701"/>
              <a:gd name="connsiteY11" fmla="*/ 427901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66676 w 647701"/>
              <a:gd name="connsiteY16" fmla="*/ 247650 h 590550"/>
              <a:gd name="connsiteX17" fmla="*/ 180976 w 647701"/>
              <a:gd name="connsiteY17" fmla="*/ 247650 h 590550"/>
              <a:gd name="connsiteX18" fmla="*/ 180976 w 647701"/>
              <a:gd name="connsiteY18" fmla="*/ 285750 h 590550"/>
              <a:gd name="connsiteX19" fmla="*/ 66676 w 647701"/>
              <a:gd name="connsiteY19" fmla="*/ 285750 h 590550"/>
              <a:gd name="connsiteX20" fmla="*/ 247651 w 647701"/>
              <a:gd name="connsiteY20" fmla="*/ 361950 h 590550"/>
              <a:gd name="connsiteX21" fmla="*/ 66676 w 647701"/>
              <a:gd name="connsiteY21" fmla="*/ 361950 h 590550"/>
              <a:gd name="connsiteX22" fmla="*/ 66676 w 647701"/>
              <a:gd name="connsiteY22" fmla="*/ 323850 h 590550"/>
              <a:gd name="connsiteX23" fmla="*/ 247651 w 647701"/>
              <a:gd name="connsiteY23" fmla="*/ 323850 h 590550"/>
              <a:gd name="connsiteX24" fmla="*/ 390526 w 647701"/>
              <a:gd name="connsiteY24" fmla="*/ 361950 h 590550"/>
              <a:gd name="connsiteX25" fmla="*/ 285751 w 647701"/>
              <a:gd name="connsiteY25" fmla="*/ 361950 h 590550"/>
              <a:gd name="connsiteX26" fmla="*/ 285751 w 647701"/>
              <a:gd name="connsiteY26" fmla="*/ 323850 h 590550"/>
              <a:gd name="connsiteX27" fmla="*/ 390526 w 647701"/>
              <a:gd name="connsiteY27" fmla="*/ 323850 h 590550"/>
              <a:gd name="connsiteX28" fmla="*/ 419101 w 647701"/>
              <a:gd name="connsiteY28" fmla="*/ 285750 h 590550"/>
              <a:gd name="connsiteX29" fmla="*/ 228601 w 647701"/>
              <a:gd name="connsiteY29" fmla="*/ 285750 h 590550"/>
              <a:gd name="connsiteX30" fmla="*/ 228601 w 647701"/>
              <a:gd name="connsiteY30" fmla="*/ 247650 h 590550"/>
              <a:gd name="connsiteX31" fmla="*/ 419101 w 647701"/>
              <a:gd name="connsiteY31" fmla="*/ 247650 h 590550"/>
              <a:gd name="connsiteX32" fmla="*/ 533401 w 647701"/>
              <a:gd name="connsiteY32" fmla="*/ 361950 h 590550"/>
              <a:gd name="connsiteX33" fmla="*/ 428626 w 647701"/>
              <a:gd name="connsiteY33" fmla="*/ 361950 h 590550"/>
              <a:gd name="connsiteX34" fmla="*/ 428626 w 647701"/>
              <a:gd name="connsiteY34" fmla="*/ 323850 h 590550"/>
              <a:gd name="connsiteX35" fmla="*/ 533401 w 647701"/>
              <a:gd name="connsiteY35" fmla="*/ 323850 h 590550"/>
              <a:gd name="connsiteX36" fmla="*/ 581026 w 647701"/>
              <a:gd name="connsiteY36" fmla="*/ 285750 h 590550"/>
              <a:gd name="connsiteX37" fmla="*/ 457201 w 647701"/>
              <a:gd name="connsiteY37" fmla="*/ 285750 h 590550"/>
              <a:gd name="connsiteX38" fmla="*/ 457201 w 647701"/>
              <a:gd name="connsiteY38" fmla="*/ 247650 h 590550"/>
              <a:gd name="connsiteX39" fmla="*/ 581026 w 647701"/>
              <a:gd name="connsiteY39" fmla="*/ 24765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85" y="443574"/>
                  <a:pt x="13970" y="457322"/>
                  <a:pt x="31014" y="457237"/>
                </a:cubicBezTo>
                <a:cubicBezTo>
                  <a:pt x="31471" y="457235"/>
                  <a:pt x="31928" y="457223"/>
                  <a:pt x="32386" y="457200"/>
                </a:cubicBezTo>
                <a:lnTo>
                  <a:pt x="388621" y="457200"/>
                </a:lnTo>
                <a:lnTo>
                  <a:pt x="514351" y="590550"/>
                </a:lnTo>
                <a:lnTo>
                  <a:pt x="514351" y="457200"/>
                </a:lnTo>
                <a:lnTo>
                  <a:pt x="615316" y="457200"/>
                </a:lnTo>
                <a:cubicBezTo>
                  <a:pt x="632339" y="458042"/>
                  <a:pt x="646821" y="444924"/>
                  <a:pt x="647663" y="427901"/>
                </a:cubicBezTo>
                <a:cubicBezTo>
                  <a:pt x="647686" y="427444"/>
                  <a:pt x="647699" y="426987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66676" y="247650"/>
                </a:moveTo>
                <a:lnTo>
                  <a:pt x="180976" y="247650"/>
                </a:lnTo>
                <a:lnTo>
                  <a:pt x="180976" y="285750"/>
                </a:lnTo>
                <a:lnTo>
                  <a:pt x="66676" y="285750"/>
                </a:lnTo>
                <a:close/>
                <a:moveTo>
                  <a:pt x="247651" y="361950"/>
                </a:moveTo>
                <a:lnTo>
                  <a:pt x="66676" y="361950"/>
                </a:lnTo>
                <a:lnTo>
                  <a:pt x="66676" y="323850"/>
                </a:lnTo>
                <a:lnTo>
                  <a:pt x="247651" y="323850"/>
                </a:lnTo>
                <a:close/>
                <a:moveTo>
                  <a:pt x="390526" y="361950"/>
                </a:moveTo>
                <a:lnTo>
                  <a:pt x="285751" y="361950"/>
                </a:lnTo>
                <a:lnTo>
                  <a:pt x="285751" y="323850"/>
                </a:lnTo>
                <a:lnTo>
                  <a:pt x="390526" y="323850"/>
                </a:lnTo>
                <a:close/>
                <a:moveTo>
                  <a:pt x="419101" y="285750"/>
                </a:moveTo>
                <a:lnTo>
                  <a:pt x="228601" y="285750"/>
                </a:lnTo>
                <a:lnTo>
                  <a:pt x="228601" y="247650"/>
                </a:lnTo>
                <a:lnTo>
                  <a:pt x="419101" y="247650"/>
                </a:lnTo>
                <a:close/>
                <a:moveTo>
                  <a:pt x="533401" y="361950"/>
                </a:moveTo>
                <a:lnTo>
                  <a:pt x="428626" y="361950"/>
                </a:lnTo>
                <a:lnTo>
                  <a:pt x="428626" y="323850"/>
                </a:lnTo>
                <a:lnTo>
                  <a:pt x="533401" y="323850"/>
                </a:lnTo>
                <a:close/>
                <a:moveTo>
                  <a:pt x="581026" y="285750"/>
                </a:moveTo>
                <a:lnTo>
                  <a:pt x="457201" y="285750"/>
                </a:lnTo>
                <a:lnTo>
                  <a:pt x="457201" y="247650"/>
                </a:lnTo>
                <a:lnTo>
                  <a:pt x="581026" y="24765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A335BF1-FAC7-235A-82BA-00C59A08B022}"/>
              </a:ext>
            </a:extLst>
          </p:cNvPr>
          <p:cNvGrpSpPr/>
          <p:nvPr/>
        </p:nvGrpSpPr>
        <p:grpSpPr>
          <a:xfrm>
            <a:off x="1863309" y="1910419"/>
            <a:ext cx="3376365" cy="791122"/>
            <a:chOff x="1022389" y="1656419"/>
            <a:chExt cx="3376365" cy="791122"/>
          </a:xfrm>
        </p:grpSpPr>
        <p:grpSp>
          <p:nvGrpSpPr>
            <p:cNvPr id="4" name="Group 13">
              <a:extLst>
                <a:ext uri="{FF2B5EF4-FFF2-40B4-BE49-F238E27FC236}">
                  <a16:creationId xmlns:a16="http://schemas.microsoft.com/office/drawing/2014/main" id="{15EF7A9A-4BE5-0361-3993-3271DE6BB8E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22389" y="1782582"/>
              <a:ext cx="540080" cy="538797"/>
              <a:chOff x="3665" y="2074"/>
              <a:chExt cx="421" cy="420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5" name="Freeform 14">
                <a:extLst>
                  <a:ext uri="{FF2B5EF4-FFF2-40B4-BE49-F238E27FC236}">
                    <a16:creationId xmlns:a16="http://schemas.microsoft.com/office/drawing/2014/main" id="{CDACBE86-A36E-2C63-CDAA-D962B2DC10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5" y="2074"/>
                <a:ext cx="421" cy="420"/>
              </a:xfrm>
              <a:custGeom>
                <a:avLst/>
                <a:gdLst>
                  <a:gd name="T0" fmla="*/ 350 w 699"/>
                  <a:gd name="T1" fmla="*/ 698 h 698"/>
                  <a:gd name="T2" fmla="*/ 0 w 699"/>
                  <a:gd name="T3" fmla="*/ 349 h 698"/>
                  <a:gd name="T4" fmla="*/ 350 w 699"/>
                  <a:gd name="T5" fmla="*/ 0 h 698"/>
                  <a:gd name="T6" fmla="*/ 699 w 699"/>
                  <a:gd name="T7" fmla="*/ 349 h 698"/>
                  <a:gd name="T8" fmla="*/ 350 w 699"/>
                  <a:gd name="T9" fmla="*/ 698 h 698"/>
                  <a:gd name="T10" fmla="*/ 350 w 699"/>
                  <a:gd name="T11" fmla="*/ 40 h 698"/>
                  <a:gd name="T12" fmla="*/ 40 w 699"/>
                  <a:gd name="T13" fmla="*/ 349 h 698"/>
                  <a:gd name="T14" fmla="*/ 350 w 699"/>
                  <a:gd name="T15" fmla="*/ 658 h 698"/>
                  <a:gd name="T16" fmla="*/ 659 w 699"/>
                  <a:gd name="T17" fmla="*/ 349 h 698"/>
                  <a:gd name="T18" fmla="*/ 350 w 699"/>
                  <a:gd name="T19" fmla="*/ 40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9" h="698">
                    <a:moveTo>
                      <a:pt x="350" y="698"/>
                    </a:moveTo>
                    <a:cubicBezTo>
                      <a:pt x="157" y="698"/>
                      <a:pt x="0" y="542"/>
                      <a:pt x="0" y="349"/>
                    </a:cubicBezTo>
                    <a:cubicBezTo>
                      <a:pt x="0" y="156"/>
                      <a:pt x="157" y="0"/>
                      <a:pt x="350" y="0"/>
                    </a:cubicBezTo>
                    <a:cubicBezTo>
                      <a:pt x="542" y="0"/>
                      <a:pt x="699" y="156"/>
                      <a:pt x="699" y="349"/>
                    </a:cubicBezTo>
                    <a:cubicBezTo>
                      <a:pt x="699" y="542"/>
                      <a:pt x="542" y="698"/>
                      <a:pt x="350" y="698"/>
                    </a:cubicBezTo>
                    <a:close/>
                    <a:moveTo>
                      <a:pt x="350" y="40"/>
                    </a:moveTo>
                    <a:cubicBezTo>
                      <a:pt x="179" y="40"/>
                      <a:pt x="40" y="179"/>
                      <a:pt x="40" y="349"/>
                    </a:cubicBezTo>
                    <a:cubicBezTo>
                      <a:pt x="40" y="519"/>
                      <a:pt x="179" y="658"/>
                      <a:pt x="350" y="658"/>
                    </a:cubicBezTo>
                    <a:cubicBezTo>
                      <a:pt x="520" y="658"/>
                      <a:pt x="659" y="519"/>
                      <a:pt x="659" y="349"/>
                    </a:cubicBezTo>
                    <a:cubicBezTo>
                      <a:pt x="659" y="179"/>
                      <a:pt x="520" y="40"/>
                      <a:pt x="35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Freeform 15">
                <a:extLst>
                  <a:ext uri="{FF2B5EF4-FFF2-40B4-BE49-F238E27FC236}">
                    <a16:creationId xmlns:a16="http://schemas.microsoft.com/office/drawing/2014/main" id="{F1555FE0-65FD-0557-39BD-ACB83C15B5B5}"/>
                  </a:ext>
                </a:extLst>
              </p:cNvPr>
              <p:cNvSpPr/>
              <p:nvPr/>
            </p:nvSpPr>
            <p:spPr bwMode="auto">
              <a:xfrm>
                <a:off x="3759" y="2204"/>
                <a:ext cx="233" cy="162"/>
              </a:xfrm>
              <a:custGeom>
                <a:avLst/>
                <a:gdLst>
                  <a:gd name="T0" fmla="*/ 138 w 387"/>
                  <a:gd name="T1" fmla="*/ 269 h 269"/>
                  <a:gd name="T2" fmla="*/ 123 w 387"/>
                  <a:gd name="T3" fmla="*/ 263 h 269"/>
                  <a:gd name="T4" fmla="*/ 7 w 387"/>
                  <a:gd name="T5" fmla="*/ 147 h 269"/>
                  <a:gd name="T6" fmla="*/ 7 w 387"/>
                  <a:gd name="T7" fmla="*/ 119 h 269"/>
                  <a:gd name="T8" fmla="*/ 7 w 387"/>
                  <a:gd name="T9" fmla="*/ 119 h 269"/>
                  <a:gd name="T10" fmla="*/ 36 w 387"/>
                  <a:gd name="T11" fmla="*/ 119 h 269"/>
                  <a:gd name="T12" fmla="*/ 36 w 387"/>
                  <a:gd name="T13" fmla="*/ 119 h 269"/>
                  <a:gd name="T14" fmla="*/ 138 w 387"/>
                  <a:gd name="T15" fmla="*/ 221 h 269"/>
                  <a:gd name="T16" fmla="*/ 350 w 387"/>
                  <a:gd name="T17" fmla="*/ 8 h 269"/>
                  <a:gd name="T18" fmla="*/ 379 w 387"/>
                  <a:gd name="T19" fmla="*/ 8 h 269"/>
                  <a:gd name="T20" fmla="*/ 379 w 387"/>
                  <a:gd name="T21" fmla="*/ 8 h 269"/>
                  <a:gd name="T22" fmla="*/ 379 w 387"/>
                  <a:gd name="T23" fmla="*/ 36 h 269"/>
                  <a:gd name="T24" fmla="*/ 379 w 387"/>
                  <a:gd name="T25" fmla="*/ 36 h 269"/>
                  <a:gd name="T26" fmla="*/ 152 w 387"/>
                  <a:gd name="T27" fmla="*/ 263 h 269"/>
                  <a:gd name="T28" fmla="*/ 138 w 387"/>
                  <a:gd name="T29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7" h="269">
                    <a:moveTo>
                      <a:pt x="138" y="269"/>
                    </a:moveTo>
                    <a:cubicBezTo>
                      <a:pt x="132" y="269"/>
                      <a:pt x="127" y="267"/>
                      <a:pt x="123" y="263"/>
                    </a:cubicBezTo>
                    <a:cubicBezTo>
                      <a:pt x="7" y="147"/>
                      <a:pt x="7" y="147"/>
                      <a:pt x="7" y="147"/>
                    </a:cubicBezTo>
                    <a:cubicBezTo>
                      <a:pt x="0" y="139"/>
                      <a:pt x="0" y="127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15" y="111"/>
                      <a:pt x="28" y="111"/>
                      <a:pt x="36" y="119"/>
                    </a:cubicBezTo>
                    <a:cubicBezTo>
                      <a:pt x="36" y="119"/>
                      <a:pt x="36" y="119"/>
                      <a:pt x="36" y="119"/>
                    </a:cubicBezTo>
                    <a:cubicBezTo>
                      <a:pt x="138" y="221"/>
                      <a:pt x="138" y="221"/>
                      <a:pt x="138" y="221"/>
                    </a:cubicBezTo>
                    <a:cubicBezTo>
                      <a:pt x="350" y="8"/>
                      <a:pt x="350" y="8"/>
                      <a:pt x="350" y="8"/>
                    </a:cubicBezTo>
                    <a:cubicBezTo>
                      <a:pt x="358" y="0"/>
                      <a:pt x="371" y="0"/>
                      <a:pt x="379" y="8"/>
                    </a:cubicBezTo>
                    <a:cubicBezTo>
                      <a:pt x="379" y="8"/>
                      <a:pt x="379" y="8"/>
                      <a:pt x="379" y="8"/>
                    </a:cubicBezTo>
                    <a:cubicBezTo>
                      <a:pt x="387" y="16"/>
                      <a:pt x="387" y="28"/>
                      <a:pt x="379" y="36"/>
                    </a:cubicBezTo>
                    <a:cubicBezTo>
                      <a:pt x="379" y="36"/>
                      <a:pt x="379" y="36"/>
                      <a:pt x="379" y="36"/>
                    </a:cubicBezTo>
                    <a:cubicBezTo>
                      <a:pt x="152" y="263"/>
                      <a:pt x="152" y="263"/>
                      <a:pt x="152" y="263"/>
                    </a:cubicBezTo>
                    <a:cubicBezTo>
                      <a:pt x="148" y="267"/>
                      <a:pt x="143" y="269"/>
                      <a:pt x="138" y="2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5FD2559B-6DB2-C863-15A8-AA9B7E6AC95B}"/>
                </a:ext>
              </a:extLst>
            </p:cNvPr>
            <p:cNvGrpSpPr/>
            <p:nvPr/>
          </p:nvGrpSpPr>
          <p:grpSpPr>
            <a:xfrm>
              <a:off x="1683057" y="1656419"/>
              <a:ext cx="2715697" cy="791122"/>
              <a:chOff x="-94765" y="1931934"/>
              <a:chExt cx="2715697" cy="791122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E1FDFC20-32CA-F866-2AAC-3DDF36323548}"/>
                  </a:ext>
                </a:extLst>
              </p:cNvPr>
              <p:cNvSpPr txBox="1"/>
              <p:nvPr/>
            </p:nvSpPr>
            <p:spPr>
              <a:xfrm>
                <a:off x="-94765" y="2190603"/>
                <a:ext cx="2715697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7E322F70-E978-C2CD-8A43-B18B0F0F5C09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17722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tx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855A832-74FD-BFD3-273C-1A52609508A2}"/>
              </a:ext>
            </a:extLst>
          </p:cNvPr>
          <p:cNvGrpSpPr/>
          <p:nvPr/>
        </p:nvGrpSpPr>
        <p:grpSpPr>
          <a:xfrm>
            <a:off x="6892509" y="1910419"/>
            <a:ext cx="3376365" cy="791122"/>
            <a:chOff x="1022389" y="1656419"/>
            <a:chExt cx="3376365" cy="791122"/>
          </a:xfrm>
        </p:grpSpPr>
        <p:grpSp>
          <p:nvGrpSpPr>
            <p:cNvPr id="35" name="Group 13">
              <a:extLst>
                <a:ext uri="{FF2B5EF4-FFF2-40B4-BE49-F238E27FC236}">
                  <a16:creationId xmlns:a16="http://schemas.microsoft.com/office/drawing/2014/main" id="{1B893E16-7B18-98A3-C740-D2AF40FF5F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22389" y="1782582"/>
              <a:ext cx="540080" cy="538797"/>
              <a:chOff x="3665" y="2074"/>
              <a:chExt cx="421" cy="420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9" name="Freeform 14">
                <a:extLst>
                  <a:ext uri="{FF2B5EF4-FFF2-40B4-BE49-F238E27FC236}">
                    <a16:creationId xmlns:a16="http://schemas.microsoft.com/office/drawing/2014/main" id="{239055F8-CD27-5D24-C178-C8B87DA88F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5" y="2074"/>
                <a:ext cx="421" cy="420"/>
              </a:xfrm>
              <a:custGeom>
                <a:avLst/>
                <a:gdLst>
                  <a:gd name="T0" fmla="*/ 350 w 699"/>
                  <a:gd name="T1" fmla="*/ 698 h 698"/>
                  <a:gd name="T2" fmla="*/ 0 w 699"/>
                  <a:gd name="T3" fmla="*/ 349 h 698"/>
                  <a:gd name="T4" fmla="*/ 350 w 699"/>
                  <a:gd name="T5" fmla="*/ 0 h 698"/>
                  <a:gd name="T6" fmla="*/ 699 w 699"/>
                  <a:gd name="T7" fmla="*/ 349 h 698"/>
                  <a:gd name="T8" fmla="*/ 350 w 699"/>
                  <a:gd name="T9" fmla="*/ 698 h 698"/>
                  <a:gd name="T10" fmla="*/ 350 w 699"/>
                  <a:gd name="T11" fmla="*/ 40 h 698"/>
                  <a:gd name="T12" fmla="*/ 40 w 699"/>
                  <a:gd name="T13" fmla="*/ 349 h 698"/>
                  <a:gd name="T14" fmla="*/ 350 w 699"/>
                  <a:gd name="T15" fmla="*/ 658 h 698"/>
                  <a:gd name="T16" fmla="*/ 659 w 699"/>
                  <a:gd name="T17" fmla="*/ 349 h 698"/>
                  <a:gd name="T18" fmla="*/ 350 w 699"/>
                  <a:gd name="T19" fmla="*/ 40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9" h="698">
                    <a:moveTo>
                      <a:pt x="350" y="698"/>
                    </a:moveTo>
                    <a:cubicBezTo>
                      <a:pt x="157" y="698"/>
                      <a:pt x="0" y="542"/>
                      <a:pt x="0" y="349"/>
                    </a:cubicBezTo>
                    <a:cubicBezTo>
                      <a:pt x="0" y="156"/>
                      <a:pt x="157" y="0"/>
                      <a:pt x="350" y="0"/>
                    </a:cubicBezTo>
                    <a:cubicBezTo>
                      <a:pt x="542" y="0"/>
                      <a:pt x="699" y="156"/>
                      <a:pt x="699" y="349"/>
                    </a:cubicBezTo>
                    <a:cubicBezTo>
                      <a:pt x="699" y="542"/>
                      <a:pt x="542" y="698"/>
                      <a:pt x="350" y="698"/>
                    </a:cubicBezTo>
                    <a:close/>
                    <a:moveTo>
                      <a:pt x="350" y="40"/>
                    </a:moveTo>
                    <a:cubicBezTo>
                      <a:pt x="179" y="40"/>
                      <a:pt x="40" y="179"/>
                      <a:pt x="40" y="349"/>
                    </a:cubicBezTo>
                    <a:cubicBezTo>
                      <a:pt x="40" y="519"/>
                      <a:pt x="179" y="658"/>
                      <a:pt x="350" y="658"/>
                    </a:cubicBezTo>
                    <a:cubicBezTo>
                      <a:pt x="520" y="658"/>
                      <a:pt x="659" y="519"/>
                      <a:pt x="659" y="349"/>
                    </a:cubicBezTo>
                    <a:cubicBezTo>
                      <a:pt x="659" y="179"/>
                      <a:pt x="520" y="40"/>
                      <a:pt x="35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15">
                <a:extLst>
                  <a:ext uri="{FF2B5EF4-FFF2-40B4-BE49-F238E27FC236}">
                    <a16:creationId xmlns:a16="http://schemas.microsoft.com/office/drawing/2014/main" id="{753DB1D2-2248-D132-2AF9-CB87D5FE98D6}"/>
                  </a:ext>
                </a:extLst>
              </p:cNvPr>
              <p:cNvSpPr/>
              <p:nvPr/>
            </p:nvSpPr>
            <p:spPr bwMode="auto">
              <a:xfrm>
                <a:off x="3759" y="2204"/>
                <a:ext cx="233" cy="162"/>
              </a:xfrm>
              <a:custGeom>
                <a:avLst/>
                <a:gdLst>
                  <a:gd name="T0" fmla="*/ 138 w 387"/>
                  <a:gd name="T1" fmla="*/ 269 h 269"/>
                  <a:gd name="T2" fmla="*/ 123 w 387"/>
                  <a:gd name="T3" fmla="*/ 263 h 269"/>
                  <a:gd name="T4" fmla="*/ 7 w 387"/>
                  <a:gd name="T5" fmla="*/ 147 h 269"/>
                  <a:gd name="T6" fmla="*/ 7 w 387"/>
                  <a:gd name="T7" fmla="*/ 119 h 269"/>
                  <a:gd name="T8" fmla="*/ 7 w 387"/>
                  <a:gd name="T9" fmla="*/ 119 h 269"/>
                  <a:gd name="T10" fmla="*/ 36 w 387"/>
                  <a:gd name="T11" fmla="*/ 119 h 269"/>
                  <a:gd name="T12" fmla="*/ 36 w 387"/>
                  <a:gd name="T13" fmla="*/ 119 h 269"/>
                  <a:gd name="T14" fmla="*/ 138 w 387"/>
                  <a:gd name="T15" fmla="*/ 221 h 269"/>
                  <a:gd name="T16" fmla="*/ 350 w 387"/>
                  <a:gd name="T17" fmla="*/ 8 h 269"/>
                  <a:gd name="T18" fmla="*/ 379 w 387"/>
                  <a:gd name="T19" fmla="*/ 8 h 269"/>
                  <a:gd name="T20" fmla="*/ 379 w 387"/>
                  <a:gd name="T21" fmla="*/ 8 h 269"/>
                  <a:gd name="T22" fmla="*/ 379 w 387"/>
                  <a:gd name="T23" fmla="*/ 36 h 269"/>
                  <a:gd name="T24" fmla="*/ 379 w 387"/>
                  <a:gd name="T25" fmla="*/ 36 h 269"/>
                  <a:gd name="T26" fmla="*/ 152 w 387"/>
                  <a:gd name="T27" fmla="*/ 263 h 269"/>
                  <a:gd name="T28" fmla="*/ 138 w 387"/>
                  <a:gd name="T29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7" h="269">
                    <a:moveTo>
                      <a:pt x="138" y="269"/>
                    </a:moveTo>
                    <a:cubicBezTo>
                      <a:pt x="132" y="269"/>
                      <a:pt x="127" y="267"/>
                      <a:pt x="123" y="263"/>
                    </a:cubicBezTo>
                    <a:cubicBezTo>
                      <a:pt x="7" y="147"/>
                      <a:pt x="7" y="147"/>
                      <a:pt x="7" y="147"/>
                    </a:cubicBezTo>
                    <a:cubicBezTo>
                      <a:pt x="0" y="139"/>
                      <a:pt x="0" y="127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15" y="111"/>
                      <a:pt x="28" y="111"/>
                      <a:pt x="36" y="119"/>
                    </a:cubicBezTo>
                    <a:cubicBezTo>
                      <a:pt x="36" y="119"/>
                      <a:pt x="36" y="119"/>
                      <a:pt x="36" y="119"/>
                    </a:cubicBezTo>
                    <a:cubicBezTo>
                      <a:pt x="138" y="221"/>
                      <a:pt x="138" y="221"/>
                      <a:pt x="138" y="221"/>
                    </a:cubicBezTo>
                    <a:cubicBezTo>
                      <a:pt x="350" y="8"/>
                      <a:pt x="350" y="8"/>
                      <a:pt x="350" y="8"/>
                    </a:cubicBezTo>
                    <a:cubicBezTo>
                      <a:pt x="358" y="0"/>
                      <a:pt x="371" y="0"/>
                      <a:pt x="379" y="8"/>
                    </a:cubicBezTo>
                    <a:cubicBezTo>
                      <a:pt x="379" y="8"/>
                      <a:pt x="379" y="8"/>
                      <a:pt x="379" y="8"/>
                    </a:cubicBezTo>
                    <a:cubicBezTo>
                      <a:pt x="387" y="16"/>
                      <a:pt x="387" y="28"/>
                      <a:pt x="379" y="36"/>
                    </a:cubicBezTo>
                    <a:cubicBezTo>
                      <a:pt x="379" y="36"/>
                      <a:pt x="379" y="36"/>
                      <a:pt x="379" y="36"/>
                    </a:cubicBezTo>
                    <a:cubicBezTo>
                      <a:pt x="152" y="263"/>
                      <a:pt x="152" y="263"/>
                      <a:pt x="152" y="263"/>
                    </a:cubicBezTo>
                    <a:cubicBezTo>
                      <a:pt x="148" y="267"/>
                      <a:pt x="143" y="269"/>
                      <a:pt x="138" y="2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34AAF3BD-B895-7ADC-BC60-AE72BCD94F41}"/>
                </a:ext>
              </a:extLst>
            </p:cNvPr>
            <p:cNvGrpSpPr/>
            <p:nvPr/>
          </p:nvGrpSpPr>
          <p:grpSpPr>
            <a:xfrm>
              <a:off x="1683057" y="1656419"/>
              <a:ext cx="2715697" cy="791122"/>
              <a:chOff x="-94765" y="1931934"/>
              <a:chExt cx="2715697" cy="791122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CF7CDFA6-D9EC-9AE9-5749-CAA21F341A76}"/>
                  </a:ext>
                </a:extLst>
              </p:cNvPr>
              <p:cNvSpPr txBox="1"/>
              <p:nvPr/>
            </p:nvSpPr>
            <p:spPr>
              <a:xfrm>
                <a:off x="-94765" y="2190603"/>
                <a:ext cx="2715697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114206AD-FA5E-C2F9-AEFD-E73689E1C638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17722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tx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70D8407D-190D-AA5C-6C7D-A31F7EC25F53}"/>
              </a:ext>
            </a:extLst>
          </p:cNvPr>
          <p:cNvCxnSpPr>
            <a:cxnSpLocks/>
          </p:cNvCxnSpPr>
          <p:nvPr/>
        </p:nvCxnSpPr>
        <p:spPr>
          <a:xfrm>
            <a:off x="982663" y="2844800"/>
            <a:ext cx="102266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1CBF4D3A-373E-99AF-35E2-0582396D2316}"/>
              </a:ext>
            </a:extLst>
          </p:cNvPr>
          <p:cNvCxnSpPr/>
          <p:nvPr/>
        </p:nvCxnSpPr>
        <p:spPr>
          <a:xfrm>
            <a:off x="6096000" y="1816100"/>
            <a:ext cx="0" cy="34544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D95DCDC-5C45-33E2-A78B-A7D58C3A1AB0}"/>
              </a:ext>
            </a:extLst>
          </p:cNvPr>
          <p:cNvGrpSpPr/>
          <p:nvPr/>
        </p:nvGrpSpPr>
        <p:grpSpPr>
          <a:xfrm>
            <a:off x="1863309" y="3095079"/>
            <a:ext cx="3376365" cy="791122"/>
            <a:chOff x="1022389" y="1656419"/>
            <a:chExt cx="3376365" cy="791122"/>
          </a:xfrm>
        </p:grpSpPr>
        <p:grpSp>
          <p:nvGrpSpPr>
            <p:cNvPr id="47" name="Group 13">
              <a:extLst>
                <a:ext uri="{FF2B5EF4-FFF2-40B4-BE49-F238E27FC236}">
                  <a16:creationId xmlns:a16="http://schemas.microsoft.com/office/drawing/2014/main" id="{B50CE43D-3858-14A0-96BD-0A67A63F000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22389" y="1782582"/>
              <a:ext cx="540080" cy="538797"/>
              <a:chOff x="3665" y="2074"/>
              <a:chExt cx="421" cy="420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51" name="Freeform 14">
                <a:extLst>
                  <a:ext uri="{FF2B5EF4-FFF2-40B4-BE49-F238E27FC236}">
                    <a16:creationId xmlns:a16="http://schemas.microsoft.com/office/drawing/2014/main" id="{ACDF22CB-341E-E76B-F232-350914C0FA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5" y="2074"/>
                <a:ext cx="421" cy="420"/>
              </a:xfrm>
              <a:custGeom>
                <a:avLst/>
                <a:gdLst>
                  <a:gd name="T0" fmla="*/ 350 w 699"/>
                  <a:gd name="T1" fmla="*/ 698 h 698"/>
                  <a:gd name="T2" fmla="*/ 0 w 699"/>
                  <a:gd name="T3" fmla="*/ 349 h 698"/>
                  <a:gd name="T4" fmla="*/ 350 w 699"/>
                  <a:gd name="T5" fmla="*/ 0 h 698"/>
                  <a:gd name="T6" fmla="*/ 699 w 699"/>
                  <a:gd name="T7" fmla="*/ 349 h 698"/>
                  <a:gd name="T8" fmla="*/ 350 w 699"/>
                  <a:gd name="T9" fmla="*/ 698 h 698"/>
                  <a:gd name="T10" fmla="*/ 350 w 699"/>
                  <a:gd name="T11" fmla="*/ 40 h 698"/>
                  <a:gd name="T12" fmla="*/ 40 w 699"/>
                  <a:gd name="T13" fmla="*/ 349 h 698"/>
                  <a:gd name="T14" fmla="*/ 350 w 699"/>
                  <a:gd name="T15" fmla="*/ 658 h 698"/>
                  <a:gd name="T16" fmla="*/ 659 w 699"/>
                  <a:gd name="T17" fmla="*/ 349 h 698"/>
                  <a:gd name="T18" fmla="*/ 350 w 699"/>
                  <a:gd name="T19" fmla="*/ 40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9" h="698">
                    <a:moveTo>
                      <a:pt x="350" y="698"/>
                    </a:moveTo>
                    <a:cubicBezTo>
                      <a:pt x="157" y="698"/>
                      <a:pt x="0" y="542"/>
                      <a:pt x="0" y="349"/>
                    </a:cubicBezTo>
                    <a:cubicBezTo>
                      <a:pt x="0" y="156"/>
                      <a:pt x="157" y="0"/>
                      <a:pt x="350" y="0"/>
                    </a:cubicBezTo>
                    <a:cubicBezTo>
                      <a:pt x="542" y="0"/>
                      <a:pt x="699" y="156"/>
                      <a:pt x="699" y="349"/>
                    </a:cubicBezTo>
                    <a:cubicBezTo>
                      <a:pt x="699" y="542"/>
                      <a:pt x="542" y="698"/>
                      <a:pt x="350" y="698"/>
                    </a:cubicBezTo>
                    <a:close/>
                    <a:moveTo>
                      <a:pt x="350" y="40"/>
                    </a:moveTo>
                    <a:cubicBezTo>
                      <a:pt x="179" y="40"/>
                      <a:pt x="40" y="179"/>
                      <a:pt x="40" y="349"/>
                    </a:cubicBezTo>
                    <a:cubicBezTo>
                      <a:pt x="40" y="519"/>
                      <a:pt x="179" y="658"/>
                      <a:pt x="350" y="658"/>
                    </a:cubicBezTo>
                    <a:cubicBezTo>
                      <a:pt x="520" y="658"/>
                      <a:pt x="659" y="519"/>
                      <a:pt x="659" y="349"/>
                    </a:cubicBezTo>
                    <a:cubicBezTo>
                      <a:pt x="659" y="179"/>
                      <a:pt x="520" y="40"/>
                      <a:pt x="35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15">
                <a:extLst>
                  <a:ext uri="{FF2B5EF4-FFF2-40B4-BE49-F238E27FC236}">
                    <a16:creationId xmlns:a16="http://schemas.microsoft.com/office/drawing/2014/main" id="{84F5C1C3-8FB0-08A5-AC43-B42C0342CC46}"/>
                  </a:ext>
                </a:extLst>
              </p:cNvPr>
              <p:cNvSpPr/>
              <p:nvPr/>
            </p:nvSpPr>
            <p:spPr bwMode="auto">
              <a:xfrm>
                <a:off x="3759" y="2204"/>
                <a:ext cx="233" cy="162"/>
              </a:xfrm>
              <a:custGeom>
                <a:avLst/>
                <a:gdLst>
                  <a:gd name="T0" fmla="*/ 138 w 387"/>
                  <a:gd name="T1" fmla="*/ 269 h 269"/>
                  <a:gd name="T2" fmla="*/ 123 w 387"/>
                  <a:gd name="T3" fmla="*/ 263 h 269"/>
                  <a:gd name="T4" fmla="*/ 7 w 387"/>
                  <a:gd name="T5" fmla="*/ 147 h 269"/>
                  <a:gd name="T6" fmla="*/ 7 w 387"/>
                  <a:gd name="T7" fmla="*/ 119 h 269"/>
                  <a:gd name="T8" fmla="*/ 7 w 387"/>
                  <a:gd name="T9" fmla="*/ 119 h 269"/>
                  <a:gd name="T10" fmla="*/ 36 w 387"/>
                  <a:gd name="T11" fmla="*/ 119 h 269"/>
                  <a:gd name="T12" fmla="*/ 36 w 387"/>
                  <a:gd name="T13" fmla="*/ 119 h 269"/>
                  <a:gd name="T14" fmla="*/ 138 w 387"/>
                  <a:gd name="T15" fmla="*/ 221 h 269"/>
                  <a:gd name="T16" fmla="*/ 350 w 387"/>
                  <a:gd name="T17" fmla="*/ 8 h 269"/>
                  <a:gd name="T18" fmla="*/ 379 w 387"/>
                  <a:gd name="T19" fmla="*/ 8 h 269"/>
                  <a:gd name="T20" fmla="*/ 379 w 387"/>
                  <a:gd name="T21" fmla="*/ 8 h 269"/>
                  <a:gd name="T22" fmla="*/ 379 w 387"/>
                  <a:gd name="T23" fmla="*/ 36 h 269"/>
                  <a:gd name="T24" fmla="*/ 379 w 387"/>
                  <a:gd name="T25" fmla="*/ 36 h 269"/>
                  <a:gd name="T26" fmla="*/ 152 w 387"/>
                  <a:gd name="T27" fmla="*/ 263 h 269"/>
                  <a:gd name="T28" fmla="*/ 138 w 387"/>
                  <a:gd name="T29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7" h="269">
                    <a:moveTo>
                      <a:pt x="138" y="269"/>
                    </a:moveTo>
                    <a:cubicBezTo>
                      <a:pt x="132" y="269"/>
                      <a:pt x="127" y="267"/>
                      <a:pt x="123" y="263"/>
                    </a:cubicBezTo>
                    <a:cubicBezTo>
                      <a:pt x="7" y="147"/>
                      <a:pt x="7" y="147"/>
                      <a:pt x="7" y="147"/>
                    </a:cubicBezTo>
                    <a:cubicBezTo>
                      <a:pt x="0" y="139"/>
                      <a:pt x="0" y="127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15" y="111"/>
                      <a:pt x="28" y="111"/>
                      <a:pt x="36" y="119"/>
                    </a:cubicBezTo>
                    <a:cubicBezTo>
                      <a:pt x="36" y="119"/>
                      <a:pt x="36" y="119"/>
                      <a:pt x="36" y="119"/>
                    </a:cubicBezTo>
                    <a:cubicBezTo>
                      <a:pt x="138" y="221"/>
                      <a:pt x="138" y="221"/>
                      <a:pt x="138" y="221"/>
                    </a:cubicBezTo>
                    <a:cubicBezTo>
                      <a:pt x="350" y="8"/>
                      <a:pt x="350" y="8"/>
                      <a:pt x="350" y="8"/>
                    </a:cubicBezTo>
                    <a:cubicBezTo>
                      <a:pt x="358" y="0"/>
                      <a:pt x="371" y="0"/>
                      <a:pt x="379" y="8"/>
                    </a:cubicBezTo>
                    <a:cubicBezTo>
                      <a:pt x="379" y="8"/>
                      <a:pt x="379" y="8"/>
                      <a:pt x="379" y="8"/>
                    </a:cubicBezTo>
                    <a:cubicBezTo>
                      <a:pt x="387" y="16"/>
                      <a:pt x="387" y="28"/>
                      <a:pt x="379" y="36"/>
                    </a:cubicBezTo>
                    <a:cubicBezTo>
                      <a:pt x="379" y="36"/>
                      <a:pt x="379" y="36"/>
                      <a:pt x="379" y="36"/>
                    </a:cubicBezTo>
                    <a:cubicBezTo>
                      <a:pt x="152" y="263"/>
                      <a:pt x="152" y="263"/>
                      <a:pt x="152" y="263"/>
                    </a:cubicBezTo>
                    <a:cubicBezTo>
                      <a:pt x="148" y="267"/>
                      <a:pt x="143" y="269"/>
                      <a:pt x="138" y="2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A5D3639A-790B-4160-6138-A42B73CF3075}"/>
                </a:ext>
              </a:extLst>
            </p:cNvPr>
            <p:cNvGrpSpPr/>
            <p:nvPr/>
          </p:nvGrpSpPr>
          <p:grpSpPr>
            <a:xfrm>
              <a:off x="1683057" y="1656419"/>
              <a:ext cx="2715697" cy="791122"/>
              <a:chOff x="-94765" y="1931934"/>
              <a:chExt cx="2715697" cy="791122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693D9572-F440-755F-976A-C5DE7ED61F2F}"/>
                  </a:ext>
                </a:extLst>
              </p:cNvPr>
              <p:cNvSpPr txBox="1"/>
              <p:nvPr/>
            </p:nvSpPr>
            <p:spPr>
              <a:xfrm>
                <a:off x="-94765" y="2190603"/>
                <a:ext cx="2715697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292FE02B-4FD5-5FB0-B703-5755512B4187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17722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tx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7C89CC5-847B-B666-1B18-58CB9E74212C}"/>
              </a:ext>
            </a:extLst>
          </p:cNvPr>
          <p:cNvGrpSpPr/>
          <p:nvPr/>
        </p:nvGrpSpPr>
        <p:grpSpPr>
          <a:xfrm>
            <a:off x="6892509" y="3095079"/>
            <a:ext cx="3376365" cy="791122"/>
            <a:chOff x="1022389" y="1656419"/>
            <a:chExt cx="3376365" cy="791122"/>
          </a:xfrm>
        </p:grpSpPr>
        <p:grpSp>
          <p:nvGrpSpPr>
            <p:cNvPr id="54" name="Group 13">
              <a:extLst>
                <a:ext uri="{FF2B5EF4-FFF2-40B4-BE49-F238E27FC236}">
                  <a16:creationId xmlns:a16="http://schemas.microsoft.com/office/drawing/2014/main" id="{016AD0B0-72EF-DB14-9F00-0E63FEF3479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22389" y="1782582"/>
              <a:ext cx="540080" cy="538797"/>
              <a:chOff x="3665" y="2074"/>
              <a:chExt cx="421" cy="420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58" name="Freeform 14">
                <a:extLst>
                  <a:ext uri="{FF2B5EF4-FFF2-40B4-BE49-F238E27FC236}">
                    <a16:creationId xmlns:a16="http://schemas.microsoft.com/office/drawing/2014/main" id="{A2EF7F16-AF67-0663-7546-FB09429490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5" y="2074"/>
                <a:ext cx="421" cy="420"/>
              </a:xfrm>
              <a:custGeom>
                <a:avLst/>
                <a:gdLst>
                  <a:gd name="T0" fmla="*/ 350 w 699"/>
                  <a:gd name="T1" fmla="*/ 698 h 698"/>
                  <a:gd name="T2" fmla="*/ 0 w 699"/>
                  <a:gd name="T3" fmla="*/ 349 h 698"/>
                  <a:gd name="T4" fmla="*/ 350 w 699"/>
                  <a:gd name="T5" fmla="*/ 0 h 698"/>
                  <a:gd name="T6" fmla="*/ 699 w 699"/>
                  <a:gd name="T7" fmla="*/ 349 h 698"/>
                  <a:gd name="T8" fmla="*/ 350 w 699"/>
                  <a:gd name="T9" fmla="*/ 698 h 698"/>
                  <a:gd name="T10" fmla="*/ 350 w 699"/>
                  <a:gd name="T11" fmla="*/ 40 h 698"/>
                  <a:gd name="T12" fmla="*/ 40 w 699"/>
                  <a:gd name="T13" fmla="*/ 349 h 698"/>
                  <a:gd name="T14" fmla="*/ 350 w 699"/>
                  <a:gd name="T15" fmla="*/ 658 h 698"/>
                  <a:gd name="T16" fmla="*/ 659 w 699"/>
                  <a:gd name="T17" fmla="*/ 349 h 698"/>
                  <a:gd name="T18" fmla="*/ 350 w 699"/>
                  <a:gd name="T19" fmla="*/ 40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9" h="698">
                    <a:moveTo>
                      <a:pt x="350" y="698"/>
                    </a:moveTo>
                    <a:cubicBezTo>
                      <a:pt x="157" y="698"/>
                      <a:pt x="0" y="542"/>
                      <a:pt x="0" y="349"/>
                    </a:cubicBezTo>
                    <a:cubicBezTo>
                      <a:pt x="0" y="156"/>
                      <a:pt x="157" y="0"/>
                      <a:pt x="350" y="0"/>
                    </a:cubicBezTo>
                    <a:cubicBezTo>
                      <a:pt x="542" y="0"/>
                      <a:pt x="699" y="156"/>
                      <a:pt x="699" y="349"/>
                    </a:cubicBezTo>
                    <a:cubicBezTo>
                      <a:pt x="699" y="542"/>
                      <a:pt x="542" y="698"/>
                      <a:pt x="350" y="698"/>
                    </a:cubicBezTo>
                    <a:close/>
                    <a:moveTo>
                      <a:pt x="350" y="40"/>
                    </a:moveTo>
                    <a:cubicBezTo>
                      <a:pt x="179" y="40"/>
                      <a:pt x="40" y="179"/>
                      <a:pt x="40" y="349"/>
                    </a:cubicBezTo>
                    <a:cubicBezTo>
                      <a:pt x="40" y="519"/>
                      <a:pt x="179" y="658"/>
                      <a:pt x="350" y="658"/>
                    </a:cubicBezTo>
                    <a:cubicBezTo>
                      <a:pt x="520" y="658"/>
                      <a:pt x="659" y="519"/>
                      <a:pt x="659" y="349"/>
                    </a:cubicBezTo>
                    <a:cubicBezTo>
                      <a:pt x="659" y="179"/>
                      <a:pt x="520" y="40"/>
                      <a:pt x="35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15">
                <a:extLst>
                  <a:ext uri="{FF2B5EF4-FFF2-40B4-BE49-F238E27FC236}">
                    <a16:creationId xmlns:a16="http://schemas.microsoft.com/office/drawing/2014/main" id="{48A27F49-6841-17B9-0912-4D7C5D4564F6}"/>
                  </a:ext>
                </a:extLst>
              </p:cNvPr>
              <p:cNvSpPr/>
              <p:nvPr/>
            </p:nvSpPr>
            <p:spPr bwMode="auto">
              <a:xfrm>
                <a:off x="3759" y="2204"/>
                <a:ext cx="233" cy="162"/>
              </a:xfrm>
              <a:custGeom>
                <a:avLst/>
                <a:gdLst>
                  <a:gd name="T0" fmla="*/ 138 w 387"/>
                  <a:gd name="T1" fmla="*/ 269 h 269"/>
                  <a:gd name="T2" fmla="*/ 123 w 387"/>
                  <a:gd name="T3" fmla="*/ 263 h 269"/>
                  <a:gd name="T4" fmla="*/ 7 w 387"/>
                  <a:gd name="T5" fmla="*/ 147 h 269"/>
                  <a:gd name="T6" fmla="*/ 7 w 387"/>
                  <a:gd name="T7" fmla="*/ 119 h 269"/>
                  <a:gd name="T8" fmla="*/ 7 w 387"/>
                  <a:gd name="T9" fmla="*/ 119 h 269"/>
                  <a:gd name="T10" fmla="*/ 36 w 387"/>
                  <a:gd name="T11" fmla="*/ 119 h 269"/>
                  <a:gd name="T12" fmla="*/ 36 w 387"/>
                  <a:gd name="T13" fmla="*/ 119 h 269"/>
                  <a:gd name="T14" fmla="*/ 138 w 387"/>
                  <a:gd name="T15" fmla="*/ 221 h 269"/>
                  <a:gd name="T16" fmla="*/ 350 w 387"/>
                  <a:gd name="T17" fmla="*/ 8 h 269"/>
                  <a:gd name="T18" fmla="*/ 379 w 387"/>
                  <a:gd name="T19" fmla="*/ 8 h 269"/>
                  <a:gd name="T20" fmla="*/ 379 w 387"/>
                  <a:gd name="T21" fmla="*/ 8 h 269"/>
                  <a:gd name="T22" fmla="*/ 379 w 387"/>
                  <a:gd name="T23" fmla="*/ 36 h 269"/>
                  <a:gd name="T24" fmla="*/ 379 w 387"/>
                  <a:gd name="T25" fmla="*/ 36 h 269"/>
                  <a:gd name="T26" fmla="*/ 152 w 387"/>
                  <a:gd name="T27" fmla="*/ 263 h 269"/>
                  <a:gd name="T28" fmla="*/ 138 w 387"/>
                  <a:gd name="T29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7" h="269">
                    <a:moveTo>
                      <a:pt x="138" y="269"/>
                    </a:moveTo>
                    <a:cubicBezTo>
                      <a:pt x="132" y="269"/>
                      <a:pt x="127" y="267"/>
                      <a:pt x="123" y="263"/>
                    </a:cubicBezTo>
                    <a:cubicBezTo>
                      <a:pt x="7" y="147"/>
                      <a:pt x="7" y="147"/>
                      <a:pt x="7" y="147"/>
                    </a:cubicBezTo>
                    <a:cubicBezTo>
                      <a:pt x="0" y="139"/>
                      <a:pt x="0" y="127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15" y="111"/>
                      <a:pt x="28" y="111"/>
                      <a:pt x="36" y="119"/>
                    </a:cubicBezTo>
                    <a:cubicBezTo>
                      <a:pt x="36" y="119"/>
                      <a:pt x="36" y="119"/>
                      <a:pt x="36" y="119"/>
                    </a:cubicBezTo>
                    <a:cubicBezTo>
                      <a:pt x="138" y="221"/>
                      <a:pt x="138" y="221"/>
                      <a:pt x="138" y="221"/>
                    </a:cubicBezTo>
                    <a:cubicBezTo>
                      <a:pt x="350" y="8"/>
                      <a:pt x="350" y="8"/>
                      <a:pt x="350" y="8"/>
                    </a:cubicBezTo>
                    <a:cubicBezTo>
                      <a:pt x="358" y="0"/>
                      <a:pt x="371" y="0"/>
                      <a:pt x="379" y="8"/>
                    </a:cubicBezTo>
                    <a:cubicBezTo>
                      <a:pt x="379" y="8"/>
                      <a:pt x="379" y="8"/>
                      <a:pt x="379" y="8"/>
                    </a:cubicBezTo>
                    <a:cubicBezTo>
                      <a:pt x="387" y="16"/>
                      <a:pt x="387" y="28"/>
                      <a:pt x="379" y="36"/>
                    </a:cubicBezTo>
                    <a:cubicBezTo>
                      <a:pt x="379" y="36"/>
                      <a:pt x="379" y="36"/>
                      <a:pt x="379" y="36"/>
                    </a:cubicBezTo>
                    <a:cubicBezTo>
                      <a:pt x="152" y="263"/>
                      <a:pt x="152" y="263"/>
                      <a:pt x="152" y="263"/>
                    </a:cubicBezTo>
                    <a:cubicBezTo>
                      <a:pt x="148" y="267"/>
                      <a:pt x="143" y="269"/>
                      <a:pt x="138" y="2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82988C49-9867-DF21-2A64-09A26D6CE5FB}"/>
                </a:ext>
              </a:extLst>
            </p:cNvPr>
            <p:cNvGrpSpPr/>
            <p:nvPr/>
          </p:nvGrpSpPr>
          <p:grpSpPr>
            <a:xfrm>
              <a:off x="1683057" y="1656419"/>
              <a:ext cx="2715697" cy="791122"/>
              <a:chOff x="-94765" y="1931934"/>
              <a:chExt cx="2715697" cy="791122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A09A8B68-B97D-37D6-6DE9-C7FD1301BB93}"/>
                  </a:ext>
                </a:extLst>
              </p:cNvPr>
              <p:cNvSpPr txBox="1"/>
              <p:nvPr/>
            </p:nvSpPr>
            <p:spPr>
              <a:xfrm>
                <a:off x="-94765" y="2190603"/>
                <a:ext cx="2715697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669EFF50-D9D5-A136-DFCB-A4A16261A827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17722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tx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DD6A61E1-F363-3561-80EA-7FA29B9018CC}"/>
              </a:ext>
            </a:extLst>
          </p:cNvPr>
          <p:cNvCxnSpPr>
            <a:cxnSpLocks/>
          </p:cNvCxnSpPr>
          <p:nvPr/>
        </p:nvCxnSpPr>
        <p:spPr>
          <a:xfrm>
            <a:off x="982663" y="4029460"/>
            <a:ext cx="102266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45CC73F-CC04-39CA-5D18-74DF050030E1}"/>
              </a:ext>
            </a:extLst>
          </p:cNvPr>
          <p:cNvGrpSpPr/>
          <p:nvPr/>
        </p:nvGrpSpPr>
        <p:grpSpPr>
          <a:xfrm>
            <a:off x="1863309" y="4279739"/>
            <a:ext cx="3376365" cy="791122"/>
            <a:chOff x="1022389" y="1656419"/>
            <a:chExt cx="3376365" cy="791122"/>
          </a:xfrm>
        </p:grpSpPr>
        <p:grpSp>
          <p:nvGrpSpPr>
            <p:cNvPr id="62" name="Group 13">
              <a:extLst>
                <a:ext uri="{FF2B5EF4-FFF2-40B4-BE49-F238E27FC236}">
                  <a16:creationId xmlns:a16="http://schemas.microsoft.com/office/drawing/2014/main" id="{D5851FD9-BCB4-0194-C33A-584DAD580BA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22389" y="1782582"/>
              <a:ext cx="540080" cy="538797"/>
              <a:chOff x="3665" y="2074"/>
              <a:chExt cx="421" cy="420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6" name="Freeform 14">
                <a:extLst>
                  <a:ext uri="{FF2B5EF4-FFF2-40B4-BE49-F238E27FC236}">
                    <a16:creationId xmlns:a16="http://schemas.microsoft.com/office/drawing/2014/main" id="{9FFC0126-74BD-4654-2CB8-08DED2CB42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5" y="2074"/>
                <a:ext cx="421" cy="420"/>
              </a:xfrm>
              <a:custGeom>
                <a:avLst/>
                <a:gdLst>
                  <a:gd name="T0" fmla="*/ 350 w 699"/>
                  <a:gd name="T1" fmla="*/ 698 h 698"/>
                  <a:gd name="T2" fmla="*/ 0 w 699"/>
                  <a:gd name="T3" fmla="*/ 349 h 698"/>
                  <a:gd name="T4" fmla="*/ 350 w 699"/>
                  <a:gd name="T5" fmla="*/ 0 h 698"/>
                  <a:gd name="T6" fmla="*/ 699 w 699"/>
                  <a:gd name="T7" fmla="*/ 349 h 698"/>
                  <a:gd name="T8" fmla="*/ 350 w 699"/>
                  <a:gd name="T9" fmla="*/ 698 h 698"/>
                  <a:gd name="T10" fmla="*/ 350 w 699"/>
                  <a:gd name="T11" fmla="*/ 40 h 698"/>
                  <a:gd name="T12" fmla="*/ 40 w 699"/>
                  <a:gd name="T13" fmla="*/ 349 h 698"/>
                  <a:gd name="T14" fmla="*/ 350 w 699"/>
                  <a:gd name="T15" fmla="*/ 658 h 698"/>
                  <a:gd name="T16" fmla="*/ 659 w 699"/>
                  <a:gd name="T17" fmla="*/ 349 h 698"/>
                  <a:gd name="T18" fmla="*/ 350 w 699"/>
                  <a:gd name="T19" fmla="*/ 40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9" h="698">
                    <a:moveTo>
                      <a:pt x="350" y="698"/>
                    </a:moveTo>
                    <a:cubicBezTo>
                      <a:pt x="157" y="698"/>
                      <a:pt x="0" y="542"/>
                      <a:pt x="0" y="349"/>
                    </a:cubicBezTo>
                    <a:cubicBezTo>
                      <a:pt x="0" y="156"/>
                      <a:pt x="157" y="0"/>
                      <a:pt x="350" y="0"/>
                    </a:cubicBezTo>
                    <a:cubicBezTo>
                      <a:pt x="542" y="0"/>
                      <a:pt x="699" y="156"/>
                      <a:pt x="699" y="349"/>
                    </a:cubicBezTo>
                    <a:cubicBezTo>
                      <a:pt x="699" y="542"/>
                      <a:pt x="542" y="698"/>
                      <a:pt x="350" y="698"/>
                    </a:cubicBezTo>
                    <a:close/>
                    <a:moveTo>
                      <a:pt x="350" y="40"/>
                    </a:moveTo>
                    <a:cubicBezTo>
                      <a:pt x="179" y="40"/>
                      <a:pt x="40" y="179"/>
                      <a:pt x="40" y="349"/>
                    </a:cubicBezTo>
                    <a:cubicBezTo>
                      <a:pt x="40" y="519"/>
                      <a:pt x="179" y="658"/>
                      <a:pt x="350" y="658"/>
                    </a:cubicBezTo>
                    <a:cubicBezTo>
                      <a:pt x="520" y="658"/>
                      <a:pt x="659" y="519"/>
                      <a:pt x="659" y="349"/>
                    </a:cubicBezTo>
                    <a:cubicBezTo>
                      <a:pt x="659" y="179"/>
                      <a:pt x="520" y="40"/>
                      <a:pt x="35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15">
                <a:extLst>
                  <a:ext uri="{FF2B5EF4-FFF2-40B4-BE49-F238E27FC236}">
                    <a16:creationId xmlns:a16="http://schemas.microsoft.com/office/drawing/2014/main" id="{CFCB5CB8-08BD-9348-0925-642611BB8128}"/>
                  </a:ext>
                </a:extLst>
              </p:cNvPr>
              <p:cNvSpPr/>
              <p:nvPr/>
            </p:nvSpPr>
            <p:spPr bwMode="auto">
              <a:xfrm>
                <a:off x="3759" y="2204"/>
                <a:ext cx="233" cy="162"/>
              </a:xfrm>
              <a:custGeom>
                <a:avLst/>
                <a:gdLst>
                  <a:gd name="T0" fmla="*/ 138 w 387"/>
                  <a:gd name="T1" fmla="*/ 269 h 269"/>
                  <a:gd name="T2" fmla="*/ 123 w 387"/>
                  <a:gd name="T3" fmla="*/ 263 h 269"/>
                  <a:gd name="T4" fmla="*/ 7 w 387"/>
                  <a:gd name="T5" fmla="*/ 147 h 269"/>
                  <a:gd name="T6" fmla="*/ 7 w 387"/>
                  <a:gd name="T7" fmla="*/ 119 h 269"/>
                  <a:gd name="T8" fmla="*/ 7 w 387"/>
                  <a:gd name="T9" fmla="*/ 119 h 269"/>
                  <a:gd name="T10" fmla="*/ 36 w 387"/>
                  <a:gd name="T11" fmla="*/ 119 h 269"/>
                  <a:gd name="T12" fmla="*/ 36 w 387"/>
                  <a:gd name="T13" fmla="*/ 119 h 269"/>
                  <a:gd name="T14" fmla="*/ 138 w 387"/>
                  <a:gd name="T15" fmla="*/ 221 h 269"/>
                  <a:gd name="T16" fmla="*/ 350 w 387"/>
                  <a:gd name="T17" fmla="*/ 8 h 269"/>
                  <a:gd name="T18" fmla="*/ 379 w 387"/>
                  <a:gd name="T19" fmla="*/ 8 h 269"/>
                  <a:gd name="T20" fmla="*/ 379 w 387"/>
                  <a:gd name="T21" fmla="*/ 8 h 269"/>
                  <a:gd name="T22" fmla="*/ 379 w 387"/>
                  <a:gd name="T23" fmla="*/ 36 h 269"/>
                  <a:gd name="T24" fmla="*/ 379 w 387"/>
                  <a:gd name="T25" fmla="*/ 36 h 269"/>
                  <a:gd name="T26" fmla="*/ 152 w 387"/>
                  <a:gd name="T27" fmla="*/ 263 h 269"/>
                  <a:gd name="T28" fmla="*/ 138 w 387"/>
                  <a:gd name="T29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7" h="269">
                    <a:moveTo>
                      <a:pt x="138" y="269"/>
                    </a:moveTo>
                    <a:cubicBezTo>
                      <a:pt x="132" y="269"/>
                      <a:pt x="127" y="267"/>
                      <a:pt x="123" y="263"/>
                    </a:cubicBezTo>
                    <a:cubicBezTo>
                      <a:pt x="7" y="147"/>
                      <a:pt x="7" y="147"/>
                      <a:pt x="7" y="147"/>
                    </a:cubicBezTo>
                    <a:cubicBezTo>
                      <a:pt x="0" y="139"/>
                      <a:pt x="0" y="127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15" y="111"/>
                      <a:pt x="28" y="111"/>
                      <a:pt x="36" y="119"/>
                    </a:cubicBezTo>
                    <a:cubicBezTo>
                      <a:pt x="36" y="119"/>
                      <a:pt x="36" y="119"/>
                      <a:pt x="36" y="119"/>
                    </a:cubicBezTo>
                    <a:cubicBezTo>
                      <a:pt x="138" y="221"/>
                      <a:pt x="138" y="221"/>
                      <a:pt x="138" y="221"/>
                    </a:cubicBezTo>
                    <a:cubicBezTo>
                      <a:pt x="350" y="8"/>
                      <a:pt x="350" y="8"/>
                      <a:pt x="350" y="8"/>
                    </a:cubicBezTo>
                    <a:cubicBezTo>
                      <a:pt x="358" y="0"/>
                      <a:pt x="371" y="0"/>
                      <a:pt x="379" y="8"/>
                    </a:cubicBezTo>
                    <a:cubicBezTo>
                      <a:pt x="379" y="8"/>
                      <a:pt x="379" y="8"/>
                      <a:pt x="379" y="8"/>
                    </a:cubicBezTo>
                    <a:cubicBezTo>
                      <a:pt x="387" y="16"/>
                      <a:pt x="387" y="28"/>
                      <a:pt x="379" y="36"/>
                    </a:cubicBezTo>
                    <a:cubicBezTo>
                      <a:pt x="379" y="36"/>
                      <a:pt x="379" y="36"/>
                      <a:pt x="379" y="36"/>
                    </a:cubicBezTo>
                    <a:cubicBezTo>
                      <a:pt x="152" y="263"/>
                      <a:pt x="152" y="263"/>
                      <a:pt x="152" y="263"/>
                    </a:cubicBezTo>
                    <a:cubicBezTo>
                      <a:pt x="148" y="267"/>
                      <a:pt x="143" y="269"/>
                      <a:pt x="138" y="2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C82286D6-EB43-0B56-25AE-3AD122392F66}"/>
                </a:ext>
              </a:extLst>
            </p:cNvPr>
            <p:cNvGrpSpPr/>
            <p:nvPr/>
          </p:nvGrpSpPr>
          <p:grpSpPr>
            <a:xfrm>
              <a:off x="1683057" y="1656419"/>
              <a:ext cx="2715697" cy="791122"/>
              <a:chOff x="-94765" y="1931934"/>
              <a:chExt cx="2715697" cy="791122"/>
            </a:xfrm>
          </p:grpSpPr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0F129F2C-2485-BB24-3E23-4BE3D649001A}"/>
                  </a:ext>
                </a:extLst>
              </p:cNvPr>
              <p:cNvSpPr txBox="1"/>
              <p:nvPr/>
            </p:nvSpPr>
            <p:spPr>
              <a:xfrm>
                <a:off x="-94765" y="2190603"/>
                <a:ext cx="2715697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41483628-0535-E968-E525-7924A55DB891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17722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tx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6586256-7C26-C928-30F8-8D6389EBAE79}"/>
              </a:ext>
            </a:extLst>
          </p:cNvPr>
          <p:cNvGrpSpPr/>
          <p:nvPr/>
        </p:nvGrpSpPr>
        <p:grpSpPr>
          <a:xfrm>
            <a:off x="6892509" y="4279739"/>
            <a:ext cx="3376365" cy="791122"/>
            <a:chOff x="1022389" y="1656419"/>
            <a:chExt cx="3376365" cy="791122"/>
          </a:xfrm>
        </p:grpSpPr>
        <p:grpSp>
          <p:nvGrpSpPr>
            <p:cNvPr id="69" name="Group 13">
              <a:extLst>
                <a:ext uri="{FF2B5EF4-FFF2-40B4-BE49-F238E27FC236}">
                  <a16:creationId xmlns:a16="http://schemas.microsoft.com/office/drawing/2014/main" id="{41F786EE-D296-6C3C-A688-BCD83C94218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22389" y="1782582"/>
              <a:ext cx="540080" cy="538797"/>
              <a:chOff x="3665" y="2074"/>
              <a:chExt cx="421" cy="420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73" name="Freeform 14">
                <a:extLst>
                  <a:ext uri="{FF2B5EF4-FFF2-40B4-BE49-F238E27FC236}">
                    <a16:creationId xmlns:a16="http://schemas.microsoft.com/office/drawing/2014/main" id="{49B5C91C-DDF5-05F0-C667-192D3D05EB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5" y="2074"/>
                <a:ext cx="421" cy="420"/>
              </a:xfrm>
              <a:custGeom>
                <a:avLst/>
                <a:gdLst>
                  <a:gd name="T0" fmla="*/ 350 w 699"/>
                  <a:gd name="T1" fmla="*/ 698 h 698"/>
                  <a:gd name="T2" fmla="*/ 0 w 699"/>
                  <a:gd name="T3" fmla="*/ 349 h 698"/>
                  <a:gd name="T4" fmla="*/ 350 w 699"/>
                  <a:gd name="T5" fmla="*/ 0 h 698"/>
                  <a:gd name="T6" fmla="*/ 699 w 699"/>
                  <a:gd name="T7" fmla="*/ 349 h 698"/>
                  <a:gd name="T8" fmla="*/ 350 w 699"/>
                  <a:gd name="T9" fmla="*/ 698 h 698"/>
                  <a:gd name="T10" fmla="*/ 350 w 699"/>
                  <a:gd name="T11" fmla="*/ 40 h 698"/>
                  <a:gd name="T12" fmla="*/ 40 w 699"/>
                  <a:gd name="T13" fmla="*/ 349 h 698"/>
                  <a:gd name="T14" fmla="*/ 350 w 699"/>
                  <a:gd name="T15" fmla="*/ 658 h 698"/>
                  <a:gd name="T16" fmla="*/ 659 w 699"/>
                  <a:gd name="T17" fmla="*/ 349 h 698"/>
                  <a:gd name="T18" fmla="*/ 350 w 699"/>
                  <a:gd name="T19" fmla="*/ 40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9" h="698">
                    <a:moveTo>
                      <a:pt x="350" y="698"/>
                    </a:moveTo>
                    <a:cubicBezTo>
                      <a:pt x="157" y="698"/>
                      <a:pt x="0" y="542"/>
                      <a:pt x="0" y="349"/>
                    </a:cubicBezTo>
                    <a:cubicBezTo>
                      <a:pt x="0" y="156"/>
                      <a:pt x="157" y="0"/>
                      <a:pt x="350" y="0"/>
                    </a:cubicBezTo>
                    <a:cubicBezTo>
                      <a:pt x="542" y="0"/>
                      <a:pt x="699" y="156"/>
                      <a:pt x="699" y="349"/>
                    </a:cubicBezTo>
                    <a:cubicBezTo>
                      <a:pt x="699" y="542"/>
                      <a:pt x="542" y="698"/>
                      <a:pt x="350" y="698"/>
                    </a:cubicBezTo>
                    <a:close/>
                    <a:moveTo>
                      <a:pt x="350" y="40"/>
                    </a:moveTo>
                    <a:cubicBezTo>
                      <a:pt x="179" y="40"/>
                      <a:pt x="40" y="179"/>
                      <a:pt x="40" y="349"/>
                    </a:cubicBezTo>
                    <a:cubicBezTo>
                      <a:pt x="40" y="519"/>
                      <a:pt x="179" y="658"/>
                      <a:pt x="350" y="658"/>
                    </a:cubicBezTo>
                    <a:cubicBezTo>
                      <a:pt x="520" y="658"/>
                      <a:pt x="659" y="519"/>
                      <a:pt x="659" y="349"/>
                    </a:cubicBezTo>
                    <a:cubicBezTo>
                      <a:pt x="659" y="179"/>
                      <a:pt x="520" y="40"/>
                      <a:pt x="35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Freeform 15">
                <a:extLst>
                  <a:ext uri="{FF2B5EF4-FFF2-40B4-BE49-F238E27FC236}">
                    <a16:creationId xmlns:a16="http://schemas.microsoft.com/office/drawing/2014/main" id="{49EA7D2A-639B-CBB2-C416-DF85D13D2AB1}"/>
                  </a:ext>
                </a:extLst>
              </p:cNvPr>
              <p:cNvSpPr/>
              <p:nvPr/>
            </p:nvSpPr>
            <p:spPr bwMode="auto">
              <a:xfrm>
                <a:off x="3759" y="2204"/>
                <a:ext cx="233" cy="162"/>
              </a:xfrm>
              <a:custGeom>
                <a:avLst/>
                <a:gdLst>
                  <a:gd name="T0" fmla="*/ 138 w 387"/>
                  <a:gd name="T1" fmla="*/ 269 h 269"/>
                  <a:gd name="T2" fmla="*/ 123 w 387"/>
                  <a:gd name="T3" fmla="*/ 263 h 269"/>
                  <a:gd name="T4" fmla="*/ 7 w 387"/>
                  <a:gd name="T5" fmla="*/ 147 h 269"/>
                  <a:gd name="T6" fmla="*/ 7 w 387"/>
                  <a:gd name="T7" fmla="*/ 119 h 269"/>
                  <a:gd name="T8" fmla="*/ 7 w 387"/>
                  <a:gd name="T9" fmla="*/ 119 h 269"/>
                  <a:gd name="T10" fmla="*/ 36 w 387"/>
                  <a:gd name="T11" fmla="*/ 119 h 269"/>
                  <a:gd name="T12" fmla="*/ 36 w 387"/>
                  <a:gd name="T13" fmla="*/ 119 h 269"/>
                  <a:gd name="T14" fmla="*/ 138 w 387"/>
                  <a:gd name="T15" fmla="*/ 221 h 269"/>
                  <a:gd name="T16" fmla="*/ 350 w 387"/>
                  <a:gd name="T17" fmla="*/ 8 h 269"/>
                  <a:gd name="T18" fmla="*/ 379 w 387"/>
                  <a:gd name="T19" fmla="*/ 8 h 269"/>
                  <a:gd name="T20" fmla="*/ 379 w 387"/>
                  <a:gd name="T21" fmla="*/ 8 h 269"/>
                  <a:gd name="T22" fmla="*/ 379 w 387"/>
                  <a:gd name="T23" fmla="*/ 36 h 269"/>
                  <a:gd name="T24" fmla="*/ 379 w 387"/>
                  <a:gd name="T25" fmla="*/ 36 h 269"/>
                  <a:gd name="T26" fmla="*/ 152 w 387"/>
                  <a:gd name="T27" fmla="*/ 263 h 269"/>
                  <a:gd name="T28" fmla="*/ 138 w 387"/>
                  <a:gd name="T29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7" h="269">
                    <a:moveTo>
                      <a:pt x="138" y="269"/>
                    </a:moveTo>
                    <a:cubicBezTo>
                      <a:pt x="132" y="269"/>
                      <a:pt x="127" y="267"/>
                      <a:pt x="123" y="263"/>
                    </a:cubicBezTo>
                    <a:cubicBezTo>
                      <a:pt x="7" y="147"/>
                      <a:pt x="7" y="147"/>
                      <a:pt x="7" y="147"/>
                    </a:cubicBezTo>
                    <a:cubicBezTo>
                      <a:pt x="0" y="139"/>
                      <a:pt x="0" y="127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15" y="111"/>
                      <a:pt x="28" y="111"/>
                      <a:pt x="36" y="119"/>
                    </a:cubicBezTo>
                    <a:cubicBezTo>
                      <a:pt x="36" y="119"/>
                      <a:pt x="36" y="119"/>
                      <a:pt x="36" y="119"/>
                    </a:cubicBezTo>
                    <a:cubicBezTo>
                      <a:pt x="138" y="221"/>
                      <a:pt x="138" y="221"/>
                      <a:pt x="138" y="221"/>
                    </a:cubicBezTo>
                    <a:cubicBezTo>
                      <a:pt x="350" y="8"/>
                      <a:pt x="350" y="8"/>
                      <a:pt x="350" y="8"/>
                    </a:cubicBezTo>
                    <a:cubicBezTo>
                      <a:pt x="358" y="0"/>
                      <a:pt x="371" y="0"/>
                      <a:pt x="379" y="8"/>
                    </a:cubicBezTo>
                    <a:cubicBezTo>
                      <a:pt x="379" y="8"/>
                      <a:pt x="379" y="8"/>
                      <a:pt x="379" y="8"/>
                    </a:cubicBezTo>
                    <a:cubicBezTo>
                      <a:pt x="387" y="16"/>
                      <a:pt x="387" y="28"/>
                      <a:pt x="379" y="36"/>
                    </a:cubicBezTo>
                    <a:cubicBezTo>
                      <a:pt x="379" y="36"/>
                      <a:pt x="379" y="36"/>
                      <a:pt x="379" y="36"/>
                    </a:cubicBezTo>
                    <a:cubicBezTo>
                      <a:pt x="152" y="263"/>
                      <a:pt x="152" y="263"/>
                      <a:pt x="152" y="263"/>
                    </a:cubicBezTo>
                    <a:cubicBezTo>
                      <a:pt x="148" y="267"/>
                      <a:pt x="143" y="269"/>
                      <a:pt x="138" y="2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B33E827F-2B7A-4C96-468E-29047D8A250A}"/>
                </a:ext>
              </a:extLst>
            </p:cNvPr>
            <p:cNvGrpSpPr/>
            <p:nvPr/>
          </p:nvGrpSpPr>
          <p:grpSpPr>
            <a:xfrm>
              <a:off x="1683057" y="1656419"/>
              <a:ext cx="2715697" cy="791122"/>
              <a:chOff x="-94765" y="1931934"/>
              <a:chExt cx="2715697" cy="791122"/>
            </a:xfrm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28963D97-BC54-67E2-F9BA-5E5942F5757A}"/>
                  </a:ext>
                </a:extLst>
              </p:cNvPr>
              <p:cNvSpPr txBox="1"/>
              <p:nvPr/>
            </p:nvSpPr>
            <p:spPr>
              <a:xfrm>
                <a:off x="-94765" y="2190603"/>
                <a:ext cx="2715697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65CFEA08-A3D9-6E05-A225-91B76DC0EEAC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17722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tx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3789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7DA5B42A-F0E7-FA87-0F2D-F73302461403}"/>
              </a:ext>
            </a:extLst>
          </p:cNvPr>
          <p:cNvGrpSpPr/>
          <p:nvPr/>
        </p:nvGrpSpPr>
        <p:grpSpPr>
          <a:xfrm>
            <a:off x="1400628" y="1075041"/>
            <a:ext cx="9390743" cy="4378384"/>
            <a:chOff x="1400628" y="1075041"/>
            <a:chExt cx="9390743" cy="4378384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C5234812-82C3-F901-F8C2-CFE17F083F02}"/>
                </a:ext>
              </a:extLst>
            </p:cNvPr>
            <p:cNvSpPr/>
            <p:nvPr/>
          </p:nvSpPr>
          <p:spPr>
            <a:xfrm>
              <a:off x="1400628" y="3901500"/>
              <a:ext cx="9390742" cy="1551925"/>
            </a:xfrm>
            <a:prstGeom prst="roundRect">
              <a:avLst>
                <a:gd name="adj" fmla="val 12969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9BFCF6A5-DFB2-37BB-4C6A-CDBE8DD8009B}"/>
                </a:ext>
              </a:extLst>
            </p:cNvPr>
            <p:cNvSpPr/>
            <p:nvPr/>
          </p:nvSpPr>
          <p:spPr>
            <a:xfrm>
              <a:off x="1400628" y="1075041"/>
              <a:ext cx="9390742" cy="711026"/>
            </a:xfrm>
            <a:prstGeom prst="roundRect">
              <a:avLst>
                <a:gd name="adj" fmla="val 13563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DA94B12-FC21-10CF-991C-7D14CA79467E}"/>
                </a:ext>
              </a:extLst>
            </p:cNvPr>
            <p:cNvSpPr/>
            <p:nvPr/>
          </p:nvSpPr>
          <p:spPr>
            <a:xfrm>
              <a:off x="1400629" y="1241883"/>
              <a:ext cx="9390742" cy="313621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40540F85-4B06-E3EA-D40F-BAEAB2952EF0}"/>
              </a:ext>
            </a:extLst>
          </p:cNvPr>
          <p:cNvSpPr/>
          <p:nvPr/>
        </p:nvSpPr>
        <p:spPr>
          <a:xfrm>
            <a:off x="8555604" y="1713584"/>
            <a:ext cx="1377782" cy="137778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6D12825-FDE8-70A6-7A0F-A92F4306938C}"/>
              </a:ext>
            </a:extLst>
          </p:cNvPr>
          <p:cNvSpPr/>
          <p:nvPr/>
        </p:nvSpPr>
        <p:spPr>
          <a:xfrm>
            <a:off x="4774848" y="2248081"/>
            <a:ext cx="847332" cy="84733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66547C79-9C1E-DFB4-ED58-8C2C37CE3C8B}"/>
              </a:ext>
            </a:extLst>
          </p:cNvPr>
          <p:cNvSpPr/>
          <p:nvPr/>
        </p:nvSpPr>
        <p:spPr>
          <a:xfrm>
            <a:off x="-820529" y="5743328"/>
            <a:ext cx="13914229" cy="779929"/>
          </a:xfrm>
          <a:custGeom>
            <a:avLst/>
            <a:gdLst>
              <a:gd name="connsiteX0" fmla="*/ 96629 w 13914229"/>
              <a:gd name="connsiteY0" fmla="*/ 647762 h 779929"/>
              <a:gd name="connsiteX1" fmla="*/ 109329 w 13914229"/>
              <a:gd name="connsiteY1" fmla="*/ 584262 h 779929"/>
              <a:gd name="connsiteX2" fmla="*/ 1201529 w 13914229"/>
              <a:gd name="connsiteY2" fmla="*/ 62 h 779929"/>
              <a:gd name="connsiteX3" fmla="*/ 2992229 w 13914229"/>
              <a:gd name="connsiteY3" fmla="*/ 622362 h 779929"/>
              <a:gd name="connsiteX4" fmla="*/ 3970129 w 13914229"/>
              <a:gd name="connsiteY4" fmla="*/ 368362 h 779929"/>
              <a:gd name="connsiteX5" fmla="*/ 5151229 w 13914229"/>
              <a:gd name="connsiteY5" fmla="*/ 698562 h 779929"/>
              <a:gd name="connsiteX6" fmla="*/ 7970629 w 13914229"/>
              <a:gd name="connsiteY6" fmla="*/ 723962 h 779929"/>
              <a:gd name="connsiteX7" fmla="*/ 11348829 w 13914229"/>
              <a:gd name="connsiteY7" fmla="*/ 38162 h 779929"/>
              <a:gd name="connsiteX8" fmla="*/ 13914229 w 13914229"/>
              <a:gd name="connsiteY8" fmla="*/ 584262 h 779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14229" h="779929">
                <a:moveTo>
                  <a:pt x="96629" y="647762"/>
                </a:moveTo>
                <a:cubicBezTo>
                  <a:pt x="10904" y="669987"/>
                  <a:pt x="-74821" y="692212"/>
                  <a:pt x="109329" y="584262"/>
                </a:cubicBezTo>
                <a:cubicBezTo>
                  <a:pt x="293479" y="476312"/>
                  <a:pt x="721046" y="-6288"/>
                  <a:pt x="1201529" y="62"/>
                </a:cubicBezTo>
                <a:cubicBezTo>
                  <a:pt x="1682012" y="6412"/>
                  <a:pt x="2530796" y="560979"/>
                  <a:pt x="2992229" y="622362"/>
                </a:cubicBezTo>
                <a:cubicBezTo>
                  <a:pt x="3453662" y="683745"/>
                  <a:pt x="3610296" y="355662"/>
                  <a:pt x="3970129" y="368362"/>
                </a:cubicBezTo>
                <a:cubicBezTo>
                  <a:pt x="4329962" y="381062"/>
                  <a:pt x="4484479" y="639295"/>
                  <a:pt x="5151229" y="698562"/>
                </a:cubicBezTo>
                <a:cubicBezTo>
                  <a:pt x="5817979" y="757829"/>
                  <a:pt x="6937696" y="834029"/>
                  <a:pt x="7970629" y="723962"/>
                </a:cubicBezTo>
                <a:cubicBezTo>
                  <a:pt x="9003562" y="613895"/>
                  <a:pt x="10358229" y="61445"/>
                  <a:pt x="11348829" y="38162"/>
                </a:cubicBezTo>
                <a:cubicBezTo>
                  <a:pt x="12339429" y="14879"/>
                  <a:pt x="13126829" y="299570"/>
                  <a:pt x="13914229" y="584262"/>
                </a:cubicBezTo>
              </a:path>
            </a:pathLst>
          </a:custGeom>
          <a:gradFill flip="none" rotWithShape="1">
            <a:gsLst>
              <a:gs pos="100000">
                <a:schemeClr val="tx1">
                  <a:lumMod val="65000"/>
                  <a:lumOff val="35000"/>
                  <a:alpha val="0"/>
                </a:schemeClr>
              </a:gs>
              <a:gs pos="0">
                <a:schemeClr val="tx1">
                  <a:lumMod val="65000"/>
                  <a:lumOff val="35000"/>
                  <a:alpha val="13000"/>
                </a:schemeClr>
              </a:gs>
            </a:gsLst>
            <a:lin ang="54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6658FE8-2D02-5F4B-C4DC-92D52773D0DC}"/>
              </a:ext>
            </a:extLst>
          </p:cNvPr>
          <p:cNvGrpSpPr/>
          <p:nvPr/>
        </p:nvGrpSpPr>
        <p:grpSpPr>
          <a:xfrm>
            <a:off x="10580221" y="3789568"/>
            <a:ext cx="422299" cy="249995"/>
            <a:chOff x="10580221" y="3179005"/>
            <a:chExt cx="422299" cy="249995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B369B45-6D33-6C31-F75C-AC6949E1D949}"/>
                </a:ext>
              </a:extLst>
            </p:cNvPr>
            <p:cNvSpPr/>
            <p:nvPr/>
          </p:nvSpPr>
          <p:spPr>
            <a:xfrm>
              <a:off x="10580221" y="3358161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67EAA6F-E5FC-2F88-2CB1-D2A64D15B74C}"/>
                </a:ext>
              </a:extLst>
            </p:cNvPr>
            <p:cNvSpPr/>
            <p:nvPr/>
          </p:nvSpPr>
          <p:spPr>
            <a:xfrm>
              <a:off x="10580221" y="3179005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6305B68-E15F-1B75-EB9F-E3CE83B02FF0}"/>
              </a:ext>
            </a:extLst>
          </p:cNvPr>
          <p:cNvGrpSpPr/>
          <p:nvPr/>
        </p:nvGrpSpPr>
        <p:grpSpPr>
          <a:xfrm>
            <a:off x="1189479" y="1486317"/>
            <a:ext cx="422299" cy="249995"/>
            <a:chOff x="10580221" y="3179005"/>
            <a:chExt cx="422299" cy="249995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3BD29785-4E1E-34FD-3FBA-12CB7E10DE25}"/>
                </a:ext>
              </a:extLst>
            </p:cNvPr>
            <p:cNvSpPr/>
            <p:nvPr/>
          </p:nvSpPr>
          <p:spPr>
            <a:xfrm>
              <a:off x="10580221" y="3358161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FFA9514F-53E8-CF9E-D060-77B52ECAD59B}"/>
                </a:ext>
              </a:extLst>
            </p:cNvPr>
            <p:cNvSpPr/>
            <p:nvPr/>
          </p:nvSpPr>
          <p:spPr>
            <a:xfrm>
              <a:off x="10580221" y="3179005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7AC15FED-0A44-C588-1472-46AC6E700DC1}"/>
              </a:ext>
            </a:extLst>
          </p:cNvPr>
          <p:cNvGrpSpPr/>
          <p:nvPr/>
        </p:nvGrpSpPr>
        <p:grpSpPr>
          <a:xfrm>
            <a:off x="10008209" y="1468255"/>
            <a:ext cx="572012" cy="388651"/>
            <a:chOff x="10008209" y="1360677"/>
            <a:chExt cx="572012" cy="388651"/>
          </a:xfrm>
          <a:solidFill>
            <a:schemeClr val="bg1">
              <a:lumMod val="85000"/>
            </a:schemeClr>
          </a:solidFill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F8694D97-6393-F995-9075-BD27D67A76AB}"/>
                </a:ext>
              </a:extLst>
            </p:cNvPr>
            <p:cNvGrpSpPr/>
            <p:nvPr/>
          </p:nvGrpSpPr>
          <p:grpSpPr>
            <a:xfrm>
              <a:off x="10008209" y="1360677"/>
              <a:ext cx="572012" cy="162955"/>
              <a:chOff x="10048926" y="1588233"/>
              <a:chExt cx="602134" cy="422299"/>
            </a:xfrm>
            <a:grpFill/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69C7ADB2-FA60-4852-49C7-9F37D9801349}"/>
                  </a:ext>
                </a:extLst>
              </p:cNvPr>
              <p:cNvSpPr/>
              <p:nvPr/>
            </p:nvSpPr>
            <p:spPr>
              <a:xfrm rot="5400000">
                <a:off x="10404491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F5F3A329-585B-5389-ED95-D43FAE966EDF}"/>
                  </a:ext>
                </a:extLst>
              </p:cNvPr>
              <p:cNvSpPr/>
              <p:nvPr/>
            </p:nvSpPr>
            <p:spPr>
              <a:xfrm rot="5400000">
                <a:off x="10298232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id="{75C95CDF-A468-41ED-507A-106845D84F25}"/>
                  </a:ext>
                </a:extLst>
              </p:cNvPr>
              <p:cNvSpPr/>
              <p:nvPr/>
            </p:nvSpPr>
            <p:spPr>
              <a:xfrm rot="5400000">
                <a:off x="10191973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id="{B585B38A-8276-519B-14D7-6EF71D1C6797}"/>
                  </a:ext>
                </a:extLst>
              </p:cNvPr>
              <p:cNvSpPr/>
              <p:nvPr/>
            </p:nvSpPr>
            <p:spPr>
              <a:xfrm rot="5400000">
                <a:off x="10085714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: 圆角 67">
                <a:extLst>
                  <a:ext uri="{FF2B5EF4-FFF2-40B4-BE49-F238E27FC236}">
                    <a16:creationId xmlns:a16="http://schemas.microsoft.com/office/drawing/2014/main" id="{162A5F0C-1951-ED47-F7E4-1029459F316A}"/>
                  </a:ext>
                </a:extLst>
              </p:cNvPr>
              <p:cNvSpPr/>
              <p:nvPr/>
            </p:nvSpPr>
            <p:spPr>
              <a:xfrm rot="5400000">
                <a:off x="9979455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1C4EC661-FDCE-4E72-8148-C593EB7B2052}"/>
                  </a:ext>
                </a:extLst>
              </p:cNvPr>
              <p:cNvSpPr/>
              <p:nvPr/>
            </p:nvSpPr>
            <p:spPr>
              <a:xfrm rot="5400000">
                <a:off x="9873196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5C6F1ADF-1324-9E43-1B0B-4E69FDA24D42}"/>
                </a:ext>
              </a:extLst>
            </p:cNvPr>
            <p:cNvGrpSpPr/>
            <p:nvPr/>
          </p:nvGrpSpPr>
          <p:grpSpPr>
            <a:xfrm>
              <a:off x="10008209" y="1586373"/>
              <a:ext cx="572012" cy="162955"/>
              <a:chOff x="10048926" y="1588233"/>
              <a:chExt cx="602134" cy="422299"/>
            </a:xfrm>
            <a:grpFill/>
          </p:grpSpPr>
          <p:sp>
            <p:nvSpPr>
              <p:cNvPr id="72" name="矩形: 圆角 71">
                <a:extLst>
                  <a:ext uri="{FF2B5EF4-FFF2-40B4-BE49-F238E27FC236}">
                    <a16:creationId xmlns:a16="http://schemas.microsoft.com/office/drawing/2014/main" id="{CDC091C8-D525-4502-0121-E6F1ECC6BAFD}"/>
                  </a:ext>
                </a:extLst>
              </p:cNvPr>
              <p:cNvSpPr/>
              <p:nvPr/>
            </p:nvSpPr>
            <p:spPr>
              <a:xfrm rot="5400000">
                <a:off x="10404491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id="{20D9FF02-D0C3-4EBF-C7B2-568203412D47}"/>
                  </a:ext>
                </a:extLst>
              </p:cNvPr>
              <p:cNvSpPr/>
              <p:nvPr/>
            </p:nvSpPr>
            <p:spPr>
              <a:xfrm rot="5400000">
                <a:off x="10298232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: 圆角 73">
                <a:extLst>
                  <a:ext uri="{FF2B5EF4-FFF2-40B4-BE49-F238E27FC236}">
                    <a16:creationId xmlns:a16="http://schemas.microsoft.com/office/drawing/2014/main" id="{B94B6BAA-DEF7-F2BE-4AFD-3769170788AB}"/>
                  </a:ext>
                </a:extLst>
              </p:cNvPr>
              <p:cNvSpPr/>
              <p:nvPr/>
            </p:nvSpPr>
            <p:spPr>
              <a:xfrm rot="5400000">
                <a:off x="10191973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: 圆角 74">
                <a:extLst>
                  <a:ext uri="{FF2B5EF4-FFF2-40B4-BE49-F238E27FC236}">
                    <a16:creationId xmlns:a16="http://schemas.microsoft.com/office/drawing/2014/main" id="{135851E1-03A8-4F98-53C3-4021AF8D005A}"/>
                  </a:ext>
                </a:extLst>
              </p:cNvPr>
              <p:cNvSpPr/>
              <p:nvPr/>
            </p:nvSpPr>
            <p:spPr>
              <a:xfrm rot="5400000">
                <a:off x="10085714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id="{767D4201-9C8D-7634-9B63-04D142727591}"/>
                  </a:ext>
                </a:extLst>
              </p:cNvPr>
              <p:cNvSpPr/>
              <p:nvPr/>
            </p:nvSpPr>
            <p:spPr>
              <a:xfrm rot="5400000">
                <a:off x="9979455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id="{4394D18E-28C7-EDE0-19C2-87BAE4D8D55E}"/>
                  </a:ext>
                </a:extLst>
              </p:cNvPr>
              <p:cNvSpPr/>
              <p:nvPr/>
            </p:nvSpPr>
            <p:spPr>
              <a:xfrm rot="5400000">
                <a:off x="9873196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75337DD5-D2FF-0271-FF48-D3EBC73F6530}"/>
              </a:ext>
            </a:extLst>
          </p:cNvPr>
          <p:cNvSpPr/>
          <p:nvPr/>
        </p:nvSpPr>
        <p:spPr>
          <a:xfrm>
            <a:off x="2716845" y="2245012"/>
            <a:ext cx="847332" cy="84733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A0FB7C8-9C0C-648A-2832-AE0318B643E9}"/>
              </a:ext>
            </a:extLst>
          </p:cNvPr>
          <p:cNvGrpSpPr/>
          <p:nvPr/>
        </p:nvGrpSpPr>
        <p:grpSpPr>
          <a:xfrm>
            <a:off x="2957885" y="2486026"/>
            <a:ext cx="365252" cy="365306"/>
            <a:chOff x="4074394" y="5180496"/>
            <a:chExt cx="509493" cy="509570"/>
          </a:xfrm>
          <a:solidFill>
            <a:schemeClr val="bg1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1EAB9BD-D33B-0D98-B0E9-7B0DEFA15D35}"/>
                </a:ext>
              </a:extLst>
            </p:cNvPr>
            <p:cNvSpPr/>
            <p:nvPr/>
          </p:nvSpPr>
          <p:spPr>
            <a:xfrm>
              <a:off x="4074394" y="5250474"/>
              <a:ext cx="439592" cy="439592"/>
            </a:xfrm>
            <a:custGeom>
              <a:avLst/>
              <a:gdLst>
                <a:gd name="connsiteX0" fmla="*/ 108149 w 439592"/>
                <a:gd name="connsiteY0" fmla="*/ 332080 h 439592"/>
                <a:gd name="connsiteX1" fmla="*/ 108149 w 439592"/>
                <a:gd name="connsiteY1" fmla="*/ 377248 h 439592"/>
                <a:gd name="connsiteX2" fmla="*/ 54074 w 439592"/>
                <a:gd name="connsiteY2" fmla="*/ 395061 h 439592"/>
                <a:gd name="connsiteX3" fmla="*/ 44532 w 439592"/>
                <a:gd name="connsiteY3" fmla="*/ 385518 h 439592"/>
                <a:gd name="connsiteX4" fmla="*/ 62345 w 439592"/>
                <a:gd name="connsiteY4" fmla="*/ 331444 h 439592"/>
                <a:gd name="connsiteX5" fmla="*/ 108149 w 439592"/>
                <a:gd name="connsiteY5" fmla="*/ 332080 h 439592"/>
                <a:gd name="connsiteX6" fmla="*/ 358163 w 439592"/>
                <a:gd name="connsiteY6" fmla="*/ 0 h 439592"/>
                <a:gd name="connsiteX7" fmla="*/ 40079 w 439592"/>
                <a:gd name="connsiteY7" fmla="*/ 318721 h 439592"/>
                <a:gd name="connsiteX8" fmla="*/ 0 w 439592"/>
                <a:gd name="connsiteY8" fmla="*/ 439593 h 439592"/>
                <a:gd name="connsiteX9" fmla="*/ 121508 w 439592"/>
                <a:gd name="connsiteY9" fmla="*/ 399514 h 439592"/>
                <a:gd name="connsiteX10" fmla="*/ 439593 w 439592"/>
                <a:gd name="connsiteY10" fmla="*/ 81430 h 43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9592" h="439592">
                  <a:moveTo>
                    <a:pt x="108149" y="332080"/>
                  </a:moveTo>
                  <a:cubicBezTo>
                    <a:pt x="120872" y="344803"/>
                    <a:pt x="120872" y="364525"/>
                    <a:pt x="108149" y="377248"/>
                  </a:cubicBezTo>
                  <a:lnTo>
                    <a:pt x="54074" y="395061"/>
                  </a:lnTo>
                  <a:lnTo>
                    <a:pt x="44532" y="385518"/>
                  </a:lnTo>
                  <a:lnTo>
                    <a:pt x="62345" y="331444"/>
                  </a:lnTo>
                  <a:cubicBezTo>
                    <a:pt x="75704" y="319357"/>
                    <a:pt x="95425" y="319357"/>
                    <a:pt x="108149" y="332080"/>
                  </a:cubicBezTo>
                  <a:close/>
                  <a:moveTo>
                    <a:pt x="358163" y="0"/>
                  </a:moveTo>
                  <a:lnTo>
                    <a:pt x="40079" y="318721"/>
                  </a:lnTo>
                  <a:lnTo>
                    <a:pt x="0" y="439593"/>
                  </a:lnTo>
                  <a:lnTo>
                    <a:pt x="121508" y="399514"/>
                  </a:lnTo>
                  <a:lnTo>
                    <a:pt x="439593" y="81430"/>
                  </a:lnTo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2C77CC6-260B-1635-3DE6-478CBC62B07D}"/>
                </a:ext>
              </a:extLst>
            </p:cNvPr>
            <p:cNvSpPr/>
            <p:nvPr/>
          </p:nvSpPr>
          <p:spPr>
            <a:xfrm>
              <a:off x="4450370" y="5180496"/>
              <a:ext cx="133517" cy="132959"/>
            </a:xfrm>
            <a:custGeom>
              <a:avLst/>
              <a:gdLst>
                <a:gd name="connsiteX0" fmla="*/ 125961 w 133517"/>
                <a:gd name="connsiteY0" fmla="*/ 52802 h 132959"/>
                <a:gd name="connsiteX1" fmla="*/ 80793 w 133517"/>
                <a:gd name="connsiteY1" fmla="*/ 7634 h 132959"/>
                <a:gd name="connsiteX2" fmla="*/ 44532 w 133517"/>
                <a:gd name="connsiteY2" fmla="*/ 7634 h 132959"/>
                <a:gd name="connsiteX3" fmla="*/ 0 w 133517"/>
                <a:gd name="connsiteY3" fmla="*/ 52166 h 132959"/>
                <a:gd name="connsiteX4" fmla="*/ 80793 w 133517"/>
                <a:gd name="connsiteY4" fmla="*/ 132959 h 132959"/>
                <a:gd name="connsiteX5" fmla="*/ 125325 w 133517"/>
                <a:gd name="connsiteY5" fmla="*/ 88427 h 132959"/>
                <a:gd name="connsiteX6" fmla="*/ 125961 w 133517"/>
                <a:gd name="connsiteY6" fmla="*/ 52802 h 13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517" h="132959">
                  <a:moveTo>
                    <a:pt x="125961" y="52802"/>
                  </a:moveTo>
                  <a:lnTo>
                    <a:pt x="80793" y="7634"/>
                  </a:lnTo>
                  <a:cubicBezTo>
                    <a:pt x="70615" y="-2545"/>
                    <a:pt x="54711" y="-2545"/>
                    <a:pt x="44532" y="7634"/>
                  </a:cubicBezTo>
                  <a:lnTo>
                    <a:pt x="0" y="52166"/>
                  </a:lnTo>
                  <a:lnTo>
                    <a:pt x="80793" y="132959"/>
                  </a:lnTo>
                  <a:lnTo>
                    <a:pt x="125325" y="88427"/>
                  </a:lnTo>
                  <a:cubicBezTo>
                    <a:pt x="136140" y="78885"/>
                    <a:pt x="136140" y="62981"/>
                    <a:pt x="125961" y="52802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5" name="图形 21" descr="字幕 纯色填充">
            <a:extLst>
              <a:ext uri="{FF2B5EF4-FFF2-40B4-BE49-F238E27FC236}">
                <a16:creationId xmlns:a16="http://schemas.microsoft.com/office/drawing/2014/main" id="{7130E2F5-FA76-4C1A-0A66-9C9FA67926BE}"/>
              </a:ext>
            </a:extLst>
          </p:cNvPr>
          <p:cNvSpPr/>
          <p:nvPr/>
        </p:nvSpPr>
        <p:spPr>
          <a:xfrm>
            <a:off x="6889685" y="2132471"/>
            <a:ext cx="663640" cy="605082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1014 w 647701"/>
              <a:gd name="connsiteY5" fmla="*/ 457237 h 590550"/>
              <a:gd name="connsiteX6" fmla="*/ 32386 w 647701"/>
              <a:gd name="connsiteY6" fmla="*/ 457200 h 590550"/>
              <a:gd name="connsiteX7" fmla="*/ 388621 w 647701"/>
              <a:gd name="connsiteY7" fmla="*/ 457200 h 590550"/>
              <a:gd name="connsiteX8" fmla="*/ 514351 w 647701"/>
              <a:gd name="connsiteY8" fmla="*/ 590550 h 590550"/>
              <a:gd name="connsiteX9" fmla="*/ 514351 w 647701"/>
              <a:gd name="connsiteY9" fmla="*/ 457200 h 590550"/>
              <a:gd name="connsiteX10" fmla="*/ 615316 w 647701"/>
              <a:gd name="connsiteY10" fmla="*/ 457200 h 590550"/>
              <a:gd name="connsiteX11" fmla="*/ 647663 w 647701"/>
              <a:gd name="connsiteY11" fmla="*/ 427901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66676 w 647701"/>
              <a:gd name="connsiteY16" fmla="*/ 247650 h 590550"/>
              <a:gd name="connsiteX17" fmla="*/ 180976 w 647701"/>
              <a:gd name="connsiteY17" fmla="*/ 247650 h 590550"/>
              <a:gd name="connsiteX18" fmla="*/ 180976 w 647701"/>
              <a:gd name="connsiteY18" fmla="*/ 285750 h 590550"/>
              <a:gd name="connsiteX19" fmla="*/ 66676 w 647701"/>
              <a:gd name="connsiteY19" fmla="*/ 285750 h 590550"/>
              <a:gd name="connsiteX20" fmla="*/ 247651 w 647701"/>
              <a:gd name="connsiteY20" fmla="*/ 361950 h 590550"/>
              <a:gd name="connsiteX21" fmla="*/ 66676 w 647701"/>
              <a:gd name="connsiteY21" fmla="*/ 361950 h 590550"/>
              <a:gd name="connsiteX22" fmla="*/ 66676 w 647701"/>
              <a:gd name="connsiteY22" fmla="*/ 323850 h 590550"/>
              <a:gd name="connsiteX23" fmla="*/ 247651 w 647701"/>
              <a:gd name="connsiteY23" fmla="*/ 323850 h 590550"/>
              <a:gd name="connsiteX24" fmla="*/ 390526 w 647701"/>
              <a:gd name="connsiteY24" fmla="*/ 361950 h 590550"/>
              <a:gd name="connsiteX25" fmla="*/ 285751 w 647701"/>
              <a:gd name="connsiteY25" fmla="*/ 361950 h 590550"/>
              <a:gd name="connsiteX26" fmla="*/ 285751 w 647701"/>
              <a:gd name="connsiteY26" fmla="*/ 323850 h 590550"/>
              <a:gd name="connsiteX27" fmla="*/ 390526 w 647701"/>
              <a:gd name="connsiteY27" fmla="*/ 323850 h 590550"/>
              <a:gd name="connsiteX28" fmla="*/ 419101 w 647701"/>
              <a:gd name="connsiteY28" fmla="*/ 285750 h 590550"/>
              <a:gd name="connsiteX29" fmla="*/ 228601 w 647701"/>
              <a:gd name="connsiteY29" fmla="*/ 285750 h 590550"/>
              <a:gd name="connsiteX30" fmla="*/ 228601 w 647701"/>
              <a:gd name="connsiteY30" fmla="*/ 247650 h 590550"/>
              <a:gd name="connsiteX31" fmla="*/ 419101 w 647701"/>
              <a:gd name="connsiteY31" fmla="*/ 247650 h 590550"/>
              <a:gd name="connsiteX32" fmla="*/ 533401 w 647701"/>
              <a:gd name="connsiteY32" fmla="*/ 361950 h 590550"/>
              <a:gd name="connsiteX33" fmla="*/ 428626 w 647701"/>
              <a:gd name="connsiteY33" fmla="*/ 361950 h 590550"/>
              <a:gd name="connsiteX34" fmla="*/ 428626 w 647701"/>
              <a:gd name="connsiteY34" fmla="*/ 323850 h 590550"/>
              <a:gd name="connsiteX35" fmla="*/ 533401 w 647701"/>
              <a:gd name="connsiteY35" fmla="*/ 323850 h 590550"/>
              <a:gd name="connsiteX36" fmla="*/ 581026 w 647701"/>
              <a:gd name="connsiteY36" fmla="*/ 285750 h 590550"/>
              <a:gd name="connsiteX37" fmla="*/ 457201 w 647701"/>
              <a:gd name="connsiteY37" fmla="*/ 285750 h 590550"/>
              <a:gd name="connsiteX38" fmla="*/ 457201 w 647701"/>
              <a:gd name="connsiteY38" fmla="*/ 247650 h 590550"/>
              <a:gd name="connsiteX39" fmla="*/ 581026 w 647701"/>
              <a:gd name="connsiteY39" fmla="*/ 24765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85" y="443574"/>
                  <a:pt x="13970" y="457322"/>
                  <a:pt x="31014" y="457237"/>
                </a:cubicBezTo>
                <a:cubicBezTo>
                  <a:pt x="31471" y="457235"/>
                  <a:pt x="31928" y="457223"/>
                  <a:pt x="32386" y="457200"/>
                </a:cubicBezTo>
                <a:lnTo>
                  <a:pt x="388621" y="457200"/>
                </a:lnTo>
                <a:lnTo>
                  <a:pt x="514351" y="590550"/>
                </a:lnTo>
                <a:lnTo>
                  <a:pt x="514351" y="457200"/>
                </a:lnTo>
                <a:lnTo>
                  <a:pt x="615316" y="457200"/>
                </a:lnTo>
                <a:cubicBezTo>
                  <a:pt x="632339" y="458042"/>
                  <a:pt x="646821" y="444924"/>
                  <a:pt x="647663" y="427901"/>
                </a:cubicBezTo>
                <a:cubicBezTo>
                  <a:pt x="647686" y="427444"/>
                  <a:pt x="647699" y="426987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66676" y="247650"/>
                </a:moveTo>
                <a:lnTo>
                  <a:pt x="180976" y="247650"/>
                </a:lnTo>
                <a:lnTo>
                  <a:pt x="180976" y="285750"/>
                </a:lnTo>
                <a:lnTo>
                  <a:pt x="66676" y="285750"/>
                </a:lnTo>
                <a:close/>
                <a:moveTo>
                  <a:pt x="247651" y="361950"/>
                </a:moveTo>
                <a:lnTo>
                  <a:pt x="66676" y="361950"/>
                </a:lnTo>
                <a:lnTo>
                  <a:pt x="66676" y="323850"/>
                </a:lnTo>
                <a:lnTo>
                  <a:pt x="247651" y="323850"/>
                </a:lnTo>
                <a:close/>
                <a:moveTo>
                  <a:pt x="390526" y="361950"/>
                </a:moveTo>
                <a:lnTo>
                  <a:pt x="285751" y="361950"/>
                </a:lnTo>
                <a:lnTo>
                  <a:pt x="285751" y="323850"/>
                </a:lnTo>
                <a:lnTo>
                  <a:pt x="390526" y="323850"/>
                </a:lnTo>
                <a:close/>
                <a:moveTo>
                  <a:pt x="419101" y="285750"/>
                </a:moveTo>
                <a:lnTo>
                  <a:pt x="228601" y="285750"/>
                </a:lnTo>
                <a:lnTo>
                  <a:pt x="228601" y="247650"/>
                </a:lnTo>
                <a:lnTo>
                  <a:pt x="419101" y="247650"/>
                </a:lnTo>
                <a:close/>
                <a:moveTo>
                  <a:pt x="533401" y="361950"/>
                </a:moveTo>
                <a:lnTo>
                  <a:pt x="428626" y="361950"/>
                </a:lnTo>
                <a:lnTo>
                  <a:pt x="428626" y="323850"/>
                </a:lnTo>
                <a:lnTo>
                  <a:pt x="533401" y="323850"/>
                </a:lnTo>
                <a:close/>
                <a:moveTo>
                  <a:pt x="581026" y="285750"/>
                </a:moveTo>
                <a:lnTo>
                  <a:pt x="457201" y="285750"/>
                </a:lnTo>
                <a:lnTo>
                  <a:pt x="457201" y="247650"/>
                </a:lnTo>
                <a:lnTo>
                  <a:pt x="581026" y="24765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矩形 18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301BBD5C-63AB-4C42-F553-E3DFC37072E2}"/>
              </a:ext>
            </a:extLst>
          </p:cNvPr>
          <p:cNvSpPr/>
          <p:nvPr/>
        </p:nvSpPr>
        <p:spPr>
          <a:xfrm>
            <a:off x="2602052" y="3268235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个人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基本情况</a:t>
            </a:r>
          </a:p>
        </p:txBody>
      </p:sp>
      <p:sp>
        <p:nvSpPr>
          <p:cNvPr id="24" name="矩形 23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A3D667D0-716B-1150-33F7-0128970CC081}"/>
              </a:ext>
            </a:extLst>
          </p:cNvPr>
          <p:cNvSpPr/>
          <p:nvPr/>
        </p:nvSpPr>
        <p:spPr>
          <a:xfrm>
            <a:off x="4645839" y="3255169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原岗位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工作情况</a:t>
            </a:r>
          </a:p>
        </p:txBody>
      </p:sp>
      <p:sp>
        <p:nvSpPr>
          <p:cNvPr id="39" name="矩形 38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50EDDDF4-B08A-080E-46BD-A92E15F90BC6}"/>
              </a:ext>
            </a:extLst>
          </p:cNvPr>
          <p:cNvSpPr/>
          <p:nvPr/>
        </p:nvSpPr>
        <p:spPr>
          <a:xfrm>
            <a:off x="8696910" y="3255169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下一步</a:t>
            </a: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工作目标</a:t>
            </a:r>
          </a:p>
        </p:txBody>
      </p:sp>
      <p:sp>
        <p:nvSpPr>
          <p:cNvPr id="40" name="Freeform 5">
            <a:extLst>
              <a:ext uri="{FF2B5EF4-FFF2-40B4-BE49-F238E27FC236}">
                <a16:creationId xmlns:a16="http://schemas.microsoft.com/office/drawing/2014/main" id="{4CA32275-92CB-5EC8-4002-9DBA2CC1AAC6}"/>
              </a:ext>
            </a:extLst>
          </p:cNvPr>
          <p:cNvSpPr>
            <a:spLocks noEditPoints="1"/>
          </p:cNvSpPr>
          <p:nvPr/>
        </p:nvSpPr>
        <p:spPr bwMode="auto">
          <a:xfrm>
            <a:off x="8958803" y="2156752"/>
            <a:ext cx="528418" cy="526056"/>
          </a:xfrm>
          <a:custGeom>
            <a:avLst/>
            <a:gdLst>
              <a:gd name="T0" fmla="*/ 441 w 801"/>
              <a:gd name="T1" fmla="*/ 260 h 800"/>
              <a:gd name="T2" fmla="*/ 641 w 801"/>
              <a:gd name="T3" fmla="*/ 260 h 800"/>
              <a:gd name="T4" fmla="*/ 541 w 801"/>
              <a:gd name="T5" fmla="*/ 200 h 800"/>
              <a:gd name="T6" fmla="*/ 541 w 801"/>
              <a:gd name="T7" fmla="*/ 320 h 800"/>
              <a:gd name="T8" fmla="*/ 541 w 801"/>
              <a:gd name="T9" fmla="*/ 200 h 800"/>
              <a:gd name="T10" fmla="*/ 7 w 801"/>
              <a:gd name="T11" fmla="*/ 794 h 800"/>
              <a:gd name="T12" fmla="*/ 195 w 801"/>
              <a:gd name="T13" fmla="*/ 518 h 800"/>
              <a:gd name="T14" fmla="*/ 281 w 801"/>
              <a:gd name="T15" fmla="*/ 623 h 800"/>
              <a:gd name="T16" fmla="*/ 21 w 801"/>
              <a:gd name="T17" fmla="*/ 800 h 800"/>
              <a:gd name="T18" fmla="*/ 127 w 801"/>
              <a:gd name="T19" fmla="*/ 608 h 800"/>
              <a:gd name="T20" fmla="*/ 184 w 801"/>
              <a:gd name="T21" fmla="*/ 680 h 800"/>
              <a:gd name="T22" fmla="*/ 227 w 801"/>
              <a:gd name="T23" fmla="*/ 574 h 800"/>
              <a:gd name="T24" fmla="*/ 781 w 801"/>
              <a:gd name="T25" fmla="*/ 0 h 800"/>
              <a:gd name="T26" fmla="*/ 341 w 801"/>
              <a:gd name="T27" fmla="*/ 172 h 800"/>
              <a:gd name="T28" fmla="*/ 213 w 801"/>
              <a:gd name="T29" fmla="*/ 241 h 800"/>
              <a:gd name="T30" fmla="*/ 43 w 801"/>
              <a:gd name="T31" fmla="*/ 451 h 800"/>
              <a:gd name="T32" fmla="*/ 61 w 801"/>
              <a:gd name="T33" fmla="*/ 480 h 800"/>
              <a:gd name="T34" fmla="*/ 127 w 801"/>
              <a:gd name="T35" fmla="*/ 437 h 800"/>
              <a:gd name="T36" fmla="*/ 312 w 801"/>
              <a:gd name="T37" fmla="*/ 489 h 800"/>
              <a:gd name="T38" fmla="*/ 364 w 801"/>
              <a:gd name="T39" fmla="*/ 674 h 800"/>
              <a:gd name="T40" fmla="*/ 325 w 801"/>
              <a:gd name="T41" fmla="*/ 752 h 800"/>
              <a:gd name="T42" fmla="*/ 350 w 801"/>
              <a:gd name="T43" fmla="*/ 758 h 800"/>
              <a:gd name="T44" fmla="*/ 560 w 801"/>
              <a:gd name="T45" fmla="*/ 588 h 800"/>
              <a:gd name="T46" fmla="*/ 629 w 801"/>
              <a:gd name="T47" fmla="*/ 460 h 800"/>
              <a:gd name="T48" fmla="*/ 801 w 801"/>
              <a:gd name="T49" fmla="*/ 20 h 800"/>
              <a:gd name="T50" fmla="*/ 781 w 801"/>
              <a:gd name="T51" fmla="*/ 0 h 800"/>
              <a:gd name="T52" fmla="*/ 287 w 801"/>
              <a:gd name="T53" fmla="*/ 247 h 800"/>
              <a:gd name="T54" fmla="*/ 125 w 801"/>
              <a:gd name="T55" fmla="*/ 392 h 800"/>
              <a:gd name="T56" fmla="*/ 440 w 801"/>
              <a:gd name="T57" fmla="*/ 558 h 800"/>
              <a:gd name="T58" fmla="*/ 409 w 801"/>
              <a:gd name="T59" fmla="*/ 676 h 800"/>
              <a:gd name="T60" fmla="*/ 421 w 801"/>
              <a:gd name="T61" fmla="*/ 520 h 800"/>
              <a:gd name="T62" fmla="*/ 340 w 801"/>
              <a:gd name="T63" fmla="*/ 461 h 800"/>
              <a:gd name="T64" fmla="*/ 281 w 801"/>
              <a:gd name="T65" fmla="*/ 380 h 800"/>
              <a:gd name="T66" fmla="*/ 761 w 801"/>
              <a:gd name="T67" fmla="*/ 4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1" h="800">
                <a:moveTo>
                  <a:pt x="541" y="360"/>
                </a:moveTo>
                <a:cubicBezTo>
                  <a:pt x="486" y="360"/>
                  <a:pt x="441" y="315"/>
                  <a:pt x="441" y="260"/>
                </a:cubicBezTo>
                <a:cubicBezTo>
                  <a:pt x="441" y="205"/>
                  <a:pt x="486" y="160"/>
                  <a:pt x="541" y="160"/>
                </a:cubicBezTo>
                <a:cubicBezTo>
                  <a:pt x="596" y="160"/>
                  <a:pt x="641" y="205"/>
                  <a:pt x="641" y="260"/>
                </a:cubicBezTo>
                <a:cubicBezTo>
                  <a:pt x="641" y="315"/>
                  <a:pt x="596" y="360"/>
                  <a:pt x="541" y="360"/>
                </a:cubicBezTo>
                <a:close/>
                <a:moveTo>
                  <a:pt x="541" y="200"/>
                </a:moveTo>
                <a:cubicBezTo>
                  <a:pt x="508" y="200"/>
                  <a:pt x="481" y="227"/>
                  <a:pt x="481" y="260"/>
                </a:cubicBezTo>
                <a:cubicBezTo>
                  <a:pt x="481" y="293"/>
                  <a:pt x="508" y="320"/>
                  <a:pt x="541" y="320"/>
                </a:cubicBezTo>
                <a:cubicBezTo>
                  <a:pt x="574" y="320"/>
                  <a:pt x="601" y="293"/>
                  <a:pt x="601" y="260"/>
                </a:cubicBezTo>
                <a:cubicBezTo>
                  <a:pt x="601" y="227"/>
                  <a:pt x="574" y="200"/>
                  <a:pt x="541" y="200"/>
                </a:cubicBezTo>
                <a:close/>
                <a:moveTo>
                  <a:pt x="21" y="800"/>
                </a:moveTo>
                <a:cubicBezTo>
                  <a:pt x="16" y="800"/>
                  <a:pt x="11" y="798"/>
                  <a:pt x="7" y="794"/>
                </a:cubicBezTo>
                <a:cubicBezTo>
                  <a:pt x="1" y="789"/>
                  <a:pt x="0" y="780"/>
                  <a:pt x="2" y="773"/>
                </a:cubicBezTo>
                <a:cubicBezTo>
                  <a:pt x="64" y="604"/>
                  <a:pt x="129" y="518"/>
                  <a:pt x="195" y="518"/>
                </a:cubicBezTo>
                <a:cubicBezTo>
                  <a:pt x="216" y="518"/>
                  <a:pt x="237" y="527"/>
                  <a:pt x="255" y="546"/>
                </a:cubicBezTo>
                <a:cubicBezTo>
                  <a:pt x="284" y="575"/>
                  <a:pt x="285" y="604"/>
                  <a:pt x="281" y="623"/>
                </a:cubicBezTo>
                <a:cubicBezTo>
                  <a:pt x="268" y="683"/>
                  <a:pt x="183" y="743"/>
                  <a:pt x="28" y="799"/>
                </a:cubicBezTo>
                <a:cubicBezTo>
                  <a:pt x="26" y="800"/>
                  <a:pt x="23" y="800"/>
                  <a:pt x="21" y="800"/>
                </a:cubicBezTo>
                <a:close/>
                <a:moveTo>
                  <a:pt x="195" y="558"/>
                </a:moveTo>
                <a:cubicBezTo>
                  <a:pt x="175" y="558"/>
                  <a:pt x="151" y="575"/>
                  <a:pt x="127" y="608"/>
                </a:cubicBezTo>
                <a:cubicBezTo>
                  <a:pt x="103" y="641"/>
                  <a:pt x="79" y="687"/>
                  <a:pt x="56" y="745"/>
                </a:cubicBezTo>
                <a:cubicBezTo>
                  <a:pt x="109" y="724"/>
                  <a:pt x="152" y="702"/>
                  <a:pt x="184" y="680"/>
                </a:cubicBezTo>
                <a:cubicBezTo>
                  <a:pt x="226" y="651"/>
                  <a:pt x="239" y="628"/>
                  <a:pt x="242" y="614"/>
                </a:cubicBezTo>
                <a:cubicBezTo>
                  <a:pt x="245" y="601"/>
                  <a:pt x="240" y="587"/>
                  <a:pt x="227" y="574"/>
                </a:cubicBezTo>
                <a:cubicBezTo>
                  <a:pt x="216" y="563"/>
                  <a:pt x="206" y="558"/>
                  <a:pt x="195" y="558"/>
                </a:cubicBezTo>
                <a:close/>
                <a:moveTo>
                  <a:pt x="781" y="0"/>
                </a:moveTo>
                <a:cubicBezTo>
                  <a:pt x="677" y="0"/>
                  <a:pt x="585" y="18"/>
                  <a:pt x="506" y="52"/>
                </a:cubicBezTo>
                <a:cubicBezTo>
                  <a:pt x="441" y="81"/>
                  <a:pt x="386" y="121"/>
                  <a:pt x="341" y="172"/>
                </a:cubicBezTo>
                <a:cubicBezTo>
                  <a:pt x="333" y="181"/>
                  <a:pt x="325" y="191"/>
                  <a:pt x="318" y="200"/>
                </a:cubicBezTo>
                <a:cubicBezTo>
                  <a:pt x="283" y="203"/>
                  <a:pt x="248" y="216"/>
                  <a:pt x="213" y="241"/>
                </a:cubicBezTo>
                <a:cubicBezTo>
                  <a:pt x="183" y="262"/>
                  <a:pt x="153" y="291"/>
                  <a:pt x="124" y="327"/>
                </a:cubicBezTo>
                <a:cubicBezTo>
                  <a:pt x="75" y="388"/>
                  <a:pt x="44" y="449"/>
                  <a:pt x="43" y="451"/>
                </a:cubicBezTo>
                <a:cubicBezTo>
                  <a:pt x="39" y="460"/>
                  <a:pt x="41" y="470"/>
                  <a:pt x="49" y="476"/>
                </a:cubicBezTo>
                <a:cubicBezTo>
                  <a:pt x="53" y="479"/>
                  <a:pt x="57" y="480"/>
                  <a:pt x="61" y="480"/>
                </a:cubicBezTo>
                <a:cubicBezTo>
                  <a:pt x="66" y="480"/>
                  <a:pt x="71" y="478"/>
                  <a:pt x="75" y="474"/>
                </a:cubicBezTo>
                <a:cubicBezTo>
                  <a:pt x="75" y="474"/>
                  <a:pt x="94" y="455"/>
                  <a:pt x="127" y="437"/>
                </a:cubicBezTo>
                <a:cubicBezTo>
                  <a:pt x="154" y="422"/>
                  <a:pt x="195" y="404"/>
                  <a:pt x="246" y="400"/>
                </a:cubicBezTo>
                <a:cubicBezTo>
                  <a:pt x="258" y="433"/>
                  <a:pt x="294" y="472"/>
                  <a:pt x="312" y="489"/>
                </a:cubicBezTo>
                <a:cubicBezTo>
                  <a:pt x="329" y="507"/>
                  <a:pt x="368" y="543"/>
                  <a:pt x="400" y="555"/>
                </a:cubicBezTo>
                <a:cubicBezTo>
                  <a:pt x="397" y="606"/>
                  <a:pt x="379" y="647"/>
                  <a:pt x="364" y="674"/>
                </a:cubicBezTo>
                <a:cubicBezTo>
                  <a:pt x="346" y="707"/>
                  <a:pt x="327" y="726"/>
                  <a:pt x="327" y="726"/>
                </a:cubicBezTo>
                <a:cubicBezTo>
                  <a:pt x="320" y="733"/>
                  <a:pt x="319" y="744"/>
                  <a:pt x="325" y="752"/>
                </a:cubicBezTo>
                <a:cubicBezTo>
                  <a:pt x="329" y="757"/>
                  <a:pt x="335" y="760"/>
                  <a:pt x="341" y="760"/>
                </a:cubicBezTo>
                <a:cubicBezTo>
                  <a:pt x="344" y="760"/>
                  <a:pt x="347" y="759"/>
                  <a:pt x="350" y="758"/>
                </a:cubicBezTo>
                <a:cubicBezTo>
                  <a:pt x="352" y="757"/>
                  <a:pt x="413" y="726"/>
                  <a:pt x="474" y="677"/>
                </a:cubicBezTo>
                <a:cubicBezTo>
                  <a:pt x="510" y="648"/>
                  <a:pt x="539" y="618"/>
                  <a:pt x="560" y="588"/>
                </a:cubicBezTo>
                <a:cubicBezTo>
                  <a:pt x="585" y="553"/>
                  <a:pt x="598" y="518"/>
                  <a:pt x="601" y="483"/>
                </a:cubicBezTo>
                <a:cubicBezTo>
                  <a:pt x="610" y="476"/>
                  <a:pt x="620" y="468"/>
                  <a:pt x="629" y="460"/>
                </a:cubicBezTo>
                <a:cubicBezTo>
                  <a:pt x="680" y="415"/>
                  <a:pt x="720" y="360"/>
                  <a:pt x="749" y="295"/>
                </a:cubicBezTo>
                <a:cubicBezTo>
                  <a:pt x="783" y="216"/>
                  <a:pt x="801" y="124"/>
                  <a:pt x="801" y="20"/>
                </a:cubicBezTo>
                <a:cubicBezTo>
                  <a:pt x="801" y="0"/>
                  <a:pt x="801" y="0"/>
                  <a:pt x="801" y="0"/>
                </a:cubicBezTo>
                <a:cubicBezTo>
                  <a:pt x="781" y="0"/>
                  <a:pt x="781" y="0"/>
                  <a:pt x="781" y="0"/>
                </a:cubicBezTo>
                <a:close/>
                <a:moveTo>
                  <a:pt x="125" y="392"/>
                </a:moveTo>
                <a:cubicBezTo>
                  <a:pt x="163" y="337"/>
                  <a:pt x="222" y="268"/>
                  <a:pt x="287" y="247"/>
                </a:cubicBezTo>
                <a:cubicBezTo>
                  <a:pt x="261" y="292"/>
                  <a:pt x="248" y="334"/>
                  <a:pt x="243" y="361"/>
                </a:cubicBezTo>
                <a:cubicBezTo>
                  <a:pt x="197" y="363"/>
                  <a:pt x="157" y="377"/>
                  <a:pt x="125" y="392"/>
                </a:cubicBezTo>
                <a:close/>
                <a:moveTo>
                  <a:pt x="409" y="676"/>
                </a:moveTo>
                <a:cubicBezTo>
                  <a:pt x="424" y="644"/>
                  <a:pt x="438" y="604"/>
                  <a:pt x="440" y="558"/>
                </a:cubicBezTo>
                <a:cubicBezTo>
                  <a:pt x="467" y="553"/>
                  <a:pt x="509" y="540"/>
                  <a:pt x="554" y="514"/>
                </a:cubicBezTo>
                <a:cubicBezTo>
                  <a:pt x="533" y="579"/>
                  <a:pt x="464" y="637"/>
                  <a:pt x="409" y="676"/>
                </a:cubicBezTo>
                <a:close/>
                <a:moveTo>
                  <a:pt x="603" y="430"/>
                </a:moveTo>
                <a:cubicBezTo>
                  <a:pt x="520" y="503"/>
                  <a:pt x="433" y="520"/>
                  <a:pt x="421" y="520"/>
                </a:cubicBezTo>
                <a:cubicBezTo>
                  <a:pt x="421" y="520"/>
                  <a:pt x="413" y="520"/>
                  <a:pt x="391" y="504"/>
                </a:cubicBezTo>
                <a:cubicBezTo>
                  <a:pt x="375" y="493"/>
                  <a:pt x="357" y="478"/>
                  <a:pt x="340" y="461"/>
                </a:cubicBezTo>
                <a:cubicBezTo>
                  <a:pt x="323" y="444"/>
                  <a:pt x="308" y="426"/>
                  <a:pt x="297" y="410"/>
                </a:cubicBezTo>
                <a:cubicBezTo>
                  <a:pt x="281" y="388"/>
                  <a:pt x="281" y="380"/>
                  <a:pt x="281" y="380"/>
                </a:cubicBezTo>
                <a:cubicBezTo>
                  <a:pt x="281" y="368"/>
                  <a:pt x="298" y="281"/>
                  <a:pt x="371" y="198"/>
                </a:cubicBezTo>
                <a:cubicBezTo>
                  <a:pt x="459" y="99"/>
                  <a:pt x="593" y="44"/>
                  <a:pt x="761" y="40"/>
                </a:cubicBezTo>
                <a:cubicBezTo>
                  <a:pt x="757" y="208"/>
                  <a:pt x="702" y="342"/>
                  <a:pt x="603" y="4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62560" tIns="81280" rIns="162560" bIns="81280" numCol="1" anchor="t" anchorCtr="0" compatLnSpc="1">
            <a:prstTxWarp prst="textNoShape">
              <a:avLst/>
            </a:prstTxWarp>
          </a:bodyPr>
          <a:lstStyle/>
          <a:p>
            <a:pPr defTabSz="1219139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B10325-3ADD-249E-5A47-C6B76DD6EF42}"/>
              </a:ext>
            </a:extLst>
          </p:cNvPr>
          <p:cNvSpPr txBox="1"/>
          <p:nvPr/>
        </p:nvSpPr>
        <p:spPr>
          <a:xfrm>
            <a:off x="2551463" y="4561595"/>
            <a:ext cx="765863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5921F05-AF37-661A-953C-3AA47EAB2D5C}"/>
              </a:ext>
            </a:extLst>
          </p:cNvPr>
          <p:cNvSpPr/>
          <p:nvPr/>
        </p:nvSpPr>
        <p:spPr>
          <a:xfrm>
            <a:off x="9053995" y="4119785"/>
            <a:ext cx="381000" cy="304800"/>
          </a:xfrm>
          <a:custGeom>
            <a:avLst/>
            <a:gdLst>
              <a:gd name="connsiteX0" fmla="*/ 0 w 381000"/>
              <a:gd name="connsiteY0" fmla="*/ 304800 h 304800"/>
              <a:gd name="connsiteX1" fmla="*/ 190500 w 381000"/>
              <a:gd name="connsiteY1" fmla="*/ 0 h 304800"/>
              <a:gd name="connsiteX2" fmla="*/ 381000 w 381000"/>
              <a:gd name="connsiteY2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1000" h="304800">
                <a:moveTo>
                  <a:pt x="0" y="304800"/>
                </a:moveTo>
                <a:lnTo>
                  <a:pt x="190500" y="0"/>
                </a:lnTo>
                <a:lnTo>
                  <a:pt x="381000" y="304800"/>
                </a:lnTo>
              </a:path>
            </a:pathLst>
          </a:cu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图形 23">
            <a:extLst>
              <a:ext uri="{FF2B5EF4-FFF2-40B4-BE49-F238E27FC236}">
                <a16:creationId xmlns:a16="http://schemas.microsoft.com/office/drawing/2014/main" id="{22255056-593A-4F3E-2496-E014D8A8C59A}"/>
              </a:ext>
            </a:extLst>
          </p:cNvPr>
          <p:cNvSpPr/>
          <p:nvPr/>
        </p:nvSpPr>
        <p:spPr>
          <a:xfrm>
            <a:off x="5034984" y="2491868"/>
            <a:ext cx="327060" cy="368644"/>
          </a:xfrm>
          <a:custGeom>
            <a:avLst/>
            <a:gdLst>
              <a:gd name="connsiteX0" fmla="*/ 570548 w 666750"/>
              <a:gd name="connsiteY0" fmla="*/ 361950 h 751522"/>
              <a:gd name="connsiteX1" fmla="*/ 437198 w 666750"/>
              <a:gd name="connsiteY1" fmla="*/ 425768 h 751522"/>
              <a:gd name="connsiteX2" fmla="*/ 494348 w 666750"/>
              <a:gd name="connsiteY2" fmla="*/ 367665 h 751522"/>
              <a:gd name="connsiteX3" fmla="*/ 516255 w 666750"/>
              <a:gd name="connsiteY3" fmla="*/ 339090 h 751522"/>
              <a:gd name="connsiteX4" fmla="*/ 541973 w 666750"/>
              <a:gd name="connsiteY4" fmla="*/ 248602 h 751522"/>
              <a:gd name="connsiteX5" fmla="*/ 541973 w 666750"/>
              <a:gd name="connsiteY5" fmla="*/ 124778 h 751522"/>
              <a:gd name="connsiteX6" fmla="*/ 608648 w 666750"/>
              <a:gd name="connsiteY6" fmla="*/ 124778 h 751522"/>
              <a:gd name="connsiteX7" fmla="*/ 608648 w 666750"/>
              <a:gd name="connsiteY7" fmla="*/ 269558 h 751522"/>
              <a:gd name="connsiteX8" fmla="*/ 570548 w 666750"/>
              <a:gd name="connsiteY8" fmla="*/ 361950 h 751522"/>
              <a:gd name="connsiteX9" fmla="*/ 97155 w 666750"/>
              <a:gd name="connsiteY9" fmla="*/ 361950 h 751522"/>
              <a:gd name="connsiteX10" fmla="*/ 57150 w 666750"/>
              <a:gd name="connsiteY10" fmla="*/ 269558 h 751522"/>
              <a:gd name="connsiteX11" fmla="*/ 57150 w 666750"/>
              <a:gd name="connsiteY11" fmla="*/ 123825 h 751522"/>
              <a:gd name="connsiteX12" fmla="*/ 123825 w 666750"/>
              <a:gd name="connsiteY12" fmla="*/ 123825 h 751522"/>
              <a:gd name="connsiteX13" fmla="*/ 123825 w 666750"/>
              <a:gd name="connsiteY13" fmla="*/ 247650 h 751522"/>
              <a:gd name="connsiteX14" fmla="*/ 149543 w 666750"/>
              <a:gd name="connsiteY14" fmla="*/ 338138 h 751522"/>
              <a:gd name="connsiteX15" fmla="*/ 171450 w 666750"/>
              <a:gd name="connsiteY15" fmla="*/ 366713 h 751522"/>
              <a:gd name="connsiteX16" fmla="*/ 228600 w 666750"/>
              <a:gd name="connsiteY16" fmla="*/ 424815 h 751522"/>
              <a:gd name="connsiteX17" fmla="*/ 97155 w 666750"/>
              <a:gd name="connsiteY17" fmla="*/ 361950 h 751522"/>
              <a:gd name="connsiteX18" fmla="*/ 666750 w 666750"/>
              <a:gd name="connsiteY18" fmla="*/ 266700 h 751522"/>
              <a:gd name="connsiteX19" fmla="*/ 666750 w 666750"/>
              <a:gd name="connsiteY19" fmla="*/ 66675 h 751522"/>
              <a:gd name="connsiteX20" fmla="*/ 542925 w 666750"/>
              <a:gd name="connsiteY20" fmla="*/ 66675 h 751522"/>
              <a:gd name="connsiteX21" fmla="*/ 542925 w 666750"/>
              <a:gd name="connsiteY21" fmla="*/ 0 h 751522"/>
              <a:gd name="connsiteX22" fmla="*/ 333375 w 666750"/>
              <a:gd name="connsiteY22" fmla="*/ 0 h 751522"/>
              <a:gd name="connsiteX23" fmla="*/ 123825 w 666750"/>
              <a:gd name="connsiteY23" fmla="*/ 0 h 751522"/>
              <a:gd name="connsiteX24" fmla="*/ 123825 w 666750"/>
              <a:gd name="connsiteY24" fmla="*/ 66675 h 751522"/>
              <a:gd name="connsiteX25" fmla="*/ 0 w 666750"/>
              <a:gd name="connsiteY25" fmla="*/ 66675 h 751522"/>
              <a:gd name="connsiteX26" fmla="*/ 0 w 666750"/>
              <a:gd name="connsiteY26" fmla="*/ 265748 h 751522"/>
              <a:gd name="connsiteX27" fmla="*/ 54293 w 666750"/>
              <a:gd name="connsiteY27" fmla="*/ 399098 h 751522"/>
              <a:gd name="connsiteX28" fmla="*/ 281940 w 666750"/>
              <a:gd name="connsiteY28" fmla="*/ 484823 h 751522"/>
              <a:gd name="connsiteX29" fmla="*/ 295275 w 666750"/>
              <a:gd name="connsiteY29" fmla="*/ 532448 h 751522"/>
              <a:gd name="connsiteX30" fmla="*/ 295275 w 666750"/>
              <a:gd name="connsiteY30" fmla="*/ 656273 h 751522"/>
              <a:gd name="connsiteX31" fmla="*/ 247650 w 666750"/>
              <a:gd name="connsiteY31" fmla="*/ 656273 h 751522"/>
              <a:gd name="connsiteX32" fmla="*/ 209550 w 666750"/>
              <a:gd name="connsiteY32" fmla="*/ 694373 h 751522"/>
              <a:gd name="connsiteX33" fmla="*/ 161925 w 666750"/>
              <a:gd name="connsiteY33" fmla="*/ 694373 h 751522"/>
              <a:gd name="connsiteX34" fmla="*/ 123825 w 666750"/>
              <a:gd name="connsiteY34" fmla="*/ 732473 h 751522"/>
              <a:gd name="connsiteX35" fmla="*/ 123825 w 666750"/>
              <a:gd name="connsiteY35" fmla="*/ 751523 h 751522"/>
              <a:gd name="connsiteX36" fmla="*/ 542925 w 666750"/>
              <a:gd name="connsiteY36" fmla="*/ 751523 h 751522"/>
              <a:gd name="connsiteX37" fmla="*/ 542925 w 666750"/>
              <a:gd name="connsiteY37" fmla="*/ 732473 h 751522"/>
              <a:gd name="connsiteX38" fmla="*/ 504825 w 666750"/>
              <a:gd name="connsiteY38" fmla="*/ 694373 h 751522"/>
              <a:gd name="connsiteX39" fmla="*/ 457200 w 666750"/>
              <a:gd name="connsiteY39" fmla="*/ 694373 h 751522"/>
              <a:gd name="connsiteX40" fmla="*/ 419100 w 666750"/>
              <a:gd name="connsiteY40" fmla="*/ 656273 h 751522"/>
              <a:gd name="connsiteX41" fmla="*/ 371475 w 666750"/>
              <a:gd name="connsiteY41" fmla="*/ 656273 h 751522"/>
              <a:gd name="connsiteX42" fmla="*/ 371475 w 666750"/>
              <a:gd name="connsiteY42" fmla="*/ 533400 h 751522"/>
              <a:gd name="connsiteX43" fmla="*/ 384810 w 666750"/>
              <a:gd name="connsiteY43" fmla="*/ 485775 h 751522"/>
              <a:gd name="connsiteX44" fmla="*/ 612458 w 666750"/>
              <a:gd name="connsiteY44" fmla="*/ 400050 h 751522"/>
              <a:gd name="connsiteX45" fmla="*/ 666750 w 666750"/>
              <a:gd name="connsiteY45" fmla="*/ 26670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6750" h="751522">
                <a:moveTo>
                  <a:pt x="570548" y="361950"/>
                </a:moveTo>
                <a:cubicBezTo>
                  <a:pt x="537210" y="396240"/>
                  <a:pt x="505778" y="418148"/>
                  <a:pt x="437198" y="425768"/>
                </a:cubicBezTo>
                <a:cubicBezTo>
                  <a:pt x="455295" y="407670"/>
                  <a:pt x="476250" y="389573"/>
                  <a:pt x="494348" y="367665"/>
                </a:cubicBezTo>
                <a:cubicBezTo>
                  <a:pt x="501967" y="359093"/>
                  <a:pt x="516255" y="340043"/>
                  <a:pt x="516255" y="339090"/>
                </a:cubicBezTo>
                <a:cubicBezTo>
                  <a:pt x="532448" y="312420"/>
                  <a:pt x="541973" y="281940"/>
                  <a:pt x="541973" y="248602"/>
                </a:cubicBezTo>
                <a:lnTo>
                  <a:pt x="541973" y="124778"/>
                </a:lnTo>
                <a:lnTo>
                  <a:pt x="608648" y="124778"/>
                </a:lnTo>
                <a:lnTo>
                  <a:pt x="608648" y="269558"/>
                </a:lnTo>
                <a:cubicBezTo>
                  <a:pt x="609600" y="271463"/>
                  <a:pt x="611505" y="319088"/>
                  <a:pt x="570548" y="361950"/>
                </a:cubicBezTo>
                <a:close/>
                <a:moveTo>
                  <a:pt x="97155" y="361950"/>
                </a:moveTo>
                <a:cubicBezTo>
                  <a:pt x="55245" y="319088"/>
                  <a:pt x="57150" y="271463"/>
                  <a:pt x="57150" y="269558"/>
                </a:cubicBezTo>
                <a:lnTo>
                  <a:pt x="57150" y="123825"/>
                </a:lnTo>
                <a:lnTo>
                  <a:pt x="123825" y="123825"/>
                </a:lnTo>
                <a:lnTo>
                  <a:pt x="123825" y="247650"/>
                </a:lnTo>
                <a:cubicBezTo>
                  <a:pt x="123825" y="280988"/>
                  <a:pt x="133350" y="311468"/>
                  <a:pt x="149543" y="338138"/>
                </a:cubicBezTo>
                <a:cubicBezTo>
                  <a:pt x="149543" y="339090"/>
                  <a:pt x="163830" y="359093"/>
                  <a:pt x="171450" y="366713"/>
                </a:cubicBezTo>
                <a:cubicBezTo>
                  <a:pt x="190500" y="388620"/>
                  <a:pt x="210502" y="406718"/>
                  <a:pt x="228600" y="424815"/>
                </a:cubicBezTo>
                <a:cubicBezTo>
                  <a:pt x="161925" y="417195"/>
                  <a:pt x="129540" y="395288"/>
                  <a:pt x="97155" y="361950"/>
                </a:cubicBezTo>
                <a:close/>
                <a:moveTo>
                  <a:pt x="666750" y="266700"/>
                </a:moveTo>
                <a:lnTo>
                  <a:pt x="666750" y="66675"/>
                </a:lnTo>
                <a:lnTo>
                  <a:pt x="542925" y="66675"/>
                </a:lnTo>
                <a:lnTo>
                  <a:pt x="542925" y="0"/>
                </a:lnTo>
                <a:lnTo>
                  <a:pt x="333375" y="0"/>
                </a:lnTo>
                <a:lnTo>
                  <a:pt x="123825" y="0"/>
                </a:lnTo>
                <a:lnTo>
                  <a:pt x="123825" y="66675"/>
                </a:lnTo>
                <a:lnTo>
                  <a:pt x="0" y="66675"/>
                </a:lnTo>
                <a:lnTo>
                  <a:pt x="0" y="265748"/>
                </a:lnTo>
                <a:cubicBezTo>
                  <a:pt x="0" y="275273"/>
                  <a:pt x="0" y="340995"/>
                  <a:pt x="54293" y="399098"/>
                </a:cubicBezTo>
                <a:cubicBezTo>
                  <a:pt x="106680" y="454343"/>
                  <a:pt x="170498" y="482918"/>
                  <a:pt x="281940" y="484823"/>
                </a:cubicBezTo>
                <a:cubicBezTo>
                  <a:pt x="290513" y="499110"/>
                  <a:pt x="295275" y="515303"/>
                  <a:pt x="295275" y="532448"/>
                </a:cubicBezTo>
                <a:lnTo>
                  <a:pt x="295275" y="656273"/>
                </a:lnTo>
                <a:lnTo>
                  <a:pt x="247650" y="656273"/>
                </a:lnTo>
                <a:cubicBezTo>
                  <a:pt x="226695" y="656273"/>
                  <a:pt x="209550" y="673418"/>
                  <a:pt x="209550" y="694373"/>
                </a:cubicBezTo>
                <a:lnTo>
                  <a:pt x="161925" y="694373"/>
                </a:lnTo>
                <a:cubicBezTo>
                  <a:pt x="140970" y="694373"/>
                  <a:pt x="123825" y="711518"/>
                  <a:pt x="123825" y="732473"/>
                </a:cubicBezTo>
                <a:lnTo>
                  <a:pt x="123825" y="751523"/>
                </a:lnTo>
                <a:lnTo>
                  <a:pt x="542925" y="751523"/>
                </a:lnTo>
                <a:lnTo>
                  <a:pt x="542925" y="732473"/>
                </a:lnTo>
                <a:cubicBezTo>
                  <a:pt x="542925" y="711518"/>
                  <a:pt x="525780" y="694373"/>
                  <a:pt x="504825" y="694373"/>
                </a:cubicBezTo>
                <a:lnTo>
                  <a:pt x="457200" y="694373"/>
                </a:lnTo>
                <a:cubicBezTo>
                  <a:pt x="457200" y="673418"/>
                  <a:pt x="440055" y="656273"/>
                  <a:pt x="419100" y="656273"/>
                </a:cubicBezTo>
                <a:lnTo>
                  <a:pt x="371475" y="656273"/>
                </a:lnTo>
                <a:lnTo>
                  <a:pt x="371475" y="533400"/>
                </a:lnTo>
                <a:cubicBezTo>
                  <a:pt x="371475" y="516255"/>
                  <a:pt x="376238" y="500063"/>
                  <a:pt x="384810" y="485775"/>
                </a:cubicBezTo>
                <a:cubicBezTo>
                  <a:pt x="496253" y="483870"/>
                  <a:pt x="560070" y="454343"/>
                  <a:pt x="612458" y="400050"/>
                </a:cubicBezTo>
                <a:cubicBezTo>
                  <a:pt x="666750" y="342900"/>
                  <a:pt x="666750" y="276225"/>
                  <a:pt x="666750" y="2667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935E60B-7362-0A0E-0171-D8D922343D01}"/>
              </a:ext>
            </a:extLst>
          </p:cNvPr>
          <p:cNvSpPr/>
          <p:nvPr/>
        </p:nvSpPr>
        <p:spPr>
          <a:xfrm>
            <a:off x="6797839" y="2248081"/>
            <a:ext cx="847332" cy="84733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图形 21">
            <a:extLst>
              <a:ext uri="{FF2B5EF4-FFF2-40B4-BE49-F238E27FC236}">
                <a16:creationId xmlns:a16="http://schemas.microsoft.com/office/drawing/2014/main" id="{3FFE81E0-FBE6-58B6-D8FA-CE0E87C9665A}"/>
              </a:ext>
            </a:extLst>
          </p:cNvPr>
          <p:cNvSpPr/>
          <p:nvPr/>
        </p:nvSpPr>
        <p:spPr>
          <a:xfrm>
            <a:off x="7067184" y="2557500"/>
            <a:ext cx="308642" cy="281408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1014 w 647701"/>
              <a:gd name="connsiteY5" fmla="*/ 457237 h 590550"/>
              <a:gd name="connsiteX6" fmla="*/ 32386 w 647701"/>
              <a:gd name="connsiteY6" fmla="*/ 457200 h 590550"/>
              <a:gd name="connsiteX7" fmla="*/ 388621 w 647701"/>
              <a:gd name="connsiteY7" fmla="*/ 457200 h 590550"/>
              <a:gd name="connsiteX8" fmla="*/ 514351 w 647701"/>
              <a:gd name="connsiteY8" fmla="*/ 590550 h 590550"/>
              <a:gd name="connsiteX9" fmla="*/ 514351 w 647701"/>
              <a:gd name="connsiteY9" fmla="*/ 457200 h 590550"/>
              <a:gd name="connsiteX10" fmla="*/ 615316 w 647701"/>
              <a:gd name="connsiteY10" fmla="*/ 457200 h 590550"/>
              <a:gd name="connsiteX11" fmla="*/ 647663 w 647701"/>
              <a:gd name="connsiteY11" fmla="*/ 427901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66676 w 647701"/>
              <a:gd name="connsiteY16" fmla="*/ 247650 h 590550"/>
              <a:gd name="connsiteX17" fmla="*/ 180976 w 647701"/>
              <a:gd name="connsiteY17" fmla="*/ 247650 h 590550"/>
              <a:gd name="connsiteX18" fmla="*/ 180976 w 647701"/>
              <a:gd name="connsiteY18" fmla="*/ 285750 h 590550"/>
              <a:gd name="connsiteX19" fmla="*/ 66676 w 647701"/>
              <a:gd name="connsiteY19" fmla="*/ 285750 h 590550"/>
              <a:gd name="connsiteX20" fmla="*/ 247651 w 647701"/>
              <a:gd name="connsiteY20" fmla="*/ 361950 h 590550"/>
              <a:gd name="connsiteX21" fmla="*/ 66676 w 647701"/>
              <a:gd name="connsiteY21" fmla="*/ 361950 h 590550"/>
              <a:gd name="connsiteX22" fmla="*/ 66676 w 647701"/>
              <a:gd name="connsiteY22" fmla="*/ 323850 h 590550"/>
              <a:gd name="connsiteX23" fmla="*/ 247651 w 647701"/>
              <a:gd name="connsiteY23" fmla="*/ 323850 h 590550"/>
              <a:gd name="connsiteX24" fmla="*/ 390526 w 647701"/>
              <a:gd name="connsiteY24" fmla="*/ 361950 h 590550"/>
              <a:gd name="connsiteX25" fmla="*/ 285751 w 647701"/>
              <a:gd name="connsiteY25" fmla="*/ 361950 h 590550"/>
              <a:gd name="connsiteX26" fmla="*/ 285751 w 647701"/>
              <a:gd name="connsiteY26" fmla="*/ 323850 h 590550"/>
              <a:gd name="connsiteX27" fmla="*/ 390526 w 647701"/>
              <a:gd name="connsiteY27" fmla="*/ 323850 h 590550"/>
              <a:gd name="connsiteX28" fmla="*/ 419101 w 647701"/>
              <a:gd name="connsiteY28" fmla="*/ 285750 h 590550"/>
              <a:gd name="connsiteX29" fmla="*/ 228601 w 647701"/>
              <a:gd name="connsiteY29" fmla="*/ 285750 h 590550"/>
              <a:gd name="connsiteX30" fmla="*/ 228601 w 647701"/>
              <a:gd name="connsiteY30" fmla="*/ 247650 h 590550"/>
              <a:gd name="connsiteX31" fmla="*/ 419101 w 647701"/>
              <a:gd name="connsiteY31" fmla="*/ 247650 h 590550"/>
              <a:gd name="connsiteX32" fmla="*/ 533401 w 647701"/>
              <a:gd name="connsiteY32" fmla="*/ 361950 h 590550"/>
              <a:gd name="connsiteX33" fmla="*/ 428626 w 647701"/>
              <a:gd name="connsiteY33" fmla="*/ 361950 h 590550"/>
              <a:gd name="connsiteX34" fmla="*/ 428626 w 647701"/>
              <a:gd name="connsiteY34" fmla="*/ 323850 h 590550"/>
              <a:gd name="connsiteX35" fmla="*/ 533401 w 647701"/>
              <a:gd name="connsiteY35" fmla="*/ 323850 h 590550"/>
              <a:gd name="connsiteX36" fmla="*/ 581026 w 647701"/>
              <a:gd name="connsiteY36" fmla="*/ 285750 h 590550"/>
              <a:gd name="connsiteX37" fmla="*/ 457201 w 647701"/>
              <a:gd name="connsiteY37" fmla="*/ 285750 h 590550"/>
              <a:gd name="connsiteX38" fmla="*/ 457201 w 647701"/>
              <a:gd name="connsiteY38" fmla="*/ 247650 h 590550"/>
              <a:gd name="connsiteX39" fmla="*/ 581026 w 647701"/>
              <a:gd name="connsiteY39" fmla="*/ 24765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85" y="443574"/>
                  <a:pt x="13970" y="457322"/>
                  <a:pt x="31014" y="457237"/>
                </a:cubicBezTo>
                <a:cubicBezTo>
                  <a:pt x="31471" y="457235"/>
                  <a:pt x="31928" y="457223"/>
                  <a:pt x="32386" y="457200"/>
                </a:cubicBezTo>
                <a:lnTo>
                  <a:pt x="388621" y="457200"/>
                </a:lnTo>
                <a:lnTo>
                  <a:pt x="514351" y="590550"/>
                </a:lnTo>
                <a:lnTo>
                  <a:pt x="514351" y="457200"/>
                </a:lnTo>
                <a:lnTo>
                  <a:pt x="615316" y="457200"/>
                </a:lnTo>
                <a:cubicBezTo>
                  <a:pt x="632339" y="458042"/>
                  <a:pt x="646821" y="444924"/>
                  <a:pt x="647663" y="427901"/>
                </a:cubicBezTo>
                <a:cubicBezTo>
                  <a:pt x="647686" y="427444"/>
                  <a:pt x="647699" y="426987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66676" y="247650"/>
                </a:moveTo>
                <a:lnTo>
                  <a:pt x="180976" y="247650"/>
                </a:lnTo>
                <a:lnTo>
                  <a:pt x="180976" y="285750"/>
                </a:lnTo>
                <a:lnTo>
                  <a:pt x="66676" y="285750"/>
                </a:lnTo>
                <a:close/>
                <a:moveTo>
                  <a:pt x="247651" y="361950"/>
                </a:moveTo>
                <a:lnTo>
                  <a:pt x="66676" y="361950"/>
                </a:lnTo>
                <a:lnTo>
                  <a:pt x="66676" y="323850"/>
                </a:lnTo>
                <a:lnTo>
                  <a:pt x="247651" y="323850"/>
                </a:lnTo>
                <a:close/>
                <a:moveTo>
                  <a:pt x="390526" y="361950"/>
                </a:moveTo>
                <a:lnTo>
                  <a:pt x="285751" y="361950"/>
                </a:lnTo>
                <a:lnTo>
                  <a:pt x="285751" y="323850"/>
                </a:lnTo>
                <a:lnTo>
                  <a:pt x="390526" y="323850"/>
                </a:lnTo>
                <a:close/>
                <a:moveTo>
                  <a:pt x="419101" y="285750"/>
                </a:moveTo>
                <a:lnTo>
                  <a:pt x="228601" y="285750"/>
                </a:lnTo>
                <a:lnTo>
                  <a:pt x="228601" y="247650"/>
                </a:lnTo>
                <a:lnTo>
                  <a:pt x="419101" y="247650"/>
                </a:lnTo>
                <a:close/>
                <a:moveTo>
                  <a:pt x="533401" y="361950"/>
                </a:moveTo>
                <a:lnTo>
                  <a:pt x="428626" y="361950"/>
                </a:lnTo>
                <a:lnTo>
                  <a:pt x="428626" y="323850"/>
                </a:lnTo>
                <a:lnTo>
                  <a:pt x="533401" y="323850"/>
                </a:lnTo>
                <a:close/>
                <a:moveTo>
                  <a:pt x="581026" y="285750"/>
                </a:moveTo>
                <a:lnTo>
                  <a:pt x="457201" y="285750"/>
                </a:lnTo>
                <a:lnTo>
                  <a:pt x="457201" y="247650"/>
                </a:lnTo>
                <a:lnTo>
                  <a:pt x="581026" y="24765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矩形 9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0EF5605F-1480-F413-DB69-11C842DBA71F}"/>
              </a:ext>
            </a:extLst>
          </p:cNvPr>
          <p:cNvSpPr/>
          <p:nvPr/>
        </p:nvSpPr>
        <p:spPr>
          <a:xfrm>
            <a:off x="6673919" y="3255169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竞聘岗位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认知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ED495C7-9849-5F8D-6BDA-8442F5750DB0}"/>
              </a:ext>
            </a:extLst>
          </p:cNvPr>
          <p:cNvSpPr txBox="1"/>
          <p:nvPr/>
        </p:nvSpPr>
        <p:spPr>
          <a:xfrm>
            <a:off x="1629670" y="4548895"/>
            <a:ext cx="97238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bg1">
                    <a:lumMod val="8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000" b="1" dirty="0">
              <a:solidFill>
                <a:schemeClr val="bg1">
                  <a:lumMod val="8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748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3DA66812-5027-CC73-5729-3C81A6B6B94B}"/>
              </a:ext>
            </a:extLst>
          </p:cNvPr>
          <p:cNvSpPr/>
          <p:nvPr/>
        </p:nvSpPr>
        <p:spPr>
          <a:xfrm>
            <a:off x="6601966" y="2158507"/>
            <a:ext cx="2761842" cy="338554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BD4889DD-25D3-C1DC-F24F-14FCB3929A0F}"/>
              </a:ext>
            </a:extLst>
          </p:cNvPr>
          <p:cNvSpPr/>
          <p:nvPr/>
        </p:nvSpPr>
        <p:spPr>
          <a:xfrm>
            <a:off x="883107" y="191943"/>
            <a:ext cx="30679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39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下一步工作目标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1CAD32F-F931-BE84-46D9-4A361207B6AF}"/>
              </a:ext>
            </a:extLst>
          </p:cNvPr>
          <p:cNvSpPr/>
          <p:nvPr/>
        </p:nvSpPr>
        <p:spPr>
          <a:xfrm>
            <a:off x="257473" y="180776"/>
            <a:ext cx="472832" cy="4728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86E6D0FA-B546-89F4-2063-4F024A6D8B5D}"/>
              </a:ext>
            </a:extLst>
          </p:cNvPr>
          <p:cNvSpPr>
            <a:spLocks noEditPoints="1"/>
          </p:cNvSpPr>
          <p:nvPr/>
        </p:nvSpPr>
        <p:spPr bwMode="auto">
          <a:xfrm>
            <a:off x="366139" y="300288"/>
            <a:ext cx="229174" cy="228150"/>
          </a:xfrm>
          <a:custGeom>
            <a:avLst/>
            <a:gdLst>
              <a:gd name="T0" fmla="*/ 441 w 801"/>
              <a:gd name="T1" fmla="*/ 260 h 800"/>
              <a:gd name="T2" fmla="*/ 641 w 801"/>
              <a:gd name="T3" fmla="*/ 260 h 800"/>
              <a:gd name="T4" fmla="*/ 541 w 801"/>
              <a:gd name="T5" fmla="*/ 200 h 800"/>
              <a:gd name="T6" fmla="*/ 541 w 801"/>
              <a:gd name="T7" fmla="*/ 320 h 800"/>
              <a:gd name="T8" fmla="*/ 541 w 801"/>
              <a:gd name="T9" fmla="*/ 200 h 800"/>
              <a:gd name="T10" fmla="*/ 7 w 801"/>
              <a:gd name="T11" fmla="*/ 794 h 800"/>
              <a:gd name="T12" fmla="*/ 195 w 801"/>
              <a:gd name="T13" fmla="*/ 518 h 800"/>
              <a:gd name="T14" fmla="*/ 281 w 801"/>
              <a:gd name="T15" fmla="*/ 623 h 800"/>
              <a:gd name="T16" fmla="*/ 21 w 801"/>
              <a:gd name="T17" fmla="*/ 800 h 800"/>
              <a:gd name="T18" fmla="*/ 127 w 801"/>
              <a:gd name="T19" fmla="*/ 608 h 800"/>
              <a:gd name="T20" fmla="*/ 184 w 801"/>
              <a:gd name="T21" fmla="*/ 680 h 800"/>
              <a:gd name="T22" fmla="*/ 227 w 801"/>
              <a:gd name="T23" fmla="*/ 574 h 800"/>
              <a:gd name="T24" fmla="*/ 781 w 801"/>
              <a:gd name="T25" fmla="*/ 0 h 800"/>
              <a:gd name="T26" fmla="*/ 341 w 801"/>
              <a:gd name="T27" fmla="*/ 172 h 800"/>
              <a:gd name="T28" fmla="*/ 213 w 801"/>
              <a:gd name="T29" fmla="*/ 241 h 800"/>
              <a:gd name="T30" fmla="*/ 43 w 801"/>
              <a:gd name="T31" fmla="*/ 451 h 800"/>
              <a:gd name="T32" fmla="*/ 61 w 801"/>
              <a:gd name="T33" fmla="*/ 480 h 800"/>
              <a:gd name="T34" fmla="*/ 127 w 801"/>
              <a:gd name="T35" fmla="*/ 437 h 800"/>
              <a:gd name="T36" fmla="*/ 312 w 801"/>
              <a:gd name="T37" fmla="*/ 489 h 800"/>
              <a:gd name="T38" fmla="*/ 364 w 801"/>
              <a:gd name="T39" fmla="*/ 674 h 800"/>
              <a:gd name="T40" fmla="*/ 325 w 801"/>
              <a:gd name="T41" fmla="*/ 752 h 800"/>
              <a:gd name="T42" fmla="*/ 350 w 801"/>
              <a:gd name="T43" fmla="*/ 758 h 800"/>
              <a:gd name="T44" fmla="*/ 560 w 801"/>
              <a:gd name="T45" fmla="*/ 588 h 800"/>
              <a:gd name="T46" fmla="*/ 629 w 801"/>
              <a:gd name="T47" fmla="*/ 460 h 800"/>
              <a:gd name="T48" fmla="*/ 801 w 801"/>
              <a:gd name="T49" fmla="*/ 20 h 800"/>
              <a:gd name="T50" fmla="*/ 781 w 801"/>
              <a:gd name="T51" fmla="*/ 0 h 800"/>
              <a:gd name="T52" fmla="*/ 287 w 801"/>
              <a:gd name="T53" fmla="*/ 247 h 800"/>
              <a:gd name="T54" fmla="*/ 125 w 801"/>
              <a:gd name="T55" fmla="*/ 392 h 800"/>
              <a:gd name="T56" fmla="*/ 440 w 801"/>
              <a:gd name="T57" fmla="*/ 558 h 800"/>
              <a:gd name="T58" fmla="*/ 409 w 801"/>
              <a:gd name="T59" fmla="*/ 676 h 800"/>
              <a:gd name="T60" fmla="*/ 421 w 801"/>
              <a:gd name="T61" fmla="*/ 520 h 800"/>
              <a:gd name="T62" fmla="*/ 340 w 801"/>
              <a:gd name="T63" fmla="*/ 461 h 800"/>
              <a:gd name="T64" fmla="*/ 281 w 801"/>
              <a:gd name="T65" fmla="*/ 380 h 800"/>
              <a:gd name="T66" fmla="*/ 761 w 801"/>
              <a:gd name="T67" fmla="*/ 4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1" h="800">
                <a:moveTo>
                  <a:pt x="541" y="360"/>
                </a:moveTo>
                <a:cubicBezTo>
                  <a:pt x="486" y="360"/>
                  <a:pt x="441" y="315"/>
                  <a:pt x="441" y="260"/>
                </a:cubicBezTo>
                <a:cubicBezTo>
                  <a:pt x="441" y="205"/>
                  <a:pt x="486" y="160"/>
                  <a:pt x="541" y="160"/>
                </a:cubicBezTo>
                <a:cubicBezTo>
                  <a:pt x="596" y="160"/>
                  <a:pt x="641" y="205"/>
                  <a:pt x="641" y="260"/>
                </a:cubicBezTo>
                <a:cubicBezTo>
                  <a:pt x="641" y="315"/>
                  <a:pt x="596" y="360"/>
                  <a:pt x="541" y="360"/>
                </a:cubicBezTo>
                <a:close/>
                <a:moveTo>
                  <a:pt x="541" y="200"/>
                </a:moveTo>
                <a:cubicBezTo>
                  <a:pt x="508" y="200"/>
                  <a:pt x="481" y="227"/>
                  <a:pt x="481" y="260"/>
                </a:cubicBezTo>
                <a:cubicBezTo>
                  <a:pt x="481" y="293"/>
                  <a:pt x="508" y="320"/>
                  <a:pt x="541" y="320"/>
                </a:cubicBezTo>
                <a:cubicBezTo>
                  <a:pt x="574" y="320"/>
                  <a:pt x="601" y="293"/>
                  <a:pt x="601" y="260"/>
                </a:cubicBezTo>
                <a:cubicBezTo>
                  <a:pt x="601" y="227"/>
                  <a:pt x="574" y="200"/>
                  <a:pt x="541" y="200"/>
                </a:cubicBezTo>
                <a:close/>
                <a:moveTo>
                  <a:pt x="21" y="800"/>
                </a:moveTo>
                <a:cubicBezTo>
                  <a:pt x="16" y="800"/>
                  <a:pt x="11" y="798"/>
                  <a:pt x="7" y="794"/>
                </a:cubicBezTo>
                <a:cubicBezTo>
                  <a:pt x="1" y="789"/>
                  <a:pt x="0" y="780"/>
                  <a:pt x="2" y="773"/>
                </a:cubicBezTo>
                <a:cubicBezTo>
                  <a:pt x="64" y="604"/>
                  <a:pt x="129" y="518"/>
                  <a:pt x="195" y="518"/>
                </a:cubicBezTo>
                <a:cubicBezTo>
                  <a:pt x="216" y="518"/>
                  <a:pt x="237" y="527"/>
                  <a:pt x="255" y="546"/>
                </a:cubicBezTo>
                <a:cubicBezTo>
                  <a:pt x="284" y="575"/>
                  <a:pt x="285" y="604"/>
                  <a:pt x="281" y="623"/>
                </a:cubicBezTo>
                <a:cubicBezTo>
                  <a:pt x="268" y="683"/>
                  <a:pt x="183" y="743"/>
                  <a:pt x="28" y="799"/>
                </a:cubicBezTo>
                <a:cubicBezTo>
                  <a:pt x="26" y="800"/>
                  <a:pt x="23" y="800"/>
                  <a:pt x="21" y="800"/>
                </a:cubicBezTo>
                <a:close/>
                <a:moveTo>
                  <a:pt x="195" y="558"/>
                </a:moveTo>
                <a:cubicBezTo>
                  <a:pt x="175" y="558"/>
                  <a:pt x="151" y="575"/>
                  <a:pt x="127" y="608"/>
                </a:cubicBezTo>
                <a:cubicBezTo>
                  <a:pt x="103" y="641"/>
                  <a:pt x="79" y="687"/>
                  <a:pt x="56" y="745"/>
                </a:cubicBezTo>
                <a:cubicBezTo>
                  <a:pt x="109" y="724"/>
                  <a:pt x="152" y="702"/>
                  <a:pt x="184" y="680"/>
                </a:cubicBezTo>
                <a:cubicBezTo>
                  <a:pt x="226" y="651"/>
                  <a:pt x="239" y="628"/>
                  <a:pt x="242" y="614"/>
                </a:cubicBezTo>
                <a:cubicBezTo>
                  <a:pt x="245" y="601"/>
                  <a:pt x="240" y="587"/>
                  <a:pt x="227" y="574"/>
                </a:cubicBezTo>
                <a:cubicBezTo>
                  <a:pt x="216" y="563"/>
                  <a:pt x="206" y="558"/>
                  <a:pt x="195" y="558"/>
                </a:cubicBezTo>
                <a:close/>
                <a:moveTo>
                  <a:pt x="781" y="0"/>
                </a:moveTo>
                <a:cubicBezTo>
                  <a:pt x="677" y="0"/>
                  <a:pt x="585" y="18"/>
                  <a:pt x="506" y="52"/>
                </a:cubicBezTo>
                <a:cubicBezTo>
                  <a:pt x="441" y="81"/>
                  <a:pt x="386" y="121"/>
                  <a:pt x="341" y="172"/>
                </a:cubicBezTo>
                <a:cubicBezTo>
                  <a:pt x="333" y="181"/>
                  <a:pt x="325" y="191"/>
                  <a:pt x="318" y="200"/>
                </a:cubicBezTo>
                <a:cubicBezTo>
                  <a:pt x="283" y="203"/>
                  <a:pt x="248" y="216"/>
                  <a:pt x="213" y="241"/>
                </a:cubicBezTo>
                <a:cubicBezTo>
                  <a:pt x="183" y="262"/>
                  <a:pt x="153" y="291"/>
                  <a:pt x="124" y="327"/>
                </a:cubicBezTo>
                <a:cubicBezTo>
                  <a:pt x="75" y="388"/>
                  <a:pt x="44" y="449"/>
                  <a:pt x="43" y="451"/>
                </a:cubicBezTo>
                <a:cubicBezTo>
                  <a:pt x="39" y="460"/>
                  <a:pt x="41" y="470"/>
                  <a:pt x="49" y="476"/>
                </a:cubicBezTo>
                <a:cubicBezTo>
                  <a:pt x="53" y="479"/>
                  <a:pt x="57" y="480"/>
                  <a:pt x="61" y="480"/>
                </a:cubicBezTo>
                <a:cubicBezTo>
                  <a:pt x="66" y="480"/>
                  <a:pt x="71" y="478"/>
                  <a:pt x="75" y="474"/>
                </a:cubicBezTo>
                <a:cubicBezTo>
                  <a:pt x="75" y="474"/>
                  <a:pt x="94" y="455"/>
                  <a:pt x="127" y="437"/>
                </a:cubicBezTo>
                <a:cubicBezTo>
                  <a:pt x="154" y="422"/>
                  <a:pt x="195" y="404"/>
                  <a:pt x="246" y="400"/>
                </a:cubicBezTo>
                <a:cubicBezTo>
                  <a:pt x="258" y="433"/>
                  <a:pt x="294" y="472"/>
                  <a:pt x="312" y="489"/>
                </a:cubicBezTo>
                <a:cubicBezTo>
                  <a:pt x="329" y="507"/>
                  <a:pt x="368" y="543"/>
                  <a:pt x="400" y="555"/>
                </a:cubicBezTo>
                <a:cubicBezTo>
                  <a:pt x="397" y="606"/>
                  <a:pt x="379" y="647"/>
                  <a:pt x="364" y="674"/>
                </a:cubicBezTo>
                <a:cubicBezTo>
                  <a:pt x="346" y="707"/>
                  <a:pt x="327" y="726"/>
                  <a:pt x="327" y="726"/>
                </a:cubicBezTo>
                <a:cubicBezTo>
                  <a:pt x="320" y="733"/>
                  <a:pt x="319" y="744"/>
                  <a:pt x="325" y="752"/>
                </a:cubicBezTo>
                <a:cubicBezTo>
                  <a:pt x="329" y="757"/>
                  <a:pt x="335" y="760"/>
                  <a:pt x="341" y="760"/>
                </a:cubicBezTo>
                <a:cubicBezTo>
                  <a:pt x="344" y="760"/>
                  <a:pt x="347" y="759"/>
                  <a:pt x="350" y="758"/>
                </a:cubicBezTo>
                <a:cubicBezTo>
                  <a:pt x="352" y="757"/>
                  <a:pt x="413" y="726"/>
                  <a:pt x="474" y="677"/>
                </a:cubicBezTo>
                <a:cubicBezTo>
                  <a:pt x="510" y="648"/>
                  <a:pt x="539" y="618"/>
                  <a:pt x="560" y="588"/>
                </a:cubicBezTo>
                <a:cubicBezTo>
                  <a:pt x="585" y="553"/>
                  <a:pt x="598" y="518"/>
                  <a:pt x="601" y="483"/>
                </a:cubicBezTo>
                <a:cubicBezTo>
                  <a:pt x="610" y="476"/>
                  <a:pt x="620" y="468"/>
                  <a:pt x="629" y="460"/>
                </a:cubicBezTo>
                <a:cubicBezTo>
                  <a:pt x="680" y="415"/>
                  <a:pt x="720" y="360"/>
                  <a:pt x="749" y="295"/>
                </a:cubicBezTo>
                <a:cubicBezTo>
                  <a:pt x="783" y="216"/>
                  <a:pt x="801" y="124"/>
                  <a:pt x="801" y="20"/>
                </a:cubicBezTo>
                <a:cubicBezTo>
                  <a:pt x="801" y="0"/>
                  <a:pt x="801" y="0"/>
                  <a:pt x="801" y="0"/>
                </a:cubicBezTo>
                <a:cubicBezTo>
                  <a:pt x="781" y="0"/>
                  <a:pt x="781" y="0"/>
                  <a:pt x="781" y="0"/>
                </a:cubicBezTo>
                <a:close/>
                <a:moveTo>
                  <a:pt x="125" y="392"/>
                </a:moveTo>
                <a:cubicBezTo>
                  <a:pt x="163" y="337"/>
                  <a:pt x="222" y="268"/>
                  <a:pt x="287" y="247"/>
                </a:cubicBezTo>
                <a:cubicBezTo>
                  <a:pt x="261" y="292"/>
                  <a:pt x="248" y="334"/>
                  <a:pt x="243" y="361"/>
                </a:cubicBezTo>
                <a:cubicBezTo>
                  <a:pt x="197" y="363"/>
                  <a:pt x="157" y="377"/>
                  <a:pt x="125" y="392"/>
                </a:cubicBezTo>
                <a:close/>
                <a:moveTo>
                  <a:pt x="409" y="676"/>
                </a:moveTo>
                <a:cubicBezTo>
                  <a:pt x="424" y="644"/>
                  <a:pt x="438" y="604"/>
                  <a:pt x="440" y="558"/>
                </a:cubicBezTo>
                <a:cubicBezTo>
                  <a:pt x="467" y="553"/>
                  <a:pt x="509" y="540"/>
                  <a:pt x="554" y="514"/>
                </a:cubicBezTo>
                <a:cubicBezTo>
                  <a:pt x="533" y="579"/>
                  <a:pt x="464" y="637"/>
                  <a:pt x="409" y="676"/>
                </a:cubicBezTo>
                <a:close/>
                <a:moveTo>
                  <a:pt x="603" y="430"/>
                </a:moveTo>
                <a:cubicBezTo>
                  <a:pt x="520" y="503"/>
                  <a:pt x="433" y="520"/>
                  <a:pt x="421" y="520"/>
                </a:cubicBezTo>
                <a:cubicBezTo>
                  <a:pt x="421" y="520"/>
                  <a:pt x="413" y="520"/>
                  <a:pt x="391" y="504"/>
                </a:cubicBezTo>
                <a:cubicBezTo>
                  <a:pt x="375" y="493"/>
                  <a:pt x="357" y="478"/>
                  <a:pt x="340" y="461"/>
                </a:cubicBezTo>
                <a:cubicBezTo>
                  <a:pt x="323" y="444"/>
                  <a:pt x="308" y="426"/>
                  <a:pt x="297" y="410"/>
                </a:cubicBezTo>
                <a:cubicBezTo>
                  <a:pt x="281" y="388"/>
                  <a:pt x="281" y="380"/>
                  <a:pt x="281" y="380"/>
                </a:cubicBezTo>
                <a:cubicBezTo>
                  <a:pt x="281" y="368"/>
                  <a:pt x="298" y="281"/>
                  <a:pt x="371" y="198"/>
                </a:cubicBezTo>
                <a:cubicBezTo>
                  <a:pt x="459" y="99"/>
                  <a:pt x="593" y="44"/>
                  <a:pt x="761" y="40"/>
                </a:cubicBezTo>
                <a:cubicBezTo>
                  <a:pt x="757" y="208"/>
                  <a:pt x="702" y="342"/>
                  <a:pt x="603" y="4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62560" tIns="81280" rIns="162560" bIns="81280" numCol="1" anchor="t" anchorCtr="0" compatLnSpc="1">
            <a:prstTxWarp prst="textNoShape">
              <a:avLst/>
            </a:prstTxWarp>
          </a:bodyPr>
          <a:lstStyle/>
          <a:p>
            <a:pPr defTabSz="1219139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" name="组合 2" descr="D:\51PPT模板网\51pptmoban.com\图片001.jpg">
            <a:extLst>
              <a:ext uri="{FF2B5EF4-FFF2-40B4-BE49-F238E27FC236}">
                <a16:creationId xmlns:a16="http://schemas.microsoft.com/office/drawing/2014/main" id="{3B8D4FEF-11BF-0977-4E5B-B6038A02C0A8}"/>
              </a:ext>
            </a:extLst>
          </p:cNvPr>
          <p:cNvGrpSpPr/>
          <p:nvPr/>
        </p:nvGrpSpPr>
        <p:grpSpPr>
          <a:xfrm>
            <a:off x="1712843" y="1419453"/>
            <a:ext cx="4383157" cy="4354731"/>
            <a:chOff x="3978128" y="2535084"/>
            <a:chExt cx="1354659" cy="1345873"/>
          </a:xfrm>
        </p:grpSpPr>
        <p:sp>
          <p:nvSpPr>
            <p:cNvPr id="4" name="Oval 14">
              <a:extLst>
                <a:ext uri="{FF2B5EF4-FFF2-40B4-BE49-F238E27FC236}">
                  <a16:creationId xmlns:a16="http://schemas.microsoft.com/office/drawing/2014/main" id="{24048ED7-45FF-89FC-C504-E71D8132FB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8128" y="2640504"/>
              <a:ext cx="1242211" cy="1240453"/>
            </a:xfrm>
            <a:prstGeom prst="ellipse">
              <a:avLst/>
            </a:prstGeom>
            <a:solidFill>
              <a:srgbClr val="44444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Oval 15">
              <a:extLst>
                <a:ext uri="{FF2B5EF4-FFF2-40B4-BE49-F238E27FC236}">
                  <a16:creationId xmlns:a16="http://schemas.microsoft.com/office/drawing/2014/main" id="{A7D0A438-D0D2-A82A-7EDA-A26311BFC4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1119" y="2763496"/>
              <a:ext cx="996228" cy="994471"/>
            </a:xfrm>
            <a:prstGeom prst="ellipse">
              <a:avLst/>
            </a:prstGeom>
            <a:solidFill>
              <a:srgbClr val="ECEDF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" name="Oval 16">
              <a:extLst>
                <a:ext uri="{FF2B5EF4-FFF2-40B4-BE49-F238E27FC236}">
                  <a16:creationId xmlns:a16="http://schemas.microsoft.com/office/drawing/2014/main" id="{A01C0D40-8BE9-F30A-7E14-8BD6896A6B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8297" y="2870673"/>
              <a:ext cx="783629" cy="781873"/>
            </a:xfrm>
            <a:prstGeom prst="ellipse">
              <a:avLst/>
            </a:prstGeom>
            <a:solidFill>
              <a:srgbClr val="44444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" name="Oval 17">
              <a:extLst>
                <a:ext uri="{FF2B5EF4-FFF2-40B4-BE49-F238E27FC236}">
                  <a16:creationId xmlns:a16="http://schemas.microsoft.com/office/drawing/2014/main" id="{1F2FB1A4-8285-EC22-04B8-D3AC6E8A1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4260" y="2984880"/>
              <a:ext cx="551703" cy="551703"/>
            </a:xfrm>
            <a:prstGeom prst="ellipse">
              <a:avLst/>
            </a:prstGeom>
            <a:solidFill>
              <a:srgbClr val="ECEDF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" name="Oval 18">
              <a:extLst>
                <a:ext uri="{FF2B5EF4-FFF2-40B4-BE49-F238E27FC236}">
                  <a16:creationId xmlns:a16="http://schemas.microsoft.com/office/drawing/2014/main" id="{F01AF588-A9B7-16A1-43AB-25B07CC64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7923" y="3086786"/>
              <a:ext cx="344375" cy="347889"/>
            </a:xfrm>
            <a:prstGeom prst="ellipse">
              <a:avLst/>
            </a:prstGeom>
            <a:solidFill>
              <a:srgbClr val="44444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Oval 19">
              <a:extLst>
                <a:ext uri="{FF2B5EF4-FFF2-40B4-BE49-F238E27FC236}">
                  <a16:creationId xmlns:a16="http://schemas.microsoft.com/office/drawing/2014/main" id="{7B0BEC4A-50F7-6933-C5FA-860B83C2D3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5102" y="3197478"/>
              <a:ext cx="130019" cy="128263"/>
            </a:xfrm>
            <a:prstGeom prst="ellipse">
              <a:avLst/>
            </a:prstGeom>
            <a:solidFill>
              <a:srgbClr val="ECEDF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6912CDF5-5FE5-E5FA-7966-5375AFCA8A04}"/>
                </a:ext>
              </a:extLst>
            </p:cNvPr>
            <p:cNvSpPr/>
            <p:nvPr/>
          </p:nvSpPr>
          <p:spPr bwMode="auto">
            <a:xfrm>
              <a:off x="4600111" y="2535084"/>
              <a:ext cx="732676" cy="734433"/>
            </a:xfrm>
            <a:custGeom>
              <a:avLst/>
              <a:gdLst>
                <a:gd name="T0" fmla="*/ 286 w 417"/>
                <a:gd name="T1" fmla="*/ 149 h 418"/>
                <a:gd name="T2" fmla="*/ 330 w 417"/>
                <a:gd name="T3" fmla="*/ 149 h 418"/>
                <a:gd name="T4" fmla="*/ 417 w 417"/>
                <a:gd name="T5" fmla="*/ 61 h 418"/>
                <a:gd name="T6" fmla="*/ 357 w 417"/>
                <a:gd name="T7" fmla="*/ 61 h 418"/>
                <a:gd name="T8" fmla="*/ 355 w 417"/>
                <a:gd name="T9" fmla="*/ 0 h 418"/>
                <a:gd name="T10" fmla="*/ 267 w 417"/>
                <a:gd name="T11" fmla="*/ 87 h 418"/>
                <a:gd name="T12" fmla="*/ 269 w 417"/>
                <a:gd name="T13" fmla="*/ 134 h 418"/>
                <a:gd name="T14" fmla="*/ 0 w 417"/>
                <a:gd name="T15" fmla="*/ 397 h 418"/>
                <a:gd name="T16" fmla="*/ 0 w 417"/>
                <a:gd name="T17" fmla="*/ 418 h 418"/>
                <a:gd name="T18" fmla="*/ 23 w 417"/>
                <a:gd name="T19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7" h="418">
                  <a:moveTo>
                    <a:pt x="286" y="149"/>
                  </a:moveTo>
                  <a:lnTo>
                    <a:pt x="330" y="149"/>
                  </a:lnTo>
                  <a:lnTo>
                    <a:pt x="417" y="61"/>
                  </a:lnTo>
                  <a:lnTo>
                    <a:pt x="357" y="61"/>
                  </a:lnTo>
                  <a:lnTo>
                    <a:pt x="355" y="0"/>
                  </a:lnTo>
                  <a:lnTo>
                    <a:pt x="267" y="87"/>
                  </a:lnTo>
                  <a:lnTo>
                    <a:pt x="269" y="134"/>
                  </a:lnTo>
                  <a:lnTo>
                    <a:pt x="0" y="397"/>
                  </a:lnTo>
                  <a:lnTo>
                    <a:pt x="0" y="418"/>
                  </a:lnTo>
                  <a:lnTo>
                    <a:pt x="23" y="418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12E5E1B-271E-6E9A-42A4-B287C6553788}"/>
              </a:ext>
            </a:extLst>
          </p:cNvPr>
          <p:cNvGrpSpPr/>
          <p:nvPr/>
        </p:nvGrpSpPr>
        <p:grpSpPr>
          <a:xfrm>
            <a:off x="6601966" y="2158507"/>
            <a:ext cx="4607372" cy="1407402"/>
            <a:chOff x="-94765" y="1931934"/>
            <a:chExt cx="4607372" cy="140740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165439B-784B-E3CD-3C2C-B2F24F52EBE4}"/>
                </a:ext>
              </a:extLst>
            </p:cNvPr>
            <p:cNvSpPr txBox="1"/>
            <p:nvPr/>
          </p:nvSpPr>
          <p:spPr>
            <a:xfrm>
              <a:off x="-94765" y="2345218"/>
              <a:ext cx="460737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1F1357E-9686-6F94-F47C-1C857F3B3465}"/>
                </a:ext>
              </a:extLst>
            </p:cNvPr>
            <p:cNvSpPr txBox="1"/>
            <p:nvPr/>
          </p:nvSpPr>
          <p:spPr>
            <a:xfrm>
              <a:off x="525633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69D9DD90-87F6-D7F5-2D89-BD55D70694E1}"/>
              </a:ext>
            </a:extLst>
          </p:cNvPr>
          <p:cNvSpPr/>
          <p:nvPr/>
        </p:nvSpPr>
        <p:spPr>
          <a:xfrm>
            <a:off x="6601966" y="3855199"/>
            <a:ext cx="2761842" cy="338554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653049E-330E-B6BA-D9F7-6731B7000043}"/>
              </a:ext>
            </a:extLst>
          </p:cNvPr>
          <p:cNvGrpSpPr/>
          <p:nvPr/>
        </p:nvGrpSpPr>
        <p:grpSpPr>
          <a:xfrm>
            <a:off x="6601966" y="3855199"/>
            <a:ext cx="4607372" cy="1407402"/>
            <a:chOff x="-94765" y="1931934"/>
            <a:chExt cx="4607372" cy="140740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E1F62EF-38D6-27A5-AC69-5F791DC92376}"/>
                </a:ext>
              </a:extLst>
            </p:cNvPr>
            <p:cNvSpPr txBox="1"/>
            <p:nvPr/>
          </p:nvSpPr>
          <p:spPr>
            <a:xfrm>
              <a:off x="-94765" y="2345218"/>
              <a:ext cx="460737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4DAB409-08DD-C6A1-EE99-74A0C139FF9F}"/>
                </a:ext>
              </a:extLst>
            </p:cNvPr>
            <p:cNvSpPr txBox="1"/>
            <p:nvPr/>
          </p:nvSpPr>
          <p:spPr>
            <a:xfrm>
              <a:off x="525633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590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7DA5B42A-F0E7-FA87-0F2D-F73302461403}"/>
              </a:ext>
            </a:extLst>
          </p:cNvPr>
          <p:cNvGrpSpPr/>
          <p:nvPr/>
        </p:nvGrpSpPr>
        <p:grpSpPr>
          <a:xfrm>
            <a:off x="1400628" y="1075041"/>
            <a:ext cx="9390743" cy="4597057"/>
            <a:chOff x="1400628" y="1075041"/>
            <a:chExt cx="9390743" cy="4597057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C5234812-82C3-F901-F8C2-CFE17F083F02}"/>
                </a:ext>
              </a:extLst>
            </p:cNvPr>
            <p:cNvSpPr/>
            <p:nvPr/>
          </p:nvSpPr>
          <p:spPr>
            <a:xfrm>
              <a:off x="1400628" y="4471769"/>
              <a:ext cx="9390742" cy="1200329"/>
            </a:xfrm>
            <a:prstGeom prst="roundRect">
              <a:avLst>
                <a:gd name="adj" fmla="val 12969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9BFCF6A5-DFB2-37BB-4C6A-CDBE8DD8009B}"/>
                </a:ext>
              </a:extLst>
            </p:cNvPr>
            <p:cNvSpPr/>
            <p:nvPr/>
          </p:nvSpPr>
          <p:spPr>
            <a:xfrm>
              <a:off x="1400628" y="1075041"/>
              <a:ext cx="9390742" cy="711026"/>
            </a:xfrm>
            <a:prstGeom prst="roundRect">
              <a:avLst>
                <a:gd name="adj" fmla="val 13563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DA94B12-FC21-10CF-991C-7D14CA79467E}"/>
                </a:ext>
              </a:extLst>
            </p:cNvPr>
            <p:cNvSpPr/>
            <p:nvPr/>
          </p:nvSpPr>
          <p:spPr>
            <a:xfrm>
              <a:off x="1400629" y="1241883"/>
              <a:ext cx="9390742" cy="38606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75337DD5-D2FF-0271-FF48-D3EBC73F6530}"/>
              </a:ext>
            </a:extLst>
          </p:cNvPr>
          <p:cNvSpPr/>
          <p:nvPr/>
        </p:nvSpPr>
        <p:spPr>
          <a:xfrm>
            <a:off x="2746768" y="2248081"/>
            <a:ext cx="847332" cy="8473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40540F85-4B06-E3EA-D40F-BAEAB2952EF0}"/>
              </a:ext>
            </a:extLst>
          </p:cNvPr>
          <p:cNvSpPr/>
          <p:nvPr/>
        </p:nvSpPr>
        <p:spPr>
          <a:xfrm>
            <a:off x="4774848" y="2248081"/>
            <a:ext cx="847332" cy="8473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6D12825-FDE8-70A6-7A0F-A92F4306938C}"/>
              </a:ext>
            </a:extLst>
          </p:cNvPr>
          <p:cNvSpPr/>
          <p:nvPr/>
        </p:nvSpPr>
        <p:spPr>
          <a:xfrm>
            <a:off x="6797839" y="2248081"/>
            <a:ext cx="847332" cy="8473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66547C79-9C1E-DFB4-ED58-8C2C37CE3C8B}"/>
              </a:ext>
            </a:extLst>
          </p:cNvPr>
          <p:cNvSpPr/>
          <p:nvPr/>
        </p:nvSpPr>
        <p:spPr>
          <a:xfrm>
            <a:off x="-820529" y="4327692"/>
            <a:ext cx="13914229" cy="779929"/>
          </a:xfrm>
          <a:custGeom>
            <a:avLst/>
            <a:gdLst>
              <a:gd name="connsiteX0" fmla="*/ 96629 w 13914229"/>
              <a:gd name="connsiteY0" fmla="*/ 647762 h 779929"/>
              <a:gd name="connsiteX1" fmla="*/ 109329 w 13914229"/>
              <a:gd name="connsiteY1" fmla="*/ 584262 h 779929"/>
              <a:gd name="connsiteX2" fmla="*/ 1201529 w 13914229"/>
              <a:gd name="connsiteY2" fmla="*/ 62 h 779929"/>
              <a:gd name="connsiteX3" fmla="*/ 2992229 w 13914229"/>
              <a:gd name="connsiteY3" fmla="*/ 622362 h 779929"/>
              <a:gd name="connsiteX4" fmla="*/ 3970129 w 13914229"/>
              <a:gd name="connsiteY4" fmla="*/ 368362 h 779929"/>
              <a:gd name="connsiteX5" fmla="*/ 5151229 w 13914229"/>
              <a:gd name="connsiteY5" fmla="*/ 698562 h 779929"/>
              <a:gd name="connsiteX6" fmla="*/ 7970629 w 13914229"/>
              <a:gd name="connsiteY6" fmla="*/ 723962 h 779929"/>
              <a:gd name="connsiteX7" fmla="*/ 11348829 w 13914229"/>
              <a:gd name="connsiteY7" fmla="*/ 38162 h 779929"/>
              <a:gd name="connsiteX8" fmla="*/ 13914229 w 13914229"/>
              <a:gd name="connsiteY8" fmla="*/ 584262 h 779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14229" h="779929">
                <a:moveTo>
                  <a:pt x="96629" y="647762"/>
                </a:moveTo>
                <a:cubicBezTo>
                  <a:pt x="10904" y="669987"/>
                  <a:pt x="-74821" y="692212"/>
                  <a:pt x="109329" y="584262"/>
                </a:cubicBezTo>
                <a:cubicBezTo>
                  <a:pt x="293479" y="476312"/>
                  <a:pt x="721046" y="-6288"/>
                  <a:pt x="1201529" y="62"/>
                </a:cubicBezTo>
                <a:cubicBezTo>
                  <a:pt x="1682012" y="6412"/>
                  <a:pt x="2530796" y="560979"/>
                  <a:pt x="2992229" y="622362"/>
                </a:cubicBezTo>
                <a:cubicBezTo>
                  <a:pt x="3453662" y="683745"/>
                  <a:pt x="3610296" y="355662"/>
                  <a:pt x="3970129" y="368362"/>
                </a:cubicBezTo>
                <a:cubicBezTo>
                  <a:pt x="4329962" y="381062"/>
                  <a:pt x="4484479" y="639295"/>
                  <a:pt x="5151229" y="698562"/>
                </a:cubicBezTo>
                <a:cubicBezTo>
                  <a:pt x="5817979" y="757829"/>
                  <a:pt x="6937696" y="834029"/>
                  <a:pt x="7970629" y="723962"/>
                </a:cubicBezTo>
                <a:cubicBezTo>
                  <a:pt x="9003562" y="613895"/>
                  <a:pt x="10358229" y="61445"/>
                  <a:pt x="11348829" y="38162"/>
                </a:cubicBezTo>
                <a:cubicBezTo>
                  <a:pt x="12339429" y="14879"/>
                  <a:pt x="13126829" y="299570"/>
                  <a:pt x="13914229" y="584262"/>
                </a:cubicBezTo>
              </a:path>
            </a:pathLst>
          </a:custGeom>
          <a:gradFill flip="none" rotWithShape="1">
            <a:gsLst>
              <a:gs pos="100000">
                <a:schemeClr val="tx1">
                  <a:lumMod val="65000"/>
                  <a:lumOff val="35000"/>
                  <a:alpha val="0"/>
                </a:schemeClr>
              </a:gs>
              <a:gs pos="0">
                <a:schemeClr val="tx1">
                  <a:lumMod val="65000"/>
                  <a:lumOff val="35000"/>
                  <a:alpha val="13000"/>
                </a:schemeClr>
              </a:gs>
            </a:gsLst>
            <a:lin ang="54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388C8F75-F6DD-4599-91DD-DDDE75870C1F}"/>
              </a:ext>
            </a:extLst>
          </p:cNvPr>
          <p:cNvSpPr/>
          <p:nvPr/>
        </p:nvSpPr>
        <p:spPr>
          <a:xfrm>
            <a:off x="1189479" y="121398"/>
            <a:ext cx="13163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sz="4400" b="1" dirty="0">
                <a:solidFill>
                  <a:srgbClr val="444444"/>
                </a:solidFill>
                <a:latin typeface="卓健橄榄简体" panose="00000506000000000000" pitchFamily="2" charset="-120"/>
                <a:ea typeface="卓健橄榄简体" panose="00000506000000000000" pitchFamily="2" charset="-120"/>
                <a:cs typeface="+mn-ea"/>
                <a:sym typeface="+mn-lt"/>
              </a:rPr>
              <a:t>目录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616F9C-B94F-A7BF-FCF2-875D6D1B8020}"/>
              </a:ext>
            </a:extLst>
          </p:cNvPr>
          <p:cNvSpPr txBox="1"/>
          <p:nvPr/>
        </p:nvSpPr>
        <p:spPr>
          <a:xfrm>
            <a:off x="7947039" y="5128781"/>
            <a:ext cx="28443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bg1">
                    <a:lumMod val="8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CONTENTS</a:t>
            </a:r>
            <a:endParaRPr lang="zh-CN" altLang="en-US" sz="3200" b="1" dirty="0">
              <a:solidFill>
                <a:schemeClr val="bg1">
                  <a:lumMod val="8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6658FE8-2D02-5F4B-C4DC-92D52773D0DC}"/>
              </a:ext>
            </a:extLst>
          </p:cNvPr>
          <p:cNvGrpSpPr/>
          <p:nvPr/>
        </p:nvGrpSpPr>
        <p:grpSpPr>
          <a:xfrm>
            <a:off x="10580221" y="4638686"/>
            <a:ext cx="422299" cy="249995"/>
            <a:chOff x="10580221" y="3179005"/>
            <a:chExt cx="422299" cy="249995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B369B45-6D33-6C31-F75C-AC6949E1D949}"/>
                </a:ext>
              </a:extLst>
            </p:cNvPr>
            <p:cNvSpPr/>
            <p:nvPr/>
          </p:nvSpPr>
          <p:spPr>
            <a:xfrm>
              <a:off x="10580221" y="3358161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67EAA6F-E5FC-2F88-2CB1-D2A64D15B74C}"/>
                </a:ext>
              </a:extLst>
            </p:cNvPr>
            <p:cNvSpPr/>
            <p:nvPr/>
          </p:nvSpPr>
          <p:spPr>
            <a:xfrm>
              <a:off x="10580221" y="3179005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6305B68-E15F-1B75-EB9F-E3CE83B02FF0}"/>
              </a:ext>
            </a:extLst>
          </p:cNvPr>
          <p:cNvGrpSpPr/>
          <p:nvPr/>
        </p:nvGrpSpPr>
        <p:grpSpPr>
          <a:xfrm>
            <a:off x="1189479" y="1486317"/>
            <a:ext cx="422299" cy="249995"/>
            <a:chOff x="10580221" y="3179005"/>
            <a:chExt cx="422299" cy="249995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3BD29785-4E1E-34FD-3FBA-12CB7E10DE25}"/>
                </a:ext>
              </a:extLst>
            </p:cNvPr>
            <p:cNvSpPr/>
            <p:nvPr/>
          </p:nvSpPr>
          <p:spPr>
            <a:xfrm>
              <a:off x="10580221" y="3358161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FFA9514F-53E8-CF9E-D060-77B52ECAD59B}"/>
                </a:ext>
              </a:extLst>
            </p:cNvPr>
            <p:cNvSpPr/>
            <p:nvPr/>
          </p:nvSpPr>
          <p:spPr>
            <a:xfrm>
              <a:off x="10580221" y="3179005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7AC15FED-0A44-C588-1472-46AC6E700DC1}"/>
              </a:ext>
            </a:extLst>
          </p:cNvPr>
          <p:cNvGrpSpPr/>
          <p:nvPr/>
        </p:nvGrpSpPr>
        <p:grpSpPr>
          <a:xfrm>
            <a:off x="10008209" y="1468255"/>
            <a:ext cx="572012" cy="388651"/>
            <a:chOff x="10008209" y="1360677"/>
            <a:chExt cx="572012" cy="388651"/>
          </a:xfrm>
          <a:solidFill>
            <a:schemeClr val="bg1">
              <a:lumMod val="85000"/>
            </a:schemeClr>
          </a:solidFill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F8694D97-6393-F995-9075-BD27D67A76AB}"/>
                </a:ext>
              </a:extLst>
            </p:cNvPr>
            <p:cNvGrpSpPr/>
            <p:nvPr/>
          </p:nvGrpSpPr>
          <p:grpSpPr>
            <a:xfrm>
              <a:off x="10008209" y="1360677"/>
              <a:ext cx="572012" cy="162955"/>
              <a:chOff x="10048926" y="1588233"/>
              <a:chExt cx="602134" cy="422299"/>
            </a:xfrm>
            <a:grpFill/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69C7ADB2-FA60-4852-49C7-9F37D9801349}"/>
                  </a:ext>
                </a:extLst>
              </p:cNvPr>
              <p:cNvSpPr/>
              <p:nvPr/>
            </p:nvSpPr>
            <p:spPr>
              <a:xfrm rot="5400000">
                <a:off x="10404491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F5F3A329-585B-5389-ED95-D43FAE966EDF}"/>
                  </a:ext>
                </a:extLst>
              </p:cNvPr>
              <p:cNvSpPr/>
              <p:nvPr/>
            </p:nvSpPr>
            <p:spPr>
              <a:xfrm rot="5400000">
                <a:off x="10298232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id="{75C95CDF-A468-41ED-507A-106845D84F25}"/>
                  </a:ext>
                </a:extLst>
              </p:cNvPr>
              <p:cNvSpPr/>
              <p:nvPr/>
            </p:nvSpPr>
            <p:spPr>
              <a:xfrm rot="5400000">
                <a:off x="10191973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id="{B585B38A-8276-519B-14D7-6EF71D1C6797}"/>
                  </a:ext>
                </a:extLst>
              </p:cNvPr>
              <p:cNvSpPr/>
              <p:nvPr/>
            </p:nvSpPr>
            <p:spPr>
              <a:xfrm rot="5400000">
                <a:off x="10085714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: 圆角 67">
                <a:extLst>
                  <a:ext uri="{FF2B5EF4-FFF2-40B4-BE49-F238E27FC236}">
                    <a16:creationId xmlns:a16="http://schemas.microsoft.com/office/drawing/2014/main" id="{162A5F0C-1951-ED47-F7E4-1029459F316A}"/>
                  </a:ext>
                </a:extLst>
              </p:cNvPr>
              <p:cNvSpPr/>
              <p:nvPr/>
            </p:nvSpPr>
            <p:spPr>
              <a:xfrm rot="5400000">
                <a:off x="9979455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1C4EC661-FDCE-4E72-8148-C593EB7B2052}"/>
                  </a:ext>
                </a:extLst>
              </p:cNvPr>
              <p:cNvSpPr/>
              <p:nvPr/>
            </p:nvSpPr>
            <p:spPr>
              <a:xfrm rot="5400000">
                <a:off x="9873196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5C6F1ADF-1324-9E43-1B0B-4E69FDA24D42}"/>
                </a:ext>
              </a:extLst>
            </p:cNvPr>
            <p:cNvGrpSpPr/>
            <p:nvPr/>
          </p:nvGrpSpPr>
          <p:grpSpPr>
            <a:xfrm>
              <a:off x="10008209" y="1586373"/>
              <a:ext cx="572012" cy="162955"/>
              <a:chOff x="10048926" y="1588233"/>
              <a:chExt cx="602134" cy="422299"/>
            </a:xfrm>
            <a:grpFill/>
          </p:grpSpPr>
          <p:sp>
            <p:nvSpPr>
              <p:cNvPr id="72" name="矩形: 圆角 71">
                <a:extLst>
                  <a:ext uri="{FF2B5EF4-FFF2-40B4-BE49-F238E27FC236}">
                    <a16:creationId xmlns:a16="http://schemas.microsoft.com/office/drawing/2014/main" id="{CDC091C8-D525-4502-0121-E6F1ECC6BAFD}"/>
                  </a:ext>
                </a:extLst>
              </p:cNvPr>
              <p:cNvSpPr/>
              <p:nvPr/>
            </p:nvSpPr>
            <p:spPr>
              <a:xfrm rot="5400000">
                <a:off x="10404491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id="{20D9FF02-D0C3-4EBF-C7B2-568203412D47}"/>
                  </a:ext>
                </a:extLst>
              </p:cNvPr>
              <p:cNvSpPr/>
              <p:nvPr/>
            </p:nvSpPr>
            <p:spPr>
              <a:xfrm rot="5400000">
                <a:off x="10298232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: 圆角 73">
                <a:extLst>
                  <a:ext uri="{FF2B5EF4-FFF2-40B4-BE49-F238E27FC236}">
                    <a16:creationId xmlns:a16="http://schemas.microsoft.com/office/drawing/2014/main" id="{B94B6BAA-DEF7-F2BE-4AFD-3769170788AB}"/>
                  </a:ext>
                </a:extLst>
              </p:cNvPr>
              <p:cNvSpPr/>
              <p:nvPr/>
            </p:nvSpPr>
            <p:spPr>
              <a:xfrm rot="5400000">
                <a:off x="10191973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: 圆角 74">
                <a:extLst>
                  <a:ext uri="{FF2B5EF4-FFF2-40B4-BE49-F238E27FC236}">
                    <a16:creationId xmlns:a16="http://schemas.microsoft.com/office/drawing/2014/main" id="{135851E1-03A8-4F98-53C3-4021AF8D005A}"/>
                  </a:ext>
                </a:extLst>
              </p:cNvPr>
              <p:cNvSpPr/>
              <p:nvPr/>
            </p:nvSpPr>
            <p:spPr>
              <a:xfrm rot="5400000">
                <a:off x="10085714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id="{767D4201-9C8D-7634-9B63-04D142727591}"/>
                  </a:ext>
                </a:extLst>
              </p:cNvPr>
              <p:cNvSpPr/>
              <p:nvPr/>
            </p:nvSpPr>
            <p:spPr>
              <a:xfrm rot="5400000">
                <a:off x="9979455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id="{4394D18E-28C7-EDE0-19C2-87BAE4D8D55E}"/>
                  </a:ext>
                </a:extLst>
              </p:cNvPr>
              <p:cNvSpPr/>
              <p:nvPr/>
            </p:nvSpPr>
            <p:spPr>
              <a:xfrm rot="5400000">
                <a:off x="9873196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A0FB7C8-9C0C-648A-2832-AE0318B643E9}"/>
              </a:ext>
            </a:extLst>
          </p:cNvPr>
          <p:cNvGrpSpPr/>
          <p:nvPr/>
        </p:nvGrpSpPr>
        <p:grpSpPr>
          <a:xfrm>
            <a:off x="3022825" y="2524116"/>
            <a:ext cx="295218" cy="295262"/>
            <a:chOff x="4074394" y="5180496"/>
            <a:chExt cx="509493" cy="509570"/>
          </a:xfrm>
          <a:solidFill>
            <a:schemeClr val="bg1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1EAB9BD-D33B-0D98-B0E9-7B0DEFA15D35}"/>
                </a:ext>
              </a:extLst>
            </p:cNvPr>
            <p:cNvSpPr/>
            <p:nvPr/>
          </p:nvSpPr>
          <p:spPr>
            <a:xfrm>
              <a:off x="4074394" y="5250474"/>
              <a:ext cx="439592" cy="439592"/>
            </a:xfrm>
            <a:custGeom>
              <a:avLst/>
              <a:gdLst>
                <a:gd name="connsiteX0" fmla="*/ 108149 w 439592"/>
                <a:gd name="connsiteY0" fmla="*/ 332080 h 439592"/>
                <a:gd name="connsiteX1" fmla="*/ 108149 w 439592"/>
                <a:gd name="connsiteY1" fmla="*/ 377248 h 439592"/>
                <a:gd name="connsiteX2" fmla="*/ 54074 w 439592"/>
                <a:gd name="connsiteY2" fmla="*/ 395061 h 439592"/>
                <a:gd name="connsiteX3" fmla="*/ 44532 w 439592"/>
                <a:gd name="connsiteY3" fmla="*/ 385518 h 439592"/>
                <a:gd name="connsiteX4" fmla="*/ 62345 w 439592"/>
                <a:gd name="connsiteY4" fmla="*/ 331444 h 439592"/>
                <a:gd name="connsiteX5" fmla="*/ 108149 w 439592"/>
                <a:gd name="connsiteY5" fmla="*/ 332080 h 439592"/>
                <a:gd name="connsiteX6" fmla="*/ 358163 w 439592"/>
                <a:gd name="connsiteY6" fmla="*/ 0 h 439592"/>
                <a:gd name="connsiteX7" fmla="*/ 40079 w 439592"/>
                <a:gd name="connsiteY7" fmla="*/ 318721 h 439592"/>
                <a:gd name="connsiteX8" fmla="*/ 0 w 439592"/>
                <a:gd name="connsiteY8" fmla="*/ 439593 h 439592"/>
                <a:gd name="connsiteX9" fmla="*/ 121508 w 439592"/>
                <a:gd name="connsiteY9" fmla="*/ 399514 h 439592"/>
                <a:gd name="connsiteX10" fmla="*/ 439593 w 439592"/>
                <a:gd name="connsiteY10" fmla="*/ 81430 h 43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9592" h="439592">
                  <a:moveTo>
                    <a:pt x="108149" y="332080"/>
                  </a:moveTo>
                  <a:cubicBezTo>
                    <a:pt x="120872" y="344803"/>
                    <a:pt x="120872" y="364525"/>
                    <a:pt x="108149" y="377248"/>
                  </a:cubicBezTo>
                  <a:lnTo>
                    <a:pt x="54074" y="395061"/>
                  </a:lnTo>
                  <a:lnTo>
                    <a:pt x="44532" y="385518"/>
                  </a:lnTo>
                  <a:lnTo>
                    <a:pt x="62345" y="331444"/>
                  </a:lnTo>
                  <a:cubicBezTo>
                    <a:pt x="75704" y="319357"/>
                    <a:pt x="95425" y="319357"/>
                    <a:pt x="108149" y="332080"/>
                  </a:cubicBezTo>
                  <a:close/>
                  <a:moveTo>
                    <a:pt x="358163" y="0"/>
                  </a:moveTo>
                  <a:lnTo>
                    <a:pt x="40079" y="318721"/>
                  </a:lnTo>
                  <a:lnTo>
                    <a:pt x="0" y="439593"/>
                  </a:lnTo>
                  <a:lnTo>
                    <a:pt x="121508" y="399514"/>
                  </a:lnTo>
                  <a:lnTo>
                    <a:pt x="439593" y="81430"/>
                  </a:lnTo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2C77CC6-260B-1635-3DE6-478CBC62B07D}"/>
                </a:ext>
              </a:extLst>
            </p:cNvPr>
            <p:cNvSpPr/>
            <p:nvPr/>
          </p:nvSpPr>
          <p:spPr>
            <a:xfrm>
              <a:off x="4450370" y="5180496"/>
              <a:ext cx="133517" cy="132959"/>
            </a:xfrm>
            <a:custGeom>
              <a:avLst/>
              <a:gdLst>
                <a:gd name="connsiteX0" fmla="*/ 125961 w 133517"/>
                <a:gd name="connsiteY0" fmla="*/ 52802 h 132959"/>
                <a:gd name="connsiteX1" fmla="*/ 80793 w 133517"/>
                <a:gd name="connsiteY1" fmla="*/ 7634 h 132959"/>
                <a:gd name="connsiteX2" fmla="*/ 44532 w 133517"/>
                <a:gd name="connsiteY2" fmla="*/ 7634 h 132959"/>
                <a:gd name="connsiteX3" fmla="*/ 0 w 133517"/>
                <a:gd name="connsiteY3" fmla="*/ 52166 h 132959"/>
                <a:gd name="connsiteX4" fmla="*/ 80793 w 133517"/>
                <a:gd name="connsiteY4" fmla="*/ 132959 h 132959"/>
                <a:gd name="connsiteX5" fmla="*/ 125325 w 133517"/>
                <a:gd name="connsiteY5" fmla="*/ 88427 h 132959"/>
                <a:gd name="connsiteX6" fmla="*/ 125961 w 133517"/>
                <a:gd name="connsiteY6" fmla="*/ 52802 h 13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517" h="132959">
                  <a:moveTo>
                    <a:pt x="125961" y="52802"/>
                  </a:moveTo>
                  <a:lnTo>
                    <a:pt x="80793" y="7634"/>
                  </a:lnTo>
                  <a:cubicBezTo>
                    <a:pt x="70615" y="-2545"/>
                    <a:pt x="54711" y="-2545"/>
                    <a:pt x="44532" y="7634"/>
                  </a:cubicBezTo>
                  <a:lnTo>
                    <a:pt x="0" y="52166"/>
                  </a:lnTo>
                  <a:lnTo>
                    <a:pt x="80793" y="132959"/>
                  </a:lnTo>
                  <a:lnTo>
                    <a:pt x="125325" y="88427"/>
                  </a:lnTo>
                  <a:cubicBezTo>
                    <a:pt x="136140" y="78885"/>
                    <a:pt x="136140" y="62981"/>
                    <a:pt x="125961" y="52802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" name="图形 23" descr="D:\51PPT模板网\51pptmoban.com\图片001.jpg">
            <a:extLst>
              <a:ext uri="{FF2B5EF4-FFF2-40B4-BE49-F238E27FC236}">
                <a16:creationId xmlns:a16="http://schemas.microsoft.com/office/drawing/2014/main" id="{4D8FC7FA-5B96-A553-6BDB-562FC0BD1BBF}"/>
              </a:ext>
            </a:extLst>
          </p:cNvPr>
          <p:cNvSpPr/>
          <p:nvPr/>
        </p:nvSpPr>
        <p:spPr>
          <a:xfrm>
            <a:off x="5034984" y="2491868"/>
            <a:ext cx="327060" cy="368644"/>
          </a:xfrm>
          <a:custGeom>
            <a:avLst/>
            <a:gdLst>
              <a:gd name="connsiteX0" fmla="*/ 570548 w 666750"/>
              <a:gd name="connsiteY0" fmla="*/ 361950 h 751522"/>
              <a:gd name="connsiteX1" fmla="*/ 437198 w 666750"/>
              <a:gd name="connsiteY1" fmla="*/ 425768 h 751522"/>
              <a:gd name="connsiteX2" fmla="*/ 494348 w 666750"/>
              <a:gd name="connsiteY2" fmla="*/ 367665 h 751522"/>
              <a:gd name="connsiteX3" fmla="*/ 516255 w 666750"/>
              <a:gd name="connsiteY3" fmla="*/ 339090 h 751522"/>
              <a:gd name="connsiteX4" fmla="*/ 541973 w 666750"/>
              <a:gd name="connsiteY4" fmla="*/ 248602 h 751522"/>
              <a:gd name="connsiteX5" fmla="*/ 541973 w 666750"/>
              <a:gd name="connsiteY5" fmla="*/ 124778 h 751522"/>
              <a:gd name="connsiteX6" fmla="*/ 608648 w 666750"/>
              <a:gd name="connsiteY6" fmla="*/ 124778 h 751522"/>
              <a:gd name="connsiteX7" fmla="*/ 608648 w 666750"/>
              <a:gd name="connsiteY7" fmla="*/ 269558 h 751522"/>
              <a:gd name="connsiteX8" fmla="*/ 570548 w 666750"/>
              <a:gd name="connsiteY8" fmla="*/ 361950 h 751522"/>
              <a:gd name="connsiteX9" fmla="*/ 97155 w 666750"/>
              <a:gd name="connsiteY9" fmla="*/ 361950 h 751522"/>
              <a:gd name="connsiteX10" fmla="*/ 57150 w 666750"/>
              <a:gd name="connsiteY10" fmla="*/ 269558 h 751522"/>
              <a:gd name="connsiteX11" fmla="*/ 57150 w 666750"/>
              <a:gd name="connsiteY11" fmla="*/ 123825 h 751522"/>
              <a:gd name="connsiteX12" fmla="*/ 123825 w 666750"/>
              <a:gd name="connsiteY12" fmla="*/ 123825 h 751522"/>
              <a:gd name="connsiteX13" fmla="*/ 123825 w 666750"/>
              <a:gd name="connsiteY13" fmla="*/ 247650 h 751522"/>
              <a:gd name="connsiteX14" fmla="*/ 149543 w 666750"/>
              <a:gd name="connsiteY14" fmla="*/ 338138 h 751522"/>
              <a:gd name="connsiteX15" fmla="*/ 171450 w 666750"/>
              <a:gd name="connsiteY15" fmla="*/ 366713 h 751522"/>
              <a:gd name="connsiteX16" fmla="*/ 228600 w 666750"/>
              <a:gd name="connsiteY16" fmla="*/ 424815 h 751522"/>
              <a:gd name="connsiteX17" fmla="*/ 97155 w 666750"/>
              <a:gd name="connsiteY17" fmla="*/ 361950 h 751522"/>
              <a:gd name="connsiteX18" fmla="*/ 666750 w 666750"/>
              <a:gd name="connsiteY18" fmla="*/ 266700 h 751522"/>
              <a:gd name="connsiteX19" fmla="*/ 666750 w 666750"/>
              <a:gd name="connsiteY19" fmla="*/ 66675 h 751522"/>
              <a:gd name="connsiteX20" fmla="*/ 542925 w 666750"/>
              <a:gd name="connsiteY20" fmla="*/ 66675 h 751522"/>
              <a:gd name="connsiteX21" fmla="*/ 542925 w 666750"/>
              <a:gd name="connsiteY21" fmla="*/ 0 h 751522"/>
              <a:gd name="connsiteX22" fmla="*/ 333375 w 666750"/>
              <a:gd name="connsiteY22" fmla="*/ 0 h 751522"/>
              <a:gd name="connsiteX23" fmla="*/ 123825 w 666750"/>
              <a:gd name="connsiteY23" fmla="*/ 0 h 751522"/>
              <a:gd name="connsiteX24" fmla="*/ 123825 w 666750"/>
              <a:gd name="connsiteY24" fmla="*/ 66675 h 751522"/>
              <a:gd name="connsiteX25" fmla="*/ 0 w 666750"/>
              <a:gd name="connsiteY25" fmla="*/ 66675 h 751522"/>
              <a:gd name="connsiteX26" fmla="*/ 0 w 666750"/>
              <a:gd name="connsiteY26" fmla="*/ 265748 h 751522"/>
              <a:gd name="connsiteX27" fmla="*/ 54293 w 666750"/>
              <a:gd name="connsiteY27" fmla="*/ 399098 h 751522"/>
              <a:gd name="connsiteX28" fmla="*/ 281940 w 666750"/>
              <a:gd name="connsiteY28" fmla="*/ 484823 h 751522"/>
              <a:gd name="connsiteX29" fmla="*/ 295275 w 666750"/>
              <a:gd name="connsiteY29" fmla="*/ 532448 h 751522"/>
              <a:gd name="connsiteX30" fmla="*/ 295275 w 666750"/>
              <a:gd name="connsiteY30" fmla="*/ 656273 h 751522"/>
              <a:gd name="connsiteX31" fmla="*/ 247650 w 666750"/>
              <a:gd name="connsiteY31" fmla="*/ 656273 h 751522"/>
              <a:gd name="connsiteX32" fmla="*/ 209550 w 666750"/>
              <a:gd name="connsiteY32" fmla="*/ 694373 h 751522"/>
              <a:gd name="connsiteX33" fmla="*/ 161925 w 666750"/>
              <a:gd name="connsiteY33" fmla="*/ 694373 h 751522"/>
              <a:gd name="connsiteX34" fmla="*/ 123825 w 666750"/>
              <a:gd name="connsiteY34" fmla="*/ 732473 h 751522"/>
              <a:gd name="connsiteX35" fmla="*/ 123825 w 666750"/>
              <a:gd name="connsiteY35" fmla="*/ 751523 h 751522"/>
              <a:gd name="connsiteX36" fmla="*/ 542925 w 666750"/>
              <a:gd name="connsiteY36" fmla="*/ 751523 h 751522"/>
              <a:gd name="connsiteX37" fmla="*/ 542925 w 666750"/>
              <a:gd name="connsiteY37" fmla="*/ 732473 h 751522"/>
              <a:gd name="connsiteX38" fmla="*/ 504825 w 666750"/>
              <a:gd name="connsiteY38" fmla="*/ 694373 h 751522"/>
              <a:gd name="connsiteX39" fmla="*/ 457200 w 666750"/>
              <a:gd name="connsiteY39" fmla="*/ 694373 h 751522"/>
              <a:gd name="connsiteX40" fmla="*/ 419100 w 666750"/>
              <a:gd name="connsiteY40" fmla="*/ 656273 h 751522"/>
              <a:gd name="connsiteX41" fmla="*/ 371475 w 666750"/>
              <a:gd name="connsiteY41" fmla="*/ 656273 h 751522"/>
              <a:gd name="connsiteX42" fmla="*/ 371475 w 666750"/>
              <a:gd name="connsiteY42" fmla="*/ 533400 h 751522"/>
              <a:gd name="connsiteX43" fmla="*/ 384810 w 666750"/>
              <a:gd name="connsiteY43" fmla="*/ 485775 h 751522"/>
              <a:gd name="connsiteX44" fmla="*/ 612458 w 666750"/>
              <a:gd name="connsiteY44" fmla="*/ 400050 h 751522"/>
              <a:gd name="connsiteX45" fmla="*/ 666750 w 666750"/>
              <a:gd name="connsiteY45" fmla="*/ 26670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6750" h="751522">
                <a:moveTo>
                  <a:pt x="570548" y="361950"/>
                </a:moveTo>
                <a:cubicBezTo>
                  <a:pt x="537210" y="396240"/>
                  <a:pt x="505778" y="418148"/>
                  <a:pt x="437198" y="425768"/>
                </a:cubicBezTo>
                <a:cubicBezTo>
                  <a:pt x="455295" y="407670"/>
                  <a:pt x="476250" y="389573"/>
                  <a:pt x="494348" y="367665"/>
                </a:cubicBezTo>
                <a:cubicBezTo>
                  <a:pt x="501967" y="359093"/>
                  <a:pt x="516255" y="340043"/>
                  <a:pt x="516255" y="339090"/>
                </a:cubicBezTo>
                <a:cubicBezTo>
                  <a:pt x="532448" y="312420"/>
                  <a:pt x="541973" y="281940"/>
                  <a:pt x="541973" y="248602"/>
                </a:cubicBezTo>
                <a:lnTo>
                  <a:pt x="541973" y="124778"/>
                </a:lnTo>
                <a:lnTo>
                  <a:pt x="608648" y="124778"/>
                </a:lnTo>
                <a:lnTo>
                  <a:pt x="608648" y="269558"/>
                </a:lnTo>
                <a:cubicBezTo>
                  <a:pt x="609600" y="271463"/>
                  <a:pt x="611505" y="319088"/>
                  <a:pt x="570548" y="361950"/>
                </a:cubicBezTo>
                <a:close/>
                <a:moveTo>
                  <a:pt x="97155" y="361950"/>
                </a:moveTo>
                <a:cubicBezTo>
                  <a:pt x="55245" y="319088"/>
                  <a:pt x="57150" y="271463"/>
                  <a:pt x="57150" y="269558"/>
                </a:cubicBezTo>
                <a:lnTo>
                  <a:pt x="57150" y="123825"/>
                </a:lnTo>
                <a:lnTo>
                  <a:pt x="123825" y="123825"/>
                </a:lnTo>
                <a:lnTo>
                  <a:pt x="123825" y="247650"/>
                </a:lnTo>
                <a:cubicBezTo>
                  <a:pt x="123825" y="280988"/>
                  <a:pt x="133350" y="311468"/>
                  <a:pt x="149543" y="338138"/>
                </a:cubicBezTo>
                <a:cubicBezTo>
                  <a:pt x="149543" y="339090"/>
                  <a:pt x="163830" y="359093"/>
                  <a:pt x="171450" y="366713"/>
                </a:cubicBezTo>
                <a:cubicBezTo>
                  <a:pt x="190500" y="388620"/>
                  <a:pt x="210502" y="406718"/>
                  <a:pt x="228600" y="424815"/>
                </a:cubicBezTo>
                <a:cubicBezTo>
                  <a:pt x="161925" y="417195"/>
                  <a:pt x="129540" y="395288"/>
                  <a:pt x="97155" y="361950"/>
                </a:cubicBezTo>
                <a:close/>
                <a:moveTo>
                  <a:pt x="666750" y="266700"/>
                </a:moveTo>
                <a:lnTo>
                  <a:pt x="666750" y="66675"/>
                </a:lnTo>
                <a:lnTo>
                  <a:pt x="542925" y="66675"/>
                </a:lnTo>
                <a:lnTo>
                  <a:pt x="542925" y="0"/>
                </a:lnTo>
                <a:lnTo>
                  <a:pt x="333375" y="0"/>
                </a:lnTo>
                <a:lnTo>
                  <a:pt x="123825" y="0"/>
                </a:lnTo>
                <a:lnTo>
                  <a:pt x="123825" y="66675"/>
                </a:lnTo>
                <a:lnTo>
                  <a:pt x="0" y="66675"/>
                </a:lnTo>
                <a:lnTo>
                  <a:pt x="0" y="265748"/>
                </a:lnTo>
                <a:cubicBezTo>
                  <a:pt x="0" y="275273"/>
                  <a:pt x="0" y="340995"/>
                  <a:pt x="54293" y="399098"/>
                </a:cubicBezTo>
                <a:cubicBezTo>
                  <a:pt x="106680" y="454343"/>
                  <a:pt x="170498" y="482918"/>
                  <a:pt x="281940" y="484823"/>
                </a:cubicBezTo>
                <a:cubicBezTo>
                  <a:pt x="290513" y="499110"/>
                  <a:pt x="295275" y="515303"/>
                  <a:pt x="295275" y="532448"/>
                </a:cubicBezTo>
                <a:lnTo>
                  <a:pt x="295275" y="656273"/>
                </a:lnTo>
                <a:lnTo>
                  <a:pt x="247650" y="656273"/>
                </a:lnTo>
                <a:cubicBezTo>
                  <a:pt x="226695" y="656273"/>
                  <a:pt x="209550" y="673418"/>
                  <a:pt x="209550" y="694373"/>
                </a:cubicBezTo>
                <a:lnTo>
                  <a:pt x="161925" y="694373"/>
                </a:lnTo>
                <a:cubicBezTo>
                  <a:pt x="140970" y="694373"/>
                  <a:pt x="123825" y="711518"/>
                  <a:pt x="123825" y="732473"/>
                </a:cubicBezTo>
                <a:lnTo>
                  <a:pt x="123825" y="751523"/>
                </a:lnTo>
                <a:lnTo>
                  <a:pt x="542925" y="751523"/>
                </a:lnTo>
                <a:lnTo>
                  <a:pt x="542925" y="732473"/>
                </a:lnTo>
                <a:cubicBezTo>
                  <a:pt x="542925" y="711518"/>
                  <a:pt x="525780" y="694373"/>
                  <a:pt x="504825" y="694373"/>
                </a:cubicBezTo>
                <a:lnTo>
                  <a:pt x="457200" y="694373"/>
                </a:lnTo>
                <a:cubicBezTo>
                  <a:pt x="457200" y="673418"/>
                  <a:pt x="440055" y="656273"/>
                  <a:pt x="419100" y="656273"/>
                </a:cubicBezTo>
                <a:lnTo>
                  <a:pt x="371475" y="656273"/>
                </a:lnTo>
                <a:lnTo>
                  <a:pt x="371475" y="533400"/>
                </a:lnTo>
                <a:cubicBezTo>
                  <a:pt x="371475" y="516255"/>
                  <a:pt x="376238" y="500063"/>
                  <a:pt x="384810" y="485775"/>
                </a:cubicBezTo>
                <a:cubicBezTo>
                  <a:pt x="496253" y="483870"/>
                  <a:pt x="560070" y="454343"/>
                  <a:pt x="612458" y="400050"/>
                </a:cubicBezTo>
                <a:cubicBezTo>
                  <a:pt x="666750" y="342900"/>
                  <a:pt x="666750" y="276225"/>
                  <a:pt x="666750" y="2667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图形 21">
            <a:extLst>
              <a:ext uri="{FF2B5EF4-FFF2-40B4-BE49-F238E27FC236}">
                <a16:creationId xmlns:a16="http://schemas.microsoft.com/office/drawing/2014/main" id="{7130E2F5-FA76-4C1A-0A66-9C9FA67926BE}"/>
              </a:ext>
            </a:extLst>
          </p:cNvPr>
          <p:cNvSpPr/>
          <p:nvPr/>
        </p:nvSpPr>
        <p:spPr>
          <a:xfrm>
            <a:off x="7067184" y="2557500"/>
            <a:ext cx="308642" cy="281408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1014 w 647701"/>
              <a:gd name="connsiteY5" fmla="*/ 457237 h 590550"/>
              <a:gd name="connsiteX6" fmla="*/ 32386 w 647701"/>
              <a:gd name="connsiteY6" fmla="*/ 457200 h 590550"/>
              <a:gd name="connsiteX7" fmla="*/ 388621 w 647701"/>
              <a:gd name="connsiteY7" fmla="*/ 457200 h 590550"/>
              <a:gd name="connsiteX8" fmla="*/ 514351 w 647701"/>
              <a:gd name="connsiteY8" fmla="*/ 590550 h 590550"/>
              <a:gd name="connsiteX9" fmla="*/ 514351 w 647701"/>
              <a:gd name="connsiteY9" fmla="*/ 457200 h 590550"/>
              <a:gd name="connsiteX10" fmla="*/ 615316 w 647701"/>
              <a:gd name="connsiteY10" fmla="*/ 457200 h 590550"/>
              <a:gd name="connsiteX11" fmla="*/ 647663 w 647701"/>
              <a:gd name="connsiteY11" fmla="*/ 427901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66676 w 647701"/>
              <a:gd name="connsiteY16" fmla="*/ 247650 h 590550"/>
              <a:gd name="connsiteX17" fmla="*/ 180976 w 647701"/>
              <a:gd name="connsiteY17" fmla="*/ 247650 h 590550"/>
              <a:gd name="connsiteX18" fmla="*/ 180976 w 647701"/>
              <a:gd name="connsiteY18" fmla="*/ 285750 h 590550"/>
              <a:gd name="connsiteX19" fmla="*/ 66676 w 647701"/>
              <a:gd name="connsiteY19" fmla="*/ 285750 h 590550"/>
              <a:gd name="connsiteX20" fmla="*/ 247651 w 647701"/>
              <a:gd name="connsiteY20" fmla="*/ 361950 h 590550"/>
              <a:gd name="connsiteX21" fmla="*/ 66676 w 647701"/>
              <a:gd name="connsiteY21" fmla="*/ 361950 h 590550"/>
              <a:gd name="connsiteX22" fmla="*/ 66676 w 647701"/>
              <a:gd name="connsiteY22" fmla="*/ 323850 h 590550"/>
              <a:gd name="connsiteX23" fmla="*/ 247651 w 647701"/>
              <a:gd name="connsiteY23" fmla="*/ 323850 h 590550"/>
              <a:gd name="connsiteX24" fmla="*/ 390526 w 647701"/>
              <a:gd name="connsiteY24" fmla="*/ 361950 h 590550"/>
              <a:gd name="connsiteX25" fmla="*/ 285751 w 647701"/>
              <a:gd name="connsiteY25" fmla="*/ 361950 h 590550"/>
              <a:gd name="connsiteX26" fmla="*/ 285751 w 647701"/>
              <a:gd name="connsiteY26" fmla="*/ 323850 h 590550"/>
              <a:gd name="connsiteX27" fmla="*/ 390526 w 647701"/>
              <a:gd name="connsiteY27" fmla="*/ 323850 h 590550"/>
              <a:gd name="connsiteX28" fmla="*/ 419101 w 647701"/>
              <a:gd name="connsiteY28" fmla="*/ 285750 h 590550"/>
              <a:gd name="connsiteX29" fmla="*/ 228601 w 647701"/>
              <a:gd name="connsiteY29" fmla="*/ 285750 h 590550"/>
              <a:gd name="connsiteX30" fmla="*/ 228601 w 647701"/>
              <a:gd name="connsiteY30" fmla="*/ 247650 h 590550"/>
              <a:gd name="connsiteX31" fmla="*/ 419101 w 647701"/>
              <a:gd name="connsiteY31" fmla="*/ 247650 h 590550"/>
              <a:gd name="connsiteX32" fmla="*/ 533401 w 647701"/>
              <a:gd name="connsiteY32" fmla="*/ 361950 h 590550"/>
              <a:gd name="connsiteX33" fmla="*/ 428626 w 647701"/>
              <a:gd name="connsiteY33" fmla="*/ 361950 h 590550"/>
              <a:gd name="connsiteX34" fmla="*/ 428626 w 647701"/>
              <a:gd name="connsiteY34" fmla="*/ 323850 h 590550"/>
              <a:gd name="connsiteX35" fmla="*/ 533401 w 647701"/>
              <a:gd name="connsiteY35" fmla="*/ 323850 h 590550"/>
              <a:gd name="connsiteX36" fmla="*/ 581026 w 647701"/>
              <a:gd name="connsiteY36" fmla="*/ 285750 h 590550"/>
              <a:gd name="connsiteX37" fmla="*/ 457201 w 647701"/>
              <a:gd name="connsiteY37" fmla="*/ 285750 h 590550"/>
              <a:gd name="connsiteX38" fmla="*/ 457201 w 647701"/>
              <a:gd name="connsiteY38" fmla="*/ 247650 h 590550"/>
              <a:gd name="connsiteX39" fmla="*/ 581026 w 647701"/>
              <a:gd name="connsiteY39" fmla="*/ 24765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85" y="443574"/>
                  <a:pt x="13970" y="457322"/>
                  <a:pt x="31014" y="457237"/>
                </a:cubicBezTo>
                <a:cubicBezTo>
                  <a:pt x="31471" y="457235"/>
                  <a:pt x="31928" y="457223"/>
                  <a:pt x="32386" y="457200"/>
                </a:cubicBezTo>
                <a:lnTo>
                  <a:pt x="388621" y="457200"/>
                </a:lnTo>
                <a:lnTo>
                  <a:pt x="514351" y="590550"/>
                </a:lnTo>
                <a:lnTo>
                  <a:pt x="514351" y="457200"/>
                </a:lnTo>
                <a:lnTo>
                  <a:pt x="615316" y="457200"/>
                </a:lnTo>
                <a:cubicBezTo>
                  <a:pt x="632339" y="458042"/>
                  <a:pt x="646821" y="444924"/>
                  <a:pt x="647663" y="427901"/>
                </a:cubicBezTo>
                <a:cubicBezTo>
                  <a:pt x="647686" y="427444"/>
                  <a:pt x="647699" y="426987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66676" y="247650"/>
                </a:moveTo>
                <a:lnTo>
                  <a:pt x="180976" y="247650"/>
                </a:lnTo>
                <a:lnTo>
                  <a:pt x="180976" y="285750"/>
                </a:lnTo>
                <a:lnTo>
                  <a:pt x="66676" y="285750"/>
                </a:lnTo>
                <a:close/>
                <a:moveTo>
                  <a:pt x="247651" y="361950"/>
                </a:moveTo>
                <a:lnTo>
                  <a:pt x="66676" y="361950"/>
                </a:lnTo>
                <a:lnTo>
                  <a:pt x="66676" y="323850"/>
                </a:lnTo>
                <a:lnTo>
                  <a:pt x="247651" y="323850"/>
                </a:lnTo>
                <a:close/>
                <a:moveTo>
                  <a:pt x="390526" y="361950"/>
                </a:moveTo>
                <a:lnTo>
                  <a:pt x="285751" y="361950"/>
                </a:lnTo>
                <a:lnTo>
                  <a:pt x="285751" y="323850"/>
                </a:lnTo>
                <a:lnTo>
                  <a:pt x="390526" y="323850"/>
                </a:lnTo>
                <a:close/>
                <a:moveTo>
                  <a:pt x="419101" y="285750"/>
                </a:moveTo>
                <a:lnTo>
                  <a:pt x="228601" y="285750"/>
                </a:lnTo>
                <a:lnTo>
                  <a:pt x="228601" y="247650"/>
                </a:lnTo>
                <a:lnTo>
                  <a:pt x="419101" y="247650"/>
                </a:lnTo>
                <a:close/>
                <a:moveTo>
                  <a:pt x="533401" y="361950"/>
                </a:moveTo>
                <a:lnTo>
                  <a:pt x="428626" y="361950"/>
                </a:lnTo>
                <a:lnTo>
                  <a:pt x="428626" y="323850"/>
                </a:lnTo>
                <a:lnTo>
                  <a:pt x="533401" y="323850"/>
                </a:lnTo>
                <a:close/>
                <a:moveTo>
                  <a:pt x="581026" y="285750"/>
                </a:moveTo>
                <a:lnTo>
                  <a:pt x="457201" y="285750"/>
                </a:lnTo>
                <a:lnTo>
                  <a:pt x="457201" y="247650"/>
                </a:lnTo>
                <a:lnTo>
                  <a:pt x="581026" y="24765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9F9D5B8-7EE4-1A96-5DFB-7103D91A8254}"/>
              </a:ext>
            </a:extLst>
          </p:cNvPr>
          <p:cNvSpPr/>
          <p:nvPr/>
        </p:nvSpPr>
        <p:spPr>
          <a:xfrm>
            <a:off x="8820830" y="2248081"/>
            <a:ext cx="847332" cy="8473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301BBD5C-63AB-4C42-F553-E3DFC37072E2}"/>
              </a:ext>
            </a:extLst>
          </p:cNvPr>
          <p:cNvSpPr/>
          <p:nvPr/>
        </p:nvSpPr>
        <p:spPr>
          <a:xfrm>
            <a:off x="2602052" y="3255169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个人</a:t>
            </a:r>
            <a:endParaRPr lang="en-US" altLang="zh-CN" b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基本情况</a:t>
            </a:r>
          </a:p>
        </p:txBody>
      </p:sp>
      <p:sp>
        <p:nvSpPr>
          <p:cNvPr id="24" name="矩形 23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A3D667D0-716B-1150-33F7-0128970CC081}"/>
              </a:ext>
            </a:extLst>
          </p:cNvPr>
          <p:cNvSpPr/>
          <p:nvPr/>
        </p:nvSpPr>
        <p:spPr>
          <a:xfrm>
            <a:off x="4645839" y="3255169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原岗位</a:t>
            </a:r>
            <a:endParaRPr lang="en-US" altLang="zh-CN" b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工作情况</a:t>
            </a:r>
          </a:p>
        </p:txBody>
      </p:sp>
      <p:sp>
        <p:nvSpPr>
          <p:cNvPr id="30" name="矩形 29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14E6308D-6F8A-158F-92D5-1A750F258258}"/>
              </a:ext>
            </a:extLst>
          </p:cNvPr>
          <p:cNvSpPr/>
          <p:nvPr/>
        </p:nvSpPr>
        <p:spPr>
          <a:xfrm>
            <a:off x="6673919" y="3255169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竞聘岗位</a:t>
            </a:r>
            <a:endParaRPr lang="en-US" altLang="zh-CN" b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认知</a:t>
            </a:r>
          </a:p>
        </p:txBody>
      </p:sp>
      <p:sp>
        <p:nvSpPr>
          <p:cNvPr id="39" name="矩形 38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50EDDDF4-B08A-080E-46BD-A92E15F90BC6}"/>
              </a:ext>
            </a:extLst>
          </p:cNvPr>
          <p:cNvSpPr/>
          <p:nvPr/>
        </p:nvSpPr>
        <p:spPr>
          <a:xfrm>
            <a:off x="8696910" y="3255169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下一步</a:t>
            </a:r>
            <a:endParaRPr lang="en-US" altLang="zh-CN" b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工作目标</a:t>
            </a:r>
          </a:p>
        </p:txBody>
      </p:sp>
      <p:sp>
        <p:nvSpPr>
          <p:cNvPr id="40" name="Freeform 5" descr="D:\51PPT模板网\51pptmoban.com\图片001.jpg">
            <a:extLst>
              <a:ext uri="{FF2B5EF4-FFF2-40B4-BE49-F238E27FC236}">
                <a16:creationId xmlns:a16="http://schemas.microsoft.com/office/drawing/2014/main" id="{4CA32275-92CB-5EC8-4002-9DBA2CC1AAC6}"/>
              </a:ext>
            </a:extLst>
          </p:cNvPr>
          <p:cNvSpPr>
            <a:spLocks noEditPoints="1"/>
          </p:cNvSpPr>
          <p:nvPr/>
        </p:nvSpPr>
        <p:spPr bwMode="auto">
          <a:xfrm>
            <a:off x="9065162" y="2510714"/>
            <a:ext cx="358667" cy="357064"/>
          </a:xfrm>
          <a:custGeom>
            <a:avLst/>
            <a:gdLst>
              <a:gd name="T0" fmla="*/ 441 w 801"/>
              <a:gd name="T1" fmla="*/ 260 h 800"/>
              <a:gd name="T2" fmla="*/ 641 w 801"/>
              <a:gd name="T3" fmla="*/ 260 h 800"/>
              <a:gd name="T4" fmla="*/ 541 w 801"/>
              <a:gd name="T5" fmla="*/ 200 h 800"/>
              <a:gd name="T6" fmla="*/ 541 w 801"/>
              <a:gd name="T7" fmla="*/ 320 h 800"/>
              <a:gd name="T8" fmla="*/ 541 w 801"/>
              <a:gd name="T9" fmla="*/ 200 h 800"/>
              <a:gd name="T10" fmla="*/ 7 w 801"/>
              <a:gd name="T11" fmla="*/ 794 h 800"/>
              <a:gd name="T12" fmla="*/ 195 w 801"/>
              <a:gd name="T13" fmla="*/ 518 h 800"/>
              <a:gd name="T14" fmla="*/ 281 w 801"/>
              <a:gd name="T15" fmla="*/ 623 h 800"/>
              <a:gd name="T16" fmla="*/ 21 w 801"/>
              <a:gd name="T17" fmla="*/ 800 h 800"/>
              <a:gd name="T18" fmla="*/ 127 w 801"/>
              <a:gd name="T19" fmla="*/ 608 h 800"/>
              <a:gd name="T20" fmla="*/ 184 w 801"/>
              <a:gd name="T21" fmla="*/ 680 h 800"/>
              <a:gd name="T22" fmla="*/ 227 w 801"/>
              <a:gd name="T23" fmla="*/ 574 h 800"/>
              <a:gd name="T24" fmla="*/ 781 w 801"/>
              <a:gd name="T25" fmla="*/ 0 h 800"/>
              <a:gd name="T26" fmla="*/ 341 w 801"/>
              <a:gd name="T27" fmla="*/ 172 h 800"/>
              <a:gd name="T28" fmla="*/ 213 w 801"/>
              <a:gd name="T29" fmla="*/ 241 h 800"/>
              <a:gd name="T30" fmla="*/ 43 w 801"/>
              <a:gd name="T31" fmla="*/ 451 h 800"/>
              <a:gd name="T32" fmla="*/ 61 w 801"/>
              <a:gd name="T33" fmla="*/ 480 h 800"/>
              <a:gd name="T34" fmla="*/ 127 w 801"/>
              <a:gd name="T35" fmla="*/ 437 h 800"/>
              <a:gd name="T36" fmla="*/ 312 w 801"/>
              <a:gd name="T37" fmla="*/ 489 h 800"/>
              <a:gd name="T38" fmla="*/ 364 w 801"/>
              <a:gd name="T39" fmla="*/ 674 h 800"/>
              <a:gd name="T40" fmla="*/ 325 w 801"/>
              <a:gd name="T41" fmla="*/ 752 h 800"/>
              <a:gd name="T42" fmla="*/ 350 w 801"/>
              <a:gd name="T43" fmla="*/ 758 h 800"/>
              <a:gd name="T44" fmla="*/ 560 w 801"/>
              <a:gd name="T45" fmla="*/ 588 h 800"/>
              <a:gd name="T46" fmla="*/ 629 w 801"/>
              <a:gd name="T47" fmla="*/ 460 h 800"/>
              <a:gd name="T48" fmla="*/ 801 w 801"/>
              <a:gd name="T49" fmla="*/ 20 h 800"/>
              <a:gd name="T50" fmla="*/ 781 w 801"/>
              <a:gd name="T51" fmla="*/ 0 h 800"/>
              <a:gd name="T52" fmla="*/ 287 w 801"/>
              <a:gd name="T53" fmla="*/ 247 h 800"/>
              <a:gd name="T54" fmla="*/ 125 w 801"/>
              <a:gd name="T55" fmla="*/ 392 h 800"/>
              <a:gd name="T56" fmla="*/ 440 w 801"/>
              <a:gd name="T57" fmla="*/ 558 h 800"/>
              <a:gd name="T58" fmla="*/ 409 w 801"/>
              <a:gd name="T59" fmla="*/ 676 h 800"/>
              <a:gd name="T60" fmla="*/ 421 w 801"/>
              <a:gd name="T61" fmla="*/ 520 h 800"/>
              <a:gd name="T62" fmla="*/ 340 w 801"/>
              <a:gd name="T63" fmla="*/ 461 h 800"/>
              <a:gd name="T64" fmla="*/ 281 w 801"/>
              <a:gd name="T65" fmla="*/ 380 h 800"/>
              <a:gd name="T66" fmla="*/ 761 w 801"/>
              <a:gd name="T67" fmla="*/ 4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1" h="800">
                <a:moveTo>
                  <a:pt x="541" y="360"/>
                </a:moveTo>
                <a:cubicBezTo>
                  <a:pt x="486" y="360"/>
                  <a:pt x="441" y="315"/>
                  <a:pt x="441" y="260"/>
                </a:cubicBezTo>
                <a:cubicBezTo>
                  <a:pt x="441" y="205"/>
                  <a:pt x="486" y="160"/>
                  <a:pt x="541" y="160"/>
                </a:cubicBezTo>
                <a:cubicBezTo>
                  <a:pt x="596" y="160"/>
                  <a:pt x="641" y="205"/>
                  <a:pt x="641" y="260"/>
                </a:cubicBezTo>
                <a:cubicBezTo>
                  <a:pt x="641" y="315"/>
                  <a:pt x="596" y="360"/>
                  <a:pt x="541" y="360"/>
                </a:cubicBezTo>
                <a:close/>
                <a:moveTo>
                  <a:pt x="541" y="200"/>
                </a:moveTo>
                <a:cubicBezTo>
                  <a:pt x="508" y="200"/>
                  <a:pt x="481" y="227"/>
                  <a:pt x="481" y="260"/>
                </a:cubicBezTo>
                <a:cubicBezTo>
                  <a:pt x="481" y="293"/>
                  <a:pt x="508" y="320"/>
                  <a:pt x="541" y="320"/>
                </a:cubicBezTo>
                <a:cubicBezTo>
                  <a:pt x="574" y="320"/>
                  <a:pt x="601" y="293"/>
                  <a:pt x="601" y="260"/>
                </a:cubicBezTo>
                <a:cubicBezTo>
                  <a:pt x="601" y="227"/>
                  <a:pt x="574" y="200"/>
                  <a:pt x="541" y="200"/>
                </a:cubicBezTo>
                <a:close/>
                <a:moveTo>
                  <a:pt x="21" y="800"/>
                </a:moveTo>
                <a:cubicBezTo>
                  <a:pt x="16" y="800"/>
                  <a:pt x="11" y="798"/>
                  <a:pt x="7" y="794"/>
                </a:cubicBezTo>
                <a:cubicBezTo>
                  <a:pt x="1" y="789"/>
                  <a:pt x="0" y="780"/>
                  <a:pt x="2" y="773"/>
                </a:cubicBezTo>
                <a:cubicBezTo>
                  <a:pt x="64" y="604"/>
                  <a:pt x="129" y="518"/>
                  <a:pt x="195" y="518"/>
                </a:cubicBezTo>
                <a:cubicBezTo>
                  <a:pt x="216" y="518"/>
                  <a:pt x="237" y="527"/>
                  <a:pt x="255" y="546"/>
                </a:cubicBezTo>
                <a:cubicBezTo>
                  <a:pt x="284" y="575"/>
                  <a:pt x="285" y="604"/>
                  <a:pt x="281" y="623"/>
                </a:cubicBezTo>
                <a:cubicBezTo>
                  <a:pt x="268" y="683"/>
                  <a:pt x="183" y="743"/>
                  <a:pt x="28" y="799"/>
                </a:cubicBezTo>
                <a:cubicBezTo>
                  <a:pt x="26" y="800"/>
                  <a:pt x="23" y="800"/>
                  <a:pt x="21" y="800"/>
                </a:cubicBezTo>
                <a:close/>
                <a:moveTo>
                  <a:pt x="195" y="558"/>
                </a:moveTo>
                <a:cubicBezTo>
                  <a:pt x="175" y="558"/>
                  <a:pt x="151" y="575"/>
                  <a:pt x="127" y="608"/>
                </a:cubicBezTo>
                <a:cubicBezTo>
                  <a:pt x="103" y="641"/>
                  <a:pt x="79" y="687"/>
                  <a:pt x="56" y="745"/>
                </a:cubicBezTo>
                <a:cubicBezTo>
                  <a:pt x="109" y="724"/>
                  <a:pt x="152" y="702"/>
                  <a:pt x="184" y="680"/>
                </a:cubicBezTo>
                <a:cubicBezTo>
                  <a:pt x="226" y="651"/>
                  <a:pt x="239" y="628"/>
                  <a:pt x="242" y="614"/>
                </a:cubicBezTo>
                <a:cubicBezTo>
                  <a:pt x="245" y="601"/>
                  <a:pt x="240" y="587"/>
                  <a:pt x="227" y="574"/>
                </a:cubicBezTo>
                <a:cubicBezTo>
                  <a:pt x="216" y="563"/>
                  <a:pt x="206" y="558"/>
                  <a:pt x="195" y="558"/>
                </a:cubicBezTo>
                <a:close/>
                <a:moveTo>
                  <a:pt x="781" y="0"/>
                </a:moveTo>
                <a:cubicBezTo>
                  <a:pt x="677" y="0"/>
                  <a:pt x="585" y="18"/>
                  <a:pt x="506" y="52"/>
                </a:cubicBezTo>
                <a:cubicBezTo>
                  <a:pt x="441" y="81"/>
                  <a:pt x="386" y="121"/>
                  <a:pt x="341" y="172"/>
                </a:cubicBezTo>
                <a:cubicBezTo>
                  <a:pt x="333" y="181"/>
                  <a:pt x="325" y="191"/>
                  <a:pt x="318" y="200"/>
                </a:cubicBezTo>
                <a:cubicBezTo>
                  <a:pt x="283" y="203"/>
                  <a:pt x="248" y="216"/>
                  <a:pt x="213" y="241"/>
                </a:cubicBezTo>
                <a:cubicBezTo>
                  <a:pt x="183" y="262"/>
                  <a:pt x="153" y="291"/>
                  <a:pt x="124" y="327"/>
                </a:cubicBezTo>
                <a:cubicBezTo>
                  <a:pt x="75" y="388"/>
                  <a:pt x="44" y="449"/>
                  <a:pt x="43" y="451"/>
                </a:cubicBezTo>
                <a:cubicBezTo>
                  <a:pt x="39" y="460"/>
                  <a:pt x="41" y="470"/>
                  <a:pt x="49" y="476"/>
                </a:cubicBezTo>
                <a:cubicBezTo>
                  <a:pt x="53" y="479"/>
                  <a:pt x="57" y="480"/>
                  <a:pt x="61" y="480"/>
                </a:cubicBezTo>
                <a:cubicBezTo>
                  <a:pt x="66" y="480"/>
                  <a:pt x="71" y="478"/>
                  <a:pt x="75" y="474"/>
                </a:cubicBezTo>
                <a:cubicBezTo>
                  <a:pt x="75" y="474"/>
                  <a:pt x="94" y="455"/>
                  <a:pt x="127" y="437"/>
                </a:cubicBezTo>
                <a:cubicBezTo>
                  <a:pt x="154" y="422"/>
                  <a:pt x="195" y="404"/>
                  <a:pt x="246" y="400"/>
                </a:cubicBezTo>
                <a:cubicBezTo>
                  <a:pt x="258" y="433"/>
                  <a:pt x="294" y="472"/>
                  <a:pt x="312" y="489"/>
                </a:cubicBezTo>
                <a:cubicBezTo>
                  <a:pt x="329" y="507"/>
                  <a:pt x="368" y="543"/>
                  <a:pt x="400" y="555"/>
                </a:cubicBezTo>
                <a:cubicBezTo>
                  <a:pt x="397" y="606"/>
                  <a:pt x="379" y="647"/>
                  <a:pt x="364" y="674"/>
                </a:cubicBezTo>
                <a:cubicBezTo>
                  <a:pt x="346" y="707"/>
                  <a:pt x="327" y="726"/>
                  <a:pt x="327" y="726"/>
                </a:cubicBezTo>
                <a:cubicBezTo>
                  <a:pt x="320" y="733"/>
                  <a:pt x="319" y="744"/>
                  <a:pt x="325" y="752"/>
                </a:cubicBezTo>
                <a:cubicBezTo>
                  <a:pt x="329" y="757"/>
                  <a:pt x="335" y="760"/>
                  <a:pt x="341" y="760"/>
                </a:cubicBezTo>
                <a:cubicBezTo>
                  <a:pt x="344" y="760"/>
                  <a:pt x="347" y="759"/>
                  <a:pt x="350" y="758"/>
                </a:cubicBezTo>
                <a:cubicBezTo>
                  <a:pt x="352" y="757"/>
                  <a:pt x="413" y="726"/>
                  <a:pt x="474" y="677"/>
                </a:cubicBezTo>
                <a:cubicBezTo>
                  <a:pt x="510" y="648"/>
                  <a:pt x="539" y="618"/>
                  <a:pt x="560" y="588"/>
                </a:cubicBezTo>
                <a:cubicBezTo>
                  <a:pt x="585" y="553"/>
                  <a:pt x="598" y="518"/>
                  <a:pt x="601" y="483"/>
                </a:cubicBezTo>
                <a:cubicBezTo>
                  <a:pt x="610" y="476"/>
                  <a:pt x="620" y="468"/>
                  <a:pt x="629" y="460"/>
                </a:cubicBezTo>
                <a:cubicBezTo>
                  <a:pt x="680" y="415"/>
                  <a:pt x="720" y="360"/>
                  <a:pt x="749" y="295"/>
                </a:cubicBezTo>
                <a:cubicBezTo>
                  <a:pt x="783" y="216"/>
                  <a:pt x="801" y="124"/>
                  <a:pt x="801" y="20"/>
                </a:cubicBezTo>
                <a:cubicBezTo>
                  <a:pt x="801" y="0"/>
                  <a:pt x="801" y="0"/>
                  <a:pt x="801" y="0"/>
                </a:cubicBezTo>
                <a:cubicBezTo>
                  <a:pt x="781" y="0"/>
                  <a:pt x="781" y="0"/>
                  <a:pt x="781" y="0"/>
                </a:cubicBezTo>
                <a:close/>
                <a:moveTo>
                  <a:pt x="125" y="392"/>
                </a:moveTo>
                <a:cubicBezTo>
                  <a:pt x="163" y="337"/>
                  <a:pt x="222" y="268"/>
                  <a:pt x="287" y="247"/>
                </a:cubicBezTo>
                <a:cubicBezTo>
                  <a:pt x="261" y="292"/>
                  <a:pt x="248" y="334"/>
                  <a:pt x="243" y="361"/>
                </a:cubicBezTo>
                <a:cubicBezTo>
                  <a:pt x="197" y="363"/>
                  <a:pt x="157" y="377"/>
                  <a:pt x="125" y="392"/>
                </a:cubicBezTo>
                <a:close/>
                <a:moveTo>
                  <a:pt x="409" y="676"/>
                </a:moveTo>
                <a:cubicBezTo>
                  <a:pt x="424" y="644"/>
                  <a:pt x="438" y="604"/>
                  <a:pt x="440" y="558"/>
                </a:cubicBezTo>
                <a:cubicBezTo>
                  <a:pt x="467" y="553"/>
                  <a:pt x="509" y="540"/>
                  <a:pt x="554" y="514"/>
                </a:cubicBezTo>
                <a:cubicBezTo>
                  <a:pt x="533" y="579"/>
                  <a:pt x="464" y="637"/>
                  <a:pt x="409" y="676"/>
                </a:cubicBezTo>
                <a:close/>
                <a:moveTo>
                  <a:pt x="603" y="430"/>
                </a:moveTo>
                <a:cubicBezTo>
                  <a:pt x="520" y="503"/>
                  <a:pt x="433" y="520"/>
                  <a:pt x="421" y="520"/>
                </a:cubicBezTo>
                <a:cubicBezTo>
                  <a:pt x="421" y="520"/>
                  <a:pt x="413" y="520"/>
                  <a:pt x="391" y="504"/>
                </a:cubicBezTo>
                <a:cubicBezTo>
                  <a:pt x="375" y="493"/>
                  <a:pt x="357" y="478"/>
                  <a:pt x="340" y="461"/>
                </a:cubicBezTo>
                <a:cubicBezTo>
                  <a:pt x="323" y="444"/>
                  <a:pt x="308" y="426"/>
                  <a:pt x="297" y="410"/>
                </a:cubicBezTo>
                <a:cubicBezTo>
                  <a:pt x="281" y="388"/>
                  <a:pt x="281" y="380"/>
                  <a:pt x="281" y="380"/>
                </a:cubicBezTo>
                <a:cubicBezTo>
                  <a:pt x="281" y="368"/>
                  <a:pt x="298" y="281"/>
                  <a:pt x="371" y="198"/>
                </a:cubicBezTo>
                <a:cubicBezTo>
                  <a:pt x="459" y="99"/>
                  <a:pt x="593" y="44"/>
                  <a:pt x="761" y="40"/>
                </a:cubicBezTo>
                <a:cubicBezTo>
                  <a:pt x="757" y="208"/>
                  <a:pt x="702" y="342"/>
                  <a:pt x="603" y="4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62560" tIns="81280" rIns="162560" bIns="81280" numCol="1" anchor="t" anchorCtr="0" compatLnSpc="1">
            <a:prstTxWarp prst="textNoShape">
              <a:avLst/>
            </a:prstTxWarp>
          </a:bodyPr>
          <a:lstStyle/>
          <a:p>
            <a:pPr defTabSz="1219139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122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BD4889DD-25D3-C1DC-F24F-14FCB3929A0F}"/>
              </a:ext>
            </a:extLst>
          </p:cNvPr>
          <p:cNvSpPr/>
          <p:nvPr/>
        </p:nvSpPr>
        <p:spPr>
          <a:xfrm>
            <a:off x="883107" y="191943"/>
            <a:ext cx="30679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39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下一步工作目标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1CAD32F-F931-BE84-46D9-4A361207B6AF}"/>
              </a:ext>
            </a:extLst>
          </p:cNvPr>
          <p:cNvSpPr/>
          <p:nvPr/>
        </p:nvSpPr>
        <p:spPr>
          <a:xfrm>
            <a:off x="257473" y="180776"/>
            <a:ext cx="472832" cy="4728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86E6D0FA-B546-89F4-2063-4F024A6D8B5D}"/>
              </a:ext>
            </a:extLst>
          </p:cNvPr>
          <p:cNvSpPr>
            <a:spLocks noEditPoints="1"/>
          </p:cNvSpPr>
          <p:nvPr/>
        </p:nvSpPr>
        <p:spPr bwMode="auto">
          <a:xfrm>
            <a:off x="366139" y="300288"/>
            <a:ext cx="229174" cy="228150"/>
          </a:xfrm>
          <a:custGeom>
            <a:avLst/>
            <a:gdLst>
              <a:gd name="T0" fmla="*/ 441 w 801"/>
              <a:gd name="T1" fmla="*/ 260 h 800"/>
              <a:gd name="T2" fmla="*/ 641 w 801"/>
              <a:gd name="T3" fmla="*/ 260 h 800"/>
              <a:gd name="T4" fmla="*/ 541 w 801"/>
              <a:gd name="T5" fmla="*/ 200 h 800"/>
              <a:gd name="T6" fmla="*/ 541 w 801"/>
              <a:gd name="T7" fmla="*/ 320 h 800"/>
              <a:gd name="T8" fmla="*/ 541 w 801"/>
              <a:gd name="T9" fmla="*/ 200 h 800"/>
              <a:gd name="T10" fmla="*/ 7 w 801"/>
              <a:gd name="T11" fmla="*/ 794 h 800"/>
              <a:gd name="T12" fmla="*/ 195 w 801"/>
              <a:gd name="T13" fmla="*/ 518 h 800"/>
              <a:gd name="T14" fmla="*/ 281 w 801"/>
              <a:gd name="T15" fmla="*/ 623 h 800"/>
              <a:gd name="T16" fmla="*/ 21 w 801"/>
              <a:gd name="T17" fmla="*/ 800 h 800"/>
              <a:gd name="T18" fmla="*/ 127 w 801"/>
              <a:gd name="T19" fmla="*/ 608 h 800"/>
              <a:gd name="T20" fmla="*/ 184 w 801"/>
              <a:gd name="T21" fmla="*/ 680 h 800"/>
              <a:gd name="T22" fmla="*/ 227 w 801"/>
              <a:gd name="T23" fmla="*/ 574 h 800"/>
              <a:gd name="T24" fmla="*/ 781 w 801"/>
              <a:gd name="T25" fmla="*/ 0 h 800"/>
              <a:gd name="T26" fmla="*/ 341 w 801"/>
              <a:gd name="T27" fmla="*/ 172 h 800"/>
              <a:gd name="T28" fmla="*/ 213 w 801"/>
              <a:gd name="T29" fmla="*/ 241 h 800"/>
              <a:gd name="T30" fmla="*/ 43 w 801"/>
              <a:gd name="T31" fmla="*/ 451 h 800"/>
              <a:gd name="T32" fmla="*/ 61 w 801"/>
              <a:gd name="T33" fmla="*/ 480 h 800"/>
              <a:gd name="T34" fmla="*/ 127 w 801"/>
              <a:gd name="T35" fmla="*/ 437 h 800"/>
              <a:gd name="T36" fmla="*/ 312 w 801"/>
              <a:gd name="T37" fmla="*/ 489 h 800"/>
              <a:gd name="T38" fmla="*/ 364 w 801"/>
              <a:gd name="T39" fmla="*/ 674 h 800"/>
              <a:gd name="T40" fmla="*/ 325 w 801"/>
              <a:gd name="T41" fmla="*/ 752 h 800"/>
              <a:gd name="T42" fmla="*/ 350 w 801"/>
              <a:gd name="T43" fmla="*/ 758 h 800"/>
              <a:gd name="T44" fmla="*/ 560 w 801"/>
              <a:gd name="T45" fmla="*/ 588 h 800"/>
              <a:gd name="T46" fmla="*/ 629 w 801"/>
              <a:gd name="T47" fmla="*/ 460 h 800"/>
              <a:gd name="T48" fmla="*/ 801 w 801"/>
              <a:gd name="T49" fmla="*/ 20 h 800"/>
              <a:gd name="T50" fmla="*/ 781 w 801"/>
              <a:gd name="T51" fmla="*/ 0 h 800"/>
              <a:gd name="T52" fmla="*/ 287 w 801"/>
              <a:gd name="T53" fmla="*/ 247 h 800"/>
              <a:gd name="T54" fmla="*/ 125 w 801"/>
              <a:gd name="T55" fmla="*/ 392 h 800"/>
              <a:gd name="T56" fmla="*/ 440 w 801"/>
              <a:gd name="T57" fmla="*/ 558 h 800"/>
              <a:gd name="T58" fmla="*/ 409 w 801"/>
              <a:gd name="T59" fmla="*/ 676 h 800"/>
              <a:gd name="T60" fmla="*/ 421 w 801"/>
              <a:gd name="T61" fmla="*/ 520 h 800"/>
              <a:gd name="T62" fmla="*/ 340 w 801"/>
              <a:gd name="T63" fmla="*/ 461 h 800"/>
              <a:gd name="T64" fmla="*/ 281 w 801"/>
              <a:gd name="T65" fmla="*/ 380 h 800"/>
              <a:gd name="T66" fmla="*/ 761 w 801"/>
              <a:gd name="T67" fmla="*/ 4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1" h="800">
                <a:moveTo>
                  <a:pt x="541" y="360"/>
                </a:moveTo>
                <a:cubicBezTo>
                  <a:pt x="486" y="360"/>
                  <a:pt x="441" y="315"/>
                  <a:pt x="441" y="260"/>
                </a:cubicBezTo>
                <a:cubicBezTo>
                  <a:pt x="441" y="205"/>
                  <a:pt x="486" y="160"/>
                  <a:pt x="541" y="160"/>
                </a:cubicBezTo>
                <a:cubicBezTo>
                  <a:pt x="596" y="160"/>
                  <a:pt x="641" y="205"/>
                  <a:pt x="641" y="260"/>
                </a:cubicBezTo>
                <a:cubicBezTo>
                  <a:pt x="641" y="315"/>
                  <a:pt x="596" y="360"/>
                  <a:pt x="541" y="360"/>
                </a:cubicBezTo>
                <a:close/>
                <a:moveTo>
                  <a:pt x="541" y="200"/>
                </a:moveTo>
                <a:cubicBezTo>
                  <a:pt x="508" y="200"/>
                  <a:pt x="481" y="227"/>
                  <a:pt x="481" y="260"/>
                </a:cubicBezTo>
                <a:cubicBezTo>
                  <a:pt x="481" y="293"/>
                  <a:pt x="508" y="320"/>
                  <a:pt x="541" y="320"/>
                </a:cubicBezTo>
                <a:cubicBezTo>
                  <a:pt x="574" y="320"/>
                  <a:pt x="601" y="293"/>
                  <a:pt x="601" y="260"/>
                </a:cubicBezTo>
                <a:cubicBezTo>
                  <a:pt x="601" y="227"/>
                  <a:pt x="574" y="200"/>
                  <a:pt x="541" y="200"/>
                </a:cubicBezTo>
                <a:close/>
                <a:moveTo>
                  <a:pt x="21" y="800"/>
                </a:moveTo>
                <a:cubicBezTo>
                  <a:pt x="16" y="800"/>
                  <a:pt x="11" y="798"/>
                  <a:pt x="7" y="794"/>
                </a:cubicBezTo>
                <a:cubicBezTo>
                  <a:pt x="1" y="789"/>
                  <a:pt x="0" y="780"/>
                  <a:pt x="2" y="773"/>
                </a:cubicBezTo>
                <a:cubicBezTo>
                  <a:pt x="64" y="604"/>
                  <a:pt x="129" y="518"/>
                  <a:pt x="195" y="518"/>
                </a:cubicBezTo>
                <a:cubicBezTo>
                  <a:pt x="216" y="518"/>
                  <a:pt x="237" y="527"/>
                  <a:pt x="255" y="546"/>
                </a:cubicBezTo>
                <a:cubicBezTo>
                  <a:pt x="284" y="575"/>
                  <a:pt x="285" y="604"/>
                  <a:pt x="281" y="623"/>
                </a:cubicBezTo>
                <a:cubicBezTo>
                  <a:pt x="268" y="683"/>
                  <a:pt x="183" y="743"/>
                  <a:pt x="28" y="799"/>
                </a:cubicBezTo>
                <a:cubicBezTo>
                  <a:pt x="26" y="800"/>
                  <a:pt x="23" y="800"/>
                  <a:pt x="21" y="800"/>
                </a:cubicBezTo>
                <a:close/>
                <a:moveTo>
                  <a:pt x="195" y="558"/>
                </a:moveTo>
                <a:cubicBezTo>
                  <a:pt x="175" y="558"/>
                  <a:pt x="151" y="575"/>
                  <a:pt x="127" y="608"/>
                </a:cubicBezTo>
                <a:cubicBezTo>
                  <a:pt x="103" y="641"/>
                  <a:pt x="79" y="687"/>
                  <a:pt x="56" y="745"/>
                </a:cubicBezTo>
                <a:cubicBezTo>
                  <a:pt x="109" y="724"/>
                  <a:pt x="152" y="702"/>
                  <a:pt x="184" y="680"/>
                </a:cubicBezTo>
                <a:cubicBezTo>
                  <a:pt x="226" y="651"/>
                  <a:pt x="239" y="628"/>
                  <a:pt x="242" y="614"/>
                </a:cubicBezTo>
                <a:cubicBezTo>
                  <a:pt x="245" y="601"/>
                  <a:pt x="240" y="587"/>
                  <a:pt x="227" y="574"/>
                </a:cubicBezTo>
                <a:cubicBezTo>
                  <a:pt x="216" y="563"/>
                  <a:pt x="206" y="558"/>
                  <a:pt x="195" y="558"/>
                </a:cubicBezTo>
                <a:close/>
                <a:moveTo>
                  <a:pt x="781" y="0"/>
                </a:moveTo>
                <a:cubicBezTo>
                  <a:pt x="677" y="0"/>
                  <a:pt x="585" y="18"/>
                  <a:pt x="506" y="52"/>
                </a:cubicBezTo>
                <a:cubicBezTo>
                  <a:pt x="441" y="81"/>
                  <a:pt x="386" y="121"/>
                  <a:pt x="341" y="172"/>
                </a:cubicBezTo>
                <a:cubicBezTo>
                  <a:pt x="333" y="181"/>
                  <a:pt x="325" y="191"/>
                  <a:pt x="318" y="200"/>
                </a:cubicBezTo>
                <a:cubicBezTo>
                  <a:pt x="283" y="203"/>
                  <a:pt x="248" y="216"/>
                  <a:pt x="213" y="241"/>
                </a:cubicBezTo>
                <a:cubicBezTo>
                  <a:pt x="183" y="262"/>
                  <a:pt x="153" y="291"/>
                  <a:pt x="124" y="327"/>
                </a:cubicBezTo>
                <a:cubicBezTo>
                  <a:pt x="75" y="388"/>
                  <a:pt x="44" y="449"/>
                  <a:pt x="43" y="451"/>
                </a:cubicBezTo>
                <a:cubicBezTo>
                  <a:pt x="39" y="460"/>
                  <a:pt x="41" y="470"/>
                  <a:pt x="49" y="476"/>
                </a:cubicBezTo>
                <a:cubicBezTo>
                  <a:pt x="53" y="479"/>
                  <a:pt x="57" y="480"/>
                  <a:pt x="61" y="480"/>
                </a:cubicBezTo>
                <a:cubicBezTo>
                  <a:pt x="66" y="480"/>
                  <a:pt x="71" y="478"/>
                  <a:pt x="75" y="474"/>
                </a:cubicBezTo>
                <a:cubicBezTo>
                  <a:pt x="75" y="474"/>
                  <a:pt x="94" y="455"/>
                  <a:pt x="127" y="437"/>
                </a:cubicBezTo>
                <a:cubicBezTo>
                  <a:pt x="154" y="422"/>
                  <a:pt x="195" y="404"/>
                  <a:pt x="246" y="400"/>
                </a:cubicBezTo>
                <a:cubicBezTo>
                  <a:pt x="258" y="433"/>
                  <a:pt x="294" y="472"/>
                  <a:pt x="312" y="489"/>
                </a:cubicBezTo>
                <a:cubicBezTo>
                  <a:pt x="329" y="507"/>
                  <a:pt x="368" y="543"/>
                  <a:pt x="400" y="555"/>
                </a:cubicBezTo>
                <a:cubicBezTo>
                  <a:pt x="397" y="606"/>
                  <a:pt x="379" y="647"/>
                  <a:pt x="364" y="674"/>
                </a:cubicBezTo>
                <a:cubicBezTo>
                  <a:pt x="346" y="707"/>
                  <a:pt x="327" y="726"/>
                  <a:pt x="327" y="726"/>
                </a:cubicBezTo>
                <a:cubicBezTo>
                  <a:pt x="320" y="733"/>
                  <a:pt x="319" y="744"/>
                  <a:pt x="325" y="752"/>
                </a:cubicBezTo>
                <a:cubicBezTo>
                  <a:pt x="329" y="757"/>
                  <a:pt x="335" y="760"/>
                  <a:pt x="341" y="760"/>
                </a:cubicBezTo>
                <a:cubicBezTo>
                  <a:pt x="344" y="760"/>
                  <a:pt x="347" y="759"/>
                  <a:pt x="350" y="758"/>
                </a:cubicBezTo>
                <a:cubicBezTo>
                  <a:pt x="352" y="757"/>
                  <a:pt x="413" y="726"/>
                  <a:pt x="474" y="677"/>
                </a:cubicBezTo>
                <a:cubicBezTo>
                  <a:pt x="510" y="648"/>
                  <a:pt x="539" y="618"/>
                  <a:pt x="560" y="588"/>
                </a:cubicBezTo>
                <a:cubicBezTo>
                  <a:pt x="585" y="553"/>
                  <a:pt x="598" y="518"/>
                  <a:pt x="601" y="483"/>
                </a:cubicBezTo>
                <a:cubicBezTo>
                  <a:pt x="610" y="476"/>
                  <a:pt x="620" y="468"/>
                  <a:pt x="629" y="460"/>
                </a:cubicBezTo>
                <a:cubicBezTo>
                  <a:pt x="680" y="415"/>
                  <a:pt x="720" y="360"/>
                  <a:pt x="749" y="295"/>
                </a:cubicBezTo>
                <a:cubicBezTo>
                  <a:pt x="783" y="216"/>
                  <a:pt x="801" y="124"/>
                  <a:pt x="801" y="20"/>
                </a:cubicBezTo>
                <a:cubicBezTo>
                  <a:pt x="801" y="0"/>
                  <a:pt x="801" y="0"/>
                  <a:pt x="801" y="0"/>
                </a:cubicBezTo>
                <a:cubicBezTo>
                  <a:pt x="781" y="0"/>
                  <a:pt x="781" y="0"/>
                  <a:pt x="781" y="0"/>
                </a:cubicBezTo>
                <a:close/>
                <a:moveTo>
                  <a:pt x="125" y="392"/>
                </a:moveTo>
                <a:cubicBezTo>
                  <a:pt x="163" y="337"/>
                  <a:pt x="222" y="268"/>
                  <a:pt x="287" y="247"/>
                </a:cubicBezTo>
                <a:cubicBezTo>
                  <a:pt x="261" y="292"/>
                  <a:pt x="248" y="334"/>
                  <a:pt x="243" y="361"/>
                </a:cubicBezTo>
                <a:cubicBezTo>
                  <a:pt x="197" y="363"/>
                  <a:pt x="157" y="377"/>
                  <a:pt x="125" y="392"/>
                </a:cubicBezTo>
                <a:close/>
                <a:moveTo>
                  <a:pt x="409" y="676"/>
                </a:moveTo>
                <a:cubicBezTo>
                  <a:pt x="424" y="644"/>
                  <a:pt x="438" y="604"/>
                  <a:pt x="440" y="558"/>
                </a:cubicBezTo>
                <a:cubicBezTo>
                  <a:pt x="467" y="553"/>
                  <a:pt x="509" y="540"/>
                  <a:pt x="554" y="514"/>
                </a:cubicBezTo>
                <a:cubicBezTo>
                  <a:pt x="533" y="579"/>
                  <a:pt x="464" y="637"/>
                  <a:pt x="409" y="676"/>
                </a:cubicBezTo>
                <a:close/>
                <a:moveTo>
                  <a:pt x="603" y="430"/>
                </a:moveTo>
                <a:cubicBezTo>
                  <a:pt x="520" y="503"/>
                  <a:pt x="433" y="520"/>
                  <a:pt x="421" y="520"/>
                </a:cubicBezTo>
                <a:cubicBezTo>
                  <a:pt x="421" y="520"/>
                  <a:pt x="413" y="520"/>
                  <a:pt x="391" y="504"/>
                </a:cubicBezTo>
                <a:cubicBezTo>
                  <a:pt x="375" y="493"/>
                  <a:pt x="357" y="478"/>
                  <a:pt x="340" y="461"/>
                </a:cubicBezTo>
                <a:cubicBezTo>
                  <a:pt x="323" y="444"/>
                  <a:pt x="308" y="426"/>
                  <a:pt x="297" y="410"/>
                </a:cubicBezTo>
                <a:cubicBezTo>
                  <a:pt x="281" y="388"/>
                  <a:pt x="281" y="380"/>
                  <a:pt x="281" y="380"/>
                </a:cubicBezTo>
                <a:cubicBezTo>
                  <a:pt x="281" y="368"/>
                  <a:pt x="298" y="281"/>
                  <a:pt x="371" y="198"/>
                </a:cubicBezTo>
                <a:cubicBezTo>
                  <a:pt x="459" y="99"/>
                  <a:pt x="593" y="44"/>
                  <a:pt x="761" y="40"/>
                </a:cubicBezTo>
                <a:cubicBezTo>
                  <a:pt x="757" y="208"/>
                  <a:pt x="702" y="342"/>
                  <a:pt x="603" y="4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62560" tIns="81280" rIns="162560" bIns="81280" numCol="1" anchor="t" anchorCtr="0" compatLnSpc="1">
            <a:prstTxWarp prst="textNoShape">
              <a:avLst/>
            </a:prstTxWarp>
          </a:bodyPr>
          <a:lstStyle/>
          <a:p>
            <a:pPr defTabSz="1219139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26203C3-104D-C8EB-676F-6FF39A87161B}"/>
              </a:ext>
            </a:extLst>
          </p:cNvPr>
          <p:cNvGrpSpPr/>
          <p:nvPr/>
        </p:nvGrpSpPr>
        <p:grpSpPr>
          <a:xfrm>
            <a:off x="8144669" y="3135312"/>
            <a:ext cx="2405063" cy="587376"/>
            <a:chOff x="3268663" y="2513013"/>
            <a:chExt cx="2405063" cy="58737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" name="Freeform 21">
              <a:extLst>
                <a:ext uri="{FF2B5EF4-FFF2-40B4-BE49-F238E27FC236}">
                  <a16:creationId xmlns:a16="http://schemas.microsoft.com/office/drawing/2014/main" id="{D0AB1FF3-8693-3A03-BA98-C37F83D65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663" y="2513013"/>
              <a:ext cx="2405063" cy="587375"/>
            </a:xfrm>
            <a:custGeom>
              <a:avLst/>
              <a:gdLst>
                <a:gd name="T0" fmla="*/ 1515 w 1515"/>
                <a:gd name="T1" fmla="*/ 124 h 370"/>
                <a:gd name="T2" fmla="*/ 1245 w 1515"/>
                <a:gd name="T3" fmla="*/ 124 h 370"/>
                <a:gd name="T4" fmla="*/ 1245 w 1515"/>
                <a:gd name="T5" fmla="*/ 0 h 370"/>
                <a:gd name="T6" fmla="*/ 269 w 1515"/>
                <a:gd name="T7" fmla="*/ 0 h 370"/>
                <a:gd name="T8" fmla="*/ 269 w 1515"/>
                <a:gd name="T9" fmla="*/ 124 h 370"/>
                <a:gd name="T10" fmla="*/ 0 w 1515"/>
                <a:gd name="T11" fmla="*/ 124 h 370"/>
                <a:gd name="T12" fmla="*/ 123 w 1515"/>
                <a:gd name="T13" fmla="*/ 247 h 370"/>
                <a:gd name="T14" fmla="*/ 0 w 1515"/>
                <a:gd name="T15" fmla="*/ 370 h 370"/>
                <a:gd name="T16" fmla="*/ 386 w 1515"/>
                <a:gd name="T17" fmla="*/ 370 h 370"/>
                <a:gd name="T18" fmla="*/ 386 w 1515"/>
                <a:gd name="T19" fmla="*/ 249 h 370"/>
                <a:gd name="T20" fmla="*/ 1128 w 1515"/>
                <a:gd name="T21" fmla="*/ 249 h 370"/>
                <a:gd name="T22" fmla="*/ 1128 w 1515"/>
                <a:gd name="T23" fmla="*/ 370 h 370"/>
                <a:gd name="T24" fmla="*/ 1515 w 1515"/>
                <a:gd name="T25" fmla="*/ 370 h 370"/>
                <a:gd name="T26" fmla="*/ 1391 w 1515"/>
                <a:gd name="T27" fmla="*/ 247 h 370"/>
                <a:gd name="T28" fmla="*/ 1515 w 1515"/>
                <a:gd name="T29" fmla="*/ 12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5" h="370">
                  <a:moveTo>
                    <a:pt x="1515" y="124"/>
                  </a:moveTo>
                  <a:lnTo>
                    <a:pt x="1245" y="124"/>
                  </a:lnTo>
                  <a:lnTo>
                    <a:pt x="1245" y="0"/>
                  </a:lnTo>
                  <a:lnTo>
                    <a:pt x="269" y="0"/>
                  </a:lnTo>
                  <a:lnTo>
                    <a:pt x="269" y="124"/>
                  </a:lnTo>
                  <a:lnTo>
                    <a:pt x="0" y="124"/>
                  </a:lnTo>
                  <a:lnTo>
                    <a:pt x="123" y="247"/>
                  </a:lnTo>
                  <a:lnTo>
                    <a:pt x="0" y="370"/>
                  </a:lnTo>
                  <a:lnTo>
                    <a:pt x="386" y="370"/>
                  </a:lnTo>
                  <a:lnTo>
                    <a:pt x="386" y="249"/>
                  </a:lnTo>
                  <a:lnTo>
                    <a:pt x="1128" y="249"/>
                  </a:lnTo>
                  <a:lnTo>
                    <a:pt x="1128" y="370"/>
                  </a:lnTo>
                  <a:lnTo>
                    <a:pt x="1515" y="370"/>
                  </a:lnTo>
                  <a:lnTo>
                    <a:pt x="1391" y="247"/>
                  </a:lnTo>
                  <a:lnTo>
                    <a:pt x="151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Freeform 22">
              <a:extLst>
                <a:ext uri="{FF2B5EF4-FFF2-40B4-BE49-F238E27FC236}">
                  <a16:creationId xmlns:a16="http://schemas.microsoft.com/office/drawing/2014/main" id="{6169CC4F-D092-4CE5-C522-C69EAFF49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9363" y="2892426"/>
              <a:ext cx="185738" cy="207963"/>
            </a:xfrm>
            <a:custGeom>
              <a:avLst/>
              <a:gdLst>
                <a:gd name="T0" fmla="*/ 0 w 117"/>
                <a:gd name="T1" fmla="*/ 131 h 131"/>
                <a:gd name="T2" fmla="*/ 117 w 117"/>
                <a:gd name="T3" fmla="*/ 10 h 131"/>
                <a:gd name="T4" fmla="*/ 109 w 117"/>
                <a:gd name="T5" fmla="*/ 0 h 131"/>
                <a:gd name="T6" fmla="*/ 0 w 117"/>
                <a:gd name="T7" fmla="*/ 0 h 131"/>
                <a:gd name="T8" fmla="*/ 0 w 117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1">
                  <a:moveTo>
                    <a:pt x="0" y="131"/>
                  </a:moveTo>
                  <a:lnTo>
                    <a:pt x="117" y="10"/>
                  </a:lnTo>
                  <a:lnTo>
                    <a:pt x="109" y="0"/>
                  </a:lnTo>
                  <a:lnTo>
                    <a:pt x="0" y="0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 23">
              <a:extLst>
                <a:ext uri="{FF2B5EF4-FFF2-40B4-BE49-F238E27FC236}">
                  <a16:creationId xmlns:a16="http://schemas.microsoft.com/office/drawing/2014/main" id="{30423C65-C51B-791D-B1AC-B0B9D09E97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701" y="2892426"/>
              <a:ext cx="185738" cy="207963"/>
            </a:xfrm>
            <a:custGeom>
              <a:avLst/>
              <a:gdLst>
                <a:gd name="T0" fmla="*/ 117 w 117"/>
                <a:gd name="T1" fmla="*/ 131 h 131"/>
                <a:gd name="T2" fmla="*/ 0 w 117"/>
                <a:gd name="T3" fmla="*/ 10 h 131"/>
                <a:gd name="T4" fmla="*/ 9 w 117"/>
                <a:gd name="T5" fmla="*/ 0 h 131"/>
                <a:gd name="T6" fmla="*/ 117 w 117"/>
                <a:gd name="T7" fmla="*/ 0 h 131"/>
                <a:gd name="T8" fmla="*/ 117 w 117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1">
                  <a:moveTo>
                    <a:pt x="117" y="131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117" y="0"/>
                  </a:lnTo>
                  <a:lnTo>
                    <a:pt x="117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0" name="Freeform 38">
            <a:extLst>
              <a:ext uri="{FF2B5EF4-FFF2-40B4-BE49-F238E27FC236}">
                <a16:creationId xmlns:a16="http://schemas.microsoft.com/office/drawing/2014/main" id="{A65A9930-FB00-33D7-DB0C-A6C2D927FC03}"/>
              </a:ext>
            </a:extLst>
          </p:cNvPr>
          <p:cNvSpPr>
            <a:spLocks noEditPoints="1"/>
          </p:cNvSpPr>
          <p:nvPr/>
        </p:nvSpPr>
        <p:spPr bwMode="auto">
          <a:xfrm>
            <a:off x="9064624" y="2203225"/>
            <a:ext cx="565151" cy="749300"/>
          </a:xfrm>
          <a:custGeom>
            <a:avLst/>
            <a:gdLst>
              <a:gd name="T0" fmla="*/ 303 w 356"/>
              <a:gd name="T1" fmla="*/ 0 h 472"/>
              <a:gd name="T2" fmla="*/ 53 w 356"/>
              <a:gd name="T3" fmla="*/ 52 h 472"/>
              <a:gd name="T4" fmla="*/ 0 w 356"/>
              <a:gd name="T5" fmla="*/ 153 h 472"/>
              <a:gd name="T6" fmla="*/ 2 w 356"/>
              <a:gd name="T7" fmla="*/ 163 h 472"/>
              <a:gd name="T8" fmla="*/ 11 w 356"/>
              <a:gd name="T9" fmla="*/ 188 h 472"/>
              <a:gd name="T10" fmla="*/ 27 w 356"/>
              <a:gd name="T11" fmla="*/ 217 h 472"/>
              <a:gd name="T12" fmla="*/ 53 w 356"/>
              <a:gd name="T13" fmla="*/ 240 h 472"/>
              <a:gd name="T14" fmla="*/ 69 w 356"/>
              <a:gd name="T15" fmla="*/ 249 h 472"/>
              <a:gd name="T16" fmla="*/ 99 w 356"/>
              <a:gd name="T17" fmla="*/ 284 h 472"/>
              <a:gd name="T18" fmla="*/ 142 w 356"/>
              <a:gd name="T19" fmla="*/ 307 h 472"/>
              <a:gd name="T20" fmla="*/ 50 w 356"/>
              <a:gd name="T21" fmla="*/ 418 h 472"/>
              <a:gd name="T22" fmla="*/ 305 w 356"/>
              <a:gd name="T23" fmla="*/ 472 h 472"/>
              <a:gd name="T24" fmla="*/ 213 w 356"/>
              <a:gd name="T25" fmla="*/ 418 h 472"/>
              <a:gd name="T26" fmla="*/ 213 w 356"/>
              <a:gd name="T27" fmla="*/ 307 h 472"/>
              <a:gd name="T28" fmla="*/ 255 w 356"/>
              <a:gd name="T29" fmla="*/ 284 h 472"/>
              <a:gd name="T30" fmla="*/ 287 w 356"/>
              <a:gd name="T31" fmla="*/ 249 h 472"/>
              <a:gd name="T32" fmla="*/ 303 w 356"/>
              <a:gd name="T33" fmla="*/ 240 h 472"/>
              <a:gd name="T34" fmla="*/ 328 w 356"/>
              <a:gd name="T35" fmla="*/ 217 h 472"/>
              <a:gd name="T36" fmla="*/ 345 w 356"/>
              <a:gd name="T37" fmla="*/ 188 h 472"/>
              <a:gd name="T38" fmla="*/ 353 w 356"/>
              <a:gd name="T39" fmla="*/ 163 h 472"/>
              <a:gd name="T40" fmla="*/ 356 w 356"/>
              <a:gd name="T41" fmla="*/ 52 h 472"/>
              <a:gd name="T42" fmla="*/ 23 w 356"/>
              <a:gd name="T43" fmla="*/ 153 h 472"/>
              <a:gd name="T44" fmla="*/ 53 w 356"/>
              <a:gd name="T45" fmla="*/ 75 h 472"/>
              <a:gd name="T46" fmla="*/ 53 w 356"/>
              <a:gd name="T47" fmla="*/ 186 h 472"/>
              <a:gd name="T48" fmla="*/ 55 w 356"/>
              <a:gd name="T49" fmla="*/ 211 h 472"/>
              <a:gd name="T50" fmla="*/ 42 w 356"/>
              <a:gd name="T51" fmla="*/ 194 h 472"/>
              <a:gd name="T52" fmla="*/ 25 w 356"/>
              <a:gd name="T53" fmla="*/ 163 h 472"/>
              <a:gd name="T54" fmla="*/ 23 w 356"/>
              <a:gd name="T55" fmla="*/ 153 h 472"/>
              <a:gd name="T56" fmla="*/ 180 w 356"/>
              <a:gd name="T57" fmla="*/ 151 h 472"/>
              <a:gd name="T58" fmla="*/ 151 w 356"/>
              <a:gd name="T59" fmla="*/ 130 h 472"/>
              <a:gd name="T60" fmla="*/ 161 w 356"/>
              <a:gd name="T61" fmla="*/ 96 h 472"/>
              <a:gd name="T62" fmla="*/ 199 w 356"/>
              <a:gd name="T63" fmla="*/ 96 h 472"/>
              <a:gd name="T64" fmla="*/ 209 w 356"/>
              <a:gd name="T65" fmla="*/ 130 h 472"/>
              <a:gd name="T66" fmla="*/ 333 w 356"/>
              <a:gd name="T67" fmla="*/ 153 h 472"/>
              <a:gd name="T68" fmla="*/ 330 w 356"/>
              <a:gd name="T69" fmla="*/ 163 h 472"/>
              <a:gd name="T70" fmla="*/ 314 w 356"/>
              <a:gd name="T71" fmla="*/ 194 h 472"/>
              <a:gd name="T72" fmla="*/ 301 w 356"/>
              <a:gd name="T73" fmla="*/ 211 h 472"/>
              <a:gd name="T74" fmla="*/ 303 w 356"/>
              <a:gd name="T75" fmla="*/ 186 h 472"/>
              <a:gd name="T76" fmla="*/ 333 w 356"/>
              <a:gd name="T77" fmla="*/ 75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6" h="472">
                <a:moveTo>
                  <a:pt x="303" y="52"/>
                </a:moveTo>
                <a:lnTo>
                  <a:pt x="303" y="0"/>
                </a:lnTo>
                <a:lnTo>
                  <a:pt x="53" y="0"/>
                </a:lnTo>
                <a:lnTo>
                  <a:pt x="53" y="52"/>
                </a:lnTo>
                <a:lnTo>
                  <a:pt x="0" y="52"/>
                </a:lnTo>
                <a:lnTo>
                  <a:pt x="0" y="153"/>
                </a:lnTo>
                <a:lnTo>
                  <a:pt x="0" y="153"/>
                </a:lnTo>
                <a:lnTo>
                  <a:pt x="2" y="163"/>
                </a:lnTo>
                <a:lnTo>
                  <a:pt x="4" y="176"/>
                </a:lnTo>
                <a:lnTo>
                  <a:pt x="11" y="188"/>
                </a:lnTo>
                <a:lnTo>
                  <a:pt x="17" y="203"/>
                </a:lnTo>
                <a:lnTo>
                  <a:pt x="27" y="217"/>
                </a:lnTo>
                <a:lnTo>
                  <a:pt x="40" y="230"/>
                </a:lnTo>
                <a:lnTo>
                  <a:pt x="53" y="240"/>
                </a:lnTo>
                <a:lnTo>
                  <a:pt x="69" y="249"/>
                </a:lnTo>
                <a:lnTo>
                  <a:pt x="69" y="249"/>
                </a:lnTo>
                <a:lnTo>
                  <a:pt x="82" y="268"/>
                </a:lnTo>
                <a:lnTo>
                  <a:pt x="99" y="284"/>
                </a:lnTo>
                <a:lnTo>
                  <a:pt x="119" y="297"/>
                </a:lnTo>
                <a:lnTo>
                  <a:pt x="142" y="307"/>
                </a:lnTo>
                <a:lnTo>
                  <a:pt x="142" y="418"/>
                </a:lnTo>
                <a:lnTo>
                  <a:pt x="50" y="418"/>
                </a:lnTo>
                <a:lnTo>
                  <a:pt x="50" y="472"/>
                </a:lnTo>
                <a:lnTo>
                  <a:pt x="305" y="472"/>
                </a:lnTo>
                <a:lnTo>
                  <a:pt x="305" y="418"/>
                </a:lnTo>
                <a:lnTo>
                  <a:pt x="213" y="418"/>
                </a:lnTo>
                <a:lnTo>
                  <a:pt x="213" y="307"/>
                </a:lnTo>
                <a:lnTo>
                  <a:pt x="213" y="307"/>
                </a:lnTo>
                <a:lnTo>
                  <a:pt x="236" y="297"/>
                </a:lnTo>
                <a:lnTo>
                  <a:pt x="255" y="284"/>
                </a:lnTo>
                <a:lnTo>
                  <a:pt x="272" y="268"/>
                </a:lnTo>
                <a:lnTo>
                  <a:pt x="287" y="249"/>
                </a:lnTo>
                <a:lnTo>
                  <a:pt x="287" y="249"/>
                </a:lnTo>
                <a:lnTo>
                  <a:pt x="303" y="240"/>
                </a:lnTo>
                <a:lnTo>
                  <a:pt x="316" y="230"/>
                </a:lnTo>
                <a:lnTo>
                  <a:pt x="328" y="217"/>
                </a:lnTo>
                <a:lnTo>
                  <a:pt x="337" y="203"/>
                </a:lnTo>
                <a:lnTo>
                  <a:pt x="345" y="188"/>
                </a:lnTo>
                <a:lnTo>
                  <a:pt x="351" y="176"/>
                </a:lnTo>
                <a:lnTo>
                  <a:pt x="353" y="163"/>
                </a:lnTo>
                <a:lnTo>
                  <a:pt x="356" y="153"/>
                </a:lnTo>
                <a:lnTo>
                  <a:pt x="356" y="52"/>
                </a:lnTo>
                <a:lnTo>
                  <a:pt x="303" y="52"/>
                </a:lnTo>
                <a:close/>
                <a:moveTo>
                  <a:pt x="23" y="153"/>
                </a:moveTo>
                <a:lnTo>
                  <a:pt x="23" y="75"/>
                </a:lnTo>
                <a:lnTo>
                  <a:pt x="53" y="75"/>
                </a:lnTo>
                <a:lnTo>
                  <a:pt x="53" y="186"/>
                </a:lnTo>
                <a:lnTo>
                  <a:pt x="53" y="186"/>
                </a:lnTo>
                <a:lnTo>
                  <a:pt x="53" y="199"/>
                </a:lnTo>
                <a:lnTo>
                  <a:pt x="55" y="211"/>
                </a:lnTo>
                <a:lnTo>
                  <a:pt x="55" y="211"/>
                </a:lnTo>
                <a:lnTo>
                  <a:pt x="42" y="194"/>
                </a:lnTo>
                <a:lnTo>
                  <a:pt x="32" y="178"/>
                </a:lnTo>
                <a:lnTo>
                  <a:pt x="25" y="163"/>
                </a:lnTo>
                <a:lnTo>
                  <a:pt x="23" y="153"/>
                </a:lnTo>
                <a:lnTo>
                  <a:pt x="23" y="153"/>
                </a:lnTo>
                <a:close/>
                <a:moveTo>
                  <a:pt x="228" y="186"/>
                </a:moveTo>
                <a:lnTo>
                  <a:pt x="180" y="151"/>
                </a:lnTo>
                <a:lnTo>
                  <a:pt x="132" y="186"/>
                </a:lnTo>
                <a:lnTo>
                  <a:pt x="151" y="130"/>
                </a:lnTo>
                <a:lnTo>
                  <a:pt x="103" y="96"/>
                </a:lnTo>
                <a:lnTo>
                  <a:pt x="161" y="96"/>
                </a:lnTo>
                <a:lnTo>
                  <a:pt x="180" y="40"/>
                </a:lnTo>
                <a:lnTo>
                  <a:pt x="199" y="96"/>
                </a:lnTo>
                <a:lnTo>
                  <a:pt x="255" y="96"/>
                </a:lnTo>
                <a:lnTo>
                  <a:pt x="209" y="130"/>
                </a:lnTo>
                <a:lnTo>
                  <a:pt x="228" y="186"/>
                </a:lnTo>
                <a:close/>
                <a:moveTo>
                  <a:pt x="333" y="153"/>
                </a:moveTo>
                <a:lnTo>
                  <a:pt x="333" y="153"/>
                </a:lnTo>
                <a:lnTo>
                  <a:pt x="330" y="163"/>
                </a:lnTo>
                <a:lnTo>
                  <a:pt x="324" y="178"/>
                </a:lnTo>
                <a:lnTo>
                  <a:pt x="314" y="194"/>
                </a:lnTo>
                <a:lnTo>
                  <a:pt x="301" y="211"/>
                </a:lnTo>
                <a:lnTo>
                  <a:pt x="301" y="211"/>
                </a:lnTo>
                <a:lnTo>
                  <a:pt x="303" y="199"/>
                </a:lnTo>
                <a:lnTo>
                  <a:pt x="303" y="186"/>
                </a:lnTo>
                <a:lnTo>
                  <a:pt x="303" y="75"/>
                </a:lnTo>
                <a:lnTo>
                  <a:pt x="333" y="75"/>
                </a:lnTo>
                <a:lnTo>
                  <a:pt x="333" y="15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4D4559D-3B18-CD61-8204-A92C4A0D964A}"/>
              </a:ext>
            </a:extLst>
          </p:cNvPr>
          <p:cNvGrpSpPr/>
          <p:nvPr/>
        </p:nvGrpSpPr>
        <p:grpSpPr>
          <a:xfrm>
            <a:off x="4907984" y="2841624"/>
            <a:ext cx="2405063" cy="587376"/>
            <a:chOff x="3268663" y="2513013"/>
            <a:chExt cx="2405063" cy="58737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4F3858B2-B0CC-9FB2-D064-C04C0DACB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663" y="2513013"/>
              <a:ext cx="2405063" cy="587375"/>
            </a:xfrm>
            <a:custGeom>
              <a:avLst/>
              <a:gdLst>
                <a:gd name="T0" fmla="*/ 1515 w 1515"/>
                <a:gd name="T1" fmla="*/ 124 h 370"/>
                <a:gd name="T2" fmla="*/ 1245 w 1515"/>
                <a:gd name="T3" fmla="*/ 124 h 370"/>
                <a:gd name="T4" fmla="*/ 1245 w 1515"/>
                <a:gd name="T5" fmla="*/ 0 h 370"/>
                <a:gd name="T6" fmla="*/ 269 w 1515"/>
                <a:gd name="T7" fmla="*/ 0 h 370"/>
                <a:gd name="T8" fmla="*/ 269 w 1515"/>
                <a:gd name="T9" fmla="*/ 124 h 370"/>
                <a:gd name="T10" fmla="*/ 0 w 1515"/>
                <a:gd name="T11" fmla="*/ 124 h 370"/>
                <a:gd name="T12" fmla="*/ 123 w 1515"/>
                <a:gd name="T13" fmla="*/ 247 h 370"/>
                <a:gd name="T14" fmla="*/ 0 w 1515"/>
                <a:gd name="T15" fmla="*/ 370 h 370"/>
                <a:gd name="T16" fmla="*/ 386 w 1515"/>
                <a:gd name="T17" fmla="*/ 370 h 370"/>
                <a:gd name="T18" fmla="*/ 386 w 1515"/>
                <a:gd name="T19" fmla="*/ 249 h 370"/>
                <a:gd name="T20" fmla="*/ 1128 w 1515"/>
                <a:gd name="T21" fmla="*/ 249 h 370"/>
                <a:gd name="T22" fmla="*/ 1128 w 1515"/>
                <a:gd name="T23" fmla="*/ 370 h 370"/>
                <a:gd name="T24" fmla="*/ 1515 w 1515"/>
                <a:gd name="T25" fmla="*/ 370 h 370"/>
                <a:gd name="T26" fmla="*/ 1391 w 1515"/>
                <a:gd name="T27" fmla="*/ 247 h 370"/>
                <a:gd name="T28" fmla="*/ 1515 w 1515"/>
                <a:gd name="T29" fmla="*/ 12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5" h="370">
                  <a:moveTo>
                    <a:pt x="1515" y="124"/>
                  </a:moveTo>
                  <a:lnTo>
                    <a:pt x="1245" y="124"/>
                  </a:lnTo>
                  <a:lnTo>
                    <a:pt x="1245" y="0"/>
                  </a:lnTo>
                  <a:lnTo>
                    <a:pt x="269" y="0"/>
                  </a:lnTo>
                  <a:lnTo>
                    <a:pt x="269" y="124"/>
                  </a:lnTo>
                  <a:lnTo>
                    <a:pt x="0" y="124"/>
                  </a:lnTo>
                  <a:lnTo>
                    <a:pt x="123" y="247"/>
                  </a:lnTo>
                  <a:lnTo>
                    <a:pt x="0" y="370"/>
                  </a:lnTo>
                  <a:lnTo>
                    <a:pt x="386" y="370"/>
                  </a:lnTo>
                  <a:lnTo>
                    <a:pt x="386" y="249"/>
                  </a:lnTo>
                  <a:lnTo>
                    <a:pt x="1128" y="249"/>
                  </a:lnTo>
                  <a:lnTo>
                    <a:pt x="1128" y="370"/>
                  </a:lnTo>
                  <a:lnTo>
                    <a:pt x="1515" y="370"/>
                  </a:lnTo>
                  <a:lnTo>
                    <a:pt x="1391" y="247"/>
                  </a:lnTo>
                  <a:lnTo>
                    <a:pt x="151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D3035735-ECF4-75DA-90EA-5E047A6F1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9363" y="2892426"/>
              <a:ext cx="185738" cy="207963"/>
            </a:xfrm>
            <a:custGeom>
              <a:avLst/>
              <a:gdLst>
                <a:gd name="T0" fmla="*/ 0 w 117"/>
                <a:gd name="T1" fmla="*/ 131 h 131"/>
                <a:gd name="T2" fmla="*/ 117 w 117"/>
                <a:gd name="T3" fmla="*/ 10 h 131"/>
                <a:gd name="T4" fmla="*/ 109 w 117"/>
                <a:gd name="T5" fmla="*/ 0 h 131"/>
                <a:gd name="T6" fmla="*/ 0 w 117"/>
                <a:gd name="T7" fmla="*/ 0 h 131"/>
                <a:gd name="T8" fmla="*/ 0 w 117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1">
                  <a:moveTo>
                    <a:pt x="0" y="131"/>
                  </a:moveTo>
                  <a:lnTo>
                    <a:pt x="117" y="10"/>
                  </a:lnTo>
                  <a:lnTo>
                    <a:pt x="109" y="0"/>
                  </a:lnTo>
                  <a:lnTo>
                    <a:pt x="0" y="0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DD488372-2499-DCEB-03B2-577E56E7F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701" y="2892426"/>
              <a:ext cx="185738" cy="207963"/>
            </a:xfrm>
            <a:custGeom>
              <a:avLst/>
              <a:gdLst>
                <a:gd name="T0" fmla="*/ 117 w 117"/>
                <a:gd name="T1" fmla="*/ 131 h 131"/>
                <a:gd name="T2" fmla="*/ 0 w 117"/>
                <a:gd name="T3" fmla="*/ 10 h 131"/>
                <a:gd name="T4" fmla="*/ 9 w 117"/>
                <a:gd name="T5" fmla="*/ 0 h 131"/>
                <a:gd name="T6" fmla="*/ 117 w 117"/>
                <a:gd name="T7" fmla="*/ 0 h 131"/>
                <a:gd name="T8" fmla="*/ 117 w 117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1">
                  <a:moveTo>
                    <a:pt x="117" y="131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117" y="0"/>
                  </a:lnTo>
                  <a:lnTo>
                    <a:pt x="117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7" name="Freeform 38">
            <a:extLst>
              <a:ext uri="{FF2B5EF4-FFF2-40B4-BE49-F238E27FC236}">
                <a16:creationId xmlns:a16="http://schemas.microsoft.com/office/drawing/2014/main" id="{65F54DDA-82A9-5871-76C4-0A6FDCE56878}"/>
              </a:ext>
            </a:extLst>
          </p:cNvPr>
          <p:cNvSpPr>
            <a:spLocks noEditPoints="1"/>
          </p:cNvSpPr>
          <p:nvPr/>
        </p:nvSpPr>
        <p:spPr bwMode="auto">
          <a:xfrm>
            <a:off x="5827939" y="1909537"/>
            <a:ext cx="565151" cy="749300"/>
          </a:xfrm>
          <a:custGeom>
            <a:avLst/>
            <a:gdLst>
              <a:gd name="T0" fmla="*/ 303 w 356"/>
              <a:gd name="T1" fmla="*/ 0 h 472"/>
              <a:gd name="T2" fmla="*/ 53 w 356"/>
              <a:gd name="T3" fmla="*/ 52 h 472"/>
              <a:gd name="T4" fmla="*/ 0 w 356"/>
              <a:gd name="T5" fmla="*/ 153 h 472"/>
              <a:gd name="T6" fmla="*/ 2 w 356"/>
              <a:gd name="T7" fmla="*/ 163 h 472"/>
              <a:gd name="T8" fmla="*/ 11 w 356"/>
              <a:gd name="T9" fmla="*/ 188 h 472"/>
              <a:gd name="T10" fmla="*/ 27 w 356"/>
              <a:gd name="T11" fmla="*/ 217 h 472"/>
              <a:gd name="T12" fmla="*/ 53 w 356"/>
              <a:gd name="T13" fmla="*/ 240 h 472"/>
              <a:gd name="T14" fmla="*/ 69 w 356"/>
              <a:gd name="T15" fmla="*/ 249 h 472"/>
              <a:gd name="T16" fmla="*/ 99 w 356"/>
              <a:gd name="T17" fmla="*/ 284 h 472"/>
              <a:gd name="T18" fmla="*/ 142 w 356"/>
              <a:gd name="T19" fmla="*/ 307 h 472"/>
              <a:gd name="T20" fmla="*/ 50 w 356"/>
              <a:gd name="T21" fmla="*/ 418 h 472"/>
              <a:gd name="T22" fmla="*/ 305 w 356"/>
              <a:gd name="T23" fmla="*/ 472 h 472"/>
              <a:gd name="T24" fmla="*/ 213 w 356"/>
              <a:gd name="T25" fmla="*/ 418 h 472"/>
              <a:gd name="T26" fmla="*/ 213 w 356"/>
              <a:gd name="T27" fmla="*/ 307 h 472"/>
              <a:gd name="T28" fmla="*/ 255 w 356"/>
              <a:gd name="T29" fmla="*/ 284 h 472"/>
              <a:gd name="T30" fmla="*/ 287 w 356"/>
              <a:gd name="T31" fmla="*/ 249 h 472"/>
              <a:gd name="T32" fmla="*/ 303 w 356"/>
              <a:gd name="T33" fmla="*/ 240 h 472"/>
              <a:gd name="T34" fmla="*/ 328 w 356"/>
              <a:gd name="T35" fmla="*/ 217 h 472"/>
              <a:gd name="T36" fmla="*/ 345 w 356"/>
              <a:gd name="T37" fmla="*/ 188 h 472"/>
              <a:gd name="T38" fmla="*/ 353 w 356"/>
              <a:gd name="T39" fmla="*/ 163 h 472"/>
              <a:gd name="T40" fmla="*/ 356 w 356"/>
              <a:gd name="T41" fmla="*/ 52 h 472"/>
              <a:gd name="T42" fmla="*/ 23 w 356"/>
              <a:gd name="T43" fmla="*/ 153 h 472"/>
              <a:gd name="T44" fmla="*/ 53 w 356"/>
              <a:gd name="T45" fmla="*/ 75 h 472"/>
              <a:gd name="T46" fmla="*/ 53 w 356"/>
              <a:gd name="T47" fmla="*/ 186 h 472"/>
              <a:gd name="T48" fmla="*/ 55 w 356"/>
              <a:gd name="T49" fmla="*/ 211 h 472"/>
              <a:gd name="T50" fmla="*/ 42 w 356"/>
              <a:gd name="T51" fmla="*/ 194 h 472"/>
              <a:gd name="T52" fmla="*/ 25 w 356"/>
              <a:gd name="T53" fmla="*/ 163 h 472"/>
              <a:gd name="T54" fmla="*/ 23 w 356"/>
              <a:gd name="T55" fmla="*/ 153 h 472"/>
              <a:gd name="T56" fmla="*/ 180 w 356"/>
              <a:gd name="T57" fmla="*/ 151 h 472"/>
              <a:gd name="T58" fmla="*/ 151 w 356"/>
              <a:gd name="T59" fmla="*/ 130 h 472"/>
              <a:gd name="T60" fmla="*/ 161 w 356"/>
              <a:gd name="T61" fmla="*/ 96 h 472"/>
              <a:gd name="T62" fmla="*/ 199 w 356"/>
              <a:gd name="T63" fmla="*/ 96 h 472"/>
              <a:gd name="T64" fmla="*/ 209 w 356"/>
              <a:gd name="T65" fmla="*/ 130 h 472"/>
              <a:gd name="T66" fmla="*/ 333 w 356"/>
              <a:gd name="T67" fmla="*/ 153 h 472"/>
              <a:gd name="T68" fmla="*/ 330 w 356"/>
              <a:gd name="T69" fmla="*/ 163 h 472"/>
              <a:gd name="T70" fmla="*/ 314 w 356"/>
              <a:gd name="T71" fmla="*/ 194 h 472"/>
              <a:gd name="T72" fmla="*/ 301 w 356"/>
              <a:gd name="T73" fmla="*/ 211 h 472"/>
              <a:gd name="T74" fmla="*/ 303 w 356"/>
              <a:gd name="T75" fmla="*/ 186 h 472"/>
              <a:gd name="T76" fmla="*/ 333 w 356"/>
              <a:gd name="T77" fmla="*/ 75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6" h="472">
                <a:moveTo>
                  <a:pt x="303" y="52"/>
                </a:moveTo>
                <a:lnTo>
                  <a:pt x="303" y="0"/>
                </a:lnTo>
                <a:lnTo>
                  <a:pt x="53" y="0"/>
                </a:lnTo>
                <a:lnTo>
                  <a:pt x="53" y="52"/>
                </a:lnTo>
                <a:lnTo>
                  <a:pt x="0" y="52"/>
                </a:lnTo>
                <a:lnTo>
                  <a:pt x="0" y="153"/>
                </a:lnTo>
                <a:lnTo>
                  <a:pt x="0" y="153"/>
                </a:lnTo>
                <a:lnTo>
                  <a:pt x="2" y="163"/>
                </a:lnTo>
                <a:lnTo>
                  <a:pt x="4" y="176"/>
                </a:lnTo>
                <a:lnTo>
                  <a:pt x="11" y="188"/>
                </a:lnTo>
                <a:lnTo>
                  <a:pt x="17" y="203"/>
                </a:lnTo>
                <a:lnTo>
                  <a:pt x="27" y="217"/>
                </a:lnTo>
                <a:lnTo>
                  <a:pt x="40" y="230"/>
                </a:lnTo>
                <a:lnTo>
                  <a:pt x="53" y="240"/>
                </a:lnTo>
                <a:lnTo>
                  <a:pt x="69" y="249"/>
                </a:lnTo>
                <a:lnTo>
                  <a:pt x="69" y="249"/>
                </a:lnTo>
                <a:lnTo>
                  <a:pt x="82" y="268"/>
                </a:lnTo>
                <a:lnTo>
                  <a:pt x="99" y="284"/>
                </a:lnTo>
                <a:lnTo>
                  <a:pt x="119" y="297"/>
                </a:lnTo>
                <a:lnTo>
                  <a:pt x="142" y="307"/>
                </a:lnTo>
                <a:lnTo>
                  <a:pt x="142" y="418"/>
                </a:lnTo>
                <a:lnTo>
                  <a:pt x="50" y="418"/>
                </a:lnTo>
                <a:lnTo>
                  <a:pt x="50" y="472"/>
                </a:lnTo>
                <a:lnTo>
                  <a:pt x="305" y="472"/>
                </a:lnTo>
                <a:lnTo>
                  <a:pt x="305" y="418"/>
                </a:lnTo>
                <a:lnTo>
                  <a:pt x="213" y="418"/>
                </a:lnTo>
                <a:lnTo>
                  <a:pt x="213" y="307"/>
                </a:lnTo>
                <a:lnTo>
                  <a:pt x="213" y="307"/>
                </a:lnTo>
                <a:lnTo>
                  <a:pt x="236" y="297"/>
                </a:lnTo>
                <a:lnTo>
                  <a:pt x="255" y="284"/>
                </a:lnTo>
                <a:lnTo>
                  <a:pt x="272" y="268"/>
                </a:lnTo>
                <a:lnTo>
                  <a:pt x="287" y="249"/>
                </a:lnTo>
                <a:lnTo>
                  <a:pt x="287" y="249"/>
                </a:lnTo>
                <a:lnTo>
                  <a:pt x="303" y="240"/>
                </a:lnTo>
                <a:lnTo>
                  <a:pt x="316" y="230"/>
                </a:lnTo>
                <a:lnTo>
                  <a:pt x="328" y="217"/>
                </a:lnTo>
                <a:lnTo>
                  <a:pt x="337" y="203"/>
                </a:lnTo>
                <a:lnTo>
                  <a:pt x="345" y="188"/>
                </a:lnTo>
                <a:lnTo>
                  <a:pt x="351" y="176"/>
                </a:lnTo>
                <a:lnTo>
                  <a:pt x="353" y="163"/>
                </a:lnTo>
                <a:lnTo>
                  <a:pt x="356" y="153"/>
                </a:lnTo>
                <a:lnTo>
                  <a:pt x="356" y="52"/>
                </a:lnTo>
                <a:lnTo>
                  <a:pt x="303" y="52"/>
                </a:lnTo>
                <a:close/>
                <a:moveTo>
                  <a:pt x="23" y="153"/>
                </a:moveTo>
                <a:lnTo>
                  <a:pt x="23" y="75"/>
                </a:lnTo>
                <a:lnTo>
                  <a:pt x="53" y="75"/>
                </a:lnTo>
                <a:lnTo>
                  <a:pt x="53" y="186"/>
                </a:lnTo>
                <a:lnTo>
                  <a:pt x="53" y="186"/>
                </a:lnTo>
                <a:lnTo>
                  <a:pt x="53" y="199"/>
                </a:lnTo>
                <a:lnTo>
                  <a:pt x="55" y="211"/>
                </a:lnTo>
                <a:lnTo>
                  <a:pt x="55" y="211"/>
                </a:lnTo>
                <a:lnTo>
                  <a:pt x="42" y="194"/>
                </a:lnTo>
                <a:lnTo>
                  <a:pt x="32" y="178"/>
                </a:lnTo>
                <a:lnTo>
                  <a:pt x="25" y="163"/>
                </a:lnTo>
                <a:lnTo>
                  <a:pt x="23" y="153"/>
                </a:lnTo>
                <a:lnTo>
                  <a:pt x="23" y="153"/>
                </a:lnTo>
                <a:close/>
                <a:moveTo>
                  <a:pt x="228" y="186"/>
                </a:moveTo>
                <a:lnTo>
                  <a:pt x="180" y="151"/>
                </a:lnTo>
                <a:lnTo>
                  <a:pt x="132" y="186"/>
                </a:lnTo>
                <a:lnTo>
                  <a:pt x="151" y="130"/>
                </a:lnTo>
                <a:lnTo>
                  <a:pt x="103" y="96"/>
                </a:lnTo>
                <a:lnTo>
                  <a:pt x="161" y="96"/>
                </a:lnTo>
                <a:lnTo>
                  <a:pt x="180" y="40"/>
                </a:lnTo>
                <a:lnTo>
                  <a:pt x="199" y="96"/>
                </a:lnTo>
                <a:lnTo>
                  <a:pt x="255" y="96"/>
                </a:lnTo>
                <a:lnTo>
                  <a:pt x="209" y="130"/>
                </a:lnTo>
                <a:lnTo>
                  <a:pt x="228" y="186"/>
                </a:lnTo>
                <a:close/>
                <a:moveTo>
                  <a:pt x="333" y="153"/>
                </a:moveTo>
                <a:lnTo>
                  <a:pt x="333" y="153"/>
                </a:lnTo>
                <a:lnTo>
                  <a:pt x="330" y="163"/>
                </a:lnTo>
                <a:lnTo>
                  <a:pt x="324" y="178"/>
                </a:lnTo>
                <a:lnTo>
                  <a:pt x="314" y="194"/>
                </a:lnTo>
                <a:lnTo>
                  <a:pt x="301" y="211"/>
                </a:lnTo>
                <a:lnTo>
                  <a:pt x="301" y="211"/>
                </a:lnTo>
                <a:lnTo>
                  <a:pt x="303" y="199"/>
                </a:lnTo>
                <a:lnTo>
                  <a:pt x="303" y="186"/>
                </a:lnTo>
                <a:lnTo>
                  <a:pt x="303" y="75"/>
                </a:lnTo>
                <a:lnTo>
                  <a:pt x="333" y="75"/>
                </a:lnTo>
                <a:lnTo>
                  <a:pt x="333" y="15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4DCD0E5-DFC2-4083-7E6D-B91DEB66ADEB}"/>
              </a:ext>
            </a:extLst>
          </p:cNvPr>
          <p:cNvGrpSpPr/>
          <p:nvPr/>
        </p:nvGrpSpPr>
        <p:grpSpPr>
          <a:xfrm>
            <a:off x="1671299" y="3135312"/>
            <a:ext cx="2405063" cy="587376"/>
            <a:chOff x="3268663" y="2513013"/>
            <a:chExt cx="2405063" cy="58737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AB3FFF42-CA62-7B64-3AB1-50F3DBD69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663" y="2513013"/>
              <a:ext cx="2405063" cy="587375"/>
            </a:xfrm>
            <a:custGeom>
              <a:avLst/>
              <a:gdLst>
                <a:gd name="T0" fmla="*/ 1515 w 1515"/>
                <a:gd name="T1" fmla="*/ 124 h 370"/>
                <a:gd name="T2" fmla="*/ 1245 w 1515"/>
                <a:gd name="T3" fmla="*/ 124 h 370"/>
                <a:gd name="T4" fmla="*/ 1245 w 1515"/>
                <a:gd name="T5" fmla="*/ 0 h 370"/>
                <a:gd name="T6" fmla="*/ 269 w 1515"/>
                <a:gd name="T7" fmla="*/ 0 h 370"/>
                <a:gd name="T8" fmla="*/ 269 w 1515"/>
                <a:gd name="T9" fmla="*/ 124 h 370"/>
                <a:gd name="T10" fmla="*/ 0 w 1515"/>
                <a:gd name="T11" fmla="*/ 124 h 370"/>
                <a:gd name="T12" fmla="*/ 123 w 1515"/>
                <a:gd name="T13" fmla="*/ 247 h 370"/>
                <a:gd name="T14" fmla="*/ 0 w 1515"/>
                <a:gd name="T15" fmla="*/ 370 h 370"/>
                <a:gd name="T16" fmla="*/ 386 w 1515"/>
                <a:gd name="T17" fmla="*/ 370 h 370"/>
                <a:gd name="T18" fmla="*/ 386 w 1515"/>
                <a:gd name="T19" fmla="*/ 249 h 370"/>
                <a:gd name="T20" fmla="*/ 1128 w 1515"/>
                <a:gd name="T21" fmla="*/ 249 h 370"/>
                <a:gd name="T22" fmla="*/ 1128 w 1515"/>
                <a:gd name="T23" fmla="*/ 370 h 370"/>
                <a:gd name="T24" fmla="*/ 1515 w 1515"/>
                <a:gd name="T25" fmla="*/ 370 h 370"/>
                <a:gd name="T26" fmla="*/ 1391 w 1515"/>
                <a:gd name="T27" fmla="*/ 247 h 370"/>
                <a:gd name="T28" fmla="*/ 1515 w 1515"/>
                <a:gd name="T29" fmla="*/ 12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5" h="370">
                  <a:moveTo>
                    <a:pt x="1515" y="124"/>
                  </a:moveTo>
                  <a:lnTo>
                    <a:pt x="1245" y="124"/>
                  </a:lnTo>
                  <a:lnTo>
                    <a:pt x="1245" y="0"/>
                  </a:lnTo>
                  <a:lnTo>
                    <a:pt x="269" y="0"/>
                  </a:lnTo>
                  <a:lnTo>
                    <a:pt x="269" y="124"/>
                  </a:lnTo>
                  <a:lnTo>
                    <a:pt x="0" y="124"/>
                  </a:lnTo>
                  <a:lnTo>
                    <a:pt x="123" y="247"/>
                  </a:lnTo>
                  <a:lnTo>
                    <a:pt x="0" y="370"/>
                  </a:lnTo>
                  <a:lnTo>
                    <a:pt x="386" y="370"/>
                  </a:lnTo>
                  <a:lnTo>
                    <a:pt x="386" y="249"/>
                  </a:lnTo>
                  <a:lnTo>
                    <a:pt x="1128" y="249"/>
                  </a:lnTo>
                  <a:lnTo>
                    <a:pt x="1128" y="370"/>
                  </a:lnTo>
                  <a:lnTo>
                    <a:pt x="1515" y="370"/>
                  </a:lnTo>
                  <a:lnTo>
                    <a:pt x="1391" y="247"/>
                  </a:lnTo>
                  <a:lnTo>
                    <a:pt x="151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A7DD24FF-C0B6-C61A-F527-1D7A47BAA6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9363" y="2892426"/>
              <a:ext cx="185738" cy="207963"/>
            </a:xfrm>
            <a:custGeom>
              <a:avLst/>
              <a:gdLst>
                <a:gd name="T0" fmla="*/ 0 w 117"/>
                <a:gd name="T1" fmla="*/ 131 h 131"/>
                <a:gd name="T2" fmla="*/ 117 w 117"/>
                <a:gd name="T3" fmla="*/ 10 h 131"/>
                <a:gd name="T4" fmla="*/ 109 w 117"/>
                <a:gd name="T5" fmla="*/ 0 h 131"/>
                <a:gd name="T6" fmla="*/ 0 w 117"/>
                <a:gd name="T7" fmla="*/ 0 h 131"/>
                <a:gd name="T8" fmla="*/ 0 w 117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1">
                  <a:moveTo>
                    <a:pt x="0" y="131"/>
                  </a:moveTo>
                  <a:lnTo>
                    <a:pt x="117" y="10"/>
                  </a:lnTo>
                  <a:lnTo>
                    <a:pt x="109" y="0"/>
                  </a:lnTo>
                  <a:lnTo>
                    <a:pt x="0" y="0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6AD62EEE-74D3-96FE-C57D-B56EE885C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701" y="2892426"/>
              <a:ext cx="185738" cy="207963"/>
            </a:xfrm>
            <a:custGeom>
              <a:avLst/>
              <a:gdLst>
                <a:gd name="T0" fmla="*/ 117 w 117"/>
                <a:gd name="T1" fmla="*/ 131 h 131"/>
                <a:gd name="T2" fmla="*/ 0 w 117"/>
                <a:gd name="T3" fmla="*/ 10 h 131"/>
                <a:gd name="T4" fmla="*/ 9 w 117"/>
                <a:gd name="T5" fmla="*/ 0 h 131"/>
                <a:gd name="T6" fmla="*/ 117 w 117"/>
                <a:gd name="T7" fmla="*/ 0 h 131"/>
                <a:gd name="T8" fmla="*/ 117 w 117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1">
                  <a:moveTo>
                    <a:pt x="117" y="131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117" y="0"/>
                  </a:lnTo>
                  <a:lnTo>
                    <a:pt x="117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2" name="Freeform 38">
            <a:extLst>
              <a:ext uri="{FF2B5EF4-FFF2-40B4-BE49-F238E27FC236}">
                <a16:creationId xmlns:a16="http://schemas.microsoft.com/office/drawing/2014/main" id="{93113772-1B28-51BB-59E9-E69AB07FDA4B}"/>
              </a:ext>
            </a:extLst>
          </p:cNvPr>
          <p:cNvSpPr>
            <a:spLocks noEditPoints="1"/>
          </p:cNvSpPr>
          <p:nvPr/>
        </p:nvSpPr>
        <p:spPr bwMode="auto">
          <a:xfrm>
            <a:off x="2591254" y="2203225"/>
            <a:ext cx="565151" cy="749300"/>
          </a:xfrm>
          <a:custGeom>
            <a:avLst/>
            <a:gdLst>
              <a:gd name="T0" fmla="*/ 303 w 356"/>
              <a:gd name="T1" fmla="*/ 0 h 472"/>
              <a:gd name="T2" fmla="*/ 53 w 356"/>
              <a:gd name="T3" fmla="*/ 52 h 472"/>
              <a:gd name="T4" fmla="*/ 0 w 356"/>
              <a:gd name="T5" fmla="*/ 153 h 472"/>
              <a:gd name="T6" fmla="*/ 2 w 356"/>
              <a:gd name="T7" fmla="*/ 163 h 472"/>
              <a:gd name="T8" fmla="*/ 11 w 356"/>
              <a:gd name="T9" fmla="*/ 188 h 472"/>
              <a:gd name="T10" fmla="*/ 27 w 356"/>
              <a:gd name="T11" fmla="*/ 217 h 472"/>
              <a:gd name="T12" fmla="*/ 53 w 356"/>
              <a:gd name="T13" fmla="*/ 240 h 472"/>
              <a:gd name="T14" fmla="*/ 69 w 356"/>
              <a:gd name="T15" fmla="*/ 249 h 472"/>
              <a:gd name="T16" fmla="*/ 99 w 356"/>
              <a:gd name="T17" fmla="*/ 284 h 472"/>
              <a:gd name="T18" fmla="*/ 142 w 356"/>
              <a:gd name="T19" fmla="*/ 307 h 472"/>
              <a:gd name="T20" fmla="*/ 50 w 356"/>
              <a:gd name="T21" fmla="*/ 418 h 472"/>
              <a:gd name="T22" fmla="*/ 305 w 356"/>
              <a:gd name="T23" fmla="*/ 472 h 472"/>
              <a:gd name="T24" fmla="*/ 213 w 356"/>
              <a:gd name="T25" fmla="*/ 418 h 472"/>
              <a:gd name="T26" fmla="*/ 213 w 356"/>
              <a:gd name="T27" fmla="*/ 307 h 472"/>
              <a:gd name="T28" fmla="*/ 255 w 356"/>
              <a:gd name="T29" fmla="*/ 284 h 472"/>
              <a:gd name="T30" fmla="*/ 287 w 356"/>
              <a:gd name="T31" fmla="*/ 249 h 472"/>
              <a:gd name="T32" fmla="*/ 303 w 356"/>
              <a:gd name="T33" fmla="*/ 240 h 472"/>
              <a:gd name="T34" fmla="*/ 328 w 356"/>
              <a:gd name="T35" fmla="*/ 217 h 472"/>
              <a:gd name="T36" fmla="*/ 345 w 356"/>
              <a:gd name="T37" fmla="*/ 188 h 472"/>
              <a:gd name="T38" fmla="*/ 353 w 356"/>
              <a:gd name="T39" fmla="*/ 163 h 472"/>
              <a:gd name="T40" fmla="*/ 356 w 356"/>
              <a:gd name="T41" fmla="*/ 52 h 472"/>
              <a:gd name="T42" fmla="*/ 23 w 356"/>
              <a:gd name="T43" fmla="*/ 153 h 472"/>
              <a:gd name="T44" fmla="*/ 53 w 356"/>
              <a:gd name="T45" fmla="*/ 75 h 472"/>
              <a:gd name="T46" fmla="*/ 53 w 356"/>
              <a:gd name="T47" fmla="*/ 186 h 472"/>
              <a:gd name="T48" fmla="*/ 55 w 356"/>
              <a:gd name="T49" fmla="*/ 211 h 472"/>
              <a:gd name="T50" fmla="*/ 42 w 356"/>
              <a:gd name="T51" fmla="*/ 194 h 472"/>
              <a:gd name="T52" fmla="*/ 25 w 356"/>
              <a:gd name="T53" fmla="*/ 163 h 472"/>
              <a:gd name="T54" fmla="*/ 23 w 356"/>
              <a:gd name="T55" fmla="*/ 153 h 472"/>
              <a:gd name="T56" fmla="*/ 180 w 356"/>
              <a:gd name="T57" fmla="*/ 151 h 472"/>
              <a:gd name="T58" fmla="*/ 151 w 356"/>
              <a:gd name="T59" fmla="*/ 130 h 472"/>
              <a:gd name="T60" fmla="*/ 161 w 356"/>
              <a:gd name="T61" fmla="*/ 96 h 472"/>
              <a:gd name="T62" fmla="*/ 199 w 356"/>
              <a:gd name="T63" fmla="*/ 96 h 472"/>
              <a:gd name="T64" fmla="*/ 209 w 356"/>
              <a:gd name="T65" fmla="*/ 130 h 472"/>
              <a:gd name="T66" fmla="*/ 333 w 356"/>
              <a:gd name="T67" fmla="*/ 153 h 472"/>
              <a:gd name="T68" fmla="*/ 330 w 356"/>
              <a:gd name="T69" fmla="*/ 163 h 472"/>
              <a:gd name="T70" fmla="*/ 314 w 356"/>
              <a:gd name="T71" fmla="*/ 194 h 472"/>
              <a:gd name="T72" fmla="*/ 301 w 356"/>
              <a:gd name="T73" fmla="*/ 211 h 472"/>
              <a:gd name="T74" fmla="*/ 303 w 356"/>
              <a:gd name="T75" fmla="*/ 186 h 472"/>
              <a:gd name="T76" fmla="*/ 333 w 356"/>
              <a:gd name="T77" fmla="*/ 75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6" h="472">
                <a:moveTo>
                  <a:pt x="303" y="52"/>
                </a:moveTo>
                <a:lnTo>
                  <a:pt x="303" y="0"/>
                </a:lnTo>
                <a:lnTo>
                  <a:pt x="53" y="0"/>
                </a:lnTo>
                <a:lnTo>
                  <a:pt x="53" y="52"/>
                </a:lnTo>
                <a:lnTo>
                  <a:pt x="0" y="52"/>
                </a:lnTo>
                <a:lnTo>
                  <a:pt x="0" y="153"/>
                </a:lnTo>
                <a:lnTo>
                  <a:pt x="0" y="153"/>
                </a:lnTo>
                <a:lnTo>
                  <a:pt x="2" y="163"/>
                </a:lnTo>
                <a:lnTo>
                  <a:pt x="4" y="176"/>
                </a:lnTo>
                <a:lnTo>
                  <a:pt x="11" y="188"/>
                </a:lnTo>
                <a:lnTo>
                  <a:pt x="17" y="203"/>
                </a:lnTo>
                <a:lnTo>
                  <a:pt x="27" y="217"/>
                </a:lnTo>
                <a:lnTo>
                  <a:pt x="40" y="230"/>
                </a:lnTo>
                <a:lnTo>
                  <a:pt x="53" y="240"/>
                </a:lnTo>
                <a:lnTo>
                  <a:pt x="69" y="249"/>
                </a:lnTo>
                <a:lnTo>
                  <a:pt x="69" y="249"/>
                </a:lnTo>
                <a:lnTo>
                  <a:pt x="82" y="268"/>
                </a:lnTo>
                <a:lnTo>
                  <a:pt x="99" y="284"/>
                </a:lnTo>
                <a:lnTo>
                  <a:pt x="119" y="297"/>
                </a:lnTo>
                <a:lnTo>
                  <a:pt x="142" y="307"/>
                </a:lnTo>
                <a:lnTo>
                  <a:pt x="142" y="418"/>
                </a:lnTo>
                <a:lnTo>
                  <a:pt x="50" y="418"/>
                </a:lnTo>
                <a:lnTo>
                  <a:pt x="50" y="472"/>
                </a:lnTo>
                <a:lnTo>
                  <a:pt x="305" y="472"/>
                </a:lnTo>
                <a:lnTo>
                  <a:pt x="305" y="418"/>
                </a:lnTo>
                <a:lnTo>
                  <a:pt x="213" y="418"/>
                </a:lnTo>
                <a:lnTo>
                  <a:pt x="213" y="307"/>
                </a:lnTo>
                <a:lnTo>
                  <a:pt x="213" y="307"/>
                </a:lnTo>
                <a:lnTo>
                  <a:pt x="236" y="297"/>
                </a:lnTo>
                <a:lnTo>
                  <a:pt x="255" y="284"/>
                </a:lnTo>
                <a:lnTo>
                  <a:pt x="272" y="268"/>
                </a:lnTo>
                <a:lnTo>
                  <a:pt x="287" y="249"/>
                </a:lnTo>
                <a:lnTo>
                  <a:pt x="287" y="249"/>
                </a:lnTo>
                <a:lnTo>
                  <a:pt x="303" y="240"/>
                </a:lnTo>
                <a:lnTo>
                  <a:pt x="316" y="230"/>
                </a:lnTo>
                <a:lnTo>
                  <a:pt x="328" y="217"/>
                </a:lnTo>
                <a:lnTo>
                  <a:pt x="337" y="203"/>
                </a:lnTo>
                <a:lnTo>
                  <a:pt x="345" y="188"/>
                </a:lnTo>
                <a:lnTo>
                  <a:pt x="351" y="176"/>
                </a:lnTo>
                <a:lnTo>
                  <a:pt x="353" y="163"/>
                </a:lnTo>
                <a:lnTo>
                  <a:pt x="356" y="153"/>
                </a:lnTo>
                <a:lnTo>
                  <a:pt x="356" y="52"/>
                </a:lnTo>
                <a:lnTo>
                  <a:pt x="303" y="52"/>
                </a:lnTo>
                <a:close/>
                <a:moveTo>
                  <a:pt x="23" y="153"/>
                </a:moveTo>
                <a:lnTo>
                  <a:pt x="23" y="75"/>
                </a:lnTo>
                <a:lnTo>
                  <a:pt x="53" y="75"/>
                </a:lnTo>
                <a:lnTo>
                  <a:pt x="53" y="186"/>
                </a:lnTo>
                <a:lnTo>
                  <a:pt x="53" y="186"/>
                </a:lnTo>
                <a:lnTo>
                  <a:pt x="53" y="199"/>
                </a:lnTo>
                <a:lnTo>
                  <a:pt x="55" y="211"/>
                </a:lnTo>
                <a:lnTo>
                  <a:pt x="55" y="211"/>
                </a:lnTo>
                <a:lnTo>
                  <a:pt x="42" y="194"/>
                </a:lnTo>
                <a:lnTo>
                  <a:pt x="32" y="178"/>
                </a:lnTo>
                <a:lnTo>
                  <a:pt x="25" y="163"/>
                </a:lnTo>
                <a:lnTo>
                  <a:pt x="23" y="153"/>
                </a:lnTo>
                <a:lnTo>
                  <a:pt x="23" y="153"/>
                </a:lnTo>
                <a:close/>
                <a:moveTo>
                  <a:pt x="228" y="186"/>
                </a:moveTo>
                <a:lnTo>
                  <a:pt x="180" y="151"/>
                </a:lnTo>
                <a:lnTo>
                  <a:pt x="132" y="186"/>
                </a:lnTo>
                <a:lnTo>
                  <a:pt x="151" y="130"/>
                </a:lnTo>
                <a:lnTo>
                  <a:pt x="103" y="96"/>
                </a:lnTo>
                <a:lnTo>
                  <a:pt x="161" y="96"/>
                </a:lnTo>
                <a:lnTo>
                  <a:pt x="180" y="40"/>
                </a:lnTo>
                <a:lnTo>
                  <a:pt x="199" y="96"/>
                </a:lnTo>
                <a:lnTo>
                  <a:pt x="255" y="96"/>
                </a:lnTo>
                <a:lnTo>
                  <a:pt x="209" y="130"/>
                </a:lnTo>
                <a:lnTo>
                  <a:pt x="228" y="186"/>
                </a:lnTo>
                <a:close/>
                <a:moveTo>
                  <a:pt x="333" y="153"/>
                </a:moveTo>
                <a:lnTo>
                  <a:pt x="333" y="153"/>
                </a:lnTo>
                <a:lnTo>
                  <a:pt x="330" y="163"/>
                </a:lnTo>
                <a:lnTo>
                  <a:pt x="324" y="178"/>
                </a:lnTo>
                <a:lnTo>
                  <a:pt x="314" y="194"/>
                </a:lnTo>
                <a:lnTo>
                  <a:pt x="301" y="211"/>
                </a:lnTo>
                <a:lnTo>
                  <a:pt x="301" y="211"/>
                </a:lnTo>
                <a:lnTo>
                  <a:pt x="303" y="199"/>
                </a:lnTo>
                <a:lnTo>
                  <a:pt x="303" y="186"/>
                </a:lnTo>
                <a:lnTo>
                  <a:pt x="303" y="75"/>
                </a:lnTo>
                <a:lnTo>
                  <a:pt x="333" y="75"/>
                </a:lnTo>
                <a:lnTo>
                  <a:pt x="333" y="15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5D738B7-53A6-221F-B2A1-353D0BC57234}"/>
              </a:ext>
            </a:extLst>
          </p:cNvPr>
          <p:cNvSpPr txBox="1"/>
          <p:nvPr/>
        </p:nvSpPr>
        <p:spPr>
          <a:xfrm>
            <a:off x="2326243" y="3145393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15D9C22-BC16-60A7-51F7-6AB483072E2D}"/>
              </a:ext>
            </a:extLst>
          </p:cNvPr>
          <p:cNvSpPr txBox="1"/>
          <p:nvPr/>
        </p:nvSpPr>
        <p:spPr>
          <a:xfrm>
            <a:off x="2121538" y="4102100"/>
            <a:ext cx="150458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55C11F9-1254-052D-A75E-C08E877C7530}"/>
              </a:ext>
            </a:extLst>
          </p:cNvPr>
          <p:cNvSpPr txBox="1"/>
          <p:nvPr/>
        </p:nvSpPr>
        <p:spPr>
          <a:xfrm>
            <a:off x="5531152" y="285170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7C99EF3-3773-7F66-FA0D-2F2173AEDD2E}"/>
              </a:ext>
            </a:extLst>
          </p:cNvPr>
          <p:cNvSpPr txBox="1"/>
          <p:nvPr/>
        </p:nvSpPr>
        <p:spPr>
          <a:xfrm>
            <a:off x="5326447" y="3808412"/>
            <a:ext cx="150458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B378440-628E-3FB3-FCFD-F7FB4F857092}"/>
              </a:ext>
            </a:extLst>
          </p:cNvPr>
          <p:cNvSpPr txBox="1"/>
          <p:nvPr/>
        </p:nvSpPr>
        <p:spPr>
          <a:xfrm>
            <a:off x="8790955" y="3145393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357AE0E-5E81-7D39-5ABE-F3EDD34640C4}"/>
              </a:ext>
            </a:extLst>
          </p:cNvPr>
          <p:cNvSpPr txBox="1"/>
          <p:nvPr/>
        </p:nvSpPr>
        <p:spPr>
          <a:xfrm>
            <a:off x="8586250" y="4102100"/>
            <a:ext cx="150458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02331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BD4889DD-25D3-C1DC-F24F-14FCB3929A0F}"/>
              </a:ext>
            </a:extLst>
          </p:cNvPr>
          <p:cNvSpPr/>
          <p:nvPr/>
        </p:nvSpPr>
        <p:spPr>
          <a:xfrm>
            <a:off x="883107" y="191943"/>
            <a:ext cx="30679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39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下一步工作目标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1CAD32F-F931-BE84-46D9-4A361207B6AF}"/>
              </a:ext>
            </a:extLst>
          </p:cNvPr>
          <p:cNvSpPr/>
          <p:nvPr/>
        </p:nvSpPr>
        <p:spPr>
          <a:xfrm>
            <a:off x="257473" y="180776"/>
            <a:ext cx="472832" cy="4728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86E6D0FA-B546-89F4-2063-4F024A6D8B5D}"/>
              </a:ext>
            </a:extLst>
          </p:cNvPr>
          <p:cNvSpPr>
            <a:spLocks noEditPoints="1"/>
          </p:cNvSpPr>
          <p:nvPr/>
        </p:nvSpPr>
        <p:spPr bwMode="auto">
          <a:xfrm>
            <a:off x="366139" y="300288"/>
            <a:ext cx="229174" cy="228150"/>
          </a:xfrm>
          <a:custGeom>
            <a:avLst/>
            <a:gdLst>
              <a:gd name="T0" fmla="*/ 441 w 801"/>
              <a:gd name="T1" fmla="*/ 260 h 800"/>
              <a:gd name="T2" fmla="*/ 641 w 801"/>
              <a:gd name="T3" fmla="*/ 260 h 800"/>
              <a:gd name="T4" fmla="*/ 541 w 801"/>
              <a:gd name="T5" fmla="*/ 200 h 800"/>
              <a:gd name="T6" fmla="*/ 541 w 801"/>
              <a:gd name="T7" fmla="*/ 320 h 800"/>
              <a:gd name="T8" fmla="*/ 541 w 801"/>
              <a:gd name="T9" fmla="*/ 200 h 800"/>
              <a:gd name="T10" fmla="*/ 7 w 801"/>
              <a:gd name="T11" fmla="*/ 794 h 800"/>
              <a:gd name="T12" fmla="*/ 195 w 801"/>
              <a:gd name="T13" fmla="*/ 518 h 800"/>
              <a:gd name="T14" fmla="*/ 281 w 801"/>
              <a:gd name="T15" fmla="*/ 623 h 800"/>
              <a:gd name="T16" fmla="*/ 21 w 801"/>
              <a:gd name="T17" fmla="*/ 800 h 800"/>
              <a:gd name="T18" fmla="*/ 127 w 801"/>
              <a:gd name="T19" fmla="*/ 608 h 800"/>
              <a:gd name="T20" fmla="*/ 184 w 801"/>
              <a:gd name="T21" fmla="*/ 680 h 800"/>
              <a:gd name="T22" fmla="*/ 227 w 801"/>
              <a:gd name="T23" fmla="*/ 574 h 800"/>
              <a:gd name="T24" fmla="*/ 781 w 801"/>
              <a:gd name="T25" fmla="*/ 0 h 800"/>
              <a:gd name="T26" fmla="*/ 341 w 801"/>
              <a:gd name="T27" fmla="*/ 172 h 800"/>
              <a:gd name="T28" fmla="*/ 213 w 801"/>
              <a:gd name="T29" fmla="*/ 241 h 800"/>
              <a:gd name="T30" fmla="*/ 43 w 801"/>
              <a:gd name="T31" fmla="*/ 451 h 800"/>
              <a:gd name="T32" fmla="*/ 61 w 801"/>
              <a:gd name="T33" fmla="*/ 480 h 800"/>
              <a:gd name="T34" fmla="*/ 127 w 801"/>
              <a:gd name="T35" fmla="*/ 437 h 800"/>
              <a:gd name="T36" fmla="*/ 312 w 801"/>
              <a:gd name="T37" fmla="*/ 489 h 800"/>
              <a:gd name="T38" fmla="*/ 364 w 801"/>
              <a:gd name="T39" fmla="*/ 674 h 800"/>
              <a:gd name="T40" fmla="*/ 325 w 801"/>
              <a:gd name="T41" fmla="*/ 752 h 800"/>
              <a:gd name="T42" fmla="*/ 350 w 801"/>
              <a:gd name="T43" fmla="*/ 758 h 800"/>
              <a:gd name="T44" fmla="*/ 560 w 801"/>
              <a:gd name="T45" fmla="*/ 588 h 800"/>
              <a:gd name="T46" fmla="*/ 629 w 801"/>
              <a:gd name="T47" fmla="*/ 460 h 800"/>
              <a:gd name="T48" fmla="*/ 801 w 801"/>
              <a:gd name="T49" fmla="*/ 20 h 800"/>
              <a:gd name="T50" fmla="*/ 781 w 801"/>
              <a:gd name="T51" fmla="*/ 0 h 800"/>
              <a:gd name="T52" fmla="*/ 287 w 801"/>
              <a:gd name="T53" fmla="*/ 247 h 800"/>
              <a:gd name="T54" fmla="*/ 125 w 801"/>
              <a:gd name="T55" fmla="*/ 392 h 800"/>
              <a:gd name="T56" fmla="*/ 440 w 801"/>
              <a:gd name="T57" fmla="*/ 558 h 800"/>
              <a:gd name="T58" fmla="*/ 409 w 801"/>
              <a:gd name="T59" fmla="*/ 676 h 800"/>
              <a:gd name="T60" fmla="*/ 421 w 801"/>
              <a:gd name="T61" fmla="*/ 520 h 800"/>
              <a:gd name="T62" fmla="*/ 340 w 801"/>
              <a:gd name="T63" fmla="*/ 461 h 800"/>
              <a:gd name="T64" fmla="*/ 281 w 801"/>
              <a:gd name="T65" fmla="*/ 380 h 800"/>
              <a:gd name="T66" fmla="*/ 761 w 801"/>
              <a:gd name="T67" fmla="*/ 4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1" h="800">
                <a:moveTo>
                  <a:pt x="541" y="360"/>
                </a:moveTo>
                <a:cubicBezTo>
                  <a:pt x="486" y="360"/>
                  <a:pt x="441" y="315"/>
                  <a:pt x="441" y="260"/>
                </a:cubicBezTo>
                <a:cubicBezTo>
                  <a:pt x="441" y="205"/>
                  <a:pt x="486" y="160"/>
                  <a:pt x="541" y="160"/>
                </a:cubicBezTo>
                <a:cubicBezTo>
                  <a:pt x="596" y="160"/>
                  <a:pt x="641" y="205"/>
                  <a:pt x="641" y="260"/>
                </a:cubicBezTo>
                <a:cubicBezTo>
                  <a:pt x="641" y="315"/>
                  <a:pt x="596" y="360"/>
                  <a:pt x="541" y="360"/>
                </a:cubicBezTo>
                <a:close/>
                <a:moveTo>
                  <a:pt x="541" y="200"/>
                </a:moveTo>
                <a:cubicBezTo>
                  <a:pt x="508" y="200"/>
                  <a:pt x="481" y="227"/>
                  <a:pt x="481" y="260"/>
                </a:cubicBezTo>
                <a:cubicBezTo>
                  <a:pt x="481" y="293"/>
                  <a:pt x="508" y="320"/>
                  <a:pt x="541" y="320"/>
                </a:cubicBezTo>
                <a:cubicBezTo>
                  <a:pt x="574" y="320"/>
                  <a:pt x="601" y="293"/>
                  <a:pt x="601" y="260"/>
                </a:cubicBezTo>
                <a:cubicBezTo>
                  <a:pt x="601" y="227"/>
                  <a:pt x="574" y="200"/>
                  <a:pt x="541" y="200"/>
                </a:cubicBezTo>
                <a:close/>
                <a:moveTo>
                  <a:pt x="21" y="800"/>
                </a:moveTo>
                <a:cubicBezTo>
                  <a:pt x="16" y="800"/>
                  <a:pt x="11" y="798"/>
                  <a:pt x="7" y="794"/>
                </a:cubicBezTo>
                <a:cubicBezTo>
                  <a:pt x="1" y="789"/>
                  <a:pt x="0" y="780"/>
                  <a:pt x="2" y="773"/>
                </a:cubicBezTo>
                <a:cubicBezTo>
                  <a:pt x="64" y="604"/>
                  <a:pt x="129" y="518"/>
                  <a:pt x="195" y="518"/>
                </a:cubicBezTo>
                <a:cubicBezTo>
                  <a:pt x="216" y="518"/>
                  <a:pt x="237" y="527"/>
                  <a:pt x="255" y="546"/>
                </a:cubicBezTo>
                <a:cubicBezTo>
                  <a:pt x="284" y="575"/>
                  <a:pt x="285" y="604"/>
                  <a:pt x="281" y="623"/>
                </a:cubicBezTo>
                <a:cubicBezTo>
                  <a:pt x="268" y="683"/>
                  <a:pt x="183" y="743"/>
                  <a:pt x="28" y="799"/>
                </a:cubicBezTo>
                <a:cubicBezTo>
                  <a:pt x="26" y="800"/>
                  <a:pt x="23" y="800"/>
                  <a:pt x="21" y="800"/>
                </a:cubicBezTo>
                <a:close/>
                <a:moveTo>
                  <a:pt x="195" y="558"/>
                </a:moveTo>
                <a:cubicBezTo>
                  <a:pt x="175" y="558"/>
                  <a:pt x="151" y="575"/>
                  <a:pt x="127" y="608"/>
                </a:cubicBezTo>
                <a:cubicBezTo>
                  <a:pt x="103" y="641"/>
                  <a:pt x="79" y="687"/>
                  <a:pt x="56" y="745"/>
                </a:cubicBezTo>
                <a:cubicBezTo>
                  <a:pt x="109" y="724"/>
                  <a:pt x="152" y="702"/>
                  <a:pt x="184" y="680"/>
                </a:cubicBezTo>
                <a:cubicBezTo>
                  <a:pt x="226" y="651"/>
                  <a:pt x="239" y="628"/>
                  <a:pt x="242" y="614"/>
                </a:cubicBezTo>
                <a:cubicBezTo>
                  <a:pt x="245" y="601"/>
                  <a:pt x="240" y="587"/>
                  <a:pt x="227" y="574"/>
                </a:cubicBezTo>
                <a:cubicBezTo>
                  <a:pt x="216" y="563"/>
                  <a:pt x="206" y="558"/>
                  <a:pt x="195" y="558"/>
                </a:cubicBezTo>
                <a:close/>
                <a:moveTo>
                  <a:pt x="781" y="0"/>
                </a:moveTo>
                <a:cubicBezTo>
                  <a:pt x="677" y="0"/>
                  <a:pt x="585" y="18"/>
                  <a:pt x="506" y="52"/>
                </a:cubicBezTo>
                <a:cubicBezTo>
                  <a:pt x="441" y="81"/>
                  <a:pt x="386" y="121"/>
                  <a:pt x="341" y="172"/>
                </a:cubicBezTo>
                <a:cubicBezTo>
                  <a:pt x="333" y="181"/>
                  <a:pt x="325" y="191"/>
                  <a:pt x="318" y="200"/>
                </a:cubicBezTo>
                <a:cubicBezTo>
                  <a:pt x="283" y="203"/>
                  <a:pt x="248" y="216"/>
                  <a:pt x="213" y="241"/>
                </a:cubicBezTo>
                <a:cubicBezTo>
                  <a:pt x="183" y="262"/>
                  <a:pt x="153" y="291"/>
                  <a:pt x="124" y="327"/>
                </a:cubicBezTo>
                <a:cubicBezTo>
                  <a:pt x="75" y="388"/>
                  <a:pt x="44" y="449"/>
                  <a:pt x="43" y="451"/>
                </a:cubicBezTo>
                <a:cubicBezTo>
                  <a:pt x="39" y="460"/>
                  <a:pt x="41" y="470"/>
                  <a:pt x="49" y="476"/>
                </a:cubicBezTo>
                <a:cubicBezTo>
                  <a:pt x="53" y="479"/>
                  <a:pt x="57" y="480"/>
                  <a:pt x="61" y="480"/>
                </a:cubicBezTo>
                <a:cubicBezTo>
                  <a:pt x="66" y="480"/>
                  <a:pt x="71" y="478"/>
                  <a:pt x="75" y="474"/>
                </a:cubicBezTo>
                <a:cubicBezTo>
                  <a:pt x="75" y="474"/>
                  <a:pt x="94" y="455"/>
                  <a:pt x="127" y="437"/>
                </a:cubicBezTo>
                <a:cubicBezTo>
                  <a:pt x="154" y="422"/>
                  <a:pt x="195" y="404"/>
                  <a:pt x="246" y="400"/>
                </a:cubicBezTo>
                <a:cubicBezTo>
                  <a:pt x="258" y="433"/>
                  <a:pt x="294" y="472"/>
                  <a:pt x="312" y="489"/>
                </a:cubicBezTo>
                <a:cubicBezTo>
                  <a:pt x="329" y="507"/>
                  <a:pt x="368" y="543"/>
                  <a:pt x="400" y="555"/>
                </a:cubicBezTo>
                <a:cubicBezTo>
                  <a:pt x="397" y="606"/>
                  <a:pt x="379" y="647"/>
                  <a:pt x="364" y="674"/>
                </a:cubicBezTo>
                <a:cubicBezTo>
                  <a:pt x="346" y="707"/>
                  <a:pt x="327" y="726"/>
                  <a:pt x="327" y="726"/>
                </a:cubicBezTo>
                <a:cubicBezTo>
                  <a:pt x="320" y="733"/>
                  <a:pt x="319" y="744"/>
                  <a:pt x="325" y="752"/>
                </a:cubicBezTo>
                <a:cubicBezTo>
                  <a:pt x="329" y="757"/>
                  <a:pt x="335" y="760"/>
                  <a:pt x="341" y="760"/>
                </a:cubicBezTo>
                <a:cubicBezTo>
                  <a:pt x="344" y="760"/>
                  <a:pt x="347" y="759"/>
                  <a:pt x="350" y="758"/>
                </a:cubicBezTo>
                <a:cubicBezTo>
                  <a:pt x="352" y="757"/>
                  <a:pt x="413" y="726"/>
                  <a:pt x="474" y="677"/>
                </a:cubicBezTo>
                <a:cubicBezTo>
                  <a:pt x="510" y="648"/>
                  <a:pt x="539" y="618"/>
                  <a:pt x="560" y="588"/>
                </a:cubicBezTo>
                <a:cubicBezTo>
                  <a:pt x="585" y="553"/>
                  <a:pt x="598" y="518"/>
                  <a:pt x="601" y="483"/>
                </a:cubicBezTo>
                <a:cubicBezTo>
                  <a:pt x="610" y="476"/>
                  <a:pt x="620" y="468"/>
                  <a:pt x="629" y="460"/>
                </a:cubicBezTo>
                <a:cubicBezTo>
                  <a:pt x="680" y="415"/>
                  <a:pt x="720" y="360"/>
                  <a:pt x="749" y="295"/>
                </a:cubicBezTo>
                <a:cubicBezTo>
                  <a:pt x="783" y="216"/>
                  <a:pt x="801" y="124"/>
                  <a:pt x="801" y="20"/>
                </a:cubicBezTo>
                <a:cubicBezTo>
                  <a:pt x="801" y="0"/>
                  <a:pt x="801" y="0"/>
                  <a:pt x="801" y="0"/>
                </a:cubicBezTo>
                <a:cubicBezTo>
                  <a:pt x="781" y="0"/>
                  <a:pt x="781" y="0"/>
                  <a:pt x="781" y="0"/>
                </a:cubicBezTo>
                <a:close/>
                <a:moveTo>
                  <a:pt x="125" y="392"/>
                </a:moveTo>
                <a:cubicBezTo>
                  <a:pt x="163" y="337"/>
                  <a:pt x="222" y="268"/>
                  <a:pt x="287" y="247"/>
                </a:cubicBezTo>
                <a:cubicBezTo>
                  <a:pt x="261" y="292"/>
                  <a:pt x="248" y="334"/>
                  <a:pt x="243" y="361"/>
                </a:cubicBezTo>
                <a:cubicBezTo>
                  <a:pt x="197" y="363"/>
                  <a:pt x="157" y="377"/>
                  <a:pt x="125" y="392"/>
                </a:cubicBezTo>
                <a:close/>
                <a:moveTo>
                  <a:pt x="409" y="676"/>
                </a:moveTo>
                <a:cubicBezTo>
                  <a:pt x="424" y="644"/>
                  <a:pt x="438" y="604"/>
                  <a:pt x="440" y="558"/>
                </a:cubicBezTo>
                <a:cubicBezTo>
                  <a:pt x="467" y="553"/>
                  <a:pt x="509" y="540"/>
                  <a:pt x="554" y="514"/>
                </a:cubicBezTo>
                <a:cubicBezTo>
                  <a:pt x="533" y="579"/>
                  <a:pt x="464" y="637"/>
                  <a:pt x="409" y="676"/>
                </a:cubicBezTo>
                <a:close/>
                <a:moveTo>
                  <a:pt x="603" y="430"/>
                </a:moveTo>
                <a:cubicBezTo>
                  <a:pt x="520" y="503"/>
                  <a:pt x="433" y="520"/>
                  <a:pt x="421" y="520"/>
                </a:cubicBezTo>
                <a:cubicBezTo>
                  <a:pt x="421" y="520"/>
                  <a:pt x="413" y="520"/>
                  <a:pt x="391" y="504"/>
                </a:cubicBezTo>
                <a:cubicBezTo>
                  <a:pt x="375" y="493"/>
                  <a:pt x="357" y="478"/>
                  <a:pt x="340" y="461"/>
                </a:cubicBezTo>
                <a:cubicBezTo>
                  <a:pt x="323" y="444"/>
                  <a:pt x="308" y="426"/>
                  <a:pt x="297" y="410"/>
                </a:cubicBezTo>
                <a:cubicBezTo>
                  <a:pt x="281" y="388"/>
                  <a:pt x="281" y="380"/>
                  <a:pt x="281" y="380"/>
                </a:cubicBezTo>
                <a:cubicBezTo>
                  <a:pt x="281" y="368"/>
                  <a:pt x="298" y="281"/>
                  <a:pt x="371" y="198"/>
                </a:cubicBezTo>
                <a:cubicBezTo>
                  <a:pt x="459" y="99"/>
                  <a:pt x="593" y="44"/>
                  <a:pt x="761" y="40"/>
                </a:cubicBezTo>
                <a:cubicBezTo>
                  <a:pt x="757" y="208"/>
                  <a:pt x="702" y="342"/>
                  <a:pt x="603" y="4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62560" tIns="81280" rIns="162560" bIns="81280" numCol="1" anchor="t" anchorCtr="0" compatLnSpc="1">
            <a:prstTxWarp prst="textNoShape">
              <a:avLst/>
            </a:prstTxWarp>
          </a:bodyPr>
          <a:lstStyle/>
          <a:p>
            <a:pPr defTabSz="1219139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" name="Group 4" descr="D:\51PPT模板网\51pptmoban.com\图片001.jpg">
            <a:extLst>
              <a:ext uri="{FF2B5EF4-FFF2-40B4-BE49-F238E27FC236}">
                <a16:creationId xmlns:a16="http://schemas.microsoft.com/office/drawing/2014/main" id="{676DA95F-22EA-8615-032C-3B859C50A67F}"/>
              </a:ext>
            </a:extLst>
          </p:cNvPr>
          <p:cNvGrpSpPr>
            <a:grpSpLocks noChangeAspect="1"/>
          </p:cNvGrpSpPr>
          <p:nvPr/>
        </p:nvGrpSpPr>
        <p:grpSpPr>
          <a:xfrm>
            <a:off x="7760420" y="1345523"/>
            <a:ext cx="2666660" cy="4496477"/>
            <a:chOff x="2560" y="2"/>
            <a:chExt cx="2562" cy="4320"/>
          </a:xfrm>
          <a:effectLst/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6467E7E7-F207-400B-EAF0-2BCA1423ABF4}"/>
                </a:ext>
              </a:extLst>
            </p:cNvPr>
            <p:cNvSpPr/>
            <p:nvPr/>
          </p:nvSpPr>
          <p:spPr bwMode="auto">
            <a:xfrm>
              <a:off x="3184" y="1981"/>
              <a:ext cx="264" cy="96"/>
            </a:xfrm>
            <a:custGeom>
              <a:avLst/>
              <a:gdLst>
                <a:gd name="T0" fmla="*/ 0 w 264"/>
                <a:gd name="T1" fmla="*/ 92 h 96"/>
                <a:gd name="T2" fmla="*/ 258 w 264"/>
                <a:gd name="T3" fmla="*/ 0 h 96"/>
                <a:gd name="T4" fmla="*/ 264 w 264"/>
                <a:gd name="T5" fmla="*/ 15 h 96"/>
                <a:gd name="T6" fmla="*/ 31 w 264"/>
                <a:gd name="T7" fmla="*/ 96 h 96"/>
                <a:gd name="T8" fmla="*/ 0 w 264"/>
                <a:gd name="T9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96">
                  <a:moveTo>
                    <a:pt x="0" y="92"/>
                  </a:moveTo>
                  <a:lnTo>
                    <a:pt x="258" y="0"/>
                  </a:lnTo>
                  <a:lnTo>
                    <a:pt x="264" y="15"/>
                  </a:lnTo>
                  <a:lnTo>
                    <a:pt x="31" y="96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E19A461C-67D3-CE7F-9350-127865C76D8D}"/>
                </a:ext>
              </a:extLst>
            </p:cNvPr>
            <p:cNvSpPr/>
            <p:nvPr/>
          </p:nvSpPr>
          <p:spPr bwMode="auto">
            <a:xfrm>
              <a:off x="3381" y="2"/>
              <a:ext cx="891" cy="1652"/>
            </a:xfrm>
            <a:custGeom>
              <a:avLst/>
              <a:gdLst>
                <a:gd name="T0" fmla="*/ 0 w 891"/>
                <a:gd name="T1" fmla="*/ 1652 h 1652"/>
                <a:gd name="T2" fmla="*/ 891 w 891"/>
                <a:gd name="T3" fmla="*/ 1249 h 1652"/>
                <a:gd name="T4" fmla="*/ 891 w 891"/>
                <a:gd name="T5" fmla="*/ 0 h 1652"/>
                <a:gd name="T6" fmla="*/ 9 w 891"/>
                <a:gd name="T7" fmla="*/ 608 h 1652"/>
                <a:gd name="T8" fmla="*/ 0 w 891"/>
                <a:gd name="T9" fmla="*/ 1652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1651">
                  <a:moveTo>
                    <a:pt x="0" y="1652"/>
                  </a:moveTo>
                  <a:lnTo>
                    <a:pt x="891" y="1249"/>
                  </a:lnTo>
                  <a:lnTo>
                    <a:pt x="891" y="0"/>
                  </a:lnTo>
                  <a:lnTo>
                    <a:pt x="9" y="608"/>
                  </a:lnTo>
                  <a:lnTo>
                    <a:pt x="0" y="165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8B8F720C-DD3B-81DF-11F0-CBB71EBFC6F2}"/>
                </a:ext>
              </a:extLst>
            </p:cNvPr>
            <p:cNvSpPr/>
            <p:nvPr/>
          </p:nvSpPr>
          <p:spPr bwMode="auto">
            <a:xfrm>
              <a:off x="4272" y="2"/>
              <a:ext cx="850" cy="1650"/>
            </a:xfrm>
            <a:custGeom>
              <a:avLst/>
              <a:gdLst>
                <a:gd name="T0" fmla="*/ 850 w 850"/>
                <a:gd name="T1" fmla="*/ 1650 h 1650"/>
                <a:gd name="T2" fmla="*/ 0 w 850"/>
                <a:gd name="T3" fmla="*/ 1249 h 1650"/>
                <a:gd name="T4" fmla="*/ 0 w 850"/>
                <a:gd name="T5" fmla="*/ 0 h 1650"/>
                <a:gd name="T6" fmla="*/ 850 w 850"/>
                <a:gd name="T7" fmla="*/ 622 h 1650"/>
                <a:gd name="T8" fmla="*/ 850 w 850"/>
                <a:gd name="T9" fmla="*/ 165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1650">
                  <a:moveTo>
                    <a:pt x="850" y="1650"/>
                  </a:moveTo>
                  <a:lnTo>
                    <a:pt x="0" y="1249"/>
                  </a:lnTo>
                  <a:lnTo>
                    <a:pt x="0" y="0"/>
                  </a:lnTo>
                  <a:lnTo>
                    <a:pt x="850" y="622"/>
                  </a:lnTo>
                  <a:lnTo>
                    <a:pt x="850" y="165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1B4888F0-4355-9DFD-1A2F-E46E93B35B50}"/>
                </a:ext>
              </a:extLst>
            </p:cNvPr>
            <p:cNvSpPr/>
            <p:nvPr/>
          </p:nvSpPr>
          <p:spPr bwMode="auto">
            <a:xfrm>
              <a:off x="3381" y="1251"/>
              <a:ext cx="1741" cy="722"/>
            </a:xfrm>
            <a:custGeom>
              <a:avLst/>
              <a:gdLst>
                <a:gd name="T0" fmla="*/ 1741 w 1741"/>
                <a:gd name="T1" fmla="*/ 401 h 722"/>
                <a:gd name="T2" fmla="*/ 909 w 1741"/>
                <a:gd name="T3" fmla="*/ 722 h 722"/>
                <a:gd name="T4" fmla="*/ 0 w 1741"/>
                <a:gd name="T5" fmla="*/ 403 h 722"/>
                <a:gd name="T6" fmla="*/ 891 w 1741"/>
                <a:gd name="T7" fmla="*/ 0 h 722"/>
                <a:gd name="T8" fmla="*/ 1741 w 1741"/>
                <a:gd name="T9" fmla="*/ 401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722">
                  <a:moveTo>
                    <a:pt x="1741" y="401"/>
                  </a:moveTo>
                  <a:lnTo>
                    <a:pt x="909" y="722"/>
                  </a:lnTo>
                  <a:lnTo>
                    <a:pt x="0" y="403"/>
                  </a:lnTo>
                  <a:lnTo>
                    <a:pt x="891" y="0"/>
                  </a:lnTo>
                  <a:lnTo>
                    <a:pt x="1741" y="40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51E0CCF5-D4EC-7E6C-2890-6ABA6E4BC0F1}"/>
                </a:ext>
              </a:extLst>
            </p:cNvPr>
            <p:cNvSpPr/>
            <p:nvPr/>
          </p:nvSpPr>
          <p:spPr bwMode="auto">
            <a:xfrm>
              <a:off x="4889" y="687"/>
              <a:ext cx="85" cy="60"/>
            </a:xfrm>
            <a:custGeom>
              <a:avLst/>
              <a:gdLst>
                <a:gd name="T0" fmla="*/ 43 w 44"/>
                <a:gd name="T1" fmla="*/ 0 h 31"/>
                <a:gd name="T2" fmla="*/ 0 w 44"/>
                <a:gd name="T3" fmla="*/ 25 h 31"/>
                <a:gd name="T4" fmla="*/ 3 w 44"/>
                <a:gd name="T5" fmla="*/ 31 h 31"/>
                <a:gd name="T6" fmla="*/ 44 w 44"/>
                <a:gd name="T7" fmla="*/ 7 h 31"/>
                <a:gd name="T8" fmla="*/ 43 w 4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43" y="0"/>
                  </a:moveTo>
                  <a:cubicBezTo>
                    <a:pt x="25" y="4"/>
                    <a:pt x="1" y="25"/>
                    <a:pt x="0" y="2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26" y="10"/>
                    <a:pt x="44" y="7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2EAC9A71-0B33-A893-0F43-C8197246FDEE}"/>
                </a:ext>
              </a:extLst>
            </p:cNvPr>
            <p:cNvSpPr/>
            <p:nvPr/>
          </p:nvSpPr>
          <p:spPr bwMode="auto">
            <a:xfrm>
              <a:off x="4762" y="512"/>
              <a:ext cx="34" cy="123"/>
            </a:xfrm>
            <a:custGeom>
              <a:avLst/>
              <a:gdLst>
                <a:gd name="T0" fmla="*/ 18 w 18"/>
                <a:gd name="T1" fmla="*/ 3 h 64"/>
                <a:gd name="T2" fmla="*/ 14 w 18"/>
                <a:gd name="T3" fmla="*/ 0 h 64"/>
                <a:gd name="T4" fmla="*/ 0 w 18"/>
                <a:gd name="T5" fmla="*/ 63 h 64"/>
                <a:gd name="T6" fmla="*/ 5 w 18"/>
                <a:gd name="T7" fmla="*/ 64 h 64"/>
                <a:gd name="T8" fmla="*/ 18 w 18"/>
                <a:gd name="T9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4">
                  <a:moveTo>
                    <a:pt x="18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4" y="22"/>
                    <a:pt x="0" y="61"/>
                    <a:pt x="0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8" y="25"/>
                    <a:pt x="1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5CF93BF9-41EF-738B-6D74-19283C7E85C6}"/>
                </a:ext>
              </a:extLst>
            </p:cNvPr>
            <p:cNvSpPr/>
            <p:nvPr/>
          </p:nvSpPr>
          <p:spPr bwMode="auto">
            <a:xfrm>
              <a:off x="4929" y="843"/>
              <a:ext cx="89" cy="27"/>
            </a:xfrm>
            <a:custGeom>
              <a:avLst/>
              <a:gdLst>
                <a:gd name="T0" fmla="*/ 0 w 46"/>
                <a:gd name="T1" fmla="*/ 5 h 14"/>
                <a:gd name="T2" fmla="*/ 0 w 46"/>
                <a:gd name="T3" fmla="*/ 11 h 14"/>
                <a:gd name="T4" fmla="*/ 45 w 46"/>
                <a:gd name="T5" fmla="*/ 14 h 14"/>
                <a:gd name="T6" fmla="*/ 46 w 46"/>
                <a:gd name="T7" fmla="*/ 8 h 14"/>
                <a:gd name="T8" fmla="*/ 0 w 4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4">
                  <a:moveTo>
                    <a:pt x="0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8" y="7"/>
                    <a:pt x="45" y="14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28" y="0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5C379814-8377-555A-5038-2F1CADF31FBE}"/>
                </a:ext>
              </a:extLst>
            </p:cNvPr>
            <p:cNvSpPr/>
            <p:nvPr/>
          </p:nvSpPr>
          <p:spPr bwMode="auto">
            <a:xfrm>
              <a:off x="4494" y="707"/>
              <a:ext cx="87" cy="57"/>
            </a:xfrm>
            <a:custGeom>
              <a:avLst/>
              <a:gdLst>
                <a:gd name="T0" fmla="*/ 0 w 45"/>
                <a:gd name="T1" fmla="*/ 7 h 30"/>
                <a:gd name="T2" fmla="*/ 42 w 45"/>
                <a:gd name="T3" fmla="*/ 30 h 30"/>
                <a:gd name="T4" fmla="*/ 45 w 45"/>
                <a:gd name="T5" fmla="*/ 24 h 30"/>
                <a:gd name="T6" fmla="*/ 1 w 45"/>
                <a:gd name="T7" fmla="*/ 0 h 30"/>
                <a:gd name="T8" fmla="*/ 0 w 45"/>
                <a:gd name="T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0">
                  <a:moveTo>
                    <a:pt x="0" y="7"/>
                  </a:moveTo>
                  <a:cubicBezTo>
                    <a:pt x="18" y="9"/>
                    <a:pt x="42" y="29"/>
                    <a:pt x="42" y="3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3"/>
                    <a:pt x="20" y="3"/>
                    <a:pt x="1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3173D871-B4D3-CA69-57C9-4C81C09F72FB}"/>
                </a:ext>
              </a:extLst>
            </p:cNvPr>
            <p:cNvSpPr/>
            <p:nvPr/>
          </p:nvSpPr>
          <p:spPr bwMode="auto">
            <a:xfrm>
              <a:off x="4594" y="535"/>
              <a:ext cx="54" cy="114"/>
            </a:xfrm>
            <a:custGeom>
              <a:avLst/>
              <a:gdLst>
                <a:gd name="T0" fmla="*/ 28 w 28"/>
                <a:gd name="T1" fmla="*/ 56 h 59"/>
                <a:gd name="T2" fmla="*/ 3 w 28"/>
                <a:gd name="T3" fmla="*/ 0 h 59"/>
                <a:gd name="T4" fmla="*/ 0 w 28"/>
                <a:gd name="T5" fmla="*/ 5 h 59"/>
                <a:gd name="T6" fmla="*/ 24 w 28"/>
                <a:gd name="T7" fmla="*/ 59 h 59"/>
                <a:gd name="T8" fmla="*/ 28 w 28"/>
                <a:gd name="T9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9">
                  <a:moveTo>
                    <a:pt x="28" y="56"/>
                  </a:moveTo>
                  <a:cubicBezTo>
                    <a:pt x="28" y="55"/>
                    <a:pt x="17" y="18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22"/>
                    <a:pt x="24" y="58"/>
                    <a:pt x="24" y="59"/>
                  </a:cubicBezTo>
                  <a:lnTo>
                    <a:pt x="2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63D7DAD6-2BD1-D1AE-7E2D-6C23D09A9E5F}"/>
                </a:ext>
              </a:extLst>
            </p:cNvPr>
            <p:cNvSpPr/>
            <p:nvPr/>
          </p:nvSpPr>
          <p:spPr bwMode="auto">
            <a:xfrm>
              <a:off x="4479" y="868"/>
              <a:ext cx="90" cy="29"/>
            </a:xfrm>
            <a:custGeom>
              <a:avLst/>
              <a:gdLst>
                <a:gd name="T0" fmla="*/ 0 w 47"/>
                <a:gd name="T1" fmla="*/ 9 h 15"/>
                <a:gd name="T2" fmla="*/ 2 w 47"/>
                <a:gd name="T3" fmla="*/ 15 h 15"/>
                <a:gd name="T4" fmla="*/ 46 w 47"/>
                <a:gd name="T5" fmla="*/ 11 h 15"/>
                <a:gd name="T6" fmla="*/ 47 w 47"/>
                <a:gd name="T7" fmla="*/ 5 h 15"/>
                <a:gd name="T8" fmla="*/ 0 w 47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9" y="7"/>
                    <a:pt x="46" y="11"/>
                    <a:pt x="46" y="1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18" y="0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id="{10201A0D-A9BF-EDD4-756F-C68C719AB720}"/>
                </a:ext>
              </a:extLst>
            </p:cNvPr>
            <p:cNvSpPr/>
            <p:nvPr/>
          </p:nvSpPr>
          <p:spPr bwMode="auto">
            <a:xfrm>
              <a:off x="4910" y="972"/>
              <a:ext cx="71" cy="70"/>
            </a:xfrm>
            <a:custGeom>
              <a:avLst/>
              <a:gdLst>
                <a:gd name="T0" fmla="*/ 3 w 37"/>
                <a:gd name="T1" fmla="*/ 0 h 36"/>
                <a:gd name="T2" fmla="*/ 0 w 37"/>
                <a:gd name="T3" fmla="*/ 5 h 36"/>
                <a:gd name="T4" fmla="*/ 32 w 37"/>
                <a:gd name="T5" fmla="*/ 36 h 36"/>
                <a:gd name="T6" fmla="*/ 37 w 37"/>
                <a:gd name="T7" fmla="*/ 32 h 36"/>
                <a:gd name="T8" fmla="*/ 3 w 3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9"/>
                    <a:pt x="32" y="3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14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1552527F-EF6E-B897-880C-834EC8BA8118}"/>
                </a:ext>
              </a:extLst>
            </p:cNvPr>
            <p:cNvSpPr/>
            <p:nvPr/>
          </p:nvSpPr>
          <p:spPr bwMode="auto">
            <a:xfrm>
              <a:off x="4690" y="1072"/>
              <a:ext cx="108" cy="56"/>
            </a:xfrm>
            <a:custGeom>
              <a:avLst/>
              <a:gdLst>
                <a:gd name="T0" fmla="*/ 53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3 w 56"/>
                <a:gd name="T9" fmla="*/ 28 h 29"/>
                <a:gd name="T10" fmla="*/ 56 w 56"/>
                <a:gd name="T11" fmla="*/ 26 h 29"/>
                <a:gd name="T12" fmla="*/ 53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8">
                  <a:moveTo>
                    <a:pt x="53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45533E47-CC1F-55FE-DC00-1E1520C4427B}"/>
                </a:ext>
              </a:extLst>
            </p:cNvPr>
            <p:cNvSpPr/>
            <p:nvPr/>
          </p:nvSpPr>
          <p:spPr bwMode="auto">
            <a:xfrm>
              <a:off x="4690" y="1090"/>
              <a:ext cx="106" cy="56"/>
            </a:xfrm>
            <a:custGeom>
              <a:avLst/>
              <a:gdLst>
                <a:gd name="T0" fmla="*/ 53 w 55"/>
                <a:gd name="T1" fmla="*/ 22 h 29"/>
                <a:gd name="T2" fmla="*/ 2 w 55"/>
                <a:gd name="T3" fmla="*/ 0 h 29"/>
                <a:gd name="T4" fmla="*/ 0 w 55"/>
                <a:gd name="T5" fmla="*/ 2 h 29"/>
                <a:gd name="T6" fmla="*/ 2 w 55"/>
                <a:gd name="T7" fmla="*/ 6 h 29"/>
                <a:gd name="T8" fmla="*/ 53 w 55"/>
                <a:gd name="T9" fmla="*/ 28 h 29"/>
                <a:gd name="T10" fmla="*/ 55 w 55"/>
                <a:gd name="T11" fmla="*/ 26 h 29"/>
                <a:gd name="T12" fmla="*/ 53 w 55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8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5" y="28"/>
                    <a:pt x="55" y="26"/>
                  </a:cubicBezTo>
                  <a:cubicBezTo>
                    <a:pt x="55" y="25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id="{F97FC9A4-5F2E-6CA0-5EEA-CF0A2A4B021D}"/>
                </a:ext>
              </a:extLst>
            </p:cNvPr>
            <p:cNvSpPr/>
            <p:nvPr/>
          </p:nvSpPr>
          <p:spPr bwMode="auto">
            <a:xfrm>
              <a:off x="4688" y="1107"/>
              <a:ext cx="108" cy="56"/>
            </a:xfrm>
            <a:custGeom>
              <a:avLst/>
              <a:gdLst>
                <a:gd name="T0" fmla="*/ 54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3 w 56"/>
                <a:gd name="T7" fmla="*/ 6 h 29"/>
                <a:gd name="T8" fmla="*/ 54 w 56"/>
                <a:gd name="T9" fmla="*/ 28 h 29"/>
                <a:gd name="T10" fmla="*/ 56 w 56"/>
                <a:gd name="T11" fmla="*/ 26 h 29"/>
                <a:gd name="T12" fmla="*/ 54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8">
                  <a:moveTo>
                    <a:pt x="54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" name="Freeform 19">
              <a:extLst>
                <a:ext uri="{FF2B5EF4-FFF2-40B4-BE49-F238E27FC236}">
                  <a16:creationId xmlns:a16="http://schemas.microsoft.com/office/drawing/2014/main" id="{85F1566A-4842-57DE-C678-0EA5EED2732F}"/>
                </a:ext>
              </a:extLst>
            </p:cNvPr>
            <p:cNvSpPr/>
            <p:nvPr/>
          </p:nvSpPr>
          <p:spPr bwMode="auto">
            <a:xfrm>
              <a:off x="4690" y="1122"/>
              <a:ext cx="106" cy="70"/>
            </a:xfrm>
            <a:custGeom>
              <a:avLst/>
              <a:gdLst>
                <a:gd name="T0" fmla="*/ 53 w 55"/>
                <a:gd name="T1" fmla="*/ 22 h 36"/>
                <a:gd name="T2" fmla="*/ 2 w 55"/>
                <a:gd name="T3" fmla="*/ 0 h 36"/>
                <a:gd name="T4" fmla="*/ 0 w 55"/>
                <a:gd name="T5" fmla="*/ 1 h 36"/>
                <a:gd name="T6" fmla="*/ 1 w 55"/>
                <a:gd name="T7" fmla="*/ 4 h 36"/>
                <a:gd name="T8" fmla="*/ 5 w 55"/>
                <a:gd name="T9" fmla="*/ 10 h 36"/>
                <a:gd name="T10" fmla="*/ 8 w 55"/>
                <a:gd name="T11" fmla="*/ 15 h 36"/>
                <a:gd name="T12" fmla="*/ 9 w 55"/>
                <a:gd name="T13" fmla="*/ 16 h 36"/>
                <a:gd name="T14" fmla="*/ 9 w 55"/>
                <a:gd name="T15" fmla="*/ 16 h 36"/>
                <a:gd name="T16" fmla="*/ 14 w 55"/>
                <a:gd name="T17" fmla="*/ 24 h 36"/>
                <a:gd name="T18" fmla="*/ 39 w 55"/>
                <a:gd name="T19" fmla="*/ 35 h 36"/>
                <a:gd name="T20" fmla="*/ 44 w 55"/>
                <a:gd name="T21" fmla="*/ 31 h 36"/>
                <a:gd name="T22" fmla="*/ 44 w 55"/>
                <a:gd name="T23" fmla="*/ 31 h 36"/>
                <a:gd name="T24" fmla="*/ 46 w 55"/>
                <a:gd name="T25" fmla="*/ 31 h 36"/>
                <a:gd name="T26" fmla="*/ 53 w 55"/>
                <a:gd name="T27" fmla="*/ 26 h 36"/>
                <a:gd name="T28" fmla="*/ 53 w 55"/>
                <a:gd name="T29" fmla="*/ 26 h 36"/>
                <a:gd name="T30" fmla="*/ 55 w 55"/>
                <a:gd name="T31" fmla="*/ 25 h 36"/>
                <a:gd name="T32" fmla="*/ 53 w 55"/>
                <a:gd name="T3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6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5" y="10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9"/>
                    <a:pt x="11" y="23"/>
                    <a:pt x="14" y="2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4" y="34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7" y="31"/>
                    <a:pt x="52" y="27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6"/>
                    <a:pt x="55" y="26"/>
                    <a:pt x="55" y="25"/>
                  </a:cubicBezTo>
                  <a:cubicBezTo>
                    <a:pt x="55" y="24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" name="Freeform 20">
              <a:extLst>
                <a:ext uri="{FF2B5EF4-FFF2-40B4-BE49-F238E27FC236}">
                  <a16:creationId xmlns:a16="http://schemas.microsoft.com/office/drawing/2014/main" id="{3414351E-C9D3-29FC-BB76-D6DFE92ECA2D}"/>
                </a:ext>
              </a:extLst>
            </p:cNvPr>
            <p:cNvSpPr/>
            <p:nvPr/>
          </p:nvSpPr>
          <p:spPr bwMode="auto">
            <a:xfrm>
              <a:off x="4690" y="1055"/>
              <a:ext cx="108" cy="56"/>
            </a:xfrm>
            <a:custGeom>
              <a:avLst/>
              <a:gdLst>
                <a:gd name="T0" fmla="*/ 54 w 56"/>
                <a:gd name="T1" fmla="*/ 23 h 29"/>
                <a:gd name="T2" fmla="*/ 2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4 w 56"/>
                <a:gd name="T9" fmla="*/ 29 h 29"/>
                <a:gd name="T10" fmla="*/ 56 w 56"/>
                <a:gd name="T11" fmla="*/ 27 h 29"/>
                <a:gd name="T12" fmla="*/ 54 w 56"/>
                <a:gd name="T13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8">
                  <a:moveTo>
                    <a:pt x="54" y="2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6" y="25"/>
                    <a:pt x="55" y="23"/>
                    <a:pt x="5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id="{91951DD7-00CF-E43C-6DC0-3FF4435515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25" y="685"/>
              <a:ext cx="258" cy="403"/>
            </a:xfrm>
            <a:custGeom>
              <a:avLst/>
              <a:gdLst>
                <a:gd name="T0" fmla="*/ 73 w 134"/>
                <a:gd name="T1" fmla="*/ 10 h 209"/>
                <a:gd name="T2" fmla="*/ 21 w 134"/>
                <a:gd name="T3" fmla="*/ 9 h 209"/>
                <a:gd name="T4" fmla="*/ 0 w 134"/>
                <a:gd name="T5" fmla="*/ 55 h 209"/>
                <a:gd name="T6" fmla="*/ 16 w 134"/>
                <a:gd name="T7" fmla="*/ 120 h 209"/>
                <a:gd name="T8" fmla="*/ 25 w 134"/>
                <a:gd name="T9" fmla="*/ 148 h 209"/>
                <a:gd name="T10" fmla="*/ 34 w 134"/>
                <a:gd name="T11" fmla="*/ 184 h 209"/>
                <a:gd name="T12" fmla="*/ 40 w 134"/>
                <a:gd name="T13" fmla="*/ 188 h 209"/>
                <a:gd name="T14" fmla="*/ 67 w 134"/>
                <a:gd name="T15" fmla="*/ 199 h 209"/>
                <a:gd name="T16" fmla="*/ 87 w 134"/>
                <a:gd name="T17" fmla="*/ 208 h 209"/>
                <a:gd name="T18" fmla="*/ 91 w 134"/>
                <a:gd name="T19" fmla="*/ 208 h 209"/>
                <a:gd name="T20" fmla="*/ 102 w 134"/>
                <a:gd name="T21" fmla="*/ 190 h 209"/>
                <a:gd name="T22" fmla="*/ 111 w 134"/>
                <a:gd name="T23" fmla="*/ 167 h 209"/>
                <a:gd name="T24" fmla="*/ 115 w 134"/>
                <a:gd name="T25" fmla="*/ 161 h 209"/>
                <a:gd name="T26" fmla="*/ 133 w 134"/>
                <a:gd name="T27" fmla="*/ 113 h 209"/>
                <a:gd name="T28" fmla="*/ 129 w 134"/>
                <a:gd name="T29" fmla="*/ 76 h 209"/>
                <a:gd name="T30" fmla="*/ 57 w 134"/>
                <a:gd name="T31" fmla="*/ 181 h 209"/>
                <a:gd name="T32" fmla="*/ 65 w 134"/>
                <a:gd name="T33" fmla="*/ 135 h 209"/>
                <a:gd name="T34" fmla="*/ 68 w 134"/>
                <a:gd name="T35" fmla="*/ 186 h 209"/>
                <a:gd name="T36" fmla="*/ 122 w 134"/>
                <a:gd name="T37" fmla="*/ 108 h 209"/>
                <a:gd name="T38" fmla="*/ 105 w 134"/>
                <a:gd name="T39" fmla="*/ 150 h 209"/>
                <a:gd name="T40" fmla="*/ 101 w 134"/>
                <a:gd name="T41" fmla="*/ 156 h 209"/>
                <a:gd name="T42" fmla="*/ 90 w 134"/>
                <a:gd name="T43" fmla="*/ 184 h 209"/>
                <a:gd name="T44" fmla="*/ 86 w 134"/>
                <a:gd name="T45" fmla="*/ 194 h 209"/>
                <a:gd name="T46" fmla="*/ 68 w 134"/>
                <a:gd name="T47" fmla="*/ 127 h 209"/>
                <a:gd name="T48" fmla="*/ 49 w 134"/>
                <a:gd name="T49" fmla="*/ 178 h 209"/>
                <a:gd name="T50" fmla="*/ 38 w 134"/>
                <a:gd name="T51" fmla="*/ 161 h 209"/>
                <a:gd name="T52" fmla="*/ 28 w 134"/>
                <a:gd name="T53" fmla="*/ 124 h 209"/>
                <a:gd name="T54" fmla="*/ 24 w 134"/>
                <a:gd name="T55" fmla="*/ 111 h 209"/>
                <a:gd name="T56" fmla="*/ 12 w 134"/>
                <a:gd name="T57" fmla="*/ 58 h 209"/>
                <a:gd name="T58" fmla="*/ 68 w 134"/>
                <a:gd name="T59" fmla="*/ 21 h 209"/>
                <a:gd name="T60" fmla="*/ 107 w 134"/>
                <a:gd name="T61" fmla="*/ 56 h 209"/>
                <a:gd name="T62" fmla="*/ 122 w 134"/>
                <a:gd name="T63" fmla="*/ 10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209">
                  <a:moveTo>
                    <a:pt x="116" y="50"/>
                  </a:moveTo>
                  <a:cubicBezTo>
                    <a:pt x="104" y="31"/>
                    <a:pt x="90" y="18"/>
                    <a:pt x="73" y="10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50" y="0"/>
                    <a:pt x="33" y="1"/>
                    <a:pt x="21" y="9"/>
                  </a:cubicBezTo>
                  <a:cubicBezTo>
                    <a:pt x="8" y="18"/>
                    <a:pt x="1" y="33"/>
                    <a:pt x="0" y="5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8"/>
                    <a:pt x="7" y="96"/>
                    <a:pt x="13" y="113"/>
                  </a:cubicBezTo>
                  <a:cubicBezTo>
                    <a:pt x="14" y="115"/>
                    <a:pt x="15" y="118"/>
                    <a:pt x="16" y="120"/>
                  </a:cubicBezTo>
                  <a:cubicBezTo>
                    <a:pt x="17" y="122"/>
                    <a:pt x="17" y="124"/>
                    <a:pt x="18" y="126"/>
                  </a:cubicBezTo>
                  <a:cubicBezTo>
                    <a:pt x="21" y="133"/>
                    <a:pt x="24" y="141"/>
                    <a:pt x="25" y="148"/>
                  </a:cubicBezTo>
                  <a:cubicBezTo>
                    <a:pt x="26" y="151"/>
                    <a:pt x="26" y="155"/>
                    <a:pt x="27" y="158"/>
                  </a:cubicBezTo>
                  <a:cubicBezTo>
                    <a:pt x="27" y="167"/>
                    <a:pt x="28" y="176"/>
                    <a:pt x="34" y="184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5" y="190"/>
                    <a:pt x="49" y="192"/>
                    <a:pt x="54" y="194"/>
                  </a:cubicBezTo>
                  <a:cubicBezTo>
                    <a:pt x="58" y="196"/>
                    <a:pt x="63" y="197"/>
                    <a:pt x="67" y="199"/>
                  </a:cubicBezTo>
                  <a:cubicBezTo>
                    <a:pt x="75" y="203"/>
                    <a:pt x="81" y="205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9" y="209"/>
                    <a:pt x="89" y="209"/>
                    <a:pt x="89" y="209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5" y="206"/>
                    <a:pt x="99" y="203"/>
                    <a:pt x="101" y="196"/>
                  </a:cubicBezTo>
                  <a:cubicBezTo>
                    <a:pt x="101" y="194"/>
                    <a:pt x="101" y="192"/>
                    <a:pt x="102" y="190"/>
                  </a:cubicBezTo>
                  <a:cubicBezTo>
                    <a:pt x="102" y="187"/>
                    <a:pt x="102" y="184"/>
                    <a:pt x="103" y="182"/>
                  </a:cubicBezTo>
                  <a:cubicBezTo>
                    <a:pt x="105" y="176"/>
                    <a:pt x="108" y="171"/>
                    <a:pt x="111" y="167"/>
                  </a:cubicBezTo>
                  <a:cubicBezTo>
                    <a:pt x="112" y="165"/>
                    <a:pt x="113" y="164"/>
                    <a:pt x="114" y="163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19" y="155"/>
                    <a:pt x="123" y="150"/>
                    <a:pt x="126" y="143"/>
                  </a:cubicBezTo>
                  <a:cubicBezTo>
                    <a:pt x="130" y="136"/>
                    <a:pt x="132" y="127"/>
                    <a:pt x="133" y="113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4" y="98"/>
                    <a:pt x="132" y="87"/>
                    <a:pt x="129" y="76"/>
                  </a:cubicBezTo>
                  <a:cubicBezTo>
                    <a:pt x="125" y="66"/>
                    <a:pt x="121" y="58"/>
                    <a:pt x="116" y="50"/>
                  </a:cubicBezTo>
                  <a:close/>
                  <a:moveTo>
                    <a:pt x="57" y="181"/>
                  </a:moveTo>
                  <a:cubicBezTo>
                    <a:pt x="55" y="164"/>
                    <a:pt x="56" y="140"/>
                    <a:pt x="62" y="135"/>
                  </a:cubicBezTo>
                  <a:cubicBezTo>
                    <a:pt x="62" y="135"/>
                    <a:pt x="63" y="134"/>
                    <a:pt x="65" y="135"/>
                  </a:cubicBezTo>
                  <a:cubicBezTo>
                    <a:pt x="79" y="140"/>
                    <a:pt x="75" y="173"/>
                    <a:pt x="72" y="188"/>
                  </a:cubicBezTo>
                  <a:cubicBezTo>
                    <a:pt x="71" y="187"/>
                    <a:pt x="69" y="187"/>
                    <a:pt x="68" y="186"/>
                  </a:cubicBezTo>
                  <a:cubicBezTo>
                    <a:pt x="64" y="184"/>
                    <a:pt x="61" y="183"/>
                    <a:pt x="57" y="181"/>
                  </a:cubicBezTo>
                  <a:close/>
                  <a:moveTo>
                    <a:pt x="122" y="108"/>
                  </a:moveTo>
                  <a:cubicBezTo>
                    <a:pt x="121" y="119"/>
                    <a:pt x="119" y="127"/>
                    <a:pt x="116" y="133"/>
                  </a:cubicBezTo>
                  <a:cubicBezTo>
                    <a:pt x="112" y="139"/>
                    <a:pt x="109" y="145"/>
                    <a:pt x="105" y="150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3" y="153"/>
                    <a:pt x="102" y="154"/>
                    <a:pt x="101" y="156"/>
                  </a:cubicBezTo>
                  <a:cubicBezTo>
                    <a:pt x="98" y="160"/>
                    <a:pt x="94" y="166"/>
                    <a:pt x="92" y="173"/>
                  </a:cubicBezTo>
                  <a:cubicBezTo>
                    <a:pt x="91" y="177"/>
                    <a:pt x="91" y="180"/>
                    <a:pt x="90" y="184"/>
                  </a:cubicBezTo>
                  <a:cubicBezTo>
                    <a:pt x="90" y="186"/>
                    <a:pt x="90" y="187"/>
                    <a:pt x="89" y="189"/>
                  </a:cubicBezTo>
                  <a:cubicBezTo>
                    <a:pt x="89" y="191"/>
                    <a:pt x="87" y="193"/>
                    <a:pt x="86" y="194"/>
                  </a:cubicBezTo>
                  <a:cubicBezTo>
                    <a:pt x="84" y="193"/>
                    <a:pt x="82" y="192"/>
                    <a:pt x="80" y="191"/>
                  </a:cubicBezTo>
                  <a:cubicBezTo>
                    <a:pt x="82" y="181"/>
                    <a:pt x="90" y="136"/>
                    <a:pt x="68" y="127"/>
                  </a:cubicBezTo>
                  <a:cubicBezTo>
                    <a:pt x="63" y="125"/>
                    <a:pt x="59" y="127"/>
                    <a:pt x="57" y="129"/>
                  </a:cubicBezTo>
                  <a:cubicBezTo>
                    <a:pt x="47" y="136"/>
                    <a:pt x="47" y="164"/>
                    <a:pt x="49" y="178"/>
                  </a:cubicBezTo>
                  <a:cubicBezTo>
                    <a:pt x="46" y="177"/>
                    <a:pt x="43" y="176"/>
                    <a:pt x="41" y="175"/>
                  </a:cubicBezTo>
                  <a:cubicBezTo>
                    <a:pt x="39" y="171"/>
                    <a:pt x="39" y="166"/>
                    <a:pt x="38" y="161"/>
                  </a:cubicBezTo>
                  <a:cubicBezTo>
                    <a:pt x="38" y="157"/>
                    <a:pt x="37" y="153"/>
                    <a:pt x="36" y="149"/>
                  </a:cubicBezTo>
                  <a:cubicBezTo>
                    <a:pt x="34" y="140"/>
                    <a:pt x="31" y="132"/>
                    <a:pt x="28" y="124"/>
                  </a:cubicBezTo>
                  <a:cubicBezTo>
                    <a:pt x="28" y="122"/>
                    <a:pt x="27" y="120"/>
                    <a:pt x="26" y="119"/>
                  </a:cubicBezTo>
                  <a:cubicBezTo>
                    <a:pt x="26" y="116"/>
                    <a:pt x="25" y="114"/>
                    <a:pt x="24" y="111"/>
                  </a:cubicBezTo>
                  <a:cubicBezTo>
                    <a:pt x="18" y="95"/>
                    <a:pt x="12" y="79"/>
                    <a:pt x="12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3" y="42"/>
                    <a:pt x="19" y="30"/>
                    <a:pt x="29" y="22"/>
                  </a:cubicBezTo>
                  <a:cubicBezTo>
                    <a:pt x="39" y="15"/>
                    <a:pt x="52" y="15"/>
                    <a:pt x="68" y="2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6" y="29"/>
                    <a:pt x="98" y="40"/>
                    <a:pt x="107" y="56"/>
                  </a:cubicBezTo>
                  <a:cubicBezTo>
                    <a:pt x="111" y="62"/>
                    <a:pt x="115" y="69"/>
                    <a:pt x="118" y="77"/>
                  </a:cubicBezTo>
                  <a:cubicBezTo>
                    <a:pt x="121" y="86"/>
                    <a:pt x="122" y="95"/>
                    <a:pt x="122" y="104"/>
                  </a:cubicBezTo>
                  <a:lnTo>
                    <a:pt x="12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4445DD49-C54E-1E3A-7739-BC41B2A15193}"/>
                </a:ext>
              </a:extLst>
            </p:cNvPr>
            <p:cNvSpPr/>
            <p:nvPr/>
          </p:nvSpPr>
          <p:spPr bwMode="auto">
            <a:xfrm>
              <a:off x="4282" y="1552"/>
              <a:ext cx="684" cy="1174"/>
            </a:xfrm>
            <a:custGeom>
              <a:avLst/>
              <a:gdLst>
                <a:gd name="T0" fmla="*/ 684 w 684"/>
                <a:gd name="T1" fmla="*/ 1174 h 1174"/>
                <a:gd name="T2" fmla="*/ 0 w 684"/>
                <a:gd name="T3" fmla="*/ 1091 h 1174"/>
                <a:gd name="T4" fmla="*/ 0 w 684"/>
                <a:gd name="T5" fmla="*/ 0 h 1174"/>
                <a:gd name="T6" fmla="*/ 684 w 684"/>
                <a:gd name="T7" fmla="*/ 294 h 1174"/>
                <a:gd name="T8" fmla="*/ 684 w 684"/>
                <a:gd name="T9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174">
                  <a:moveTo>
                    <a:pt x="684" y="1174"/>
                  </a:moveTo>
                  <a:lnTo>
                    <a:pt x="0" y="1091"/>
                  </a:lnTo>
                  <a:lnTo>
                    <a:pt x="0" y="0"/>
                  </a:lnTo>
                  <a:lnTo>
                    <a:pt x="684" y="294"/>
                  </a:lnTo>
                  <a:lnTo>
                    <a:pt x="684" y="117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78C8C8D0-BFCA-47F1-8EB1-48B5EBB77311}"/>
                </a:ext>
              </a:extLst>
            </p:cNvPr>
            <p:cNvSpPr/>
            <p:nvPr/>
          </p:nvSpPr>
          <p:spPr bwMode="auto">
            <a:xfrm>
              <a:off x="3631" y="1552"/>
              <a:ext cx="651" cy="1166"/>
            </a:xfrm>
            <a:custGeom>
              <a:avLst/>
              <a:gdLst>
                <a:gd name="T0" fmla="*/ 0 w 651"/>
                <a:gd name="T1" fmla="*/ 1166 h 1166"/>
                <a:gd name="T2" fmla="*/ 651 w 651"/>
                <a:gd name="T3" fmla="*/ 1091 h 1166"/>
                <a:gd name="T4" fmla="*/ 651 w 651"/>
                <a:gd name="T5" fmla="*/ 0 h 1166"/>
                <a:gd name="T6" fmla="*/ 0 w 651"/>
                <a:gd name="T7" fmla="*/ 269 h 1166"/>
                <a:gd name="T8" fmla="*/ 0 w 651"/>
                <a:gd name="T9" fmla="*/ 116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1166">
                  <a:moveTo>
                    <a:pt x="0" y="1166"/>
                  </a:moveTo>
                  <a:lnTo>
                    <a:pt x="651" y="1091"/>
                  </a:lnTo>
                  <a:lnTo>
                    <a:pt x="651" y="0"/>
                  </a:lnTo>
                  <a:lnTo>
                    <a:pt x="0" y="269"/>
                  </a:lnTo>
                  <a:lnTo>
                    <a:pt x="0" y="116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F9A0E932-D603-BDA8-9E9D-CF314C64FDA2}"/>
                </a:ext>
              </a:extLst>
            </p:cNvPr>
            <p:cNvSpPr/>
            <p:nvPr/>
          </p:nvSpPr>
          <p:spPr bwMode="auto">
            <a:xfrm>
              <a:off x="3631" y="2641"/>
              <a:ext cx="1335" cy="168"/>
            </a:xfrm>
            <a:custGeom>
              <a:avLst/>
              <a:gdLst>
                <a:gd name="T0" fmla="*/ 0 w 1335"/>
                <a:gd name="T1" fmla="*/ 77 h 168"/>
                <a:gd name="T2" fmla="*/ 840 w 1335"/>
                <a:gd name="T3" fmla="*/ 168 h 168"/>
                <a:gd name="T4" fmla="*/ 1335 w 1335"/>
                <a:gd name="T5" fmla="*/ 85 h 168"/>
                <a:gd name="T6" fmla="*/ 651 w 1335"/>
                <a:gd name="T7" fmla="*/ 0 h 168"/>
                <a:gd name="T8" fmla="*/ 0 w 1335"/>
                <a:gd name="T9" fmla="*/ 7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168">
                  <a:moveTo>
                    <a:pt x="0" y="77"/>
                  </a:moveTo>
                  <a:lnTo>
                    <a:pt x="840" y="168"/>
                  </a:lnTo>
                  <a:lnTo>
                    <a:pt x="1335" y="85"/>
                  </a:lnTo>
                  <a:lnTo>
                    <a:pt x="651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9DEA522D-5E6F-870A-CEA2-4B371623CD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4" y="1912"/>
              <a:ext cx="389" cy="496"/>
            </a:xfrm>
            <a:custGeom>
              <a:avLst/>
              <a:gdLst>
                <a:gd name="T0" fmla="*/ 0 w 389"/>
                <a:gd name="T1" fmla="*/ 173 h 496"/>
                <a:gd name="T2" fmla="*/ 0 w 389"/>
                <a:gd name="T3" fmla="*/ 496 h 496"/>
                <a:gd name="T4" fmla="*/ 389 w 389"/>
                <a:gd name="T5" fmla="*/ 396 h 496"/>
                <a:gd name="T6" fmla="*/ 389 w 389"/>
                <a:gd name="T7" fmla="*/ 0 h 496"/>
                <a:gd name="T8" fmla="*/ 0 w 389"/>
                <a:gd name="T9" fmla="*/ 173 h 496"/>
                <a:gd name="T10" fmla="*/ 375 w 389"/>
                <a:gd name="T11" fmla="*/ 36 h 496"/>
                <a:gd name="T12" fmla="*/ 273 w 389"/>
                <a:gd name="T13" fmla="*/ 223 h 496"/>
                <a:gd name="T14" fmla="*/ 377 w 389"/>
                <a:gd name="T15" fmla="*/ 381 h 496"/>
                <a:gd name="T16" fmla="*/ 377 w 389"/>
                <a:gd name="T17" fmla="*/ 381 h 496"/>
                <a:gd name="T18" fmla="*/ 256 w 389"/>
                <a:gd name="T19" fmla="*/ 248 h 496"/>
                <a:gd name="T20" fmla="*/ 188 w 389"/>
                <a:gd name="T21" fmla="*/ 340 h 496"/>
                <a:gd name="T22" fmla="*/ 132 w 389"/>
                <a:gd name="T23" fmla="*/ 298 h 496"/>
                <a:gd name="T24" fmla="*/ 13 w 389"/>
                <a:gd name="T25" fmla="*/ 462 h 496"/>
                <a:gd name="T26" fmla="*/ 13 w 389"/>
                <a:gd name="T27" fmla="*/ 462 h 496"/>
                <a:gd name="T28" fmla="*/ 100 w 389"/>
                <a:gd name="T29" fmla="*/ 281 h 496"/>
                <a:gd name="T30" fmla="*/ 13 w 389"/>
                <a:gd name="T31" fmla="*/ 192 h 496"/>
                <a:gd name="T32" fmla="*/ 182 w 389"/>
                <a:gd name="T33" fmla="*/ 294 h 496"/>
                <a:gd name="T34" fmla="*/ 375 w 389"/>
                <a:gd name="T35" fmla="*/ 36 h 496"/>
                <a:gd name="T36" fmla="*/ 375 w 389"/>
                <a:gd name="T37" fmla="*/ 3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9" h="496">
                  <a:moveTo>
                    <a:pt x="0" y="173"/>
                  </a:moveTo>
                  <a:lnTo>
                    <a:pt x="0" y="496"/>
                  </a:lnTo>
                  <a:lnTo>
                    <a:pt x="389" y="396"/>
                  </a:lnTo>
                  <a:lnTo>
                    <a:pt x="389" y="0"/>
                  </a:lnTo>
                  <a:lnTo>
                    <a:pt x="0" y="173"/>
                  </a:lnTo>
                  <a:close/>
                  <a:moveTo>
                    <a:pt x="375" y="36"/>
                  </a:moveTo>
                  <a:lnTo>
                    <a:pt x="273" y="223"/>
                  </a:lnTo>
                  <a:lnTo>
                    <a:pt x="377" y="381"/>
                  </a:lnTo>
                  <a:lnTo>
                    <a:pt x="377" y="381"/>
                  </a:lnTo>
                  <a:lnTo>
                    <a:pt x="256" y="248"/>
                  </a:lnTo>
                  <a:lnTo>
                    <a:pt x="188" y="340"/>
                  </a:lnTo>
                  <a:lnTo>
                    <a:pt x="132" y="298"/>
                  </a:lnTo>
                  <a:lnTo>
                    <a:pt x="13" y="462"/>
                  </a:lnTo>
                  <a:lnTo>
                    <a:pt x="13" y="462"/>
                  </a:lnTo>
                  <a:lnTo>
                    <a:pt x="100" y="281"/>
                  </a:lnTo>
                  <a:lnTo>
                    <a:pt x="13" y="192"/>
                  </a:lnTo>
                  <a:lnTo>
                    <a:pt x="182" y="294"/>
                  </a:lnTo>
                  <a:lnTo>
                    <a:pt x="375" y="36"/>
                  </a:lnTo>
                  <a:lnTo>
                    <a:pt x="375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09CDA964-8865-0B51-C56C-15437FC357A2}"/>
                </a:ext>
              </a:extLst>
            </p:cNvPr>
            <p:cNvSpPr/>
            <p:nvPr/>
          </p:nvSpPr>
          <p:spPr bwMode="auto">
            <a:xfrm>
              <a:off x="4007" y="2664"/>
              <a:ext cx="968" cy="1658"/>
            </a:xfrm>
            <a:custGeom>
              <a:avLst/>
              <a:gdLst>
                <a:gd name="T0" fmla="*/ 968 w 968"/>
                <a:gd name="T1" fmla="*/ 1371 h 1658"/>
                <a:gd name="T2" fmla="*/ 0 w 968"/>
                <a:gd name="T3" fmla="*/ 1658 h 1658"/>
                <a:gd name="T4" fmla="*/ 0 w 968"/>
                <a:gd name="T5" fmla="*/ 0 h 1658"/>
                <a:gd name="T6" fmla="*/ 968 w 968"/>
                <a:gd name="T7" fmla="*/ 112 h 1658"/>
                <a:gd name="T8" fmla="*/ 968 w 968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1658">
                  <a:moveTo>
                    <a:pt x="968" y="1371"/>
                  </a:moveTo>
                  <a:lnTo>
                    <a:pt x="0" y="1658"/>
                  </a:lnTo>
                  <a:lnTo>
                    <a:pt x="0" y="0"/>
                  </a:lnTo>
                  <a:lnTo>
                    <a:pt x="968" y="112"/>
                  </a:lnTo>
                  <a:lnTo>
                    <a:pt x="968" y="137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B62CA7CA-039D-A27B-4AE7-1379B7FAFE0C}"/>
                </a:ext>
              </a:extLst>
            </p:cNvPr>
            <p:cNvSpPr/>
            <p:nvPr/>
          </p:nvSpPr>
          <p:spPr bwMode="auto">
            <a:xfrm>
              <a:off x="3095" y="2664"/>
              <a:ext cx="912" cy="1658"/>
            </a:xfrm>
            <a:custGeom>
              <a:avLst/>
              <a:gdLst>
                <a:gd name="T0" fmla="*/ 0 w 912"/>
                <a:gd name="T1" fmla="*/ 1371 h 1658"/>
                <a:gd name="T2" fmla="*/ 912 w 912"/>
                <a:gd name="T3" fmla="*/ 1658 h 1658"/>
                <a:gd name="T4" fmla="*/ 912 w 912"/>
                <a:gd name="T5" fmla="*/ 0 h 1658"/>
                <a:gd name="T6" fmla="*/ 8 w 912"/>
                <a:gd name="T7" fmla="*/ 112 h 1658"/>
                <a:gd name="T8" fmla="*/ 0 w 912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1658">
                  <a:moveTo>
                    <a:pt x="0" y="1371"/>
                  </a:moveTo>
                  <a:lnTo>
                    <a:pt x="912" y="1658"/>
                  </a:lnTo>
                  <a:lnTo>
                    <a:pt x="912" y="0"/>
                  </a:lnTo>
                  <a:lnTo>
                    <a:pt x="8" y="112"/>
                  </a:lnTo>
                  <a:lnTo>
                    <a:pt x="0" y="137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E2133A0B-E845-6220-7CB5-3AA48C6FC017}"/>
                </a:ext>
              </a:extLst>
            </p:cNvPr>
            <p:cNvSpPr/>
            <p:nvPr/>
          </p:nvSpPr>
          <p:spPr bwMode="auto">
            <a:xfrm>
              <a:off x="4190" y="3032"/>
              <a:ext cx="626" cy="880"/>
            </a:xfrm>
            <a:custGeom>
              <a:avLst/>
              <a:gdLst>
                <a:gd name="T0" fmla="*/ 312 w 325"/>
                <a:gd name="T1" fmla="*/ 325 h 457"/>
                <a:gd name="T2" fmla="*/ 259 w 325"/>
                <a:gd name="T3" fmla="*/ 296 h 457"/>
                <a:gd name="T4" fmla="*/ 237 w 325"/>
                <a:gd name="T5" fmla="*/ 285 h 457"/>
                <a:gd name="T6" fmla="*/ 219 w 325"/>
                <a:gd name="T7" fmla="*/ 233 h 457"/>
                <a:gd name="T8" fmla="*/ 237 w 325"/>
                <a:gd name="T9" fmla="*/ 177 h 457"/>
                <a:gd name="T10" fmla="*/ 252 w 325"/>
                <a:gd name="T11" fmla="*/ 142 h 457"/>
                <a:gd name="T12" fmla="*/ 247 w 325"/>
                <a:gd name="T13" fmla="*/ 119 h 457"/>
                <a:gd name="T14" fmla="*/ 247 w 325"/>
                <a:gd name="T15" fmla="*/ 120 h 457"/>
                <a:gd name="T16" fmla="*/ 247 w 325"/>
                <a:gd name="T17" fmla="*/ 119 h 457"/>
                <a:gd name="T18" fmla="*/ 247 w 325"/>
                <a:gd name="T19" fmla="*/ 119 h 457"/>
                <a:gd name="T20" fmla="*/ 247 w 325"/>
                <a:gd name="T21" fmla="*/ 118 h 457"/>
                <a:gd name="T22" fmla="*/ 248 w 325"/>
                <a:gd name="T23" fmla="*/ 111 h 457"/>
                <a:gd name="T24" fmla="*/ 248 w 325"/>
                <a:gd name="T25" fmla="*/ 110 h 457"/>
                <a:gd name="T26" fmla="*/ 248 w 325"/>
                <a:gd name="T27" fmla="*/ 104 h 457"/>
                <a:gd name="T28" fmla="*/ 248 w 325"/>
                <a:gd name="T29" fmla="*/ 104 h 457"/>
                <a:gd name="T30" fmla="*/ 248 w 325"/>
                <a:gd name="T31" fmla="*/ 104 h 457"/>
                <a:gd name="T32" fmla="*/ 248 w 325"/>
                <a:gd name="T33" fmla="*/ 103 h 457"/>
                <a:gd name="T34" fmla="*/ 248 w 325"/>
                <a:gd name="T35" fmla="*/ 103 h 457"/>
                <a:gd name="T36" fmla="*/ 248 w 325"/>
                <a:gd name="T37" fmla="*/ 103 h 457"/>
                <a:gd name="T38" fmla="*/ 248 w 325"/>
                <a:gd name="T39" fmla="*/ 102 h 457"/>
                <a:gd name="T40" fmla="*/ 248 w 325"/>
                <a:gd name="T41" fmla="*/ 102 h 457"/>
                <a:gd name="T42" fmla="*/ 248 w 325"/>
                <a:gd name="T43" fmla="*/ 102 h 457"/>
                <a:gd name="T44" fmla="*/ 246 w 325"/>
                <a:gd name="T45" fmla="*/ 62 h 457"/>
                <a:gd name="T46" fmla="*/ 103 w 325"/>
                <a:gd name="T47" fmla="*/ 62 h 457"/>
                <a:gd name="T48" fmla="*/ 101 w 325"/>
                <a:gd name="T49" fmla="*/ 102 h 457"/>
                <a:gd name="T50" fmla="*/ 101 w 325"/>
                <a:gd name="T51" fmla="*/ 102 h 457"/>
                <a:gd name="T52" fmla="*/ 101 w 325"/>
                <a:gd name="T53" fmla="*/ 102 h 457"/>
                <a:gd name="T54" fmla="*/ 101 w 325"/>
                <a:gd name="T55" fmla="*/ 104 h 457"/>
                <a:gd name="T56" fmla="*/ 101 w 325"/>
                <a:gd name="T57" fmla="*/ 104 h 457"/>
                <a:gd name="T58" fmla="*/ 101 w 325"/>
                <a:gd name="T59" fmla="*/ 104 h 457"/>
                <a:gd name="T60" fmla="*/ 101 w 325"/>
                <a:gd name="T61" fmla="*/ 105 h 457"/>
                <a:gd name="T62" fmla="*/ 101 w 325"/>
                <a:gd name="T63" fmla="*/ 105 h 457"/>
                <a:gd name="T64" fmla="*/ 101 w 325"/>
                <a:gd name="T65" fmla="*/ 105 h 457"/>
                <a:gd name="T66" fmla="*/ 101 w 325"/>
                <a:gd name="T67" fmla="*/ 105 h 457"/>
                <a:gd name="T68" fmla="*/ 103 w 325"/>
                <a:gd name="T69" fmla="*/ 123 h 457"/>
                <a:gd name="T70" fmla="*/ 96 w 325"/>
                <a:gd name="T71" fmla="*/ 142 h 457"/>
                <a:gd name="T72" fmla="*/ 112 w 325"/>
                <a:gd name="T73" fmla="*/ 177 h 457"/>
                <a:gd name="T74" fmla="*/ 130 w 325"/>
                <a:gd name="T75" fmla="*/ 233 h 457"/>
                <a:gd name="T76" fmla="*/ 112 w 325"/>
                <a:gd name="T77" fmla="*/ 296 h 457"/>
                <a:gd name="T78" fmla="*/ 20 w 325"/>
                <a:gd name="T79" fmla="*/ 363 h 457"/>
                <a:gd name="T80" fmla="*/ 5 w 325"/>
                <a:gd name="T81" fmla="*/ 457 h 457"/>
                <a:gd name="T82" fmla="*/ 321 w 325"/>
                <a:gd name="T83" fmla="*/ 387 h 457"/>
                <a:gd name="T84" fmla="*/ 312 w 325"/>
                <a:gd name="T85" fmla="*/ 32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5" h="457">
                  <a:moveTo>
                    <a:pt x="312" y="325"/>
                  </a:moveTo>
                  <a:cubicBezTo>
                    <a:pt x="297" y="311"/>
                    <a:pt x="280" y="308"/>
                    <a:pt x="259" y="296"/>
                  </a:cubicBezTo>
                  <a:cubicBezTo>
                    <a:pt x="237" y="285"/>
                    <a:pt x="237" y="285"/>
                    <a:pt x="237" y="285"/>
                  </a:cubicBezTo>
                  <a:cubicBezTo>
                    <a:pt x="237" y="285"/>
                    <a:pt x="197" y="262"/>
                    <a:pt x="219" y="233"/>
                  </a:cubicBezTo>
                  <a:cubicBezTo>
                    <a:pt x="228" y="221"/>
                    <a:pt x="233" y="200"/>
                    <a:pt x="237" y="177"/>
                  </a:cubicBezTo>
                  <a:cubicBezTo>
                    <a:pt x="242" y="177"/>
                    <a:pt x="249" y="162"/>
                    <a:pt x="252" y="142"/>
                  </a:cubicBezTo>
                  <a:cubicBezTo>
                    <a:pt x="256" y="126"/>
                    <a:pt x="251" y="121"/>
                    <a:pt x="247" y="119"/>
                  </a:cubicBezTo>
                  <a:cubicBezTo>
                    <a:pt x="247" y="119"/>
                    <a:pt x="247" y="120"/>
                    <a:pt x="247" y="120"/>
                  </a:cubicBezTo>
                  <a:cubicBezTo>
                    <a:pt x="247" y="120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19"/>
                    <a:pt x="247" y="118"/>
                    <a:pt x="247" y="118"/>
                  </a:cubicBezTo>
                  <a:cubicBezTo>
                    <a:pt x="247" y="116"/>
                    <a:pt x="247" y="113"/>
                    <a:pt x="248" y="111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08"/>
                    <a:pt x="248" y="106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50" y="85"/>
                    <a:pt x="248" y="70"/>
                    <a:pt x="246" y="62"/>
                  </a:cubicBezTo>
                  <a:cubicBezTo>
                    <a:pt x="233" y="16"/>
                    <a:pt x="133" y="0"/>
                    <a:pt x="103" y="62"/>
                  </a:cubicBezTo>
                  <a:cubicBezTo>
                    <a:pt x="99" y="69"/>
                    <a:pt x="99" y="85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3"/>
                    <a:pt x="101" y="103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2" y="111"/>
                    <a:pt x="102" y="117"/>
                    <a:pt x="103" y="123"/>
                  </a:cubicBezTo>
                  <a:cubicBezTo>
                    <a:pt x="98" y="124"/>
                    <a:pt x="93" y="127"/>
                    <a:pt x="96" y="142"/>
                  </a:cubicBezTo>
                  <a:cubicBezTo>
                    <a:pt x="100" y="162"/>
                    <a:pt x="107" y="177"/>
                    <a:pt x="112" y="177"/>
                  </a:cubicBezTo>
                  <a:cubicBezTo>
                    <a:pt x="115" y="200"/>
                    <a:pt x="121" y="221"/>
                    <a:pt x="130" y="233"/>
                  </a:cubicBezTo>
                  <a:cubicBezTo>
                    <a:pt x="152" y="262"/>
                    <a:pt x="113" y="296"/>
                    <a:pt x="112" y="296"/>
                  </a:cubicBezTo>
                  <a:cubicBezTo>
                    <a:pt x="112" y="296"/>
                    <a:pt x="34" y="348"/>
                    <a:pt x="20" y="363"/>
                  </a:cubicBezTo>
                  <a:cubicBezTo>
                    <a:pt x="0" y="385"/>
                    <a:pt x="5" y="457"/>
                    <a:pt x="5" y="457"/>
                  </a:cubicBezTo>
                  <a:cubicBezTo>
                    <a:pt x="321" y="387"/>
                    <a:pt x="321" y="387"/>
                    <a:pt x="321" y="387"/>
                  </a:cubicBezTo>
                  <a:cubicBezTo>
                    <a:pt x="321" y="387"/>
                    <a:pt x="325" y="338"/>
                    <a:pt x="312" y="3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8435EF1B-481D-90F2-1790-5EC9108FABC2}"/>
                </a:ext>
              </a:extLst>
            </p:cNvPr>
            <p:cNvSpPr/>
            <p:nvPr/>
          </p:nvSpPr>
          <p:spPr bwMode="auto">
            <a:xfrm>
              <a:off x="2637" y="1034"/>
              <a:ext cx="855" cy="3103"/>
            </a:xfrm>
            <a:custGeom>
              <a:avLst/>
              <a:gdLst>
                <a:gd name="T0" fmla="*/ 823 w 855"/>
                <a:gd name="T1" fmla="*/ 0 h 3103"/>
                <a:gd name="T2" fmla="*/ 855 w 855"/>
                <a:gd name="T3" fmla="*/ 0 h 3103"/>
                <a:gd name="T4" fmla="*/ 31 w 855"/>
                <a:gd name="T5" fmla="*/ 3095 h 3103"/>
                <a:gd name="T6" fmla="*/ 0 w 855"/>
                <a:gd name="T7" fmla="*/ 3103 h 3103"/>
                <a:gd name="T8" fmla="*/ 823 w 855"/>
                <a:gd name="T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3103">
                  <a:moveTo>
                    <a:pt x="823" y="0"/>
                  </a:moveTo>
                  <a:lnTo>
                    <a:pt x="855" y="0"/>
                  </a:lnTo>
                  <a:lnTo>
                    <a:pt x="31" y="3095"/>
                  </a:lnTo>
                  <a:lnTo>
                    <a:pt x="0" y="3103"/>
                  </a:lnTo>
                  <a:lnTo>
                    <a:pt x="82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315E8F78-03DF-358F-68C8-6ABB5DDBE0CF}"/>
                </a:ext>
              </a:extLst>
            </p:cNvPr>
            <p:cNvSpPr/>
            <p:nvPr/>
          </p:nvSpPr>
          <p:spPr bwMode="auto">
            <a:xfrm>
              <a:off x="3357" y="1290"/>
              <a:ext cx="253" cy="129"/>
            </a:xfrm>
            <a:custGeom>
              <a:avLst/>
              <a:gdLst>
                <a:gd name="T0" fmla="*/ 0 w 253"/>
                <a:gd name="T1" fmla="*/ 129 h 129"/>
                <a:gd name="T2" fmla="*/ 253 w 253"/>
                <a:gd name="T3" fmla="*/ 0 h 129"/>
                <a:gd name="T4" fmla="*/ 249 w 253"/>
                <a:gd name="T5" fmla="*/ 21 h 129"/>
                <a:gd name="T6" fmla="*/ 35 w 253"/>
                <a:gd name="T7" fmla="*/ 127 h 129"/>
                <a:gd name="T8" fmla="*/ 0 w 253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29">
                  <a:moveTo>
                    <a:pt x="0" y="129"/>
                  </a:moveTo>
                  <a:lnTo>
                    <a:pt x="253" y="0"/>
                  </a:lnTo>
                  <a:lnTo>
                    <a:pt x="249" y="21"/>
                  </a:lnTo>
                  <a:lnTo>
                    <a:pt x="35" y="127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38837523-A2EB-EB3A-B80D-A853427B51B0}"/>
                </a:ext>
              </a:extLst>
            </p:cNvPr>
            <p:cNvSpPr/>
            <p:nvPr/>
          </p:nvSpPr>
          <p:spPr bwMode="auto">
            <a:xfrm>
              <a:off x="3275" y="1602"/>
              <a:ext cx="260" cy="133"/>
            </a:xfrm>
            <a:custGeom>
              <a:avLst/>
              <a:gdLst>
                <a:gd name="T0" fmla="*/ 0 w 260"/>
                <a:gd name="T1" fmla="*/ 131 h 133"/>
                <a:gd name="T2" fmla="*/ 260 w 260"/>
                <a:gd name="T3" fmla="*/ 0 h 133"/>
                <a:gd name="T4" fmla="*/ 254 w 260"/>
                <a:gd name="T5" fmla="*/ 27 h 133"/>
                <a:gd name="T6" fmla="*/ 32 w 260"/>
                <a:gd name="T7" fmla="*/ 133 h 133"/>
                <a:gd name="T8" fmla="*/ 0 w 260"/>
                <a:gd name="T9" fmla="*/ 13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33">
                  <a:moveTo>
                    <a:pt x="0" y="131"/>
                  </a:moveTo>
                  <a:lnTo>
                    <a:pt x="260" y="0"/>
                  </a:lnTo>
                  <a:lnTo>
                    <a:pt x="254" y="27"/>
                  </a:lnTo>
                  <a:lnTo>
                    <a:pt x="32" y="13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E7E41B4A-C3E6-4421-DA72-65C7D0C72DA9}"/>
                </a:ext>
              </a:extLst>
            </p:cNvPr>
            <p:cNvSpPr/>
            <p:nvPr/>
          </p:nvSpPr>
          <p:spPr bwMode="auto">
            <a:xfrm>
              <a:off x="3099" y="2322"/>
              <a:ext cx="276" cy="69"/>
            </a:xfrm>
            <a:custGeom>
              <a:avLst/>
              <a:gdLst>
                <a:gd name="T0" fmla="*/ 0 w 276"/>
                <a:gd name="T1" fmla="*/ 67 h 69"/>
                <a:gd name="T2" fmla="*/ 270 w 276"/>
                <a:gd name="T3" fmla="*/ 0 h 69"/>
                <a:gd name="T4" fmla="*/ 276 w 276"/>
                <a:gd name="T5" fmla="*/ 17 h 69"/>
                <a:gd name="T6" fmla="*/ 33 w 276"/>
                <a:gd name="T7" fmla="*/ 69 h 69"/>
                <a:gd name="T8" fmla="*/ 0 w 276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69">
                  <a:moveTo>
                    <a:pt x="0" y="67"/>
                  </a:moveTo>
                  <a:lnTo>
                    <a:pt x="270" y="0"/>
                  </a:lnTo>
                  <a:lnTo>
                    <a:pt x="276" y="17"/>
                  </a:lnTo>
                  <a:lnTo>
                    <a:pt x="33" y="69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A29466BA-236B-15CF-BF9D-D83A01F82540}"/>
                </a:ext>
              </a:extLst>
            </p:cNvPr>
            <p:cNvSpPr/>
            <p:nvPr/>
          </p:nvSpPr>
          <p:spPr bwMode="auto">
            <a:xfrm>
              <a:off x="3007" y="2697"/>
              <a:ext cx="271" cy="43"/>
            </a:xfrm>
            <a:custGeom>
              <a:avLst/>
              <a:gdLst>
                <a:gd name="T0" fmla="*/ 0 w 271"/>
                <a:gd name="T1" fmla="*/ 41 h 43"/>
                <a:gd name="T2" fmla="*/ 266 w 271"/>
                <a:gd name="T3" fmla="*/ 0 h 43"/>
                <a:gd name="T4" fmla="*/ 271 w 271"/>
                <a:gd name="T5" fmla="*/ 17 h 43"/>
                <a:gd name="T6" fmla="*/ 31 w 271"/>
                <a:gd name="T7" fmla="*/ 43 h 43"/>
                <a:gd name="T8" fmla="*/ 0 w 271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3">
                  <a:moveTo>
                    <a:pt x="0" y="41"/>
                  </a:moveTo>
                  <a:lnTo>
                    <a:pt x="266" y="0"/>
                  </a:lnTo>
                  <a:lnTo>
                    <a:pt x="271" y="17"/>
                  </a:lnTo>
                  <a:lnTo>
                    <a:pt x="31" y="43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218649E0-4D24-F28B-38FD-57BCBFEA6BC2}"/>
                </a:ext>
              </a:extLst>
            </p:cNvPr>
            <p:cNvSpPr/>
            <p:nvPr/>
          </p:nvSpPr>
          <p:spPr bwMode="auto">
            <a:xfrm>
              <a:off x="2837" y="3379"/>
              <a:ext cx="278" cy="25"/>
            </a:xfrm>
            <a:custGeom>
              <a:avLst/>
              <a:gdLst>
                <a:gd name="T0" fmla="*/ 0 w 278"/>
                <a:gd name="T1" fmla="*/ 0 h 25"/>
                <a:gd name="T2" fmla="*/ 264 w 278"/>
                <a:gd name="T3" fmla="*/ 25 h 25"/>
                <a:gd name="T4" fmla="*/ 278 w 278"/>
                <a:gd name="T5" fmla="*/ 21 h 25"/>
                <a:gd name="T6" fmla="*/ 31 w 278"/>
                <a:gd name="T7" fmla="*/ 0 h 25"/>
                <a:gd name="T8" fmla="*/ 0 w 27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25">
                  <a:moveTo>
                    <a:pt x="0" y="0"/>
                  </a:moveTo>
                  <a:lnTo>
                    <a:pt x="264" y="25"/>
                  </a:lnTo>
                  <a:lnTo>
                    <a:pt x="278" y="21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C69112DA-AE50-8330-0804-97EB8153B08E}"/>
                </a:ext>
              </a:extLst>
            </p:cNvPr>
            <p:cNvSpPr/>
            <p:nvPr/>
          </p:nvSpPr>
          <p:spPr bwMode="auto">
            <a:xfrm>
              <a:off x="2739" y="3746"/>
              <a:ext cx="270" cy="54"/>
            </a:xfrm>
            <a:custGeom>
              <a:avLst/>
              <a:gdLst>
                <a:gd name="T0" fmla="*/ 0 w 270"/>
                <a:gd name="T1" fmla="*/ 0 h 54"/>
                <a:gd name="T2" fmla="*/ 266 w 270"/>
                <a:gd name="T3" fmla="*/ 54 h 54"/>
                <a:gd name="T4" fmla="*/ 270 w 270"/>
                <a:gd name="T5" fmla="*/ 45 h 54"/>
                <a:gd name="T6" fmla="*/ 33 w 270"/>
                <a:gd name="T7" fmla="*/ 0 h 54"/>
                <a:gd name="T8" fmla="*/ 0 w 270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54">
                  <a:moveTo>
                    <a:pt x="0" y="0"/>
                  </a:moveTo>
                  <a:lnTo>
                    <a:pt x="266" y="54"/>
                  </a:lnTo>
                  <a:lnTo>
                    <a:pt x="270" y="45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D5852DA8-0B76-3447-54DF-B8DCEB5CAC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0" y="845"/>
              <a:ext cx="1233" cy="3423"/>
            </a:xfrm>
            <a:custGeom>
              <a:avLst/>
              <a:gdLst>
                <a:gd name="T0" fmla="*/ 1136 w 1233"/>
                <a:gd name="T1" fmla="*/ 89 h 3423"/>
                <a:gd name="T2" fmla="*/ 1077 w 1233"/>
                <a:gd name="T3" fmla="*/ 337 h 3423"/>
                <a:gd name="T4" fmla="*/ 826 w 1233"/>
                <a:gd name="T5" fmla="*/ 466 h 3423"/>
                <a:gd name="T6" fmla="*/ 900 w 1233"/>
                <a:gd name="T7" fmla="*/ 189 h 3423"/>
                <a:gd name="T8" fmla="*/ 821 w 1233"/>
                <a:gd name="T9" fmla="*/ 266 h 3423"/>
                <a:gd name="T10" fmla="*/ 0 w 1233"/>
                <a:gd name="T11" fmla="*/ 3259 h 3423"/>
                <a:gd name="T12" fmla="*/ 77 w 1233"/>
                <a:gd name="T13" fmla="*/ 3292 h 3423"/>
                <a:gd name="T14" fmla="*/ 158 w 1233"/>
                <a:gd name="T15" fmla="*/ 2990 h 3423"/>
                <a:gd name="T16" fmla="*/ 420 w 1233"/>
                <a:gd name="T17" fmla="*/ 3061 h 3423"/>
                <a:gd name="T18" fmla="*/ 343 w 1233"/>
                <a:gd name="T19" fmla="*/ 3383 h 3423"/>
                <a:gd name="T20" fmla="*/ 455 w 1233"/>
                <a:gd name="T21" fmla="*/ 3423 h 3423"/>
                <a:gd name="T22" fmla="*/ 1233 w 1233"/>
                <a:gd name="T23" fmla="*/ 0 h 3423"/>
                <a:gd name="T24" fmla="*/ 1136 w 1233"/>
                <a:gd name="T25" fmla="*/ 89 h 3423"/>
                <a:gd name="T26" fmla="*/ 1050 w 1233"/>
                <a:gd name="T27" fmla="*/ 445 h 3423"/>
                <a:gd name="T28" fmla="*/ 1002 w 1233"/>
                <a:gd name="T29" fmla="*/ 649 h 3423"/>
                <a:gd name="T30" fmla="*/ 742 w 1233"/>
                <a:gd name="T31" fmla="*/ 782 h 3423"/>
                <a:gd name="T32" fmla="*/ 797 w 1233"/>
                <a:gd name="T33" fmla="*/ 572 h 3423"/>
                <a:gd name="T34" fmla="*/ 1050 w 1233"/>
                <a:gd name="T35" fmla="*/ 445 h 3423"/>
                <a:gd name="T36" fmla="*/ 372 w 1233"/>
                <a:gd name="T37" fmla="*/ 2181 h 3423"/>
                <a:gd name="T38" fmla="*/ 449 w 1233"/>
                <a:gd name="T39" fmla="*/ 1893 h 3423"/>
                <a:gd name="T40" fmla="*/ 709 w 1233"/>
                <a:gd name="T41" fmla="*/ 1860 h 3423"/>
                <a:gd name="T42" fmla="*/ 636 w 1233"/>
                <a:gd name="T43" fmla="*/ 2168 h 3423"/>
                <a:gd name="T44" fmla="*/ 372 w 1233"/>
                <a:gd name="T45" fmla="*/ 2181 h 3423"/>
                <a:gd name="T46" fmla="*/ 611 w 1233"/>
                <a:gd name="T47" fmla="*/ 2272 h 3423"/>
                <a:gd name="T48" fmla="*/ 541 w 1233"/>
                <a:gd name="T49" fmla="*/ 2559 h 3423"/>
                <a:gd name="T50" fmla="*/ 277 w 1233"/>
                <a:gd name="T51" fmla="*/ 2534 h 3423"/>
                <a:gd name="T52" fmla="*/ 349 w 1233"/>
                <a:gd name="T53" fmla="*/ 2270 h 3423"/>
                <a:gd name="T54" fmla="*/ 611 w 1233"/>
                <a:gd name="T55" fmla="*/ 2272 h 3423"/>
                <a:gd name="T56" fmla="*/ 474 w 1233"/>
                <a:gd name="T57" fmla="*/ 1798 h 3423"/>
                <a:gd name="T58" fmla="*/ 541 w 1233"/>
                <a:gd name="T59" fmla="*/ 1544 h 3423"/>
                <a:gd name="T60" fmla="*/ 799 w 1233"/>
                <a:gd name="T61" fmla="*/ 1483 h 3423"/>
                <a:gd name="T62" fmla="*/ 734 w 1233"/>
                <a:gd name="T63" fmla="*/ 1754 h 3423"/>
                <a:gd name="T64" fmla="*/ 474 w 1233"/>
                <a:gd name="T65" fmla="*/ 1798 h 3423"/>
                <a:gd name="T66" fmla="*/ 566 w 1233"/>
                <a:gd name="T67" fmla="*/ 1446 h 3423"/>
                <a:gd name="T68" fmla="*/ 624 w 1233"/>
                <a:gd name="T69" fmla="*/ 1228 h 3423"/>
                <a:gd name="T70" fmla="*/ 884 w 1233"/>
                <a:gd name="T71" fmla="*/ 1136 h 3423"/>
                <a:gd name="T72" fmla="*/ 824 w 1233"/>
                <a:gd name="T73" fmla="*/ 1377 h 3423"/>
                <a:gd name="T74" fmla="*/ 566 w 1233"/>
                <a:gd name="T75" fmla="*/ 1446 h 3423"/>
                <a:gd name="T76" fmla="*/ 653 w 1233"/>
                <a:gd name="T77" fmla="*/ 1121 h 3423"/>
                <a:gd name="T78" fmla="*/ 715 w 1233"/>
                <a:gd name="T79" fmla="*/ 888 h 3423"/>
                <a:gd name="T80" fmla="*/ 975 w 1233"/>
                <a:gd name="T81" fmla="*/ 757 h 3423"/>
                <a:gd name="T82" fmla="*/ 911 w 1233"/>
                <a:gd name="T83" fmla="*/ 1019 h 3423"/>
                <a:gd name="T84" fmla="*/ 653 w 1233"/>
                <a:gd name="T85" fmla="*/ 1121 h 3423"/>
                <a:gd name="T86" fmla="*/ 445 w 1233"/>
                <a:gd name="T87" fmla="*/ 2955 h 3423"/>
                <a:gd name="T88" fmla="*/ 181 w 1233"/>
                <a:gd name="T89" fmla="*/ 2901 h 3423"/>
                <a:gd name="T90" fmla="*/ 252 w 1233"/>
                <a:gd name="T91" fmla="*/ 2634 h 3423"/>
                <a:gd name="T92" fmla="*/ 514 w 1233"/>
                <a:gd name="T93" fmla="*/ 2665 h 3423"/>
                <a:gd name="T94" fmla="*/ 445 w 1233"/>
                <a:gd name="T95" fmla="*/ 2955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3" h="3423">
                  <a:moveTo>
                    <a:pt x="1136" y="89"/>
                  </a:moveTo>
                  <a:lnTo>
                    <a:pt x="1077" y="337"/>
                  </a:lnTo>
                  <a:lnTo>
                    <a:pt x="826" y="466"/>
                  </a:lnTo>
                  <a:lnTo>
                    <a:pt x="900" y="189"/>
                  </a:lnTo>
                  <a:lnTo>
                    <a:pt x="821" y="266"/>
                  </a:lnTo>
                  <a:lnTo>
                    <a:pt x="0" y="3259"/>
                  </a:lnTo>
                  <a:lnTo>
                    <a:pt x="77" y="3292"/>
                  </a:lnTo>
                  <a:lnTo>
                    <a:pt x="158" y="2990"/>
                  </a:lnTo>
                  <a:lnTo>
                    <a:pt x="420" y="3061"/>
                  </a:lnTo>
                  <a:lnTo>
                    <a:pt x="343" y="3383"/>
                  </a:lnTo>
                  <a:lnTo>
                    <a:pt x="455" y="3423"/>
                  </a:lnTo>
                  <a:lnTo>
                    <a:pt x="1233" y="0"/>
                  </a:lnTo>
                  <a:lnTo>
                    <a:pt x="1136" y="89"/>
                  </a:lnTo>
                  <a:close/>
                  <a:moveTo>
                    <a:pt x="1050" y="445"/>
                  </a:moveTo>
                  <a:lnTo>
                    <a:pt x="1002" y="649"/>
                  </a:lnTo>
                  <a:lnTo>
                    <a:pt x="742" y="782"/>
                  </a:lnTo>
                  <a:lnTo>
                    <a:pt x="797" y="572"/>
                  </a:lnTo>
                  <a:lnTo>
                    <a:pt x="1050" y="445"/>
                  </a:lnTo>
                  <a:close/>
                  <a:moveTo>
                    <a:pt x="372" y="2181"/>
                  </a:moveTo>
                  <a:lnTo>
                    <a:pt x="449" y="1893"/>
                  </a:lnTo>
                  <a:lnTo>
                    <a:pt x="709" y="1860"/>
                  </a:lnTo>
                  <a:lnTo>
                    <a:pt x="636" y="2168"/>
                  </a:lnTo>
                  <a:lnTo>
                    <a:pt x="372" y="2181"/>
                  </a:lnTo>
                  <a:close/>
                  <a:moveTo>
                    <a:pt x="611" y="2272"/>
                  </a:moveTo>
                  <a:lnTo>
                    <a:pt x="541" y="2559"/>
                  </a:lnTo>
                  <a:lnTo>
                    <a:pt x="277" y="2534"/>
                  </a:lnTo>
                  <a:lnTo>
                    <a:pt x="349" y="2270"/>
                  </a:lnTo>
                  <a:lnTo>
                    <a:pt x="611" y="2272"/>
                  </a:lnTo>
                  <a:close/>
                  <a:moveTo>
                    <a:pt x="474" y="1798"/>
                  </a:moveTo>
                  <a:lnTo>
                    <a:pt x="541" y="1544"/>
                  </a:lnTo>
                  <a:lnTo>
                    <a:pt x="799" y="1483"/>
                  </a:lnTo>
                  <a:lnTo>
                    <a:pt x="734" y="1754"/>
                  </a:lnTo>
                  <a:lnTo>
                    <a:pt x="474" y="1798"/>
                  </a:lnTo>
                  <a:close/>
                  <a:moveTo>
                    <a:pt x="566" y="1446"/>
                  </a:moveTo>
                  <a:lnTo>
                    <a:pt x="624" y="1228"/>
                  </a:lnTo>
                  <a:lnTo>
                    <a:pt x="884" y="1136"/>
                  </a:lnTo>
                  <a:lnTo>
                    <a:pt x="824" y="1377"/>
                  </a:lnTo>
                  <a:lnTo>
                    <a:pt x="566" y="1446"/>
                  </a:lnTo>
                  <a:close/>
                  <a:moveTo>
                    <a:pt x="653" y="1121"/>
                  </a:moveTo>
                  <a:lnTo>
                    <a:pt x="715" y="888"/>
                  </a:lnTo>
                  <a:lnTo>
                    <a:pt x="975" y="757"/>
                  </a:lnTo>
                  <a:lnTo>
                    <a:pt x="911" y="1019"/>
                  </a:lnTo>
                  <a:lnTo>
                    <a:pt x="653" y="1121"/>
                  </a:lnTo>
                  <a:close/>
                  <a:moveTo>
                    <a:pt x="445" y="2955"/>
                  </a:moveTo>
                  <a:lnTo>
                    <a:pt x="181" y="2901"/>
                  </a:lnTo>
                  <a:lnTo>
                    <a:pt x="252" y="2634"/>
                  </a:lnTo>
                  <a:lnTo>
                    <a:pt x="514" y="2665"/>
                  </a:lnTo>
                  <a:lnTo>
                    <a:pt x="445" y="295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F876B984-FB39-F1F1-7585-DEBD69D349E8}"/>
                </a:ext>
              </a:extLst>
            </p:cNvPr>
            <p:cNvSpPr/>
            <p:nvPr/>
          </p:nvSpPr>
          <p:spPr bwMode="auto">
            <a:xfrm>
              <a:off x="3015" y="845"/>
              <a:ext cx="809" cy="3423"/>
            </a:xfrm>
            <a:custGeom>
              <a:avLst/>
              <a:gdLst>
                <a:gd name="T0" fmla="*/ 776 w 809"/>
                <a:gd name="T1" fmla="*/ 0 h 3423"/>
                <a:gd name="T2" fmla="*/ 809 w 809"/>
                <a:gd name="T3" fmla="*/ 0 h 3423"/>
                <a:gd name="T4" fmla="*/ 57 w 809"/>
                <a:gd name="T5" fmla="*/ 3410 h 3423"/>
                <a:gd name="T6" fmla="*/ 0 w 809"/>
                <a:gd name="T7" fmla="*/ 3423 h 3423"/>
                <a:gd name="T8" fmla="*/ 776 w 809"/>
                <a:gd name="T9" fmla="*/ 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3423">
                  <a:moveTo>
                    <a:pt x="776" y="0"/>
                  </a:moveTo>
                  <a:lnTo>
                    <a:pt x="809" y="0"/>
                  </a:lnTo>
                  <a:lnTo>
                    <a:pt x="57" y="3410"/>
                  </a:lnTo>
                  <a:lnTo>
                    <a:pt x="0" y="3423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FF52292-F3F5-61F5-7459-51A7505DDBD7}"/>
              </a:ext>
            </a:extLst>
          </p:cNvPr>
          <p:cNvGrpSpPr/>
          <p:nvPr/>
        </p:nvGrpSpPr>
        <p:grpSpPr>
          <a:xfrm>
            <a:off x="5410582" y="1910942"/>
            <a:ext cx="2715697" cy="791122"/>
            <a:chOff x="7553177" y="1910419"/>
            <a:chExt cx="2715697" cy="7911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8460E03-BB30-E905-2A3E-56F36569A7FA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07FD5B3-F13E-DE4C-62DF-1EA5E294065F}"/>
                </a:ext>
              </a:extLst>
            </p:cNvPr>
            <p:cNvSpPr txBox="1"/>
            <p:nvPr/>
          </p:nvSpPr>
          <p:spPr>
            <a:xfrm>
              <a:off x="8496607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C945251-C111-A04A-B85C-ED8026001EBA}"/>
              </a:ext>
            </a:extLst>
          </p:cNvPr>
          <p:cNvGrpSpPr/>
          <p:nvPr/>
        </p:nvGrpSpPr>
        <p:grpSpPr>
          <a:xfrm>
            <a:off x="5185028" y="3333549"/>
            <a:ext cx="2715697" cy="791122"/>
            <a:chOff x="7553177" y="1910419"/>
            <a:chExt cx="2715697" cy="7911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760C578-9C21-3456-532E-A7F0FB8AB3E1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4830706-8580-DB09-F07E-BDE62036369E}"/>
                </a:ext>
              </a:extLst>
            </p:cNvPr>
            <p:cNvSpPr txBox="1"/>
            <p:nvPr/>
          </p:nvSpPr>
          <p:spPr>
            <a:xfrm>
              <a:off x="8496607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2A1CDB5-C47D-846A-5374-51E18E0A2C9A}"/>
              </a:ext>
            </a:extLst>
          </p:cNvPr>
          <p:cNvGrpSpPr/>
          <p:nvPr/>
        </p:nvGrpSpPr>
        <p:grpSpPr>
          <a:xfrm>
            <a:off x="4640664" y="4624129"/>
            <a:ext cx="2715697" cy="791122"/>
            <a:chOff x="7553177" y="1910419"/>
            <a:chExt cx="2715697" cy="7911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D22D235-F712-CA2C-C15B-DA52446616A2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F6F5181-4F2D-7B27-0CAC-91A6F9DE9D33}"/>
                </a:ext>
              </a:extLst>
            </p:cNvPr>
            <p:cNvSpPr txBox="1"/>
            <p:nvPr/>
          </p:nvSpPr>
          <p:spPr>
            <a:xfrm>
              <a:off x="8496607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8" name="矩形 47" descr="D:\51PPT模板网\51pptmoban.com\图片001.jpg">
            <a:extLst>
              <a:ext uri="{FF2B5EF4-FFF2-40B4-BE49-F238E27FC236}">
                <a16:creationId xmlns:a16="http://schemas.microsoft.com/office/drawing/2014/main" id="{DA8103B8-8417-B734-D072-A9B065E102D3}"/>
              </a:ext>
            </a:extLst>
          </p:cNvPr>
          <p:cNvSpPr/>
          <p:nvPr/>
        </p:nvSpPr>
        <p:spPr>
          <a:xfrm>
            <a:off x="1149924" y="1620743"/>
            <a:ext cx="3390818" cy="3889829"/>
          </a:xfrm>
          <a:prstGeom prst="rect">
            <a:avLst/>
          </a:prstGeom>
          <a:blipFill>
            <a:blip r:embed="rId3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1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BD4889DD-25D3-C1DC-F24F-14FCB3929A0F}"/>
              </a:ext>
            </a:extLst>
          </p:cNvPr>
          <p:cNvSpPr/>
          <p:nvPr/>
        </p:nvSpPr>
        <p:spPr>
          <a:xfrm>
            <a:off x="883107" y="191943"/>
            <a:ext cx="30679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39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下一步工作目标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1CAD32F-F931-BE84-46D9-4A361207B6AF}"/>
              </a:ext>
            </a:extLst>
          </p:cNvPr>
          <p:cNvSpPr/>
          <p:nvPr/>
        </p:nvSpPr>
        <p:spPr>
          <a:xfrm>
            <a:off x="257473" y="180776"/>
            <a:ext cx="472832" cy="4728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86E6D0FA-B546-89F4-2063-4F024A6D8B5D}"/>
              </a:ext>
            </a:extLst>
          </p:cNvPr>
          <p:cNvSpPr>
            <a:spLocks noEditPoints="1"/>
          </p:cNvSpPr>
          <p:nvPr/>
        </p:nvSpPr>
        <p:spPr bwMode="auto">
          <a:xfrm>
            <a:off x="366139" y="300288"/>
            <a:ext cx="229174" cy="228150"/>
          </a:xfrm>
          <a:custGeom>
            <a:avLst/>
            <a:gdLst>
              <a:gd name="T0" fmla="*/ 441 w 801"/>
              <a:gd name="T1" fmla="*/ 260 h 800"/>
              <a:gd name="T2" fmla="*/ 641 w 801"/>
              <a:gd name="T3" fmla="*/ 260 h 800"/>
              <a:gd name="T4" fmla="*/ 541 w 801"/>
              <a:gd name="T5" fmla="*/ 200 h 800"/>
              <a:gd name="T6" fmla="*/ 541 w 801"/>
              <a:gd name="T7" fmla="*/ 320 h 800"/>
              <a:gd name="T8" fmla="*/ 541 w 801"/>
              <a:gd name="T9" fmla="*/ 200 h 800"/>
              <a:gd name="T10" fmla="*/ 7 w 801"/>
              <a:gd name="T11" fmla="*/ 794 h 800"/>
              <a:gd name="T12" fmla="*/ 195 w 801"/>
              <a:gd name="T13" fmla="*/ 518 h 800"/>
              <a:gd name="T14" fmla="*/ 281 w 801"/>
              <a:gd name="T15" fmla="*/ 623 h 800"/>
              <a:gd name="T16" fmla="*/ 21 w 801"/>
              <a:gd name="T17" fmla="*/ 800 h 800"/>
              <a:gd name="T18" fmla="*/ 127 w 801"/>
              <a:gd name="T19" fmla="*/ 608 h 800"/>
              <a:gd name="T20" fmla="*/ 184 w 801"/>
              <a:gd name="T21" fmla="*/ 680 h 800"/>
              <a:gd name="T22" fmla="*/ 227 w 801"/>
              <a:gd name="T23" fmla="*/ 574 h 800"/>
              <a:gd name="T24" fmla="*/ 781 w 801"/>
              <a:gd name="T25" fmla="*/ 0 h 800"/>
              <a:gd name="T26" fmla="*/ 341 w 801"/>
              <a:gd name="T27" fmla="*/ 172 h 800"/>
              <a:gd name="T28" fmla="*/ 213 w 801"/>
              <a:gd name="T29" fmla="*/ 241 h 800"/>
              <a:gd name="T30" fmla="*/ 43 w 801"/>
              <a:gd name="T31" fmla="*/ 451 h 800"/>
              <a:gd name="T32" fmla="*/ 61 w 801"/>
              <a:gd name="T33" fmla="*/ 480 h 800"/>
              <a:gd name="T34" fmla="*/ 127 w 801"/>
              <a:gd name="T35" fmla="*/ 437 h 800"/>
              <a:gd name="T36" fmla="*/ 312 w 801"/>
              <a:gd name="T37" fmla="*/ 489 h 800"/>
              <a:gd name="T38" fmla="*/ 364 w 801"/>
              <a:gd name="T39" fmla="*/ 674 h 800"/>
              <a:gd name="T40" fmla="*/ 325 w 801"/>
              <a:gd name="T41" fmla="*/ 752 h 800"/>
              <a:gd name="T42" fmla="*/ 350 w 801"/>
              <a:gd name="T43" fmla="*/ 758 h 800"/>
              <a:gd name="T44" fmla="*/ 560 w 801"/>
              <a:gd name="T45" fmla="*/ 588 h 800"/>
              <a:gd name="T46" fmla="*/ 629 w 801"/>
              <a:gd name="T47" fmla="*/ 460 h 800"/>
              <a:gd name="T48" fmla="*/ 801 w 801"/>
              <a:gd name="T49" fmla="*/ 20 h 800"/>
              <a:gd name="T50" fmla="*/ 781 w 801"/>
              <a:gd name="T51" fmla="*/ 0 h 800"/>
              <a:gd name="T52" fmla="*/ 287 w 801"/>
              <a:gd name="T53" fmla="*/ 247 h 800"/>
              <a:gd name="T54" fmla="*/ 125 w 801"/>
              <a:gd name="T55" fmla="*/ 392 h 800"/>
              <a:gd name="T56" fmla="*/ 440 w 801"/>
              <a:gd name="T57" fmla="*/ 558 h 800"/>
              <a:gd name="T58" fmla="*/ 409 w 801"/>
              <a:gd name="T59" fmla="*/ 676 h 800"/>
              <a:gd name="T60" fmla="*/ 421 w 801"/>
              <a:gd name="T61" fmla="*/ 520 h 800"/>
              <a:gd name="T62" fmla="*/ 340 w 801"/>
              <a:gd name="T63" fmla="*/ 461 h 800"/>
              <a:gd name="T64" fmla="*/ 281 w 801"/>
              <a:gd name="T65" fmla="*/ 380 h 800"/>
              <a:gd name="T66" fmla="*/ 761 w 801"/>
              <a:gd name="T67" fmla="*/ 4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1" h="800">
                <a:moveTo>
                  <a:pt x="541" y="360"/>
                </a:moveTo>
                <a:cubicBezTo>
                  <a:pt x="486" y="360"/>
                  <a:pt x="441" y="315"/>
                  <a:pt x="441" y="260"/>
                </a:cubicBezTo>
                <a:cubicBezTo>
                  <a:pt x="441" y="205"/>
                  <a:pt x="486" y="160"/>
                  <a:pt x="541" y="160"/>
                </a:cubicBezTo>
                <a:cubicBezTo>
                  <a:pt x="596" y="160"/>
                  <a:pt x="641" y="205"/>
                  <a:pt x="641" y="260"/>
                </a:cubicBezTo>
                <a:cubicBezTo>
                  <a:pt x="641" y="315"/>
                  <a:pt x="596" y="360"/>
                  <a:pt x="541" y="360"/>
                </a:cubicBezTo>
                <a:close/>
                <a:moveTo>
                  <a:pt x="541" y="200"/>
                </a:moveTo>
                <a:cubicBezTo>
                  <a:pt x="508" y="200"/>
                  <a:pt x="481" y="227"/>
                  <a:pt x="481" y="260"/>
                </a:cubicBezTo>
                <a:cubicBezTo>
                  <a:pt x="481" y="293"/>
                  <a:pt x="508" y="320"/>
                  <a:pt x="541" y="320"/>
                </a:cubicBezTo>
                <a:cubicBezTo>
                  <a:pt x="574" y="320"/>
                  <a:pt x="601" y="293"/>
                  <a:pt x="601" y="260"/>
                </a:cubicBezTo>
                <a:cubicBezTo>
                  <a:pt x="601" y="227"/>
                  <a:pt x="574" y="200"/>
                  <a:pt x="541" y="200"/>
                </a:cubicBezTo>
                <a:close/>
                <a:moveTo>
                  <a:pt x="21" y="800"/>
                </a:moveTo>
                <a:cubicBezTo>
                  <a:pt x="16" y="800"/>
                  <a:pt x="11" y="798"/>
                  <a:pt x="7" y="794"/>
                </a:cubicBezTo>
                <a:cubicBezTo>
                  <a:pt x="1" y="789"/>
                  <a:pt x="0" y="780"/>
                  <a:pt x="2" y="773"/>
                </a:cubicBezTo>
                <a:cubicBezTo>
                  <a:pt x="64" y="604"/>
                  <a:pt x="129" y="518"/>
                  <a:pt x="195" y="518"/>
                </a:cubicBezTo>
                <a:cubicBezTo>
                  <a:pt x="216" y="518"/>
                  <a:pt x="237" y="527"/>
                  <a:pt x="255" y="546"/>
                </a:cubicBezTo>
                <a:cubicBezTo>
                  <a:pt x="284" y="575"/>
                  <a:pt x="285" y="604"/>
                  <a:pt x="281" y="623"/>
                </a:cubicBezTo>
                <a:cubicBezTo>
                  <a:pt x="268" y="683"/>
                  <a:pt x="183" y="743"/>
                  <a:pt x="28" y="799"/>
                </a:cubicBezTo>
                <a:cubicBezTo>
                  <a:pt x="26" y="800"/>
                  <a:pt x="23" y="800"/>
                  <a:pt x="21" y="800"/>
                </a:cubicBezTo>
                <a:close/>
                <a:moveTo>
                  <a:pt x="195" y="558"/>
                </a:moveTo>
                <a:cubicBezTo>
                  <a:pt x="175" y="558"/>
                  <a:pt x="151" y="575"/>
                  <a:pt x="127" y="608"/>
                </a:cubicBezTo>
                <a:cubicBezTo>
                  <a:pt x="103" y="641"/>
                  <a:pt x="79" y="687"/>
                  <a:pt x="56" y="745"/>
                </a:cubicBezTo>
                <a:cubicBezTo>
                  <a:pt x="109" y="724"/>
                  <a:pt x="152" y="702"/>
                  <a:pt x="184" y="680"/>
                </a:cubicBezTo>
                <a:cubicBezTo>
                  <a:pt x="226" y="651"/>
                  <a:pt x="239" y="628"/>
                  <a:pt x="242" y="614"/>
                </a:cubicBezTo>
                <a:cubicBezTo>
                  <a:pt x="245" y="601"/>
                  <a:pt x="240" y="587"/>
                  <a:pt x="227" y="574"/>
                </a:cubicBezTo>
                <a:cubicBezTo>
                  <a:pt x="216" y="563"/>
                  <a:pt x="206" y="558"/>
                  <a:pt x="195" y="558"/>
                </a:cubicBezTo>
                <a:close/>
                <a:moveTo>
                  <a:pt x="781" y="0"/>
                </a:moveTo>
                <a:cubicBezTo>
                  <a:pt x="677" y="0"/>
                  <a:pt x="585" y="18"/>
                  <a:pt x="506" y="52"/>
                </a:cubicBezTo>
                <a:cubicBezTo>
                  <a:pt x="441" y="81"/>
                  <a:pt x="386" y="121"/>
                  <a:pt x="341" y="172"/>
                </a:cubicBezTo>
                <a:cubicBezTo>
                  <a:pt x="333" y="181"/>
                  <a:pt x="325" y="191"/>
                  <a:pt x="318" y="200"/>
                </a:cubicBezTo>
                <a:cubicBezTo>
                  <a:pt x="283" y="203"/>
                  <a:pt x="248" y="216"/>
                  <a:pt x="213" y="241"/>
                </a:cubicBezTo>
                <a:cubicBezTo>
                  <a:pt x="183" y="262"/>
                  <a:pt x="153" y="291"/>
                  <a:pt x="124" y="327"/>
                </a:cubicBezTo>
                <a:cubicBezTo>
                  <a:pt x="75" y="388"/>
                  <a:pt x="44" y="449"/>
                  <a:pt x="43" y="451"/>
                </a:cubicBezTo>
                <a:cubicBezTo>
                  <a:pt x="39" y="460"/>
                  <a:pt x="41" y="470"/>
                  <a:pt x="49" y="476"/>
                </a:cubicBezTo>
                <a:cubicBezTo>
                  <a:pt x="53" y="479"/>
                  <a:pt x="57" y="480"/>
                  <a:pt x="61" y="480"/>
                </a:cubicBezTo>
                <a:cubicBezTo>
                  <a:pt x="66" y="480"/>
                  <a:pt x="71" y="478"/>
                  <a:pt x="75" y="474"/>
                </a:cubicBezTo>
                <a:cubicBezTo>
                  <a:pt x="75" y="474"/>
                  <a:pt x="94" y="455"/>
                  <a:pt x="127" y="437"/>
                </a:cubicBezTo>
                <a:cubicBezTo>
                  <a:pt x="154" y="422"/>
                  <a:pt x="195" y="404"/>
                  <a:pt x="246" y="400"/>
                </a:cubicBezTo>
                <a:cubicBezTo>
                  <a:pt x="258" y="433"/>
                  <a:pt x="294" y="472"/>
                  <a:pt x="312" y="489"/>
                </a:cubicBezTo>
                <a:cubicBezTo>
                  <a:pt x="329" y="507"/>
                  <a:pt x="368" y="543"/>
                  <a:pt x="400" y="555"/>
                </a:cubicBezTo>
                <a:cubicBezTo>
                  <a:pt x="397" y="606"/>
                  <a:pt x="379" y="647"/>
                  <a:pt x="364" y="674"/>
                </a:cubicBezTo>
                <a:cubicBezTo>
                  <a:pt x="346" y="707"/>
                  <a:pt x="327" y="726"/>
                  <a:pt x="327" y="726"/>
                </a:cubicBezTo>
                <a:cubicBezTo>
                  <a:pt x="320" y="733"/>
                  <a:pt x="319" y="744"/>
                  <a:pt x="325" y="752"/>
                </a:cubicBezTo>
                <a:cubicBezTo>
                  <a:pt x="329" y="757"/>
                  <a:pt x="335" y="760"/>
                  <a:pt x="341" y="760"/>
                </a:cubicBezTo>
                <a:cubicBezTo>
                  <a:pt x="344" y="760"/>
                  <a:pt x="347" y="759"/>
                  <a:pt x="350" y="758"/>
                </a:cubicBezTo>
                <a:cubicBezTo>
                  <a:pt x="352" y="757"/>
                  <a:pt x="413" y="726"/>
                  <a:pt x="474" y="677"/>
                </a:cubicBezTo>
                <a:cubicBezTo>
                  <a:pt x="510" y="648"/>
                  <a:pt x="539" y="618"/>
                  <a:pt x="560" y="588"/>
                </a:cubicBezTo>
                <a:cubicBezTo>
                  <a:pt x="585" y="553"/>
                  <a:pt x="598" y="518"/>
                  <a:pt x="601" y="483"/>
                </a:cubicBezTo>
                <a:cubicBezTo>
                  <a:pt x="610" y="476"/>
                  <a:pt x="620" y="468"/>
                  <a:pt x="629" y="460"/>
                </a:cubicBezTo>
                <a:cubicBezTo>
                  <a:pt x="680" y="415"/>
                  <a:pt x="720" y="360"/>
                  <a:pt x="749" y="295"/>
                </a:cubicBezTo>
                <a:cubicBezTo>
                  <a:pt x="783" y="216"/>
                  <a:pt x="801" y="124"/>
                  <a:pt x="801" y="20"/>
                </a:cubicBezTo>
                <a:cubicBezTo>
                  <a:pt x="801" y="0"/>
                  <a:pt x="801" y="0"/>
                  <a:pt x="801" y="0"/>
                </a:cubicBezTo>
                <a:cubicBezTo>
                  <a:pt x="781" y="0"/>
                  <a:pt x="781" y="0"/>
                  <a:pt x="781" y="0"/>
                </a:cubicBezTo>
                <a:close/>
                <a:moveTo>
                  <a:pt x="125" y="392"/>
                </a:moveTo>
                <a:cubicBezTo>
                  <a:pt x="163" y="337"/>
                  <a:pt x="222" y="268"/>
                  <a:pt x="287" y="247"/>
                </a:cubicBezTo>
                <a:cubicBezTo>
                  <a:pt x="261" y="292"/>
                  <a:pt x="248" y="334"/>
                  <a:pt x="243" y="361"/>
                </a:cubicBezTo>
                <a:cubicBezTo>
                  <a:pt x="197" y="363"/>
                  <a:pt x="157" y="377"/>
                  <a:pt x="125" y="392"/>
                </a:cubicBezTo>
                <a:close/>
                <a:moveTo>
                  <a:pt x="409" y="676"/>
                </a:moveTo>
                <a:cubicBezTo>
                  <a:pt x="424" y="644"/>
                  <a:pt x="438" y="604"/>
                  <a:pt x="440" y="558"/>
                </a:cubicBezTo>
                <a:cubicBezTo>
                  <a:pt x="467" y="553"/>
                  <a:pt x="509" y="540"/>
                  <a:pt x="554" y="514"/>
                </a:cubicBezTo>
                <a:cubicBezTo>
                  <a:pt x="533" y="579"/>
                  <a:pt x="464" y="637"/>
                  <a:pt x="409" y="676"/>
                </a:cubicBezTo>
                <a:close/>
                <a:moveTo>
                  <a:pt x="603" y="430"/>
                </a:moveTo>
                <a:cubicBezTo>
                  <a:pt x="520" y="503"/>
                  <a:pt x="433" y="520"/>
                  <a:pt x="421" y="520"/>
                </a:cubicBezTo>
                <a:cubicBezTo>
                  <a:pt x="421" y="520"/>
                  <a:pt x="413" y="520"/>
                  <a:pt x="391" y="504"/>
                </a:cubicBezTo>
                <a:cubicBezTo>
                  <a:pt x="375" y="493"/>
                  <a:pt x="357" y="478"/>
                  <a:pt x="340" y="461"/>
                </a:cubicBezTo>
                <a:cubicBezTo>
                  <a:pt x="323" y="444"/>
                  <a:pt x="308" y="426"/>
                  <a:pt x="297" y="410"/>
                </a:cubicBezTo>
                <a:cubicBezTo>
                  <a:pt x="281" y="388"/>
                  <a:pt x="281" y="380"/>
                  <a:pt x="281" y="380"/>
                </a:cubicBezTo>
                <a:cubicBezTo>
                  <a:pt x="281" y="368"/>
                  <a:pt x="298" y="281"/>
                  <a:pt x="371" y="198"/>
                </a:cubicBezTo>
                <a:cubicBezTo>
                  <a:pt x="459" y="99"/>
                  <a:pt x="593" y="44"/>
                  <a:pt x="761" y="40"/>
                </a:cubicBezTo>
                <a:cubicBezTo>
                  <a:pt x="757" y="208"/>
                  <a:pt x="702" y="342"/>
                  <a:pt x="603" y="4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62560" tIns="81280" rIns="162560" bIns="81280" numCol="1" anchor="t" anchorCtr="0" compatLnSpc="1">
            <a:prstTxWarp prst="textNoShape">
              <a:avLst/>
            </a:prstTxWarp>
          </a:bodyPr>
          <a:lstStyle/>
          <a:p>
            <a:pPr defTabSz="1219139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右箭头 30">
            <a:extLst>
              <a:ext uri="{FF2B5EF4-FFF2-40B4-BE49-F238E27FC236}">
                <a16:creationId xmlns:a16="http://schemas.microsoft.com/office/drawing/2014/main" id="{5489A66C-15E3-A2B3-D298-A98F5F8F8C4E}"/>
              </a:ext>
            </a:extLst>
          </p:cNvPr>
          <p:cNvSpPr/>
          <p:nvPr/>
        </p:nvSpPr>
        <p:spPr>
          <a:xfrm>
            <a:off x="1511654" y="2532592"/>
            <a:ext cx="9168691" cy="1840253"/>
          </a:xfrm>
          <a:prstGeom prst="rightArrow">
            <a:avLst>
              <a:gd name="adj1" fmla="val 64159"/>
              <a:gd name="adj2" fmla="val 74779"/>
            </a:avLst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535593F-C9C6-E1CD-A3A9-42FD68917516}"/>
              </a:ext>
            </a:extLst>
          </p:cNvPr>
          <p:cNvSpPr/>
          <p:nvPr/>
        </p:nvSpPr>
        <p:spPr>
          <a:xfrm>
            <a:off x="2391065" y="3118869"/>
            <a:ext cx="1237692" cy="66770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2022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ABFD739-C04F-B16B-8231-E45DF315ECEE}"/>
              </a:ext>
            </a:extLst>
          </p:cNvPr>
          <p:cNvSpPr/>
          <p:nvPr/>
        </p:nvSpPr>
        <p:spPr>
          <a:xfrm>
            <a:off x="4052178" y="3118869"/>
            <a:ext cx="1237692" cy="66770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2023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70A8FD3-9F44-3028-5261-C6C77DD6EAC4}"/>
              </a:ext>
            </a:extLst>
          </p:cNvPr>
          <p:cNvSpPr/>
          <p:nvPr/>
        </p:nvSpPr>
        <p:spPr>
          <a:xfrm>
            <a:off x="5713291" y="3118869"/>
            <a:ext cx="1237692" cy="66770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2024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78D0539-2E0F-02EB-4B57-ED0D61932CC6}"/>
              </a:ext>
            </a:extLst>
          </p:cNvPr>
          <p:cNvSpPr/>
          <p:nvPr/>
        </p:nvSpPr>
        <p:spPr>
          <a:xfrm>
            <a:off x="7374404" y="3118869"/>
            <a:ext cx="1237692" cy="66770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2025</a:t>
            </a:r>
            <a:endParaRPr lang="zh-CN" altLang="en-US" sz="3200" dirty="0">
              <a:cs typeface="+mn-ea"/>
              <a:sym typeface="+mn-lt"/>
            </a:endParaRPr>
          </a:p>
        </p:txBody>
      </p:sp>
      <p:cxnSp>
        <p:nvCxnSpPr>
          <p:cNvPr id="10" name="直接连接符 13">
            <a:extLst>
              <a:ext uri="{FF2B5EF4-FFF2-40B4-BE49-F238E27FC236}">
                <a16:creationId xmlns:a16="http://schemas.microsoft.com/office/drawing/2014/main" id="{21942F19-535B-ACFC-9820-42BA04EFC032}"/>
              </a:ext>
            </a:extLst>
          </p:cNvPr>
          <p:cNvCxnSpPr/>
          <p:nvPr/>
        </p:nvCxnSpPr>
        <p:spPr>
          <a:xfrm>
            <a:off x="2391065" y="1606190"/>
            <a:ext cx="0" cy="151267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4">
            <a:extLst>
              <a:ext uri="{FF2B5EF4-FFF2-40B4-BE49-F238E27FC236}">
                <a16:creationId xmlns:a16="http://schemas.microsoft.com/office/drawing/2014/main" id="{9C4D7936-2B88-3639-8472-A88398729973}"/>
              </a:ext>
            </a:extLst>
          </p:cNvPr>
          <p:cNvCxnSpPr/>
          <p:nvPr/>
        </p:nvCxnSpPr>
        <p:spPr>
          <a:xfrm>
            <a:off x="4052178" y="3786567"/>
            <a:ext cx="0" cy="151267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5">
            <a:extLst>
              <a:ext uri="{FF2B5EF4-FFF2-40B4-BE49-F238E27FC236}">
                <a16:creationId xmlns:a16="http://schemas.microsoft.com/office/drawing/2014/main" id="{B328BC9D-C16D-2716-EB78-1AFA4134F3B5}"/>
              </a:ext>
            </a:extLst>
          </p:cNvPr>
          <p:cNvCxnSpPr/>
          <p:nvPr/>
        </p:nvCxnSpPr>
        <p:spPr>
          <a:xfrm>
            <a:off x="5713291" y="1703611"/>
            <a:ext cx="0" cy="151267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6">
            <a:extLst>
              <a:ext uri="{FF2B5EF4-FFF2-40B4-BE49-F238E27FC236}">
                <a16:creationId xmlns:a16="http://schemas.microsoft.com/office/drawing/2014/main" id="{58050BA6-F2F4-15EA-6D46-259EB4A79B3B}"/>
              </a:ext>
            </a:extLst>
          </p:cNvPr>
          <p:cNvCxnSpPr/>
          <p:nvPr/>
        </p:nvCxnSpPr>
        <p:spPr>
          <a:xfrm>
            <a:off x="7367374" y="3775032"/>
            <a:ext cx="0" cy="151267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89">
            <a:extLst>
              <a:ext uri="{FF2B5EF4-FFF2-40B4-BE49-F238E27FC236}">
                <a16:creationId xmlns:a16="http://schemas.microsoft.com/office/drawing/2014/main" id="{417A70BB-06B2-99C5-E352-9E017A244A9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679279" y="4806063"/>
            <a:ext cx="543408" cy="435988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15" name="Freeform 113">
            <a:extLst>
              <a:ext uri="{FF2B5EF4-FFF2-40B4-BE49-F238E27FC236}">
                <a16:creationId xmlns:a16="http://schemas.microsoft.com/office/drawing/2014/main" id="{12CE4370-04E8-1F84-4B89-D4F141F64294}"/>
              </a:ext>
            </a:extLst>
          </p:cNvPr>
          <p:cNvSpPr>
            <a:spLocks noChangeAspect="1"/>
          </p:cNvSpPr>
          <p:nvPr/>
        </p:nvSpPr>
        <p:spPr bwMode="auto">
          <a:xfrm>
            <a:off x="3385283" y="4787335"/>
            <a:ext cx="486947" cy="435988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16" name="Freeform 197">
            <a:extLst>
              <a:ext uri="{FF2B5EF4-FFF2-40B4-BE49-F238E27FC236}">
                <a16:creationId xmlns:a16="http://schemas.microsoft.com/office/drawing/2014/main" id="{478E3BD4-4F2B-7D0B-194D-2439D672052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144051" y="1748535"/>
            <a:ext cx="405211" cy="435988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17" name="Freeform 234">
            <a:extLst>
              <a:ext uri="{FF2B5EF4-FFF2-40B4-BE49-F238E27FC236}">
                <a16:creationId xmlns:a16="http://schemas.microsoft.com/office/drawing/2014/main" id="{DBB23B6D-CC4D-B3EB-B747-40D7BB3E6771}"/>
              </a:ext>
            </a:extLst>
          </p:cNvPr>
          <p:cNvSpPr>
            <a:spLocks noChangeAspect="1"/>
          </p:cNvSpPr>
          <p:nvPr/>
        </p:nvSpPr>
        <p:spPr bwMode="auto">
          <a:xfrm>
            <a:off x="1775292" y="1682114"/>
            <a:ext cx="451745" cy="435988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5A7756F-5288-1922-32AF-ACC508C38E3B}"/>
              </a:ext>
            </a:extLst>
          </p:cNvPr>
          <p:cNvGrpSpPr/>
          <p:nvPr/>
        </p:nvGrpSpPr>
        <p:grpSpPr>
          <a:xfrm>
            <a:off x="2470303" y="1634677"/>
            <a:ext cx="2715697" cy="791122"/>
            <a:chOff x="7553177" y="1910419"/>
            <a:chExt cx="2715697" cy="7911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0351063-418F-9D9E-2902-1382A27ABF64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610B1A2-51FF-DADB-65F0-5C8E939A8278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0B06284-E3E5-C629-935A-A19CCDAAF63F}"/>
              </a:ext>
            </a:extLst>
          </p:cNvPr>
          <p:cNvGrpSpPr/>
          <p:nvPr/>
        </p:nvGrpSpPr>
        <p:grpSpPr>
          <a:xfrm>
            <a:off x="5877321" y="1634677"/>
            <a:ext cx="2715697" cy="791122"/>
            <a:chOff x="7553177" y="1910419"/>
            <a:chExt cx="2715697" cy="7911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CEE521F-9855-781D-BF72-851AFD0950EA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A17DF51-64D0-EAA7-127C-2FE663504D72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3961406-8239-CEEE-110A-709A2DC4D8DF}"/>
              </a:ext>
            </a:extLst>
          </p:cNvPr>
          <p:cNvGrpSpPr/>
          <p:nvPr/>
        </p:nvGrpSpPr>
        <p:grpSpPr>
          <a:xfrm>
            <a:off x="4154873" y="4563561"/>
            <a:ext cx="2715697" cy="791122"/>
            <a:chOff x="7553177" y="1910419"/>
            <a:chExt cx="2715697" cy="7911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54FF3C6-3C29-AA4B-6A95-B5EB082464E7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28D08F4-EA52-804A-AB15-37438374044F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D9846AB-3262-A642-8659-2BB495F0FAA8}"/>
              </a:ext>
            </a:extLst>
          </p:cNvPr>
          <p:cNvGrpSpPr/>
          <p:nvPr/>
        </p:nvGrpSpPr>
        <p:grpSpPr>
          <a:xfrm>
            <a:off x="7461488" y="4563561"/>
            <a:ext cx="2715697" cy="791122"/>
            <a:chOff x="7553177" y="1910419"/>
            <a:chExt cx="2715697" cy="7911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77F9EFB-F150-912E-6D21-D93CF117E37C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2357F9D-9356-913A-2DBE-C72DB09C7546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175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C5234812-82C3-F901-F8C2-CFE17F083F02}"/>
              </a:ext>
            </a:extLst>
          </p:cNvPr>
          <p:cNvSpPr/>
          <p:nvPr/>
        </p:nvSpPr>
        <p:spPr>
          <a:xfrm>
            <a:off x="1400628" y="3163684"/>
            <a:ext cx="9400458" cy="1200329"/>
          </a:xfrm>
          <a:prstGeom prst="roundRect">
            <a:avLst>
              <a:gd name="adj" fmla="val 12969"/>
            </a:avLst>
          </a:pr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9BFCF6A5-DFB2-37BB-4C6A-CDBE8DD8009B}"/>
              </a:ext>
            </a:extLst>
          </p:cNvPr>
          <p:cNvSpPr/>
          <p:nvPr/>
        </p:nvSpPr>
        <p:spPr>
          <a:xfrm>
            <a:off x="1400628" y="1255558"/>
            <a:ext cx="9390742" cy="711026"/>
          </a:xfrm>
          <a:prstGeom prst="roundRect">
            <a:avLst>
              <a:gd name="adj" fmla="val 13563"/>
            </a:avLst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9DA94B12-FC21-10CF-991C-7D14CA79467E}"/>
              </a:ext>
            </a:extLst>
          </p:cNvPr>
          <p:cNvSpPr/>
          <p:nvPr/>
        </p:nvSpPr>
        <p:spPr>
          <a:xfrm>
            <a:off x="1400629" y="1422400"/>
            <a:ext cx="9390742" cy="235131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388C8F75-F6DD-4599-91DD-DDDE75870C1F}"/>
              </a:ext>
            </a:extLst>
          </p:cNvPr>
          <p:cNvSpPr/>
          <p:nvPr/>
        </p:nvSpPr>
        <p:spPr>
          <a:xfrm>
            <a:off x="4153802" y="1749328"/>
            <a:ext cx="388439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sz="7200" b="1" dirty="0">
                <a:solidFill>
                  <a:srgbClr val="444444"/>
                </a:solidFill>
                <a:latin typeface="卓健橄榄简体" panose="00000506000000000000" pitchFamily="2" charset="-120"/>
                <a:ea typeface="卓健橄榄简体" panose="00000506000000000000" pitchFamily="2" charset="-120"/>
                <a:cs typeface="+mn-ea"/>
                <a:sym typeface="+mn-lt"/>
              </a:rPr>
              <a:t>谢谢观看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616F9C-B94F-A7BF-FCF2-875D6D1B8020}"/>
              </a:ext>
            </a:extLst>
          </p:cNvPr>
          <p:cNvSpPr txBox="1"/>
          <p:nvPr/>
        </p:nvSpPr>
        <p:spPr>
          <a:xfrm>
            <a:off x="1496452" y="2880580"/>
            <a:ext cx="46811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bg1">
                    <a:lumMod val="8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THANKS</a:t>
            </a:r>
            <a:endParaRPr lang="zh-CN" altLang="en-US" sz="4000" b="1" dirty="0">
              <a:solidFill>
                <a:schemeClr val="bg1">
                  <a:lumMod val="8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6658FE8-2D02-5F4B-C4DC-92D52773D0DC}"/>
              </a:ext>
            </a:extLst>
          </p:cNvPr>
          <p:cNvGrpSpPr/>
          <p:nvPr/>
        </p:nvGrpSpPr>
        <p:grpSpPr>
          <a:xfrm>
            <a:off x="10580221" y="3179005"/>
            <a:ext cx="422299" cy="249995"/>
            <a:chOff x="10580221" y="3179005"/>
            <a:chExt cx="422299" cy="249995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B369B45-6D33-6C31-F75C-AC6949E1D949}"/>
                </a:ext>
              </a:extLst>
            </p:cNvPr>
            <p:cNvSpPr/>
            <p:nvPr/>
          </p:nvSpPr>
          <p:spPr>
            <a:xfrm>
              <a:off x="10580221" y="3358161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67EAA6F-E5FC-2F88-2CB1-D2A64D15B74C}"/>
                </a:ext>
              </a:extLst>
            </p:cNvPr>
            <p:cNvSpPr/>
            <p:nvPr/>
          </p:nvSpPr>
          <p:spPr>
            <a:xfrm>
              <a:off x="10580221" y="3179005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6305B68-E15F-1B75-EB9F-E3CE83B02FF0}"/>
              </a:ext>
            </a:extLst>
          </p:cNvPr>
          <p:cNvGrpSpPr/>
          <p:nvPr/>
        </p:nvGrpSpPr>
        <p:grpSpPr>
          <a:xfrm>
            <a:off x="1189479" y="1787428"/>
            <a:ext cx="422299" cy="249995"/>
            <a:chOff x="10580221" y="3179005"/>
            <a:chExt cx="422299" cy="249995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3BD29785-4E1E-34FD-3FBA-12CB7E10DE25}"/>
                </a:ext>
              </a:extLst>
            </p:cNvPr>
            <p:cNvSpPr/>
            <p:nvPr/>
          </p:nvSpPr>
          <p:spPr>
            <a:xfrm>
              <a:off x="10580221" y="3358161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FFA9514F-53E8-CF9E-D060-77B52ECAD59B}"/>
                </a:ext>
              </a:extLst>
            </p:cNvPr>
            <p:cNvSpPr/>
            <p:nvPr/>
          </p:nvSpPr>
          <p:spPr>
            <a:xfrm>
              <a:off x="10580221" y="3179005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A0FB7C8-9C0C-648A-2832-AE0318B643E9}"/>
              </a:ext>
            </a:extLst>
          </p:cNvPr>
          <p:cNvGrpSpPr/>
          <p:nvPr/>
        </p:nvGrpSpPr>
        <p:grpSpPr>
          <a:xfrm>
            <a:off x="4153421" y="5081649"/>
            <a:ext cx="295218" cy="295262"/>
            <a:chOff x="4074394" y="5180496"/>
            <a:chExt cx="509493" cy="509570"/>
          </a:xfrm>
          <a:solidFill>
            <a:schemeClr val="bg1">
              <a:lumMod val="75000"/>
            </a:schemeClr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1EAB9BD-D33B-0D98-B0E9-7B0DEFA15D35}"/>
                </a:ext>
              </a:extLst>
            </p:cNvPr>
            <p:cNvSpPr/>
            <p:nvPr/>
          </p:nvSpPr>
          <p:spPr>
            <a:xfrm>
              <a:off x="4074394" y="5250474"/>
              <a:ext cx="439592" cy="439592"/>
            </a:xfrm>
            <a:custGeom>
              <a:avLst/>
              <a:gdLst>
                <a:gd name="connsiteX0" fmla="*/ 108149 w 439592"/>
                <a:gd name="connsiteY0" fmla="*/ 332080 h 439592"/>
                <a:gd name="connsiteX1" fmla="*/ 108149 w 439592"/>
                <a:gd name="connsiteY1" fmla="*/ 377248 h 439592"/>
                <a:gd name="connsiteX2" fmla="*/ 54074 w 439592"/>
                <a:gd name="connsiteY2" fmla="*/ 395061 h 439592"/>
                <a:gd name="connsiteX3" fmla="*/ 44532 w 439592"/>
                <a:gd name="connsiteY3" fmla="*/ 385518 h 439592"/>
                <a:gd name="connsiteX4" fmla="*/ 62345 w 439592"/>
                <a:gd name="connsiteY4" fmla="*/ 331444 h 439592"/>
                <a:gd name="connsiteX5" fmla="*/ 108149 w 439592"/>
                <a:gd name="connsiteY5" fmla="*/ 332080 h 439592"/>
                <a:gd name="connsiteX6" fmla="*/ 358163 w 439592"/>
                <a:gd name="connsiteY6" fmla="*/ 0 h 439592"/>
                <a:gd name="connsiteX7" fmla="*/ 40079 w 439592"/>
                <a:gd name="connsiteY7" fmla="*/ 318721 h 439592"/>
                <a:gd name="connsiteX8" fmla="*/ 0 w 439592"/>
                <a:gd name="connsiteY8" fmla="*/ 439593 h 439592"/>
                <a:gd name="connsiteX9" fmla="*/ 121508 w 439592"/>
                <a:gd name="connsiteY9" fmla="*/ 399514 h 439592"/>
                <a:gd name="connsiteX10" fmla="*/ 439593 w 439592"/>
                <a:gd name="connsiteY10" fmla="*/ 81430 h 43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9592" h="439592">
                  <a:moveTo>
                    <a:pt x="108149" y="332080"/>
                  </a:moveTo>
                  <a:cubicBezTo>
                    <a:pt x="120872" y="344803"/>
                    <a:pt x="120872" y="364525"/>
                    <a:pt x="108149" y="377248"/>
                  </a:cubicBezTo>
                  <a:lnTo>
                    <a:pt x="54074" y="395061"/>
                  </a:lnTo>
                  <a:lnTo>
                    <a:pt x="44532" y="385518"/>
                  </a:lnTo>
                  <a:lnTo>
                    <a:pt x="62345" y="331444"/>
                  </a:lnTo>
                  <a:cubicBezTo>
                    <a:pt x="75704" y="319357"/>
                    <a:pt x="95425" y="319357"/>
                    <a:pt x="108149" y="332080"/>
                  </a:cubicBezTo>
                  <a:close/>
                  <a:moveTo>
                    <a:pt x="358163" y="0"/>
                  </a:moveTo>
                  <a:lnTo>
                    <a:pt x="40079" y="318721"/>
                  </a:lnTo>
                  <a:lnTo>
                    <a:pt x="0" y="439593"/>
                  </a:lnTo>
                  <a:lnTo>
                    <a:pt x="121508" y="399514"/>
                  </a:lnTo>
                  <a:lnTo>
                    <a:pt x="439593" y="81430"/>
                  </a:lnTo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2C77CC6-260B-1635-3DE6-478CBC62B07D}"/>
                </a:ext>
              </a:extLst>
            </p:cNvPr>
            <p:cNvSpPr/>
            <p:nvPr/>
          </p:nvSpPr>
          <p:spPr>
            <a:xfrm>
              <a:off x="4450370" y="5180496"/>
              <a:ext cx="133517" cy="132959"/>
            </a:xfrm>
            <a:custGeom>
              <a:avLst/>
              <a:gdLst>
                <a:gd name="connsiteX0" fmla="*/ 125961 w 133517"/>
                <a:gd name="connsiteY0" fmla="*/ 52802 h 132959"/>
                <a:gd name="connsiteX1" fmla="*/ 80793 w 133517"/>
                <a:gd name="connsiteY1" fmla="*/ 7634 h 132959"/>
                <a:gd name="connsiteX2" fmla="*/ 44532 w 133517"/>
                <a:gd name="connsiteY2" fmla="*/ 7634 h 132959"/>
                <a:gd name="connsiteX3" fmla="*/ 0 w 133517"/>
                <a:gd name="connsiteY3" fmla="*/ 52166 h 132959"/>
                <a:gd name="connsiteX4" fmla="*/ 80793 w 133517"/>
                <a:gd name="connsiteY4" fmla="*/ 132959 h 132959"/>
                <a:gd name="connsiteX5" fmla="*/ 125325 w 133517"/>
                <a:gd name="connsiteY5" fmla="*/ 88427 h 132959"/>
                <a:gd name="connsiteX6" fmla="*/ 125961 w 133517"/>
                <a:gd name="connsiteY6" fmla="*/ 52802 h 13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517" h="132959">
                  <a:moveTo>
                    <a:pt x="125961" y="52802"/>
                  </a:moveTo>
                  <a:lnTo>
                    <a:pt x="80793" y="7634"/>
                  </a:lnTo>
                  <a:cubicBezTo>
                    <a:pt x="70615" y="-2545"/>
                    <a:pt x="54711" y="-2545"/>
                    <a:pt x="44532" y="7634"/>
                  </a:cubicBezTo>
                  <a:lnTo>
                    <a:pt x="0" y="52166"/>
                  </a:lnTo>
                  <a:lnTo>
                    <a:pt x="80793" y="132959"/>
                  </a:lnTo>
                  <a:lnTo>
                    <a:pt x="125325" y="88427"/>
                  </a:lnTo>
                  <a:cubicBezTo>
                    <a:pt x="136140" y="78885"/>
                    <a:pt x="136140" y="62981"/>
                    <a:pt x="125961" y="52802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5" name="图形 21">
            <a:extLst>
              <a:ext uri="{FF2B5EF4-FFF2-40B4-BE49-F238E27FC236}">
                <a16:creationId xmlns:a16="http://schemas.microsoft.com/office/drawing/2014/main" id="{7130E2F5-FA76-4C1A-0A66-9C9FA67926BE}"/>
              </a:ext>
            </a:extLst>
          </p:cNvPr>
          <p:cNvSpPr/>
          <p:nvPr/>
        </p:nvSpPr>
        <p:spPr>
          <a:xfrm>
            <a:off x="7736649" y="5115033"/>
            <a:ext cx="308642" cy="281408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1014 w 647701"/>
              <a:gd name="connsiteY5" fmla="*/ 457237 h 590550"/>
              <a:gd name="connsiteX6" fmla="*/ 32386 w 647701"/>
              <a:gd name="connsiteY6" fmla="*/ 457200 h 590550"/>
              <a:gd name="connsiteX7" fmla="*/ 388621 w 647701"/>
              <a:gd name="connsiteY7" fmla="*/ 457200 h 590550"/>
              <a:gd name="connsiteX8" fmla="*/ 514351 w 647701"/>
              <a:gd name="connsiteY8" fmla="*/ 590550 h 590550"/>
              <a:gd name="connsiteX9" fmla="*/ 514351 w 647701"/>
              <a:gd name="connsiteY9" fmla="*/ 457200 h 590550"/>
              <a:gd name="connsiteX10" fmla="*/ 615316 w 647701"/>
              <a:gd name="connsiteY10" fmla="*/ 457200 h 590550"/>
              <a:gd name="connsiteX11" fmla="*/ 647663 w 647701"/>
              <a:gd name="connsiteY11" fmla="*/ 427901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66676 w 647701"/>
              <a:gd name="connsiteY16" fmla="*/ 247650 h 590550"/>
              <a:gd name="connsiteX17" fmla="*/ 180976 w 647701"/>
              <a:gd name="connsiteY17" fmla="*/ 247650 h 590550"/>
              <a:gd name="connsiteX18" fmla="*/ 180976 w 647701"/>
              <a:gd name="connsiteY18" fmla="*/ 285750 h 590550"/>
              <a:gd name="connsiteX19" fmla="*/ 66676 w 647701"/>
              <a:gd name="connsiteY19" fmla="*/ 285750 h 590550"/>
              <a:gd name="connsiteX20" fmla="*/ 247651 w 647701"/>
              <a:gd name="connsiteY20" fmla="*/ 361950 h 590550"/>
              <a:gd name="connsiteX21" fmla="*/ 66676 w 647701"/>
              <a:gd name="connsiteY21" fmla="*/ 361950 h 590550"/>
              <a:gd name="connsiteX22" fmla="*/ 66676 w 647701"/>
              <a:gd name="connsiteY22" fmla="*/ 323850 h 590550"/>
              <a:gd name="connsiteX23" fmla="*/ 247651 w 647701"/>
              <a:gd name="connsiteY23" fmla="*/ 323850 h 590550"/>
              <a:gd name="connsiteX24" fmla="*/ 390526 w 647701"/>
              <a:gd name="connsiteY24" fmla="*/ 361950 h 590550"/>
              <a:gd name="connsiteX25" fmla="*/ 285751 w 647701"/>
              <a:gd name="connsiteY25" fmla="*/ 361950 h 590550"/>
              <a:gd name="connsiteX26" fmla="*/ 285751 w 647701"/>
              <a:gd name="connsiteY26" fmla="*/ 323850 h 590550"/>
              <a:gd name="connsiteX27" fmla="*/ 390526 w 647701"/>
              <a:gd name="connsiteY27" fmla="*/ 323850 h 590550"/>
              <a:gd name="connsiteX28" fmla="*/ 419101 w 647701"/>
              <a:gd name="connsiteY28" fmla="*/ 285750 h 590550"/>
              <a:gd name="connsiteX29" fmla="*/ 228601 w 647701"/>
              <a:gd name="connsiteY29" fmla="*/ 285750 h 590550"/>
              <a:gd name="connsiteX30" fmla="*/ 228601 w 647701"/>
              <a:gd name="connsiteY30" fmla="*/ 247650 h 590550"/>
              <a:gd name="connsiteX31" fmla="*/ 419101 w 647701"/>
              <a:gd name="connsiteY31" fmla="*/ 247650 h 590550"/>
              <a:gd name="connsiteX32" fmla="*/ 533401 w 647701"/>
              <a:gd name="connsiteY32" fmla="*/ 361950 h 590550"/>
              <a:gd name="connsiteX33" fmla="*/ 428626 w 647701"/>
              <a:gd name="connsiteY33" fmla="*/ 361950 h 590550"/>
              <a:gd name="connsiteX34" fmla="*/ 428626 w 647701"/>
              <a:gd name="connsiteY34" fmla="*/ 323850 h 590550"/>
              <a:gd name="connsiteX35" fmla="*/ 533401 w 647701"/>
              <a:gd name="connsiteY35" fmla="*/ 323850 h 590550"/>
              <a:gd name="connsiteX36" fmla="*/ 581026 w 647701"/>
              <a:gd name="connsiteY36" fmla="*/ 285750 h 590550"/>
              <a:gd name="connsiteX37" fmla="*/ 457201 w 647701"/>
              <a:gd name="connsiteY37" fmla="*/ 285750 h 590550"/>
              <a:gd name="connsiteX38" fmla="*/ 457201 w 647701"/>
              <a:gd name="connsiteY38" fmla="*/ 247650 h 590550"/>
              <a:gd name="connsiteX39" fmla="*/ 581026 w 647701"/>
              <a:gd name="connsiteY39" fmla="*/ 24765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85" y="443574"/>
                  <a:pt x="13970" y="457322"/>
                  <a:pt x="31014" y="457237"/>
                </a:cubicBezTo>
                <a:cubicBezTo>
                  <a:pt x="31471" y="457235"/>
                  <a:pt x="31928" y="457223"/>
                  <a:pt x="32386" y="457200"/>
                </a:cubicBezTo>
                <a:lnTo>
                  <a:pt x="388621" y="457200"/>
                </a:lnTo>
                <a:lnTo>
                  <a:pt x="514351" y="590550"/>
                </a:lnTo>
                <a:lnTo>
                  <a:pt x="514351" y="457200"/>
                </a:lnTo>
                <a:lnTo>
                  <a:pt x="615316" y="457200"/>
                </a:lnTo>
                <a:cubicBezTo>
                  <a:pt x="632339" y="458042"/>
                  <a:pt x="646821" y="444924"/>
                  <a:pt x="647663" y="427901"/>
                </a:cubicBezTo>
                <a:cubicBezTo>
                  <a:pt x="647686" y="427444"/>
                  <a:pt x="647699" y="426987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66676" y="247650"/>
                </a:moveTo>
                <a:lnTo>
                  <a:pt x="180976" y="247650"/>
                </a:lnTo>
                <a:lnTo>
                  <a:pt x="180976" y="285750"/>
                </a:lnTo>
                <a:lnTo>
                  <a:pt x="66676" y="285750"/>
                </a:lnTo>
                <a:close/>
                <a:moveTo>
                  <a:pt x="247651" y="361950"/>
                </a:moveTo>
                <a:lnTo>
                  <a:pt x="66676" y="361950"/>
                </a:lnTo>
                <a:lnTo>
                  <a:pt x="66676" y="323850"/>
                </a:lnTo>
                <a:lnTo>
                  <a:pt x="247651" y="323850"/>
                </a:lnTo>
                <a:close/>
                <a:moveTo>
                  <a:pt x="390526" y="361950"/>
                </a:moveTo>
                <a:lnTo>
                  <a:pt x="285751" y="361950"/>
                </a:lnTo>
                <a:lnTo>
                  <a:pt x="285751" y="323850"/>
                </a:lnTo>
                <a:lnTo>
                  <a:pt x="390526" y="323850"/>
                </a:lnTo>
                <a:close/>
                <a:moveTo>
                  <a:pt x="419101" y="285750"/>
                </a:moveTo>
                <a:lnTo>
                  <a:pt x="228601" y="285750"/>
                </a:lnTo>
                <a:lnTo>
                  <a:pt x="228601" y="247650"/>
                </a:lnTo>
                <a:lnTo>
                  <a:pt x="419101" y="247650"/>
                </a:lnTo>
                <a:close/>
                <a:moveTo>
                  <a:pt x="533401" y="361950"/>
                </a:moveTo>
                <a:lnTo>
                  <a:pt x="428626" y="361950"/>
                </a:lnTo>
                <a:lnTo>
                  <a:pt x="428626" y="323850"/>
                </a:lnTo>
                <a:lnTo>
                  <a:pt x="533401" y="323850"/>
                </a:lnTo>
                <a:close/>
                <a:moveTo>
                  <a:pt x="581026" y="285750"/>
                </a:moveTo>
                <a:lnTo>
                  <a:pt x="457201" y="285750"/>
                </a:lnTo>
                <a:lnTo>
                  <a:pt x="457201" y="247650"/>
                </a:lnTo>
                <a:lnTo>
                  <a:pt x="581026" y="2476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图形 23">
            <a:extLst>
              <a:ext uri="{FF2B5EF4-FFF2-40B4-BE49-F238E27FC236}">
                <a16:creationId xmlns:a16="http://schemas.microsoft.com/office/drawing/2014/main" id="{4D8FC7FA-5B96-A553-6BDB-562FC0BD1BBF}"/>
              </a:ext>
            </a:extLst>
          </p:cNvPr>
          <p:cNvSpPr/>
          <p:nvPr/>
        </p:nvSpPr>
        <p:spPr>
          <a:xfrm>
            <a:off x="5932470" y="5049401"/>
            <a:ext cx="327060" cy="368644"/>
          </a:xfrm>
          <a:custGeom>
            <a:avLst/>
            <a:gdLst>
              <a:gd name="connsiteX0" fmla="*/ 570548 w 666750"/>
              <a:gd name="connsiteY0" fmla="*/ 361950 h 751522"/>
              <a:gd name="connsiteX1" fmla="*/ 437198 w 666750"/>
              <a:gd name="connsiteY1" fmla="*/ 425768 h 751522"/>
              <a:gd name="connsiteX2" fmla="*/ 494348 w 666750"/>
              <a:gd name="connsiteY2" fmla="*/ 367665 h 751522"/>
              <a:gd name="connsiteX3" fmla="*/ 516255 w 666750"/>
              <a:gd name="connsiteY3" fmla="*/ 339090 h 751522"/>
              <a:gd name="connsiteX4" fmla="*/ 541973 w 666750"/>
              <a:gd name="connsiteY4" fmla="*/ 248602 h 751522"/>
              <a:gd name="connsiteX5" fmla="*/ 541973 w 666750"/>
              <a:gd name="connsiteY5" fmla="*/ 124778 h 751522"/>
              <a:gd name="connsiteX6" fmla="*/ 608648 w 666750"/>
              <a:gd name="connsiteY6" fmla="*/ 124778 h 751522"/>
              <a:gd name="connsiteX7" fmla="*/ 608648 w 666750"/>
              <a:gd name="connsiteY7" fmla="*/ 269558 h 751522"/>
              <a:gd name="connsiteX8" fmla="*/ 570548 w 666750"/>
              <a:gd name="connsiteY8" fmla="*/ 361950 h 751522"/>
              <a:gd name="connsiteX9" fmla="*/ 97155 w 666750"/>
              <a:gd name="connsiteY9" fmla="*/ 361950 h 751522"/>
              <a:gd name="connsiteX10" fmla="*/ 57150 w 666750"/>
              <a:gd name="connsiteY10" fmla="*/ 269558 h 751522"/>
              <a:gd name="connsiteX11" fmla="*/ 57150 w 666750"/>
              <a:gd name="connsiteY11" fmla="*/ 123825 h 751522"/>
              <a:gd name="connsiteX12" fmla="*/ 123825 w 666750"/>
              <a:gd name="connsiteY12" fmla="*/ 123825 h 751522"/>
              <a:gd name="connsiteX13" fmla="*/ 123825 w 666750"/>
              <a:gd name="connsiteY13" fmla="*/ 247650 h 751522"/>
              <a:gd name="connsiteX14" fmla="*/ 149543 w 666750"/>
              <a:gd name="connsiteY14" fmla="*/ 338138 h 751522"/>
              <a:gd name="connsiteX15" fmla="*/ 171450 w 666750"/>
              <a:gd name="connsiteY15" fmla="*/ 366713 h 751522"/>
              <a:gd name="connsiteX16" fmla="*/ 228600 w 666750"/>
              <a:gd name="connsiteY16" fmla="*/ 424815 h 751522"/>
              <a:gd name="connsiteX17" fmla="*/ 97155 w 666750"/>
              <a:gd name="connsiteY17" fmla="*/ 361950 h 751522"/>
              <a:gd name="connsiteX18" fmla="*/ 666750 w 666750"/>
              <a:gd name="connsiteY18" fmla="*/ 266700 h 751522"/>
              <a:gd name="connsiteX19" fmla="*/ 666750 w 666750"/>
              <a:gd name="connsiteY19" fmla="*/ 66675 h 751522"/>
              <a:gd name="connsiteX20" fmla="*/ 542925 w 666750"/>
              <a:gd name="connsiteY20" fmla="*/ 66675 h 751522"/>
              <a:gd name="connsiteX21" fmla="*/ 542925 w 666750"/>
              <a:gd name="connsiteY21" fmla="*/ 0 h 751522"/>
              <a:gd name="connsiteX22" fmla="*/ 333375 w 666750"/>
              <a:gd name="connsiteY22" fmla="*/ 0 h 751522"/>
              <a:gd name="connsiteX23" fmla="*/ 123825 w 666750"/>
              <a:gd name="connsiteY23" fmla="*/ 0 h 751522"/>
              <a:gd name="connsiteX24" fmla="*/ 123825 w 666750"/>
              <a:gd name="connsiteY24" fmla="*/ 66675 h 751522"/>
              <a:gd name="connsiteX25" fmla="*/ 0 w 666750"/>
              <a:gd name="connsiteY25" fmla="*/ 66675 h 751522"/>
              <a:gd name="connsiteX26" fmla="*/ 0 w 666750"/>
              <a:gd name="connsiteY26" fmla="*/ 265748 h 751522"/>
              <a:gd name="connsiteX27" fmla="*/ 54293 w 666750"/>
              <a:gd name="connsiteY27" fmla="*/ 399098 h 751522"/>
              <a:gd name="connsiteX28" fmla="*/ 281940 w 666750"/>
              <a:gd name="connsiteY28" fmla="*/ 484823 h 751522"/>
              <a:gd name="connsiteX29" fmla="*/ 295275 w 666750"/>
              <a:gd name="connsiteY29" fmla="*/ 532448 h 751522"/>
              <a:gd name="connsiteX30" fmla="*/ 295275 w 666750"/>
              <a:gd name="connsiteY30" fmla="*/ 656273 h 751522"/>
              <a:gd name="connsiteX31" fmla="*/ 247650 w 666750"/>
              <a:gd name="connsiteY31" fmla="*/ 656273 h 751522"/>
              <a:gd name="connsiteX32" fmla="*/ 209550 w 666750"/>
              <a:gd name="connsiteY32" fmla="*/ 694373 h 751522"/>
              <a:gd name="connsiteX33" fmla="*/ 161925 w 666750"/>
              <a:gd name="connsiteY33" fmla="*/ 694373 h 751522"/>
              <a:gd name="connsiteX34" fmla="*/ 123825 w 666750"/>
              <a:gd name="connsiteY34" fmla="*/ 732473 h 751522"/>
              <a:gd name="connsiteX35" fmla="*/ 123825 w 666750"/>
              <a:gd name="connsiteY35" fmla="*/ 751523 h 751522"/>
              <a:gd name="connsiteX36" fmla="*/ 542925 w 666750"/>
              <a:gd name="connsiteY36" fmla="*/ 751523 h 751522"/>
              <a:gd name="connsiteX37" fmla="*/ 542925 w 666750"/>
              <a:gd name="connsiteY37" fmla="*/ 732473 h 751522"/>
              <a:gd name="connsiteX38" fmla="*/ 504825 w 666750"/>
              <a:gd name="connsiteY38" fmla="*/ 694373 h 751522"/>
              <a:gd name="connsiteX39" fmla="*/ 457200 w 666750"/>
              <a:gd name="connsiteY39" fmla="*/ 694373 h 751522"/>
              <a:gd name="connsiteX40" fmla="*/ 419100 w 666750"/>
              <a:gd name="connsiteY40" fmla="*/ 656273 h 751522"/>
              <a:gd name="connsiteX41" fmla="*/ 371475 w 666750"/>
              <a:gd name="connsiteY41" fmla="*/ 656273 h 751522"/>
              <a:gd name="connsiteX42" fmla="*/ 371475 w 666750"/>
              <a:gd name="connsiteY42" fmla="*/ 533400 h 751522"/>
              <a:gd name="connsiteX43" fmla="*/ 384810 w 666750"/>
              <a:gd name="connsiteY43" fmla="*/ 485775 h 751522"/>
              <a:gd name="connsiteX44" fmla="*/ 612458 w 666750"/>
              <a:gd name="connsiteY44" fmla="*/ 400050 h 751522"/>
              <a:gd name="connsiteX45" fmla="*/ 666750 w 666750"/>
              <a:gd name="connsiteY45" fmla="*/ 26670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6750" h="751522">
                <a:moveTo>
                  <a:pt x="570548" y="361950"/>
                </a:moveTo>
                <a:cubicBezTo>
                  <a:pt x="537210" y="396240"/>
                  <a:pt x="505778" y="418148"/>
                  <a:pt x="437198" y="425768"/>
                </a:cubicBezTo>
                <a:cubicBezTo>
                  <a:pt x="455295" y="407670"/>
                  <a:pt x="476250" y="389573"/>
                  <a:pt x="494348" y="367665"/>
                </a:cubicBezTo>
                <a:cubicBezTo>
                  <a:pt x="501967" y="359093"/>
                  <a:pt x="516255" y="340043"/>
                  <a:pt x="516255" y="339090"/>
                </a:cubicBezTo>
                <a:cubicBezTo>
                  <a:pt x="532448" y="312420"/>
                  <a:pt x="541973" y="281940"/>
                  <a:pt x="541973" y="248602"/>
                </a:cubicBezTo>
                <a:lnTo>
                  <a:pt x="541973" y="124778"/>
                </a:lnTo>
                <a:lnTo>
                  <a:pt x="608648" y="124778"/>
                </a:lnTo>
                <a:lnTo>
                  <a:pt x="608648" y="269558"/>
                </a:lnTo>
                <a:cubicBezTo>
                  <a:pt x="609600" y="271463"/>
                  <a:pt x="611505" y="319088"/>
                  <a:pt x="570548" y="361950"/>
                </a:cubicBezTo>
                <a:close/>
                <a:moveTo>
                  <a:pt x="97155" y="361950"/>
                </a:moveTo>
                <a:cubicBezTo>
                  <a:pt x="55245" y="319088"/>
                  <a:pt x="57150" y="271463"/>
                  <a:pt x="57150" y="269558"/>
                </a:cubicBezTo>
                <a:lnTo>
                  <a:pt x="57150" y="123825"/>
                </a:lnTo>
                <a:lnTo>
                  <a:pt x="123825" y="123825"/>
                </a:lnTo>
                <a:lnTo>
                  <a:pt x="123825" y="247650"/>
                </a:lnTo>
                <a:cubicBezTo>
                  <a:pt x="123825" y="280988"/>
                  <a:pt x="133350" y="311468"/>
                  <a:pt x="149543" y="338138"/>
                </a:cubicBezTo>
                <a:cubicBezTo>
                  <a:pt x="149543" y="339090"/>
                  <a:pt x="163830" y="359093"/>
                  <a:pt x="171450" y="366713"/>
                </a:cubicBezTo>
                <a:cubicBezTo>
                  <a:pt x="190500" y="388620"/>
                  <a:pt x="210502" y="406718"/>
                  <a:pt x="228600" y="424815"/>
                </a:cubicBezTo>
                <a:cubicBezTo>
                  <a:pt x="161925" y="417195"/>
                  <a:pt x="129540" y="395288"/>
                  <a:pt x="97155" y="361950"/>
                </a:cubicBezTo>
                <a:close/>
                <a:moveTo>
                  <a:pt x="666750" y="266700"/>
                </a:moveTo>
                <a:lnTo>
                  <a:pt x="666750" y="66675"/>
                </a:lnTo>
                <a:lnTo>
                  <a:pt x="542925" y="66675"/>
                </a:lnTo>
                <a:lnTo>
                  <a:pt x="542925" y="0"/>
                </a:lnTo>
                <a:lnTo>
                  <a:pt x="333375" y="0"/>
                </a:lnTo>
                <a:lnTo>
                  <a:pt x="123825" y="0"/>
                </a:lnTo>
                <a:lnTo>
                  <a:pt x="123825" y="66675"/>
                </a:lnTo>
                <a:lnTo>
                  <a:pt x="0" y="66675"/>
                </a:lnTo>
                <a:lnTo>
                  <a:pt x="0" y="265748"/>
                </a:lnTo>
                <a:cubicBezTo>
                  <a:pt x="0" y="275273"/>
                  <a:pt x="0" y="340995"/>
                  <a:pt x="54293" y="399098"/>
                </a:cubicBezTo>
                <a:cubicBezTo>
                  <a:pt x="106680" y="454343"/>
                  <a:pt x="170498" y="482918"/>
                  <a:pt x="281940" y="484823"/>
                </a:cubicBezTo>
                <a:cubicBezTo>
                  <a:pt x="290513" y="499110"/>
                  <a:pt x="295275" y="515303"/>
                  <a:pt x="295275" y="532448"/>
                </a:cubicBezTo>
                <a:lnTo>
                  <a:pt x="295275" y="656273"/>
                </a:lnTo>
                <a:lnTo>
                  <a:pt x="247650" y="656273"/>
                </a:lnTo>
                <a:cubicBezTo>
                  <a:pt x="226695" y="656273"/>
                  <a:pt x="209550" y="673418"/>
                  <a:pt x="209550" y="694373"/>
                </a:cubicBezTo>
                <a:lnTo>
                  <a:pt x="161925" y="694373"/>
                </a:lnTo>
                <a:cubicBezTo>
                  <a:pt x="140970" y="694373"/>
                  <a:pt x="123825" y="711518"/>
                  <a:pt x="123825" y="732473"/>
                </a:cubicBezTo>
                <a:lnTo>
                  <a:pt x="123825" y="751523"/>
                </a:lnTo>
                <a:lnTo>
                  <a:pt x="542925" y="751523"/>
                </a:lnTo>
                <a:lnTo>
                  <a:pt x="542925" y="732473"/>
                </a:lnTo>
                <a:cubicBezTo>
                  <a:pt x="542925" y="711518"/>
                  <a:pt x="525780" y="694373"/>
                  <a:pt x="504825" y="694373"/>
                </a:cubicBezTo>
                <a:lnTo>
                  <a:pt x="457200" y="694373"/>
                </a:lnTo>
                <a:cubicBezTo>
                  <a:pt x="457200" y="673418"/>
                  <a:pt x="440055" y="656273"/>
                  <a:pt x="419100" y="656273"/>
                </a:cubicBezTo>
                <a:lnTo>
                  <a:pt x="371475" y="656273"/>
                </a:lnTo>
                <a:lnTo>
                  <a:pt x="371475" y="533400"/>
                </a:lnTo>
                <a:cubicBezTo>
                  <a:pt x="371475" y="516255"/>
                  <a:pt x="376238" y="500063"/>
                  <a:pt x="384810" y="485775"/>
                </a:cubicBezTo>
                <a:cubicBezTo>
                  <a:pt x="496253" y="483870"/>
                  <a:pt x="560070" y="454343"/>
                  <a:pt x="612458" y="400050"/>
                </a:cubicBezTo>
                <a:cubicBezTo>
                  <a:pt x="666750" y="342900"/>
                  <a:pt x="666750" y="276225"/>
                  <a:pt x="666750" y="26670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B41918C-4232-8F58-20C0-84C49D14935D}"/>
              </a:ext>
            </a:extLst>
          </p:cNvPr>
          <p:cNvGrpSpPr/>
          <p:nvPr/>
        </p:nvGrpSpPr>
        <p:grpSpPr>
          <a:xfrm>
            <a:off x="3505476" y="3889437"/>
            <a:ext cx="4930885" cy="372962"/>
            <a:chOff x="4289813" y="5865071"/>
            <a:chExt cx="2372277" cy="37296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EFE75BD-AB4D-EE54-95D2-558E22CAC1E9}"/>
                </a:ext>
              </a:extLst>
            </p:cNvPr>
            <p:cNvSpPr txBox="1"/>
            <p:nvPr/>
          </p:nvSpPr>
          <p:spPr>
            <a:xfrm>
              <a:off x="4289813" y="5868701"/>
              <a:ext cx="12167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4E856F2-4DAB-B0E2-FB02-D0C8D8992858}"/>
                </a:ext>
              </a:extLst>
            </p:cNvPr>
            <p:cNvSpPr txBox="1"/>
            <p:nvPr/>
          </p:nvSpPr>
          <p:spPr>
            <a:xfrm>
              <a:off x="5614804" y="5865071"/>
              <a:ext cx="10472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2023.06.28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75337DD5-D2FF-0271-FF48-D3EBC73F6530}"/>
              </a:ext>
            </a:extLst>
          </p:cNvPr>
          <p:cNvSpPr/>
          <p:nvPr/>
        </p:nvSpPr>
        <p:spPr>
          <a:xfrm>
            <a:off x="3969197" y="4897447"/>
            <a:ext cx="663666" cy="66366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40540F85-4B06-E3EA-D40F-BAEAB2952EF0}"/>
              </a:ext>
            </a:extLst>
          </p:cNvPr>
          <p:cNvSpPr/>
          <p:nvPr/>
        </p:nvSpPr>
        <p:spPr>
          <a:xfrm>
            <a:off x="5764167" y="4897447"/>
            <a:ext cx="663666" cy="66366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6D12825-FDE8-70A6-7A0F-A92F4306938C}"/>
              </a:ext>
            </a:extLst>
          </p:cNvPr>
          <p:cNvSpPr/>
          <p:nvPr/>
        </p:nvSpPr>
        <p:spPr>
          <a:xfrm>
            <a:off x="7559137" y="4897447"/>
            <a:ext cx="663666" cy="66366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7AC15FED-0A44-C588-1472-46AC6E700DC1}"/>
              </a:ext>
            </a:extLst>
          </p:cNvPr>
          <p:cNvGrpSpPr/>
          <p:nvPr/>
        </p:nvGrpSpPr>
        <p:grpSpPr>
          <a:xfrm>
            <a:off x="10008209" y="1648772"/>
            <a:ext cx="572012" cy="388651"/>
            <a:chOff x="10008209" y="1360677"/>
            <a:chExt cx="572012" cy="388651"/>
          </a:xfrm>
          <a:solidFill>
            <a:schemeClr val="bg1">
              <a:lumMod val="85000"/>
            </a:schemeClr>
          </a:solidFill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F8694D97-6393-F995-9075-BD27D67A76AB}"/>
                </a:ext>
              </a:extLst>
            </p:cNvPr>
            <p:cNvGrpSpPr/>
            <p:nvPr/>
          </p:nvGrpSpPr>
          <p:grpSpPr>
            <a:xfrm>
              <a:off x="10008209" y="1360677"/>
              <a:ext cx="572012" cy="162955"/>
              <a:chOff x="10048926" y="1588233"/>
              <a:chExt cx="602134" cy="422299"/>
            </a:xfrm>
            <a:grpFill/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69C7ADB2-FA60-4852-49C7-9F37D9801349}"/>
                  </a:ext>
                </a:extLst>
              </p:cNvPr>
              <p:cNvSpPr/>
              <p:nvPr/>
            </p:nvSpPr>
            <p:spPr>
              <a:xfrm rot="5400000">
                <a:off x="10404491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F5F3A329-585B-5389-ED95-D43FAE966EDF}"/>
                  </a:ext>
                </a:extLst>
              </p:cNvPr>
              <p:cNvSpPr/>
              <p:nvPr/>
            </p:nvSpPr>
            <p:spPr>
              <a:xfrm rot="5400000">
                <a:off x="10298232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id="{75C95CDF-A468-41ED-507A-106845D84F25}"/>
                  </a:ext>
                </a:extLst>
              </p:cNvPr>
              <p:cNvSpPr/>
              <p:nvPr/>
            </p:nvSpPr>
            <p:spPr>
              <a:xfrm rot="5400000">
                <a:off x="10191973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id="{B585B38A-8276-519B-14D7-6EF71D1C6797}"/>
                  </a:ext>
                </a:extLst>
              </p:cNvPr>
              <p:cNvSpPr/>
              <p:nvPr/>
            </p:nvSpPr>
            <p:spPr>
              <a:xfrm rot="5400000">
                <a:off x="10085714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: 圆角 67">
                <a:extLst>
                  <a:ext uri="{FF2B5EF4-FFF2-40B4-BE49-F238E27FC236}">
                    <a16:creationId xmlns:a16="http://schemas.microsoft.com/office/drawing/2014/main" id="{162A5F0C-1951-ED47-F7E4-1029459F316A}"/>
                  </a:ext>
                </a:extLst>
              </p:cNvPr>
              <p:cNvSpPr/>
              <p:nvPr/>
            </p:nvSpPr>
            <p:spPr>
              <a:xfrm rot="5400000">
                <a:off x="9979455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1C4EC661-FDCE-4E72-8148-C593EB7B2052}"/>
                  </a:ext>
                </a:extLst>
              </p:cNvPr>
              <p:cNvSpPr/>
              <p:nvPr/>
            </p:nvSpPr>
            <p:spPr>
              <a:xfrm rot="5400000">
                <a:off x="9873196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5C6F1ADF-1324-9E43-1B0B-4E69FDA24D42}"/>
                </a:ext>
              </a:extLst>
            </p:cNvPr>
            <p:cNvGrpSpPr/>
            <p:nvPr/>
          </p:nvGrpSpPr>
          <p:grpSpPr>
            <a:xfrm>
              <a:off x="10008209" y="1586373"/>
              <a:ext cx="572012" cy="162955"/>
              <a:chOff x="10048926" y="1588233"/>
              <a:chExt cx="602134" cy="422299"/>
            </a:xfrm>
            <a:grpFill/>
          </p:grpSpPr>
          <p:sp>
            <p:nvSpPr>
              <p:cNvPr id="72" name="矩形: 圆角 71">
                <a:extLst>
                  <a:ext uri="{FF2B5EF4-FFF2-40B4-BE49-F238E27FC236}">
                    <a16:creationId xmlns:a16="http://schemas.microsoft.com/office/drawing/2014/main" id="{CDC091C8-D525-4502-0121-E6F1ECC6BAFD}"/>
                  </a:ext>
                </a:extLst>
              </p:cNvPr>
              <p:cNvSpPr/>
              <p:nvPr/>
            </p:nvSpPr>
            <p:spPr>
              <a:xfrm rot="5400000">
                <a:off x="10404491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id="{20D9FF02-D0C3-4EBF-C7B2-568203412D47}"/>
                  </a:ext>
                </a:extLst>
              </p:cNvPr>
              <p:cNvSpPr/>
              <p:nvPr/>
            </p:nvSpPr>
            <p:spPr>
              <a:xfrm rot="5400000">
                <a:off x="10298232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: 圆角 73">
                <a:extLst>
                  <a:ext uri="{FF2B5EF4-FFF2-40B4-BE49-F238E27FC236}">
                    <a16:creationId xmlns:a16="http://schemas.microsoft.com/office/drawing/2014/main" id="{B94B6BAA-DEF7-F2BE-4AFD-3769170788AB}"/>
                  </a:ext>
                </a:extLst>
              </p:cNvPr>
              <p:cNvSpPr/>
              <p:nvPr/>
            </p:nvSpPr>
            <p:spPr>
              <a:xfrm rot="5400000">
                <a:off x="10191973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: 圆角 74">
                <a:extLst>
                  <a:ext uri="{FF2B5EF4-FFF2-40B4-BE49-F238E27FC236}">
                    <a16:creationId xmlns:a16="http://schemas.microsoft.com/office/drawing/2014/main" id="{135851E1-03A8-4F98-53C3-4021AF8D005A}"/>
                  </a:ext>
                </a:extLst>
              </p:cNvPr>
              <p:cNvSpPr/>
              <p:nvPr/>
            </p:nvSpPr>
            <p:spPr>
              <a:xfrm rot="5400000">
                <a:off x="10085714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id="{767D4201-9C8D-7634-9B63-04D142727591}"/>
                  </a:ext>
                </a:extLst>
              </p:cNvPr>
              <p:cNvSpPr/>
              <p:nvPr/>
            </p:nvSpPr>
            <p:spPr>
              <a:xfrm rot="5400000">
                <a:off x="9979455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id="{4394D18E-28C7-EDE0-19C2-87BAE4D8D55E}"/>
                  </a:ext>
                </a:extLst>
              </p:cNvPr>
              <p:cNvSpPr/>
              <p:nvPr/>
            </p:nvSpPr>
            <p:spPr>
              <a:xfrm rot="5400000">
                <a:off x="9873196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66547C79-9C1E-DFB4-ED58-8C2C37CE3C8B}"/>
              </a:ext>
            </a:extLst>
          </p:cNvPr>
          <p:cNvSpPr/>
          <p:nvPr/>
        </p:nvSpPr>
        <p:spPr>
          <a:xfrm>
            <a:off x="-820529" y="5416887"/>
            <a:ext cx="13914229" cy="779929"/>
          </a:xfrm>
          <a:custGeom>
            <a:avLst/>
            <a:gdLst>
              <a:gd name="connsiteX0" fmla="*/ 96629 w 13914229"/>
              <a:gd name="connsiteY0" fmla="*/ 647762 h 779929"/>
              <a:gd name="connsiteX1" fmla="*/ 109329 w 13914229"/>
              <a:gd name="connsiteY1" fmla="*/ 584262 h 779929"/>
              <a:gd name="connsiteX2" fmla="*/ 1201529 w 13914229"/>
              <a:gd name="connsiteY2" fmla="*/ 62 h 779929"/>
              <a:gd name="connsiteX3" fmla="*/ 2992229 w 13914229"/>
              <a:gd name="connsiteY3" fmla="*/ 622362 h 779929"/>
              <a:gd name="connsiteX4" fmla="*/ 3970129 w 13914229"/>
              <a:gd name="connsiteY4" fmla="*/ 368362 h 779929"/>
              <a:gd name="connsiteX5" fmla="*/ 5151229 w 13914229"/>
              <a:gd name="connsiteY5" fmla="*/ 698562 h 779929"/>
              <a:gd name="connsiteX6" fmla="*/ 7970629 w 13914229"/>
              <a:gd name="connsiteY6" fmla="*/ 723962 h 779929"/>
              <a:gd name="connsiteX7" fmla="*/ 11348829 w 13914229"/>
              <a:gd name="connsiteY7" fmla="*/ 38162 h 779929"/>
              <a:gd name="connsiteX8" fmla="*/ 13914229 w 13914229"/>
              <a:gd name="connsiteY8" fmla="*/ 584262 h 779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14229" h="779929">
                <a:moveTo>
                  <a:pt x="96629" y="647762"/>
                </a:moveTo>
                <a:cubicBezTo>
                  <a:pt x="10904" y="669987"/>
                  <a:pt x="-74821" y="692212"/>
                  <a:pt x="109329" y="584262"/>
                </a:cubicBezTo>
                <a:cubicBezTo>
                  <a:pt x="293479" y="476312"/>
                  <a:pt x="721046" y="-6288"/>
                  <a:pt x="1201529" y="62"/>
                </a:cubicBezTo>
                <a:cubicBezTo>
                  <a:pt x="1682012" y="6412"/>
                  <a:pt x="2530796" y="560979"/>
                  <a:pt x="2992229" y="622362"/>
                </a:cubicBezTo>
                <a:cubicBezTo>
                  <a:pt x="3453662" y="683745"/>
                  <a:pt x="3610296" y="355662"/>
                  <a:pt x="3970129" y="368362"/>
                </a:cubicBezTo>
                <a:cubicBezTo>
                  <a:pt x="4329962" y="381062"/>
                  <a:pt x="4484479" y="639295"/>
                  <a:pt x="5151229" y="698562"/>
                </a:cubicBezTo>
                <a:cubicBezTo>
                  <a:pt x="5817979" y="757829"/>
                  <a:pt x="6937696" y="834029"/>
                  <a:pt x="7970629" y="723962"/>
                </a:cubicBezTo>
                <a:cubicBezTo>
                  <a:pt x="9003562" y="613895"/>
                  <a:pt x="10358229" y="61445"/>
                  <a:pt x="11348829" y="38162"/>
                </a:cubicBezTo>
                <a:cubicBezTo>
                  <a:pt x="12339429" y="14879"/>
                  <a:pt x="13126829" y="299570"/>
                  <a:pt x="13914229" y="584262"/>
                </a:cubicBezTo>
              </a:path>
            </a:pathLst>
          </a:custGeom>
          <a:gradFill flip="none" rotWithShape="1">
            <a:gsLst>
              <a:gs pos="100000">
                <a:schemeClr val="tx1">
                  <a:lumMod val="65000"/>
                  <a:lumOff val="35000"/>
                  <a:alpha val="0"/>
                </a:schemeClr>
              </a:gs>
              <a:gs pos="0">
                <a:schemeClr val="tx1">
                  <a:lumMod val="65000"/>
                  <a:lumOff val="35000"/>
                  <a:alpha val="13000"/>
                </a:schemeClr>
              </a:gs>
            </a:gsLst>
            <a:lin ang="54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9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7DA5B42A-F0E7-FA87-0F2D-F73302461403}"/>
              </a:ext>
            </a:extLst>
          </p:cNvPr>
          <p:cNvGrpSpPr/>
          <p:nvPr/>
        </p:nvGrpSpPr>
        <p:grpSpPr>
          <a:xfrm>
            <a:off x="1400628" y="1075041"/>
            <a:ext cx="9390743" cy="4378384"/>
            <a:chOff x="1400628" y="1075041"/>
            <a:chExt cx="9390743" cy="4378384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C5234812-82C3-F901-F8C2-CFE17F083F02}"/>
                </a:ext>
              </a:extLst>
            </p:cNvPr>
            <p:cNvSpPr/>
            <p:nvPr/>
          </p:nvSpPr>
          <p:spPr>
            <a:xfrm>
              <a:off x="1400628" y="3901500"/>
              <a:ext cx="9390742" cy="1551925"/>
            </a:xfrm>
            <a:prstGeom prst="roundRect">
              <a:avLst>
                <a:gd name="adj" fmla="val 12969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9BFCF6A5-DFB2-37BB-4C6A-CDBE8DD8009B}"/>
                </a:ext>
              </a:extLst>
            </p:cNvPr>
            <p:cNvSpPr/>
            <p:nvPr/>
          </p:nvSpPr>
          <p:spPr>
            <a:xfrm>
              <a:off x="1400628" y="1075041"/>
              <a:ext cx="9390742" cy="711026"/>
            </a:xfrm>
            <a:prstGeom prst="roundRect">
              <a:avLst>
                <a:gd name="adj" fmla="val 13563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DA94B12-FC21-10CF-991C-7D14CA79467E}"/>
                </a:ext>
              </a:extLst>
            </p:cNvPr>
            <p:cNvSpPr/>
            <p:nvPr/>
          </p:nvSpPr>
          <p:spPr>
            <a:xfrm>
              <a:off x="1400629" y="1241883"/>
              <a:ext cx="9390742" cy="313621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75337DD5-D2FF-0271-FF48-D3EBC73F6530}"/>
              </a:ext>
            </a:extLst>
          </p:cNvPr>
          <p:cNvSpPr/>
          <p:nvPr/>
        </p:nvSpPr>
        <p:spPr>
          <a:xfrm>
            <a:off x="2481543" y="1714563"/>
            <a:ext cx="1377782" cy="137778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40540F85-4B06-E3EA-D40F-BAEAB2952EF0}"/>
              </a:ext>
            </a:extLst>
          </p:cNvPr>
          <p:cNvSpPr/>
          <p:nvPr/>
        </p:nvSpPr>
        <p:spPr>
          <a:xfrm>
            <a:off x="4774848" y="2248081"/>
            <a:ext cx="847332" cy="84733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6D12825-FDE8-70A6-7A0F-A92F4306938C}"/>
              </a:ext>
            </a:extLst>
          </p:cNvPr>
          <p:cNvSpPr/>
          <p:nvPr/>
        </p:nvSpPr>
        <p:spPr>
          <a:xfrm>
            <a:off x="6797839" y="2248081"/>
            <a:ext cx="847332" cy="84733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66547C79-9C1E-DFB4-ED58-8C2C37CE3C8B}"/>
              </a:ext>
            </a:extLst>
          </p:cNvPr>
          <p:cNvSpPr/>
          <p:nvPr/>
        </p:nvSpPr>
        <p:spPr>
          <a:xfrm>
            <a:off x="-820529" y="5743328"/>
            <a:ext cx="13914229" cy="779929"/>
          </a:xfrm>
          <a:custGeom>
            <a:avLst/>
            <a:gdLst>
              <a:gd name="connsiteX0" fmla="*/ 96629 w 13914229"/>
              <a:gd name="connsiteY0" fmla="*/ 647762 h 779929"/>
              <a:gd name="connsiteX1" fmla="*/ 109329 w 13914229"/>
              <a:gd name="connsiteY1" fmla="*/ 584262 h 779929"/>
              <a:gd name="connsiteX2" fmla="*/ 1201529 w 13914229"/>
              <a:gd name="connsiteY2" fmla="*/ 62 h 779929"/>
              <a:gd name="connsiteX3" fmla="*/ 2992229 w 13914229"/>
              <a:gd name="connsiteY3" fmla="*/ 622362 h 779929"/>
              <a:gd name="connsiteX4" fmla="*/ 3970129 w 13914229"/>
              <a:gd name="connsiteY4" fmla="*/ 368362 h 779929"/>
              <a:gd name="connsiteX5" fmla="*/ 5151229 w 13914229"/>
              <a:gd name="connsiteY5" fmla="*/ 698562 h 779929"/>
              <a:gd name="connsiteX6" fmla="*/ 7970629 w 13914229"/>
              <a:gd name="connsiteY6" fmla="*/ 723962 h 779929"/>
              <a:gd name="connsiteX7" fmla="*/ 11348829 w 13914229"/>
              <a:gd name="connsiteY7" fmla="*/ 38162 h 779929"/>
              <a:gd name="connsiteX8" fmla="*/ 13914229 w 13914229"/>
              <a:gd name="connsiteY8" fmla="*/ 584262 h 779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14229" h="779929">
                <a:moveTo>
                  <a:pt x="96629" y="647762"/>
                </a:moveTo>
                <a:cubicBezTo>
                  <a:pt x="10904" y="669987"/>
                  <a:pt x="-74821" y="692212"/>
                  <a:pt x="109329" y="584262"/>
                </a:cubicBezTo>
                <a:cubicBezTo>
                  <a:pt x="293479" y="476312"/>
                  <a:pt x="721046" y="-6288"/>
                  <a:pt x="1201529" y="62"/>
                </a:cubicBezTo>
                <a:cubicBezTo>
                  <a:pt x="1682012" y="6412"/>
                  <a:pt x="2530796" y="560979"/>
                  <a:pt x="2992229" y="622362"/>
                </a:cubicBezTo>
                <a:cubicBezTo>
                  <a:pt x="3453662" y="683745"/>
                  <a:pt x="3610296" y="355662"/>
                  <a:pt x="3970129" y="368362"/>
                </a:cubicBezTo>
                <a:cubicBezTo>
                  <a:pt x="4329962" y="381062"/>
                  <a:pt x="4484479" y="639295"/>
                  <a:pt x="5151229" y="698562"/>
                </a:cubicBezTo>
                <a:cubicBezTo>
                  <a:pt x="5817979" y="757829"/>
                  <a:pt x="6937696" y="834029"/>
                  <a:pt x="7970629" y="723962"/>
                </a:cubicBezTo>
                <a:cubicBezTo>
                  <a:pt x="9003562" y="613895"/>
                  <a:pt x="10358229" y="61445"/>
                  <a:pt x="11348829" y="38162"/>
                </a:cubicBezTo>
                <a:cubicBezTo>
                  <a:pt x="12339429" y="14879"/>
                  <a:pt x="13126829" y="299570"/>
                  <a:pt x="13914229" y="584262"/>
                </a:cubicBezTo>
              </a:path>
            </a:pathLst>
          </a:custGeom>
          <a:gradFill flip="none" rotWithShape="1">
            <a:gsLst>
              <a:gs pos="100000">
                <a:schemeClr val="tx1">
                  <a:lumMod val="65000"/>
                  <a:lumOff val="35000"/>
                  <a:alpha val="0"/>
                </a:schemeClr>
              </a:gs>
              <a:gs pos="0">
                <a:schemeClr val="tx1">
                  <a:lumMod val="65000"/>
                  <a:lumOff val="35000"/>
                  <a:alpha val="13000"/>
                </a:schemeClr>
              </a:gs>
            </a:gsLst>
            <a:lin ang="54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6658FE8-2D02-5F4B-C4DC-92D52773D0DC}"/>
              </a:ext>
            </a:extLst>
          </p:cNvPr>
          <p:cNvGrpSpPr/>
          <p:nvPr/>
        </p:nvGrpSpPr>
        <p:grpSpPr>
          <a:xfrm>
            <a:off x="10580221" y="3789568"/>
            <a:ext cx="422299" cy="249995"/>
            <a:chOff x="10580221" y="3179005"/>
            <a:chExt cx="422299" cy="249995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B369B45-6D33-6C31-F75C-AC6949E1D949}"/>
                </a:ext>
              </a:extLst>
            </p:cNvPr>
            <p:cNvSpPr/>
            <p:nvPr/>
          </p:nvSpPr>
          <p:spPr>
            <a:xfrm>
              <a:off x="10580221" y="3358161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67EAA6F-E5FC-2F88-2CB1-D2A64D15B74C}"/>
                </a:ext>
              </a:extLst>
            </p:cNvPr>
            <p:cNvSpPr/>
            <p:nvPr/>
          </p:nvSpPr>
          <p:spPr>
            <a:xfrm>
              <a:off x="10580221" y="3179005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6305B68-E15F-1B75-EB9F-E3CE83B02FF0}"/>
              </a:ext>
            </a:extLst>
          </p:cNvPr>
          <p:cNvGrpSpPr/>
          <p:nvPr/>
        </p:nvGrpSpPr>
        <p:grpSpPr>
          <a:xfrm>
            <a:off x="1189479" y="1486317"/>
            <a:ext cx="422299" cy="249995"/>
            <a:chOff x="10580221" y="3179005"/>
            <a:chExt cx="422299" cy="249995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3BD29785-4E1E-34FD-3FBA-12CB7E10DE25}"/>
                </a:ext>
              </a:extLst>
            </p:cNvPr>
            <p:cNvSpPr/>
            <p:nvPr/>
          </p:nvSpPr>
          <p:spPr>
            <a:xfrm>
              <a:off x="10580221" y="3358161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FFA9514F-53E8-CF9E-D060-77B52ECAD59B}"/>
                </a:ext>
              </a:extLst>
            </p:cNvPr>
            <p:cNvSpPr/>
            <p:nvPr/>
          </p:nvSpPr>
          <p:spPr>
            <a:xfrm>
              <a:off x="10580221" y="3179005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7AC15FED-0A44-C588-1472-46AC6E700DC1}"/>
              </a:ext>
            </a:extLst>
          </p:cNvPr>
          <p:cNvGrpSpPr/>
          <p:nvPr/>
        </p:nvGrpSpPr>
        <p:grpSpPr>
          <a:xfrm>
            <a:off x="10008209" y="1468255"/>
            <a:ext cx="572012" cy="388651"/>
            <a:chOff x="10008209" y="1360677"/>
            <a:chExt cx="572012" cy="388651"/>
          </a:xfrm>
          <a:solidFill>
            <a:schemeClr val="bg1">
              <a:lumMod val="85000"/>
            </a:schemeClr>
          </a:solidFill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F8694D97-6393-F995-9075-BD27D67A76AB}"/>
                </a:ext>
              </a:extLst>
            </p:cNvPr>
            <p:cNvGrpSpPr/>
            <p:nvPr/>
          </p:nvGrpSpPr>
          <p:grpSpPr>
            <a:xfrm>
              <a:off x="10008209" y="1360677"/>
              <a:ext cx="572012" cy="162955"/>
              <a:chOff x="10048926" y="1588233"/>
              <a:chExt cx="602134" cy="422299"/>
            </a:xfrm>
            <a:grpFill/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69C7ADB2-FA60-4852-49C7-9F37D9801349}"/>
                  </a:ext>
                </a:extLst>
              </p:cNvPr>
              <p:cNvSpPr/>
              <p:nvPr/>
            </p:nvSpPr>
            <p:spPr>
              <a:xfrm rot="5400000">
                <a:off x="10404491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F5F3A329-585B-5389-ED95-D43FAE966EDF}"/>
                  </a:ext>
                </a:extLst>
              </p:cNvPr>
              <p:cNvSpPr/>
              <p:nvPr/>
            </p:nvSpPr>
            <p:spPr>
              <a:xfrm rot="5400000">
                <a:off x="10298232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id="{75C95CDF-A468-41ED-507A-106845D84F25}"/>
                  </a:ext>
                </a:extLst>
              </p:cNvPr>
              <p:cNvSpPr/>
              <p:nvPr/>
            </p:nvSpPr>
            <p:spPr>
              <a:xfrm rot="5400000">
                <a:off x="10191973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id="{B585B38A-8276-519B-14D7-6EF71D1C6797}"/>
                  </a:ext>
                </a:extLst>
              </p:cNvPr>
              <p:cNvSpPr/>
              <p:nvPr/>
            </p:nvSpPr>
            <p:spPr>
              <a:xfrm rot="5400000">
                <a:off x="10085714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: 圆角 67">
                <a:extLst>
                  <a:ext uri="{FF2B5EF4-FFF2-40B4-BE49-F238E27FC236}">
                    <a16:creationId xmlns:a16="http://schemas.microsoft.com/office/drawing/2014/main" id="{162A5F0C-1951-ED47-F7E4-1029459F316A}"/>
                  </a:ext>
                </a:extLst>
              </p:cNvPr>
              <p:cNvSpPr/>
              <p:nvPr/>
            </p:nvSpPr>
            <p:spPr>
              <a:xfrm rot="5400000">
                <a:off x="9979455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1C4EC661-FDCE-4E72-8148-C593EB7B2052}"/>
                  </a:ext>
                </a:extLst>
              </p:cNvPr>
              <p:cNvSpPr/>
              <p:nvPr/>
            </p:nvSpPr>
            <p:spPr>
              <a:xfrm rot="5400000">
                <a:off x="9873196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5C6F1ADF-1324-9E43-1B0B-4E69FDA24D42}"/>
                </a:ext>
              </a:extLst>
            </p:cNvPr>
            <p:cNvGrpSpPr/>
            <p:nvPr/>
          </p:nvGrpSpPr>
          <p:grpSpPr>
            <a:xfrm>
              <a:off x="10008209" y="1586373"/>
              <a:ext cx="572012" cy="162955"/>
              <a:chOff x="10048926" y="1588233"/>
              <a:chExt cx="602134" cy="422299"/>
            </a:xfrm>
            <a:grpFill/>
          </p:grpSpPr>
          <p:sp>
            <p:nvSpPr>
              <p:cNvPr id="72" name="矩形: 圆角 71">
                <a:extLst>
                  <a:ext uri="{FF2B5EF4-FFF2-40B4-BE49-F238E27FC236}">
                    <a16:creationId xmlns:a16="http://schemas.microsoft.com/office/drawing/2014/main" id="{CDC091C8-D525-4502-0121-E6F1ECC6BAFD}"/>
                  </a:ext>
                </a:extLst>
              </p:cNvPr>
              <p:cNvSpPr/>
              <p:nvPr/>
            </p:nvSpPr>
            <p:spPr>
              <a:xfrm rot="5400000">
                <a:off x="10404491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id="{20D9FF02-D0C3-4EBF-C7B2-568203412D47}"/>
                  </a:ext>
                </a:extLst>
              </p:cNvPr>
              <p:cNvSpPr/>
              <p:nvPr/>
            </p:nvSpPr>
            <p:spPr>
              <a:xfrm rot="5400000">
                <a:off x="10298232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: 圆角 73">
                <a:extLst>
                  <a:ext uri="{FF2B5EF4-FFF2-40B4-BE49-F238E27FC236}">
                    <a16:creationId xmlns:a16="http://schemas.microsoft.com/office/drawing/2014/main" id="{B94B6BAA-DEF7-F2BE-4AFD-3769170788AB}"/>
                  </a:ext>
                </a:extLst>
              </p:cNvPr>
              <p:cNvSpPr/>
              <p:nvPr/>
            </p:nvSpPr>
            <p:spPr>
              <a:xfrm rot="5400000">
                <a:off x="10191973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: 圆角 74">
                <a:extLst>
                  <a:ext uri="{FF2B5EF4-FFF2-40B4-BE49-F238E27FC236}">
                    <a16:creationId xmlns:a16="http://schemas.microsoft.com/office/drawing/2014/main" id="{135851E1-03A8-4F98-53C3-4021AF8D005A}"/>
                  </a:ext>
                </a:extLst>
              </p:cNvPr>
              <p:cNvSpPr/>
              <p:nvPr/>
            </p:nvSpPr>
            <p:spPr>
              <a:xfrm rot="5400000">
                <a:off x="10085714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id="{767D4201-9C8D-7634-9B63-04D142727591}"/>
                  </a:ext>
                </a:extLst>
              </p:cNvPr>
              <p:cNvSpPr/>
              <p:nvPr/>
            </p:nvSpPr>
            <p:spPr>
              <a:xfrm rot="5400000">
                <a:off x="9979455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id="{4394D18E-28C7-EDE0-19C2-87BAE4D8D55E}"/>
                  </a:ext>
                </a:extLst>
              </p:cNvPr>
              <p:cNvSpPr/>
              <p:nvPr/>
            </p:nvSpPr>
            <p:spPr>
              <a:xfrm rot="5400000">
                <a:off x="9873196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A0FB7C8-9C0C-648A-2832-AE0318B643E9}"/>
              </a:ext>
            </a:extLst>
          </p:cNvPr>
          <p:cNvGrpSpPr/>
          <p:nvPr/>
        </p:nvGrpSpPr>
        <p:grpSpPr>
          <a:xfrm>
            <a:off x="2741679" y="1974635"/>
            <a:ext cx="857510" cy="857638"/>
            <a:chOff x="4074394" y="5180496"/>
            <a:chExt cx="509493" cy="509570"/>
          </a:xfrm>
          <a:solidFill>
            <a:schemeClr val="bg1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1EAB9BD-D33B-0D98-B0E9-7B0DEFA15D35}"/>
                </a:ext>
              </a:extLst>
            </p:cNvPr>
            <p:cNvSpPr/>
            <p:nvPr/>
          </p:nvSpPr>
          <p:spPr>
            <a:xfrm>
              <a:off x="4074394" y="5250474"/>
              <a:ext cx="439592" cy="439592"/>
            </a:xfrm>
            <a:custGeom>
              <a:avLst/>
              <a:gdLst>
                <a:gd name="connsiteX0" fmla="*/ 108149 w 439592"/>
                <a:gd name="connsiteY0" fmla="*/ 332080 h 439592"/>
                <a:gd name="connsiteX1" fmla="*/ 108149 w 439592"/>
                <a:gd name="connsiteY1" fmla="*/ 377248 h 439592"/>
                <a:gd name="connsiteX2" fmla="*/ 54074 w 439592"/>
                <a:gd name="connsiteY2" fmla="*/ 395061 h 439592"/>
                <a:gd name="connsiteX3" fmla="*/ 44532 w 439592"/>
                <a:gd name="connsiteY3" fmla="*/ 385518 h 439592"/>
                <a:gd name="connsiteX4" fmla="*/ 62345 w 439592"/>
                <a:gd name="connsiteY4" fmla="*/ 331444 h 439592"/>
                <a:gd name="connsiteX5" fmla="*/ 108149 w 439592"/>
                <a:gd name="connsiteY5" fmla="*/ 332080 h 439592"/>
                <a:gd name="connsiteX6" fmla="*/ 358163 w 439592"/>
                <a:gd name="connsiteY6" fmla="*/ 0 h 439592"/>
                <a:gd name="connsiteX7" fmla="*/ 40079 w 439592"/>
                <a:gd name="connsiteY7" fmla="*/ 318721 h 439592"/>
                <a:gd name="connsiteX8" fmla="*/ 0 w 439592"/>
                <a:gd name="connsiteY8" fmla="*/ 439593 h 439592"/>
                <a:gd name="connsiteX9" fmla="*/ 121508 w 439592"/>
                <a:gd name="connsiteY9" fmla="*/ 399514 h 439592"/>
                <a:gd name="connsiteX10" fmla="*/ 439593 w 439592"/>
                <a:gd name="connsiteY10" fmla="*/ 81430 h 43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9592" h="439592">
                  <a:moveTo>
                    <a:pt x="108149" y="332080"/>
                  </a:moveTo>
                  <a:cubicBezTo>
                    <a:pt x="120872" y="344803"/>
                    <a:pt x="120872" y="364525"/>
                    <a:pt x="108149" y="377248"/>
                  </a:cubicBezTo>
                  <a:lnTo>
                    <a:pt x="54074" y="395061"/>
                  </a:lnTo>
                  <a:lnTo>
                    <a:pt x="44532" y="385518"/>
                  </a:lnTo>
                  <a:lnTo>
                    <a:pt x="62345" y="331444"/>
                  </a:lnTo>
                  <a:cubicBezTo>
                    <a:pt x="75704" y="319357"/>
                    <a:pt x="95425" y="319357"/>
                    <a:pt x="108149" y="332080"/>
                  </a:cubicBezTo>
                  <a:close/>
                  <a:moveTo>
                    <a:pt x="358163" y="0"/>
                  </a:moveTo>
                  <a:lnTo>
                    <a:pt x="40079" y="318721"/>
                  </a:lnTo>
                  <a:lnTo>
                    <a:pt x="0" y="439593"/>
                  </a:lnTo>
                  <a:lnTo>
                    <a:pt x="121508" y="399514"/>
                  </a:lnTo>
                  <a:lnTo>
                    <a:pt x="439593" y="81430"/>
                  </a:lnTo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2C77CC6-260B-1635-3DE6-478CBC62B07D}"/>
                </a:ext>
              </a:extLst>
            </p:cNvPr>
            <p:cNvSpPr/>
            <p:nvPr/>
          </p:nvSpPr>
          <p:spPr>
            <a:xfrm>
              <a:off x="4450370" y="5180496"/>
              <a:ext cx="133517" cy="132959"/>
            </a:xfrm>
            <a:custGeom>
              <a:avLst/>
              <a:gdLst>
                <a:gd name="connsiteX0" fmla="*/ 125961 w 133517"/>
                <a:gd name="connsiteY0" fmla="*/ 52802 h 132959"/>
                <a:gd name="connsiteX1" fmla="*/ 80793 w 133517"/>
                <a:gd name="connsiteY1" fmla="*/ 7634 h 132959"/>
                <a:gd name="connsiteX2" fmla="*/ 44532 w 133517"/>
                <a:gd name="connsiteY2" fmla="*/ 7634 h 132959"/>
                <a:gd name="connsiteX3" fmla="*/ 0 w 133517"/>
                <a:gd name="connsiteY3" fmla="*/ 52166 h 132959"/>
                <a:gd name="connsiteX4" fmla="*/ 80793 w 133517"/>
                <a:gd name="connsiteY4" fmla="*/ 132959 h 132959"/>
                <a:gd name="connsiteX5" fmla="*/ 125325 w 133517"/>
                <a:gd name="connsiteY5" fmla="*/ 88427 h 132959"/>
                <a:gd name="connsiteX6" fmla="*/ 125961 w 133517"/>
                <a:gd name="connsiteY6" fmla="*/ 52802 h 13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517" h="132959">
                  <a:moveTo>
                    <a:pt x="125961" y="52802"/>
                  </a:moveTo>
                  <a:lnTo>
                    <a:pt x="80793" y="7634"/>
                  </a:lnTo>
                  <a:cubicBezTo>
                    <a:pt x="70615" y="-2545"/>
                    <a:pt x="54711" y="-2545"/>
                    <a:pt x="44532" y="7634"/>
                  </a:cubicBezTo>
                  <a:lnTo>
                    <a:pt x="0" y="52166"/>
                  </a:lnTo>
                  <a:lnTo>
                    <a:pt x="80793" y="132959"/>
                  </a:lnTo>
                  <a:lnTo>
                    <a:pt x="125325" y="88427"/>
                  </a:lnTo>
                  <a:cubicBezTo>
                    <a:pt x="136140" y="78885"/>
                    <a:pt x="136140" y="62981"/>
                    <a:pt x="125961" y="52802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" name="图形 23">
            <a:extLst>
              <a:ext uri="{FF2B5EF4-FFF2-40B4-BE49-F238E27FC236}">
                <a16:creationId xmlns:a16="http://schemas.microsoft.com/office/drawing/2014/main" id="{4D8FC7FA-5B96-A553-6BDB-562FC0BD1BBF}"/>
              </a:ext>
            </a:extLst>
          </p:cNvPr>
          <p:cNvSpPr/>
          <p:nvPr/>
        </p:nvSpPr>
        <p:spPr>
          <a:xfrm>
            <a:off x="5034984" y="2491868"/>
            <a:ext cx="327060" cy="368644"/>
          </a:xfrm>
          <a:custGeom>
            <a:avLst/>
            <a:gdLst>
              <a:gd name="connsiteX0" fmla="*/ 570548 w 666750"/>
              <a:gd name="connsiteY0" fmla="*/ 361950 h 751522"/>
              <a:gd name="connsiteX1" fmla="*/ 437198 w 666750"/>
              <a:gd name="connsiteY1" fmla="*/ 425768 h 751522"/>
              <a:gd name="connsiteX2" fmla="*/ 494348 w 666750"/>
              <a:gd name="connsiteY2" fmla="*/ 367665 h 751522"/>
              <a:gd name="connsiteX3" fmla="*/ 516255 w 666750"/>
              <a:gd name="connsiteY3" fmla="*/ 339090 h 751522"/>
              <a:gd name="connsiteX4" fmla="*/ 541973 w 666750"/>
              <a:gd name="connsiteY4" fmla="*/ 248602 h 751522"/>
              <a:gd name="connsiteX5" fmla="*/ 541973 w 666750"/>
              <a:gd name="connsiteY5" fmla="*/ 124778 h 751522"/>
              <a:gd name="connsiteX6" fmla="*/ 608648 w 666750"/>
              <a:gd name="connsiteY6" fmla="*/ 124778 h 751522"/>
              <a:gd name="connsiteX7" fmla="*/ 608648 w 666750"/>
              <a:gd name="connsiteY7" fmla="*/ 269558 h 751522"/>
              <a:gd name="connsiteX8" fmla="*/ 570548 w 666750"/>
              <a:gd name="connsiteY8" fmla="*/ 361950 h 751522"/>
              <a:gd name="connsiteX9" fmla="*/ 97155 w 666750"/>
              <a:gd name="connsiteY9" fmla="*/ 361950 h 751522"/>
              <a:gd name="connsiteX10" fmla="*/ 57150 w 666750"/>
              <a:gd name="connsiteY10" fmla="*/ 269558 h 751522"/>
              <a:gd name="connsiteX11" fmla="*/ 57150 w 666750"/>
              <a:gd name="connsiteY11" fmla="*/ 123825 h 751522"/>
              <a:gd name="connsiteX12" fmla="*/ 123825 w 666750"/>
              <a:gd name="connsiteY12" fmla="*/ 123825 h 751522"/>
              <a:gd name="connsiteX13" fmla="*/ 123825 w 666750"/>
              <a:gd name="connsiteY13" fmla="*/ 247650 h 751522"/>
              <a:gd name="connsiteX14" fmla="*/ 149543 w 666750"/>
              <a:gd name="connsiteY14" fmla="*/ 338138 h 751522"/>
              <a:gd name="connsiteX15" fmla="*/ 171450 w 666750"/>
              <a:gd name="connsiteY15" fmla="*/ 366713 h 751522"/>
              <a:gd name="connsiteX16" fmla="*/ 228600 w 666750"/>
              <a:gd name="connsiteY16" fmla="*/ 424815 h 751522"/>
              <a:gd name="connsiteX17" fmla="*/ 97155 w 666750"/>
              <a:gd name="connsiteY17" fmla="*/ 361950 h 751522"/>
              <a:gd name="connsiteX18" fmla="*/ 666750 w 666750"/>
              <a:gd name="connsiteY18" fmla="*/ 266700 h 751522"/>
              <a:gd name="connsiteX19" fmla="*/ 666750 w 666750"/>
              <a:gd name="connsiteY19" fmla="*/ 66675 h 751522"/>
              <a:gd name="connsiteX20" fmla="*/ 542925 w 666750"/>
              <a:gd name="connsiteY20" fmla="*/ 66675 h 751522"/>
              <a:gd name="connsiteX21" fmla="*/ 542925 w 666750"/>
              <a:gd name="connsiteY21" fmla="*/ 0 h 751522"/>
              <a:gd name="connsiteX22" fmla="*/ 333375 w 666750"/>
              <a:gd name="connsiteY22" fmla="*/ 0 h 751522"/>
              <a:gd name="connsiteX23" fmla="*/ 123825 w 666750"/>
              <a:gd name="connsiteY23" fmla="*/ 0 h 751522"/>
              <a:gd name="connsiteX24" fmla="*/ 123825 w 666750"/>
              <a:gd name="connsiteY24" fmla="*/ 66675 h 751522"/>
              <a:gd name="connsiteX25" fmla="*/ 0 w 666750"/>
              <a:gd name="connsiteY25" fmla="*/ 66675 h 751522"/>
              <a:gd name="connsiteX26" fmla="*/ 0 w 666750"/>
              <a:gd name="connsiteY26" fmla="*/ 265748 h 751522"/>
              <a:gd name="connsiteX27" fmla="*/ 54293 w 666750"/>
              <a:gd name="connsiteY27" fmla="*/ 399098 h 751522"/>
              <a:gd name="connsiteX28" fmla="*/ 281940 w 666750"/>
              <a:gd name="connsiteY28" fmla="*/ 484823 h 751522"/>
              <a:gd name="connsiteX29" fmla="*/ 295275 w 666750"/>
              <a:gd name="connsiteY29" fmla="*/ 532448 h 751522"/>
              <a:gd name="connsiteX30" fmla="*/ 295275 w 666750"/>
              <a:gd name="connsiteY30" fmla="*/ 656273 h 751522"/>
              <a:gd name="connsiteX31" fmla="*/ 247650 w 666750"/>
              <a:gd name="connsiteY31" fmla="*/ 656273 h 751522"/>
              <a:gd name="connsiteX32" fmla="*/ 209550 w 666750"/>
              <a:gd name="connsiteY32" fmla="*/ 694373 h 751522"/>
              <a:gd name="connsiteX33" fmla="*/ 161925 w 666750"/>
              <a:gd name="connsiteY33" fmla="*/ 694373 h 751522"/>
              <a:gd name="connsiteX34" fmla="*/ 123825 w 666750"/>
              <a:gd name="connsiteY34" fmla="*/ 732473 h 751522"/>
              <a:gd name="connsiteX35" fmla="*/ 123825 w 666750"/>
              <a:gd name="connsiteY35" fmla="*/ 751523 h 751522"/>
              <a:gd name="connsiteX36" fmla="*/ 542925 w 666750"/>
              <a:gd name="connsiteY36" fmla="*/ 751523 h 751522"/>
              <a:gd name="connsiteX37" fmla="*/ 542925 w 666750"/>
              <a:gd name="connsiteY37" fmla="*/ 732473 h 751522"/>
              <a:gd name="connsiteX38" fmla="*/ 504825 w 666750"/>
              <a:gd name="connsiteY38" fmla="*/ 694373 h 751522"/>
              <a:gd name="connsiteX39" fmla="*/ 457200 w 666750"/>
              <a:gd name="connsiteY39" fmla="*/ 694373 h 751522"/>
              <a:gd name="connsiteX40" fmla="*/ 419100 w 666750"/>
              <a:gd name="connsiteY40" fmla="*/ 656273 h 751522"/>
              <a:gd name="connsiteX41" fmla="*/ 371475 w 666750"/>
              <a:gd name="connsiteY41" fmla="*/ 656273 h 751522"/>
              <a:gd name="connsiteX42" fmla="*/ 371475 w 666750"/>
              <a:gd name="connsiteY42" fmla="*/ 533400 h 751522"/>
              <a:gd name="connsiteX43" fmla="*/ 384810 w 666750"/>
              <a:gd name="connsiteY43" fmla="*/ 485775 h 751522"/>
              <a:gd name="connsiteX44" fmla="*/ 612458 w 666750"/>
              <a:gd name="connsiteY44" fmla="*/ 400050 h 751522"/>
              <a:gd name="connsiteX45" fmla="*/ 666750 w 666750"/>
              <a:gd name="connsiteY45" fmla="*/ 26670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6750" h="751522">
                <a:moveTo>
                  <a:pt x="570548" y="361950"/>
                </a:moveTo>
                <a:cubicBezTo>
                  <a:pt x="537210" y="396240"/>
                  <a:pt x="505778" y="418148"/>
                  <a:pt x="437198" y="425768"/>
                </a:cubicBezTo>
                <a:cubicBezTo>
                  <a:pt x="455295" y="407670"/>
                  <a:pt x="476250" y="389573"/>
                  <a:pt x="494348" y="367665"/>
                </a:cubicBezTo>
                <a:cubicBezTo>
                  <a:pt x="501967" y="359093"/>
                  <a:pt x="516255" y="340043"/>
                  <a:pt x="516255" y="339090"/>
                </a:cubicBezTo>
                <a:cubicBezTo>
                  <a:pt x="532448" y="312420"/>
                  <a:pt x="541973" y="281940"/>
                  <a:pt x="541973" y="248602"/>
                </a:cubicBezTo>
                <a:lnTo>
                  <a:pt x="541973" y="124778"/>
                </a:lnTo>
                <a:lnTo>
                  <a:pt x="608648" y="124778"/>
                </a:lnTo>
                <a:lnTo>
                  <a:pt x="608648" y="269558"/>
                </a:lnTo>
                <a:cubicBezTo>
                  <a:pt x="609600" y="271463"/>
                  <a:pt x="611505" y="319088"/>
                  <a:pt x="570548" y="361950"/>
                </a:cubicBezTo>
                <a:close/>
                <a:moveTo>
                  <a:pt x="97155" y="361950"/>
                </a:moveTo>
                <a:cubicBezTo>
                  <a:pt x="55245" y="319088"/>
                  <a:pt x="57150" y="271463"/>
                  <a:pt x="57150" y="269558"/>
                </a:cubicBezTo>
                <a:lnTo>
                  <a:pt x="57150" y="123825"/>
                </a:lnTo>
                <a:lnTo>
                  <a:pt x="123825" y="123825"/>
                </a:lnTo>
                <a:lnTo>
                  <a:pt x="123825" y="247650"/>
                </a:lnTo>
                <a:cubicBezTo>
                  <a:pt x="123825" y="280988"/>
                  <a:pt x="133350" y="311468"/>
                  <a:pt x="149543" y="338138"/>
                </a:cubicBezTo>
                <a:cubicBezTo>
                  <a:pt x="149543" y="339090"/>
                  <a:pt x="163830" y="359093"/>
                  <a:pt x="171450" y="366713"/>
                </a:cubicBezTo>
                <a:cubicBezTo>
                  <a:pt x="190500" y="388620"/>
                  <a:pt x="210502" y="406718"/>
                  <a:pt x="228600" y="424815"/>
                </a:cubicBezTo>
                <a:cubicBezTo>
                  <a:pt x="161925" y="417195"/>
                  <a:pt x="129540" y="395288"/>
                  <a:pt x="97155" y="361950"/>
                </a:cubicBezTo>
                <a:close/>
                <a:moveTo>
                  <a:pt x="666750" y="266700"/>
                </a:moveTo>
                <a:lnTo>
                  <a:pt x="666750" y="66675"/>
                </a:lnTo>
                <a:lnTo>
                  <a:pt x="542925" y="66675"/>
                </a:lnTo>
                <a:lnTo>
                  <a:pt x="542925" y="0"/>
                </a:lnTo>
                <a:lnTo>
                  <a:pt x="333375" y="0"/>
                </a:lnTo>
                <a:lnTo>
                  <a:pt x="123825" y="0"/>
                </a:lnTo>
                <a:lnTo>
                  <a:pt x="123825" y="66675"/>
                </a:lnTo>
                <a:lnTo>
                  <a:pt x="0" y="66675"/>
                </a:lnTo>
                <a:lnTo>
                  <a:pt x="0" y="265748"/>
                </a:lnTo>
                <a:cubicBezTo>
                  <a:pt x="0" y="275273"/>
                  <a:pt x="0" y="340995"/>
                  <a:pt x="54293" y="399098"/>
                </a:cubicBezTo>
                <a:cubicBezTo>
                  <a:pt x="106680" y="454343"/>
                  <a:pt x="170498" y="482918"/>
                  <a:pt x="281940" y="484823"/>
                </a:cubicBezTo>
                <a:cubicBezTo>
                  <a:pt x="290513" y="499110"/>
                  <a:pt x="295275" y="515303"/>
                  <a:pt x="295275" y="532448"/>
                </a:cubicBezTo>
                <a:lnTo>
                  <a:pt x="295275" y="656273"/>
                </a:lnTo>
                <a:lnTo>
                  <a:pt x="247650" y="656273"/>
                </a:lnTo>
                <a:cubicBezTo>
                  <a:pt x="226695" y="656273"/>
                  <a:pt x="209550" y="673418"/>
                  <a:pt x="209550" y="694373"/>
                </a:cubicBezTo>
                <a:lnTo>
                  <a:pt x="161925" y="694373"/>
                </a:lnTo>
                <a:cubicBezTo>
                  <a:pt x="140970" y="694373"/>
                  <a:pt x="123825" y="711518"/>
                  <a:pt x="123825" y="732473"/>
                </a:cubicBezTo>
                <a:lnTo>
                  <a:pt x="123825" y="751523"/>
                </a:lnTo>
                <a:lnTo>
                  <a:pt x="542925" y="751523"/>
                </a:lnTo>
                <a:lnTo>
                  <a:pt x="542925" y="732473"/>
                </a:lnTo>
                <a:cubicBezTo>
                  <a:pt x="542925" y="711518"/>
                  <a:pt x="525780" y="694373"/>
                  <a:pt x="504825" y="694373"/>
                </a:cubicBezTo>
                <a:lnTo>
                  <a:pt x="457200" y="694373"/>
                </a:lnTo>
                <a:cubicBezTo>
                  <a:pt x="457200" y="673418"/>
                  <a:pt x="440055" y="656273"/>
                  <a:pt x="419100" y="656273"/>
                </a:cubicBezTo>
                <a:lnTo>
                  <a:pt x="371475" y="656273"/>
                </a:lnTo>
                <a:lnTo>
                  <a:pt x="371475" y="533400"/>
                </a:lnTo>
                <a:cubicBezTo>
                  <a:pt x="371475" y="516255"/>
                  <a:pt x="376238" y="500063"/>
                  <a:pt x="384810" y="485775"/>
                </a:cubicBezTo>
                <a:cubicBezTo>
                  <a:pt x="496253" y="483870"/>
                  <a:pt x="560070" y="454343"/>
                  <a:pt x="612458" y="400050"/>
                </a:cubicBezTo>
                <a:cubicBezTo>
                  <a:pt x="666750" y="342900"/>
                  <a:pt x="666750" y="276225"/>
                  <a:pt x="666750" y="2667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图形 21">
            <a:extLst>
              <a:ext uri="{FF2B5EF4-FFF2-40B4-BE49-F238E27FC236}">
                <a16:creationId xmlns:a16="http://schemas.microsoft.com/office/drawing/2014/main" id="{7130E2F5-FA76-4C1A-0A66-9C9FA67926BE}"/>
              </a:ext>
            </a:extLst>
          </p:cNvPr>
          <p:cNvSpPr/>
          <p:nvPr/>
        </p:nvSpPr>
        <p:spPr>
          <a:xfrm>
            <a:off x="7067184" y="2557500"/>
            <a:ext cx="308642" cy="281408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1014 w 647701"/>
              <a:gd name="connsiteY5" fmla="*/ 457237 h 590550"/>
              <a:gd name="connsiteX6" fmla="*/ 32386 w 647701"/>
              <a:gd name="connsiteY6" fmla="*/ 457200 h 590550"/>
              <a:gd name="connsiteX7" fmla="*/ 388621 w 647701"/>
              <a:gd name="connsiteY7" fmla="*/ 457200 h 590550"/>
              <a:gd name="connsiteX8" fmla="*/ 514351 w 647701"/>
              <a:gd name="connsiteY8" fmla="*/ 590550 h 590550"/>
              <a:gd name="connsiteX9" fmla="*/ 514351 w 647701"/>
              <a:gd name="connsiteY9" fmla="*/ 457200 h 590550"/>
              <a:gd name="connsiteX10" fmla="*/ 615316 w 647701"/>
              <a:gd name="connsiteY10" fmla="*/ 457200 h 590550"/>
              <a:gd name="connsiteX11" fmla="*/ 647663 w 647701"/>
              <a:gd name="connsiteY11" fmla="*/ 427901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66676 w 647701"/>
              <a:gd name="connsiteY16" fmla="*/ 247650 h 590550"/>
              <a:gd name="connsiteX17" fmla="*/ 180976 w 647701"/>
              <a:gd name="connsiteY17" fmla="*/ 247650 h 590550"/>
              <a:gd name="connsiteX18" fmla="*/ 180976 w 647701"/>
              <a:gd name="connsiteY18" fmla="*/ 285750 h 590550"/>
              <a:gd name="connsiteX19" fmla="*/ 66676 w 647701"/>
              <a:gd name="connsiteY19" fmla="*/ 285750 h 590550"/>
              <a:gd name="connsiteX20" fmla="*/ 247651 w 647701"/>
              <a:gd name="connsiteY20" fmla="*/ 361950 h 590550"/>
              <a:gd name="connsiteX21" fmla="*/ 66676 w 647701"/>
              <a:gd name="connsiteY21" fmla="*/ 361950 h 590550"/>
              <a:gd name="connsiteX22" fmla="*/ 66676 w 647701"/>
              <a:gd name="connsiteY22" fmla="*/ 323850 h 590550"/>
              <a:gd name="connsiteX23" fmla="*/ 247651 w 647701"/>
              <a:gd name="connsiteY23" fmla="*/ 323850 h 590550"/>
              <a:gd name="connsiteX24" fmla="*/ 390526 w 647701"/>
              <a:gd name="connsiteY24" fmla="*/ 361950 h 590550"/>
              <a:gd name="connsiteX25" fmla="*/ 285751 w 647701"/>
              <a:gd name="connsiteY25" fmla="*/ 361950 h 590550"/>
              <a:gd name="connsiteX26" fmla="*/ 285751 w 647701"/>
              <a:gd name="connsiteY26" fmla="*/ 323850 h 590550"/>
              <a:gd name="connsiteX27" fmla="*/ 390526 w 647701"/>
              <a:gd name="connsiteY27" fmla="*/ 323850 h 590550"/>
              <a:gd name="connsiteX28" fmla="*/ 419101 w 647701"/>
              <a:gd name="connsiteY28" fmla="*/ 285750 h 590550"/>
              <a:gd name="connsiteX29" fmla="*/ 228601 w 647701"/>
              <a:gd name="connsiteY29" fmla="*/ 285750 h 590550"/>
              <a:gd name="connsiteX30" fmla="*/ 228601 w 647701"/>
              <a:gd name="connsiteY30" fmla="*/ 247650 h 590550"/>
              <a:gd name="connsiteX31" fmla="*/ 419101 w 647701"/>
              <a:gd name="connsiteY31" fmla="*/ 247650 h 590550"/>
              <a:gd name="connsiteX32" fmla="*/ 533401 w 647701"/>
              <a:gd name="connsiteY32" fmla="*/ 361950 h 590550"/>
              <a:gd name="connsiteX33" fmla="*/ 428626 w 647701"/>
              <a:gd name="connsiteY33" fmla="*/ 361950 h 590550"/>
              <a:gd name="connsiteX34" fmla="*/ 428626 w 647701"/>
              <a:gd name="connsiteY34" fmla="*/ 323850 h 590550"/>
              <a:gd name="connsiteX35" fmla="*/ 533401 w 647701"/>
              <a:gd name="connsiteY35" fmla="*/ 323850 h 590550"/>
              <a:gd name="connsiteX36" fmla="*/ 581026 w 647701"/>
              <a:gd name="connsiteY36" fmla="*/ 285750 h 590550"/>
              <a:gd name="connsiteX37" fmla="*/ 457201 w 647701"/>
              <a:gd name="connsiteY37" fmla="*/ 285750 h 590550"/>
              <a:gd name="connsiteX38" fmla="*/ 457201 w 647701"/>
              <a:gd name="connsiteY38" fmla="*/ 247650 h 590550"/>
              <a:gd name="connsiteX39" fmla="*/ 581026 w 647701"/>
              <a:gd name="connsiteY39" fmla="*/ 24765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85" y="443574"/>
                  <a:pt x="13970" y="457322"/>
                  <a:pt x="31014" y="457237"/>
                </a:cubicBezTo>
                <a:cubicBezTo>
                  <a:pt x="31471" y="457235"/>
                  <a:pt x="31928" y="457223"/>
                  <a:pt x="32386" y="457200"/>
                </a:cubicBezTo>
                <a:lnTo>
                  <a:pt x="388621" y="457200"/>
                </a:lnTo>
                <a:lnTo>
                  <a:pt x="514351" y="590550"/>
                </a:lnTo>
                <a:lnTo>
                  <a:pt x="514351" y="457200"/>
                </a:lnTo>
                <a:lnTo>
                  <a:pt x="615316" y="457200"/>
                </a:lnTo>
                <a:cubicBezTo>
                  <a:pt x="632339" y="458042"/>
                  <a:pt x="646821" y="444924"/>
                  <a:pt x="647663" y="427901"/>
                </a:cubicBezTo>
                <a:cubicBezTo>
                  <a:pt x="647686" y="427444"/>
                  <a:pt x="647699" y="426987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66676" y="247650"/>
                </a:moveTo>
                <a:lnTo>
                  <a:pt x="180976" y="247650"/>
                </a:lnTo>
                <a:lnTo>
                  <a:pt x="180976" y="285750"/>
                </a:lnTo>
                <a:lnTo>
                  <a:pt x="66676" y="285750"/>
                </a:lnTo>
                <a:close/>
                <a:moveTo>
                  <a:pt x="247651" y="361950"/>
                </a:moveTo>
                <a:lnTo>
                  <a:pt x="66676" y="361950"/>
                </a:lnTo>
                <a:lnTo>
                  <a:pt x="66676" y="323850"/>
                </a:lnTo>
                <a:lnTo>
                  <a:pt x="247651" y="323850"/>
                </a:lnTo>
                <a:close/>
                <a:moveTo>
                  <a:pt x="390526" y="361950"/>
                </a:moveTo>
                <a:lnTo>
                  <a:pt x="285751" y="361950"/>
                </a:lnTo>
                <a:lnTo>
                  <a:pt x="285751" y="323850"/>
                </a:lnTo>
                <a:lnTo>
                  <a:pt x="390526" y="323850"/>
                </a:lnTo>
                <a:close/>
                <a:moveTo>
                  <a:pt x="419101" y="285750"/>
                </a:moveTo>
                <a:lnTo>
                  <a:pt x="228601" y="285750"/>
                </a:lnTo>
                <a:lnTo>
                  <a:pt x="228601" y="247650"/>
                </a:lnTo>
                <a:lnTo>
                  <a:pt x="419101" y="247650"/>
                </a:lnTo>
                <a:close/>
                <a:moveTo>
                  <a:pt x="533401" y="361950"/>
                </a:moveTo>
                <a:lnTo>
                  <a:pt x="428626" y="361950"/>
                </a:lnTo>
                <a:lnTo>
                  <a:pt x="428626" y="323850"/>
                </a:lnTo>
                <a:lnTo>
                  <a:pt x="533401" y="323850"/>
                </a:lnTo>
                <a:close/>
                <a:moveTo>
                  <a:pt x="581026" y="285750"/>
                </a:moveTo>
                <a:lnTo>
                  <a:pt x="457201" y="285750"/>
                </a:lnTo>
                <a:lnTo>
                  <a:pt x="457201" y="247650"/>
                </a:lnTo>
                <a:lnTo>
                  <a:pt x="581026" y="24765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9F9D5B8-7EE4-1A96-5DFB-7103D91A8254}"/>
              </a:ext>
            </a:extLst>
          </p:cNvPr>
          <p:cNvSpPr/>
          <p:nvPr/>
        </p:nvSpPr>
        <p:spPr>
          <a:xfrm>
            <a:off x="8820830" y="2248081"/>
            <a:ext cx="847332" cy="84733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301BBD5C-63AB-4C42-F553-E3DFC37072E2}"/>
              </a:ext>
            </a:extLst>
          </p:cNvPr>
          <p:cNvSpPr/>
          <p:nvPr/>
        </p:nvSpPr>
        <p:spPr>
          <a:xfrm>
            <a:off x="2602052" y="3268235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个人</a:t>
            </a:r>
            <a:endParaRPr lang="en-US" altLang="zh-CN" b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基本情况</a:t>
            </a:r>
          </a:p>
        </p:txBody>
      </p:sp>
      <p:sp>
        <p:nvSpPr>
          <p:cNvPr id="24" name="矩形 23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A3D667D0-716B-1150-33F7-0128970CC081}"/>
              </a:ext>
            </a:extLst>
          </p:cNvPr>
          <p:cNvSpPr/>
          <p:nvPr/>
        </p:nvSpPr>
        <p:spPr>
          <a:xfrm>
            <a:off x="4645839" y="3255169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原岗位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工作情况</a:t>
            </a:r>
          </a:p>
        </p:txBody>
      </p:sp>
      <p:sp>
        <p:nvSpPr>
          <p:cNvPr id="30" name="矩形 29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14E6308D-6F8A-158F-92D5-1A750F258258}"/>
              </a:ext>
            </a:extLst>
          </p:cNvPr>
          <p:cNvSpPr/>
          <p:nvPr/>
        </p:nvSpPr>
        <p:spPr>
          <a:xfrm>
            <a:off x="6673919" y="3255169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竞聘岗位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认知</a:t>
            </a:r>
          </a:p>
        </p:txBody>
      </p:sp>
      <p:sp>
        <p:nvSpPr>
          <p:cNvPr id="39" name="矩形 38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50EDDDF4-B08A-080E-46BD-A92E15F90BC6}"/>
              </a:ext>
            </a:extLst>
          </p:cNvPr>
          <p:cNvSpPr/>
          <p:nvPr/>
        </p:nvSpPr>
        <p:spPr>
          <a:xfrm>
            <a:off x="8696910" y="3255169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下一步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工作目标</a:t>
            </a:r>
          </a:p>
        </p:txBody>
      </p:sp>
      <p:sp>
        <p:nvSpPr>
          <p:cNvPr id="40" name="Freeform 5">
            <a:extLst>
              <a:ext uri="{FF2B5EF4-FFF2-40B4-BE49-F238E27FC236}">
                <a16:creationId xmlns:a16="http://schemas.microsoft.com/office/drawing/2014/main" id="{4CA32275-92CB-5EC8-4002-9DBA2CC1AAC6}"/>
              </a:ext>
            </a:extLst>
          </p:cNvPr>
          <p:cNvSpPr>
            <a:spLocks noEditPoints="1"/>
          </p:cNvSpPr>
          <p:nvPr/>
        </p:nvSpPr>
        <p:spPr bwMode="auto">
          <a:xfrm>
            <a:off x="9065162" y="2510714"/>
            <a:ext cx="358667" cy="357064"/>
          </a:xfrm>
          <a:custGeom>
            <a:avLst/>
            <a:gdLst>
              <a:gd name="T0" fmla="*/ 441 w 801"/>
              <a:gd name="T1" fmla="*/ 260 h 800"/>
              <a:gd name="T2" fmla="*/ 641 w 801"/>
              <a:gd name="T3" fmla="*/ 260 h 800"/>
              <a:gd name="T4" fmla="*/ 541 w 801"/>
              <a:gd name="T5" fmla="*/ 200 h 800"/>
              <a:gd name="T6" fmla="*/ 541 w 801"/>
              <a:gd name="T7" fmla="*/ 320 h 800"/>
              <a:gd name="T8" fmla="*/ 541 w 801"/>
              <a:gd name="T9" fmla="*/ 200 h 800"/>
              <a:gd name="T10" fmla="*/ 7 w 801"/>
              <a:gd name="T11" fmla="*/ 794 h 800"/>
              <a:gd name="T12" fmla="*/ 195 w 801"/>
              <a:gd name="T13" fmla="*/ 518 h 800"/>
              <a:gd name="T14" fmla="*/ 281 w 801"/>
              <a:gd name="T15" fmla="*/ 623 h 800"/>
              <a:gd name="T16" fmla="*/ 21 w 801"/>
              <a:gd name="T17" fmla="*/ 800 h 800"/>
              <a:gd name="T18" fmla="*/ 127 w 801"/>
              <a:gd name="T19" fmla="*/ 608 h 800"/>
              <a:gd name="T20" fmla="*/ 184 w 801"/>
              <a:gd name="T21" fmla="*/ 680 h 800"/>
              <a:gd name="T22" fmla="*/ 227 w 801"/>
              <a:gd name="T23" fmla="*/ 574 h 800"/>
              <a:gd name="T24" fmla="*/ 781 w 801"/>
              <a:gd name="T25" fmla="*/ 0 h 800"/>
              <a:gd name="T26" fmla="*/ 341 w 801"/>
              <a:gd name="T27" fmla="*/ 172 h 800"/>
              <a:gd name="T28" fmla="*/ 213 w 801"/>
              <a:gd name="T29" fmla="*/ 241 h 800"/>
              <a:gd name="T30" fmla="*/ 43 w 801"/>
              <a:gd name="T31" fmla="*/ 451 h 800"/>
              <a:gd name="T32" fmla="*/ 61 w 801"/>
              <a:gd name="T33" fmla="*/ 480 h 800"/>
              <a:gd name="T34" fmla="*/ 127 w 801"/>
              <a:gd name="T35" fmla="*/ 437 h 800"/>
              <a:gd name="T36" fmla="*/ 312 w 801"/>
              <a:gd name="T37" fmla="*/ 489 h 800"/>
              <a:gd name="T38" fmla="*/ 364 w 801"/>
              <a:gd name="T39" fmla="*/ 674 h 800"/>
              <a:gd name="T40" fmla="*/ 325 w 801"/>
              <a:gd name="T41" fmla="*/ 752 h 800"/>
              <a:gd name="T42" fmla="*/ 350 w 801"/>
              <a:gd name="T43" fmla="*/ 758 h 800"/>
              <a:gd name="T44" fmla="*/ 560 w 801"/>
              <a:gd name="T45" fmla="*/ 588 h 800"/>
              <a:gd name="T46" fmla="*/ 629 w 801"/>
              <a:gd name="T47" fmla="*/ 460 h 800"/>
              <a:gd name="T48" fmla="*/ 801 w 801"/>
              <a:gd name="T49" fmla="*/ 20 h 800"/>
              <a:gd name="T50" fmla="*/ 781 w 801"/>
              <a:gd name="T51" fmla="*/ 0 h 800"/>
              <a:gd name="T52" fmla="*/ 287 w 801"/>
              <a:gd name="T53" fmla="*/ 247 h 800"/>
              <a:gd name="T54" fmla="*/ 125 w 801"/>
              <a:gd name="T55" fmla="*/ 392 h 800"/>
              <a:gd name="T56" fmla="*/ 440 w 801"/>
              <a:gd name="T57" fmla="*/ 558 h 800"/>
              <a:gd name="T58" fmla="*/ 409 w 801"/>
              <a:gd name="T59" fmla="*/ 676 h 800"/>
              <a:gd name="T60" fmla="*/ 421 w 801"/>
              <a:gd name="T61" fmla="*/ 520 h 800"/>
              <a:gd name="T62" fmla="*/ 340 w 801"/>
              <a:gd name="T63" fmla="*/ 461 h 800"/>
              <a:gd name="T64" fmla="*/ 281 w 801"/>
              <a:gd name="T65" fmla="*/ 380 h 800"/>
              <a:gd name="T66" fmla="*/ 761 w 801"/>
              <a:gd name="T67" fmla="*/ 4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1" h="800">
                <a:moveTo>
                  <a:pt x="541" y="360"/>
                </a:moveTo>
                <a:cubicBezTo>
                  <a:pt x="486" y="360"/>
                  <a:pt x="441" y="315"/>
                  <a:pt x="441" y="260"/>
                </a:cubicBezTo>
                <a:cubicBezTo>
                  <a:pt x="441" y="205"/>
                  <a:pt x="486" y="160"/>
                  <a:pt x="541" y="160"/>
                </a:cubicBezTo>
                <a:cubicBezTo>
                  <a:pt x="596" y="160"/>
                  <a:pt x="641" y="205"/>
                  <a:pt x="641" y="260"/>
                </a:cubicBezTo>
                <a:cubicBezTo>
                  <a:pt x="641" y="315"/>
                  <a:pt x="596" y="360"/>
                  <a:pt x="541" y="360"/>
                </a:cubicBezTo>
                <a:close/>
                <a:moveTo>
                  <a:pt x="541" y="200"/>
                </a:moveTo>
                <a:cubicBezTo>
                  <a:pt x="508" y="200"/>
                  <a:pt x="481" y="227"/>
                  <a:pt x="481" y="260"/>
                </a:cubicBezTo>
                <a:cubicBezTo>
                  <a:pt x="481" y="293"/>
                  <a:pt x="508" y="320"/>
                  <a:pt x="541" y="320"/>
                </a:cubicBezTo>
                <a:cubicBezTo>
                  <a:pt x="574" y="320"/>
                  <a:pt x="601" y="293"/>
                  <a:pt x="601" y="260"/>
                </a:cubicBezTo>
                <a:cubicBezTo>
                  <a:pt x="601" y="227"/>
                  <a:pt x="574" y="200"/>
                  <a:pt x="541" y="200"/>
                </a:cubicBezTo>
                <a:close/>
                <a:moveTo>
                  <a:pt x="21" y="800"/>
                </a:moveTo>
                <a:cubicBezTo>
                  <a:pt x="16" y="800"/>
                  <a:pt x="11" y="798"/>
                  <a:pt x="7" y="794"/>
                </a:cubicBezTo>
                <a:cubicBezTo>
                  <a:pt x="1" y="789"/>
                  <a:pt x="0" y="780"/>
                  <a:pt x="2" y="773"/>
                </a:cubicBezTo>
                <a:cubicBezTo>
                  <a:pt x="64" y="604"/>
                  <a:pt x="129" y="518"/>
                  <a:pt x="195" y="518"/>
                </a:cubicBezTo>
                <a:cubicBezTo>
                  <a:pt x="216" y="518"/>
                  <a:pt x="237" y="527"/>
                  <a:pt x="255" y="546"/>
                </a:cubicBezTo>
                <a:cubicBezTo>
                  <a:pt x="284" y="575"/>
                  <a:pt x="285" y="604"/>
                  <a:pt x="281" y="623"/>
                </a:cubicBezTo>
                <a:cubicBezTo>
                  <a:pt x="268" y="683"/>
                  <a:pt x="183" y="743"/>
                  <a:pt x="28" y="799"/>
                </a:cubicBezTo>
                <a:cubicBezTo>
                  <a:pt x="26" y="800"/>
                  <a:pt x="23" y="800"/>
                  <a:pt x="21" y="800"/>
                </a:cubicBezTo>
                <a:close/>
                <a:moveTo>
                  <a:pt x="195" y="558"/>
                </a:moveTo>
                <a:cubicBezTo>
                  <a:pt x="175" y="558"/>
                  <a:pt x="151" y="575"/>
                  <a:pt x="127" y="608"/>
                </a:cubicBezTo>
                <a:cubicBezTo>
                  <a:pt x="103" y="641"/>
                  <a:pt x="79" y="687"/>
                  <a:pt x="56" y="745"/>
                </a:cubicBezTo>
                <a:cubicBezTo>
                  <a:pt x="109" y="724"/>
                  <a:pt x="152" y="702"/>
                  <a:pt x="184" y="680"/>
                </a:cubicBezTo>
                <a:cubicBezTo>
                  <a:pt x="226" y="651"/>
                  <a:pt x="239" y="628"/>
                  <a:pt x="242" y="614"/>
                </a:cubicBezTo>
                <a:cubicBezTo>
                  <a:pt x="245" y="601"/>
                  <a:pt x="240" y="587"/>
                  <a:pt x="227" y="574"/>
                </a:cubicBezTo>
                <a:cubicBezTo>
                  <a:pt x="216" y="563"/>
                  <a:pt x="206" y="558"/>
                  <a:pt x="195" y="558"/>
                </a:cubicBezTo>
                <a:close/>
                <a:moveTo>
                  <a:pt x="781" y="0"/>
                </a:moveTo>
                <a:cubicBezTo>
                  <a:pt x="677" y="0"/>
                  <a:pt x="585" y="18"/>
                  <a:pt x="506" y="52"/>
                </a:cubicBezTo>
                <a:cubicBezTo>
                  <a:pt x="441" y="81"/>
                  <a:pt x="386" y="121"/>
                  <a:pt x="341" y="172"/>
                </a:cubicBezTo>
                <a:cubicBezTo>
                  <a:pt x="333" y="181"/>
                  <a:pt x="325" y="191"/>
                  <a:pt x="318" y="200"/>
                </a:cubicBezTo>
                <a:cubicBezTo>
                  <a:pt x="283" y="203"/>
                  <a:pt x="248" y="216"/>
                  <a:pt x="213" y="241"/>
                </a:cubicBezTo>
                <a:cubicBezTo>
                  <a:pt x="183" y="262"/>
                  <a:pt x="153" y="291"/>
                  <a:pt x="124" y="327"/>
                </a:cubicBezTo>
                <a:cubicBezTo>
                  <a:pt x="75" y="388"/>
                  <a:pt x="44" y="449"/>
                  <a:pt x="43" y="451"/>
                </a:cubicBezTo>
                <a:cubicBezTo>
                  <a:pt x="39" y="460"/>
                  <a:pt x="41" y="470"/>
                  <a:pt x="49" y="476"/>
                </a:cubicBezTo>
                <a:cubicBezTo>
                  <a:pt x="53" y="479"/>
                  <a:pt x="57" y="480"/>
                  <a:pt x="61" y="480"/>
                </a:cubicBezTo>
                <a:cubicBezTo>
                  <a:pt x="66" y="480"/>
                  <a:pt x="71" y="478"/>
                  <a:pt x="75" y="474"/>
                </a:cubicBezTo>
                <a:cubicBezTo>
                  <a:pt x="75" y="474"/>
                  <a:pt x="94" y="455"/>
                  <a:pt x="127" y="437"/>
                </a:cubicBezTo>
                <a:cubicBezTo>
                  <a:pt x="154" y="422"/>
                  <a:pt x="195" y="404"/>
                  <a:pt x="246" y="400"/>
                </a:cubicBezTo>
                <a:cubicBezTo>
                  <a:pt x="258" y="433"/>
                  <a:pt x="294" y="472"/>
                  <a:pt x="312" y="489"/>
                </a:cubicBezTo>
                <a:cubicBezTo>
                  <a:pt x="329" y="507"/>
                  <a:pt x="368" y="543"/>
                  <a:pt x="400" y="555"/>
                </a:cubicBezTo>
                <a:cubicBezTo>
                  <a:pt x="397" y="606"/>
                  <a:pt x="379" y="647"/>
                  <a:pt x="364" y="674"/>
                </a:cubicBezTo>
                <a:cubicBezTo>
                  <a:pt x="346" y="707"/>
                  <a:pt x="327" y="726"/>
                  <a:pt x="327" y="726"/>
                </a:cubicBezTo>
                <a:cubicBezTo>
                  <a:pt x="320" y="733"/>
                  <a:pt x="319" y="744"/>
                  <a:pt x="325" y="752"/>
                </a:cubicBezTo>
                <a:cubicBezTo>
                  <a:pt x="329" y="757"/>
                  <a:pt x="335" y="760"/>
                  <a:pt x="341" y="760"/>
                </a:cubicBezTo>
                <a:cubicBezTo>
                  <a:pt x="344" y="760"/>
                  <a:pt x="347" y="759"/>
                  <a:pt x="350" y="758"/>
                </a:cubicBezTo>
                <a:cubicBezTo>
                  <a:pt x="352" y="757"/>
                  <a:pt x="413" y="726"/>
                  <a:pt x="474" y="677"/>
                </a:cubicBezTo>
                <a:cubicBezTo>
                  <a:pt x="510" y="648"/>
                  <a:pt x="539" y="618"/>
                  <a:pt x="560" y="588"/>
                </a:cubicBezTo>
                <a:cubicBezTo>
                  <a:pt x="585" y="553"/>
                  <a:pt x="598" y="518"/>
                  <a:pt x="601" y="483"/>
                </a:cubicBezTo>
                <a:cubicBezTo>
                  <a:pt x="610" y="476"/>
                  <a:pt x="620" y="468"/>
                  <a:pt x="629" y="460"/>
                </a:cubicBezTo>
                <a:cubicBezTo>
                  <a:pt x="680" y="415"/>
                  <a:pt x="720" y="360"/>
                  <a:pt x="749" y="295"/>
                </a:cubicBezTo>
                <a:cubicBezTo>
                  <a:pt x="783" y="216"/>
                  <a:pt x="801" y="124"/>
                  <a:pt x="801" y="20"/>
                </a:cubicBezTo>
                <a:cubicBezTo>
                  <a:pt x="801" y="0"/>
                  <a:pt x="801" y="0"/>
                  <a:pt x="801" y="0"/>
                </a:cubicBezTo>
                <a:cubicBezTo>
                  <a:pt x="781" y="0"/>
                  <a:pt x="781" y="0"/>
                  <a:pt x="781" y="0"/>
                </a:cubicBezTo>
                <a:close/>
                <a:moveTo>
                  <a:pt x="125" y="392"/>
                </a:moveTo>
                <a:cubicBezTo>
                  <a:pt x="163" y="337"/>
                  <a:pt x="222" y="268"/>
                  <a:pt x="287" y="247"/>
                </a:cubicBezTo>
                <a:cubicBezTo>
                  <a:pt x="261" y="292"/>
                  <a:pt x="248" y="334"/>
                  <a:pt x="243" y="361"/>
                </a:cubicBezTo>
                <a:cubicBezTo>
                  <a:pt x="197" y="363"/>
                  <a:pt x="157" y="377"/>
                  <a:pt x="125" y="392"/>
                </a:cubicBezTo>
                <a:close/>
                <a:moveTo>
                  <a:pt x="409" y="676"/>
                </a:moveTo>
                <a:cubicBezTo>
                  <a:pt x="424" y="644"/>
                  <a:pt x="438" y="604"/>
                  <a:pt x="440" y="558"/>
                </a:cubicBezTo>
                <a:cubicBezTo>
                  <a:pt x="467" y="553"/>
                  <a:pt x="509" y="540"/>
                  <a:pt x="554" y="514"/>
                </a:cubicBezTo>
                <a:cubicBezTo>
                  <a:pt x="533" y="579"/>
                  <a:pt x="464" y="637"/>
                  <a:pt x="409" y="676"/>
                </a:cubicBezTo>
                <a:close/>
                <a:moveTo>
                  <a:pt x="603" y="430"/>
                </a:moveTo>
                <a:cubicBezTo>
                  <a:pt x="520" y="503"/>
                  <a:pt x="433" y="520"/>
                  <a:pt x="421" y="520"/>
                </a:cubicBezTo>
                <a:cubicBezTo>
                  <a:pt x="421" y="520"/>
                  <a:pt x="413" y="520"/>
                  <a:pt x="391" y="504"/>
                </a:cubicBezTo>
                <a:cubicBezTo>
                  <a:pt x="375" y="493"/>
                  <a:pt x="357" y="478"/>
                  <a:pt x="340" y="461"/>
                </a:cubicBezTo>
                <a:cubicBezTo>
                  <a:pt x="323" y="444"/>
                  <a:pt x="308" y="426"/>
                  <a:pt x="297" y="410"/>
                </a:cubicBezTo>
                <a:cubicBezTo>
                  <a:pt x="281" y="388"/>
                  <a:pt x="281" y="380"/>
                  <a:pt x="281" y="380"/>
                </a:cubicBezTo>
                <a:cubicBezTo>
                  <a:pt x="281" y="368"/>
                  <a:pt x="298" y="281"/>
                  <a:pt x="371" y="198"/>
                </a:cubicBezTo>
                <a:cubicBezTo>
                  <a:pt x="459" y="99"/>
                  <a:pt x="593" y="44"/>
                  <a:pt x="761" y="40"/>
                </a:cubicBezTo>
                <a:cubicBezTo>
                  <a:pt x="757" y="208"/>
                  <a:pt x="702" y="342"/>
                  <a:pt x="603" y="4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62560" tIns="81280" rIns="162560" bIns="81280" numCol="1" anchor="t" anchorCtr="0" compatLnSpc="1">
            <a:prstTxWarp prst="textNoShape">
              <a:avLst/>
            </a:prstTxWarp>
          </a:bodyPr>
          <a:lstStyle/>
          <a:p>
            <a:pPr defTabSz="1219139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B10325-3ADD-249E-5A47-C6B76DD6EF42}"/>
              </a:ext>
            </a:extLst>
          </p:cNvPr>
          <p:cNvSpPr txBox="1"/>
          <p:nvPr/>
        </p:nvSpPr>
        <p:spPr>
          <a:xfrm>
            <a:off x="2551463" y="4561595"/>
            <a:ext cx="765863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5921F05-AF37-661A-953C-3AA47EAB2D5C}"/>
              </a:ext>
            </a:extLst>
          </p:cNvPr>
          <p:cNvSpPr/>
          <p:nvPr/>
        </p:nvSpPr>
        <p:spPr>
          <a:xfrm>
            <a:off x="2959138" y="4119785"/>
            <a:ext cx="381000" cy="304800"/>
          </a:xfrm>
          <a:custGeom>
            <a:avLst/>
            <a:gdLst>
              <a:gd name="connsiteX0" fmla="*/ 0 w 381000"/>
              <a:gd name="connsiteY0" fmla="*/ 304800 h 304800"/>
              <a:gd name="connsiteX1" fmla="*/ 190500 w 381000"/>
              <a:gd name="connsiteY1" fmla="*/ 0 h 304800"/>
              <a:gd name="connsiteX2" fmla="*/ 381000 w 381000"/>
              <a:gd name="connsiteY2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1000" h="304800">
                <a:moveTo>
                  <a:pt x="0" y="304800"/>
                </a:moveTo>
                <a:lnTo>
                  <a:pt x="190500" y="0"/>
                </a:lnTo>
                <a:lnTo>
                  <a:pt x="381000" y="304800"/>
                </a:lnTo>
              </a:path>
            </a:pathLst>
          </a:cu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2EB9230-CDA3-797D-335B-5BC9CDD37456}"/>
              </a:ext>
            </a:extLst>
          </p:cNvPr>
          <p:cNvSpPr txBox="1"/>
          <p:nvPr/>
        </p:nvSpPr>
        <p:spPr>
          <a:xfrm>
            <a:off x="1629671" y="4548895"/>
            <a:ext cx="8518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bg1">
                    <a:lumMod val="8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000" b="1" dirty="0">
              <a:solidFill>
                <a:schemeClr val="bg1">
                  <a:lumMod val="8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865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BD4889DD-25D3-C1DC-F24F-14FCB3929A0F}"/>
              </a:ext>
            </a:extLst>
          </p:cNvPr>
          <p:cNvSpPr/>
          <p:nvPr/>
        </p:nvSpPr>
        <p:spPr>
          <a:xfrm>
            <a:off x="858194" y="191943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个人基本情况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DE2CDB5-0454-A5AD-646D-3321E66766E7}"/>
              </a:ext>
            </a:extLst>
          </p:cNvPr>
          <p:cNvGrpSpPr/>
          <p:nvPr/>
        </p:nvGrpSpPr>
        <p:grpSpPr>
          <a:xfrm>
            <a:off x="257473" y="180776"/>
            <a:ext cx="472832" cy="472832"/>
            <a:chOff x="2481543" y="1714563"/>
            <a:chExt cx="1377782" cy="1377782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1CAD32F-F931-BE84-46D9-4A361207B6AF}"/>
                </a:ext>
              </a:extLst>
            </p:cNvPr>
            <p:cNvSpPr/>
            <p:nvPr/>
          </p:nvSpPr>
          <p:spPr>
            <a:xfrm>
              <a:off x="2481543" y="1714563"/>
              <a:ext cx="1377782" cy="137778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A75A2D7-5E7E-4DEE-475B-85E1E778DD36}"/>
                </a:ext>
              </a:extLst>
            </p:cNvPr>
            <p:cNvGrpSpPr/>
            <p:nvPr/>
          </p:nvGrpSpPr>
          <p:grpSpPr>
            <a:xfrm>
              <a:off x="2741679" y="1974635"/>
              <a:ext cx="857510" cy="857638"/>
              <a:chOff x="4074394" y="5180496"/>
              <a:chExt cx="509493" cy="509570"/>
            </a:xfrm>
            <a:solidFill>
              <a:schemeClr val="bg1"/>
            </a:soli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23D45331-CB0C-1EEC-57E8-C233D8EDB193}"/>
                  </a:ext>
                </a:extLst>
              </p:cNvPr>
              <p:cNvSpPr/>
              <p:nvPr/>
            </p:nvSpPr>
            <p:spPr>
              <a:xfrm>
                <a:off x="4074394" y="5250474"/>
                <a:ext cx="439592" cy="439592"/>
              </a:xfrm>
              <a:custGeom>
                <a:avLst/>
                <a:gdLst>
                  <a:gd name="connsiteX0" fmla="*/ 108149 w 439592"/>
                  <a:gd name="connsiteY0" fmla="*/ 332080 h 439592"/>
                  <a:gd name="connsiteX1" fmla="*/ 108149 w 439592"/>
                  <a:gd name="connsiteY1" fmla="*/ 377248 h 439592"/>
                  <a:gd name="connsiteX2" fmla="*/ 54074 w 439592"/>
                  <a:gd name="connsiteY2" fmla="*/ 395061 h 439592"/>
                  <a:gd name="connsiteX3" fmla="*/ 44532 w 439592"/>
                  <a:gd name="connsiteY3" fmla="*/ 385518 h 439592"/>
                  <a:gd name="connsiteX4" fmla="*/ 62345 w 439592"/>
                  <a:gd name="connsiteY4" fmla="*/ 331444 h 439592"/>
                  <a:gd name="connsiteX5" fmla="*/ 108149 w 439592"/>
                  <a:gd name="connsiteY5" fmla="*/ 332080 h 439592"/>
                  <a:gd name="connsiteX6" fmla="*/ 358163 w 439592"/>
                  <a:gd name="connsiteY6" fmla="*/ 0 h 439592"/>
                  <a:gd name="connsiteX7" fmla="*/ 40079 w 439592"/>
                  <a:gd name="connsiteY7" fmla="*/ 318721 h 439592"/>
                  <a:gd name="connsiteX8" fmla="*/ 0 w 439592"/>
                  <a:gd name="connsiteY8" fmla="*/ 439593 h 439592"/>
                  <a:gd name="connsiteX9" fmla="*/ 121508 w 439592"/>
                  <a:gd name="connsiteY9" fmla="*/ 399514 h 439592"/>
                  <a:gd name="connsiteX10" fmla="*/ 439593 w 439592"/>
                  <a:gd name="connsiteY10" fmla="*/ 81430 h 439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9592" h="439592">
                    <a:moveTo>
                      <a:pt x="108149" y="332080"/>
                    </a:moveTo>
                    <a:cubicBezTo>
                      <a:pt x="120872" y="344803"/>
                      <a:pt x="120872" y="364525"/>
                      <a:pt x="108149" y="377248"/>
                    </a:cubicBezTo>
                    <a:lnTo>
                      <a:pt x="54074" y="395061"/>
                    </a:lnTo>
                    <a:lnTo>
                      <a:pt x="44532" y="385518"/>
                    </a:lnTo>
                    <a:lnTo>
                      <a:pt x="62345" y="331444"/>
                    </a:lnTo>
                    <a:cubicBezTo>
                      <a:pt x="75704" y="319357"/>
                      <a:pt x="95425" y="319357"/>
                      <a:pt x="108149" y="332080"/>
                    </a:cubicBezTo>
                    <a:close/>
                    <a:moveTo>
                      <a:pt x="358163" y="0"/>
                    </a:moveTo>
                    <a:lnTo>
                      <a:pt x="40079" y="318721"/>
                    </a:lnTo>
                    <a:lnTo>
                      <a:pt x="0" y="439593"/>
                    </a:lnTo>
                    <a:lnTo>
                      <a:pt x="121508" y="399514"/>
                    </a:lnTo>
                    <a:lnTo>
                      <a:pt x="439593" y="81430"/>
                    </a:lnTo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45C9FE3A-4A21-FFA3-532A-B12062687D2F}"/>
                  </a:ext>
                </a:extLst>
              </p:cNvPr>
              <p:cNvSpPr/>
              <p:nvPr/>
            </p:nvSpPr>
            <p:spPr>
              <a:xfrm>
                <a:off x="4450370" y="5180496"/>
                <a:ext cx="133517" cy="132959"/>
              </a:xfrm>
              <a:custGeom>
                <a:avLst/>
                <a:gdLst>
                  <a:gd name="connsiteX0" fmla="*/ 125961 w 133517"/>
                  <a:gd name="connsiteY0" fmla="*/ 52802 h 132959"/>
                  <a:gd name="connsiteX1" fmla="*/ 80793 w 133517"/>
                  <a:gd name="connsiteY1" fmla="*/ 7634 h 132959"/>
                  <a:gd name="connsiteX2" fmla="*/ 44532 w 133517"/>
                  <a:gd name="connsiteY2" fmla="*/ 7634 h 132959"/>
                  <a:gd name="connsiteX3" fmla="*/ 0 w 133517"/>
                  <a:gd name="connsiteY3" fmla="*/ 52166 h 132959"/>
                  <a:gd name="connsiteX4" fmla="*/ 80793 w 133517"/>
                  <a:gd name="connsiteY4" fmla="*/ 132959 h 132959"/>
                  <a:gd name="connsiteX5" fmla="*/ 125325 w 133517"/>
                  <a:gd name="connsiteY5" fmla="*/ 88427 h 132959"/>
                  <a:gd name="connsiteX6" fmla="*/ 125961 w 133517"/>
                  <a:gd name="connsiteY6" fmla="*/ 52802 h 13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517" h="132959">
                    <a:moveTo>
                      <a:pt x="125961" y="52802"/>
                    </a:moveTo>
                    <a:lnTo>
                      <a:pt x="80793" y="7634"/>
                    </a:lnTo>
                    <a:cubicBezTo>
                      <a:pt x="70615" y="-2545"/>
                      <a:pt x="54711" y="-2545"/>
                      <a:pt x="44532" y="7634"/>
                    </a:cubicBezTo>
                    <a:lnTo>
                      <a:pt x="0" y="52166"/>
                    </a:lnTo>
                    <a:lnTo>
                      <a:pt x="80793" y="132959"/>
                    </a:lnTo>
                    <a:lnTo>
                      <a:pt x="125325" y="88427"/>
                    </a:lnTo>
                    <a:cubicBezTo>
                      <a:pt x="136140" y="78885"/>
                      <a:pt x="136140" y="62981"/>
                      <a:pt x="125961" y="5280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8C92848-C6ED-028C-C27A-CEA0649C4615}"/>
              </a:ext>
            </a:extLst>
          </p:cNvPr>
          <p:cNvGrpSpPr/>
          <p:nvPr/>
        </p:nvGrpSpPr>
        <p:grpSpPr>
          <a:xfrm>
            <a:off x="1723881" y="1855325"/>
            <a:ext cx="3321322" cy="3321322"/>
            <a:chOff x="1550706" y="2129825"/>
            <a:chExt cx="2619921" cy="2619921"/>
          </a:xfrm>
        </p:grpSpPr>
        <p:pic>
          <p:nvPicPr>
            <p:cNvPr id="2" name="图片 1" descr="D:\51PPT模板网\51pptmoban.com\图片001.jpg">
              <a:extLst>
                <a:ext uri="{FF2B5EF4-FFF2-40B4-BE49-F238E27FC236}">
                  <a16:creationId xmlns:a16="http://schemas.microsoft.com/office/drawing/2014/main" id="{D101F84E-EC6D-244E-5D7D-3642FC8742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74" r="17374"/>
            <a:stretch/>
          </p:blipFill>
          <p:spPr>
            <a:xfrm>
              <a:off x="1741372" y="2309706"/>
              <a:ext cx="2238588" cy="22385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</p:pic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C64FD446-5E77-8443-AC56-84185FC04476}"/>
                </a:ext>
              </a:extLst>
            </p:cNvPr>
            <p:cNvSpPr/>
            <p:nvPr/>
          </p:nvSpPr>
          <p:spPr>
            <a:xfrm>
              <a:off x="1550706" y="2129825"/>
              <a:ext cx="2619921" cy="2619921"/>
            </a:xfrm>
            <a:prstGeom prst="ellipse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CEA9061A-D6DC-DF22-163D-046A2D39C743}"/>
              </a:ext>
            </a:extLst>
          </p:cNvPr>
          <p:cNvSpPr txBox="1"/>
          <p:nvPr/>
        </p:nvSpPr>
        <p:spPr>
          <a:xfrm>
            <a:off x="6743700" y="1929800"/>
            <a:ext cx="3340100" cy="3368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姓名：张三冬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出生年月：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1999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月1日</a:t>
            </a: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学历：大学本科                       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毕业院校：中国自媒体运营大学</a:t>
            </a: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专业：自媒体运营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现居地址：中国陕西</a:t>
            </a: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邮箱：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51PPTmoban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@qq.com     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求职岗位：运营</a:t>
            </a: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电话：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13800138000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030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BD4889DD-25D3-C1DC-F24F-14FCB3929A0F}"/>
              </a:ext>
            </a:extLst>
          </p:cNvPr>
          <p:cNvSpPr/>
          <p:nvPr/>
        </p:nvSpPr>
        <p:spPr>
          <a:xfrm>
            <a:off x="858194" y="191943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个人基本情况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DE2CDB5-0454-A5AD-646D-3321E66766E7}"/>
              </a:ext>
            </a:extLst>
          </p:cNvPr>
          <p:cNvGrpSpPr/>
          <p:nvPr/>
        </p:nvGrpSpPr>
        <p:grpSpPr>
          <a:xfrm>
            <a:off x="257473" y="180776"/>
            <a:ext cx="472832" cy="472832"/>
            <a:chOff x="2481543" y="1714563"/>
            <a:chExt cx="1377782" cy="1377782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1CAD32F-F931-BE84-46D9-4A361207B6AF}"/>
                </a:ext>
              </a:extLst>
            </p:cNvPr>
            <p:cNvSpPr/>
            <p:nvPr/>
          </p:nvSpPr>
          <p:spPr>
            <a:xfrm>
              <a:off x="2481543" y="1714563"/>
              <a:ext cx="1377782" cy="137778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A75A2D7-5E7E-4DEE-475B-85E1E778DD36}"/>
                </a:ext>
              </a:extLst>
            </p:cNvPr>
            <p:cNvGrpSpPr/>
            <p:nvPr/>
          </p:nvGrpSpPr>
          <p:grpSpPr>
            <a:xfrm>
              <a:off x="2741679" y="1974635"/>
              <a:ext cx="857510" cy="857638"/>
              <a:chOff x="4074394" y="5180496"/>
              <a:chExt cx="509493" cy="509570"/>
            </a:xfrm>
            <a:solidFill>
              <a:schemeClr val="bg1"/>
            </a:soli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23D45331-CB0C-1EEC-57E8-C233D8EDB193}"/>
                  </a:ext>
                </a:extLst>
              </p:cNvPr>
              <p:cNvSpPr/>
              <p:nvPr/>
            </p:nvSpPr>
            <p:spPr>
              <a:xfrm>
                <a:off x="4074394" y="5250474"/>
                <a:ext cx="439592" cy="439592"/>
              </a:xfrm>
              <a:custGeom>
                <a:avLst/>
                <a:gdLst>
                  <a:gd name="connsiteX0" fmla="*/ 108149 w 439592"/>
                  <a:gd name="connsiteY0" fmla="*/ 332080 h 439592"/>
                  <a:gd name="connsiteX1" fmla="*/ 108149 w 439592"/>
                  <a:gd name="connsiteY1" fmla="*/ 377248 h 439592"/>
                  <a:gd name="connsiteX2" fmla="*/ 54074 w 439592"/>
                  <a:gd name="connsiteY2" fmla="*/ 395061 h 439592"/>
                  <a:gd name="connsiteX3" fmla="*/ 44532 w 439592"/>
                  <a:gd name="connsiteY3" fmla="*/ 385518 h 439592"/>
                  <a:gd name="connsiteX4" fmla="*/ 62345 w 439592"/>
                  <a:gd name="connsiteY4" fmla="*/ 331444 h 439592"/>
                  <a:gd name="connsiteX5" fmla="*/ 108149 w 439592"/>
                  <a:gd name="connsiteY5" fmla="*/ 332080 h 439592"/>
                  <a:gd name="connsiteX6" fmla="*/ 358163 w 439592"/>
                  <a:gd name="connsiteY6" fmla="*/ 0 h 439592"/>
                  <a:gd name="connsiteX7" fmla="*/ 40079 w 439592"/>
                  <a:gd name="connsiteY7" fmla="*/ 318721 h 439592"/>
                  <a:gd name="connsiteX8" fmla="*/ 0 w 439592"/>
                  <a:gd name="connsiteY8" fmla="*/ 439593 h 439592"/>
                  <a:gd name="connsiteX9" fmla="*/ 121508 w 439592"/>
                  <a:gd name="connsiteY9" fmla="*/ 399514 h 439592"/>
                  <a:gd name="connsiteX10" fmla="*/ 439593 w 439592"/>
                  <a:gd name="connsiteY10" fmla="*/ 81430 h 439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9592" h="439592">
                    <a:moveTo>
                      <a:pt x="108149" y="332080"/>
                    </a:moveTo>
                    <a:cubicBezTo>
                      <a:pt x="120872" y="344803"/>
                      <a:pt x="120872" y="364525"/>
                      <a:pt x="108149" y="377248"/>
                    </a:cubicBezTo>
                    <a:lnTo>
                      <a:pt x="54074" y="395061"/>
                    </a:lnTo>
                    <a:lnTo>
                      <a:pt x="44532" y="385518"/>
                    </a:lnTo>
                    <a:lnTo>
                      <a:pt x="62345" y="331444"/>
                    </a:lnTo>
                    <a:cubicBezTo>
                      <a:pt x="75704" y="319357"/>
                      <a:pt x="95425" y="319357"/>
                      <a:pt x="108149" y="332080"/>
                    </a:cubicBezTo>
                    <a:close/>
                    <a:moveTo>
                      <a:pt x="358163" y="0"/>
                    </a:moveTo>
                    <a:lnTo>
                      <a:pt x="40079" y="318721"/>
                    </a:lnTo>
                    <a:lnTo>
                      <a:pt x="0" y="439593"/>
                    </a:lnTo>
                    <a:lnTo>
                      <a:pt x="121508" y="399514"/>
                    </a:lnTo>
                    <a:lnTo>
                      <a:pt x="439593" y="81430"/>
                    </a:lnTo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45C9FE3A-4A21-FFA3-532A-B12062687D2F}"/>
                  </a:ext>
                </a:extLst>
              </p:cNvPr>
              <p:cNvSpPr/>
              <p:nvPr/>
            </p:nvSpPr>
            <p:spPr>
              <a:xfrm>
                <a:off x="4450370" y="5180496"/>
                <a:ext cx="133517" cy="132959"/>
              </a:xfrm>
              <a:custGeom>
                <a:avLst/>
                <a:gdLst>
                  <a:gd name="connsiteX0" fmla="*/ 125961 w 133517"/>
                  <a:gd name="connsiteY0" fmla="*/ 52802 h 132959"/>
                  <a:gd name="connsiteX1" fmla="*/ 80793 w 133517"/>
                  <a:gd name="connsiteY1" fmla="*/ 7634 h 132959"/>
                  <a:gd name="connsiteX2" fmla="*/ 44532 w 133517"/>
                  <a:gd name="connsiteY2" fmla="*/ 7634 h 132959"/>
                  <a:gd name="connsiteX3" fmla="*/ 0 w 133517"/>
                  <a:gd name="connsiteY3" fmla="*/ 52166 h 132959"/>
                  <a:gd name="connsiteX4" fmla="*/ 80793 w 133517"/>
                  <a:gd name="connsiteY4" fmla="*/ 132959 h 132959"/>
                  <a:gd name="connsiteX5" fmla="*/ 125325 w 133517"/>
                  <a:gd name="connsiteY5" fmla="*/ 88427 h 132959"/>
                  <a:gd name="connsiteX6" fmla="*/ 125961 w 133517"/>
                  <a:gd name="connsiteY6" fmla="*/ 52802 h 13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517" h="132959">
                    <a:moveTo>
                      <a:pt x="125961" y="52802"/>
                    </a:moveTo>
                    <a:lnTo>
                      <a:pt x="80793" y="7634"/>
                    </a:lnTo>
                    <a:cubicBezTo>
                      <a:pt x="70615" y="-2545"/>
                      <a:pt x="54711" y="-2545"/>
                      <a:pt x="44532" y="7634"/>
                    </a:cubicBezTo>
                    <a:lnTo>
                      <a:pt x="0" y="52166"/>
                    </a:lnTo>
                    <a:lnTo>
                      <a:pt x="80793" y="132959"/>
                    </a:lnTo>
                    <a:lnTo>
                      <a:pt x="125325" y="88427"/>
                    </a:lnTo>
                    <a:cubicBezTo>
                      <a:pt x="136140" y="78885"/>
                      <a:pt x="136140" y="62981"/>
                      <a:pt x="125961" y="5280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" name="任意多边形 5">
            <a:extLst>
              <a:ext uri="{FF2B5EF4-FFF2-40B4-BE49-F238E27FC236}">
                <a16:creationId xmlns:a16="http://schemas.microsoft.com/office/drawing/2014/main" id="{08C3507C-B301-E3DA-11C4-AB6FD7DFBE7B}"/>
              </a:ext>
            </a:extLst>
          </p:cNvPr>
          <p:cNvSpPr/>
          <p:nvPr/>
        </p:nvSpPr>
        <p:spPr>
          <a:xfrm>
            <a:off x="2901525" y="3292888"/>
            <a:ext cx="1896562" cy="1896562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70287" tIns="769233" rIns="670287" bIns="821355" numCol="1" spcCol="1270" anchor="ctr" anchorCtr="0">
            <a:noAutofit/>
          </a:bodyPr>
          <a:lstStyle/>
          <a:p>
            <a:pPr algn="ctr" defTabSz="24891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600">
              <a:cs typeface="+mn-ea"/>
              <a:sym typeface="+mn-lt"/>
            </a:endParaRPr>
          </a:p>
        </p:txBody>
      </p:sp>
      <p:sp>
        <p:nvSpPr>
          <p:cNvPr id="4" name="任意多边形 6">
            <a:extLst>
              <a:ext uri="{FF2B5EF4-FFF2-40B4-BE49-F238E27FC236}">
                <a16:creationId xmlns:a16="http://schemas.microsoft.com/office/drawing/2014/main" id="{CEAFE484-A999-683F-5F5B-8D0FFC5439BB}"/>
              </a:ext>
            </a:extLst>
          </p:cNvPr>
          <p:cNvSpPr/>
          <p:nvPr/>
        </p:nvSpPr>
        <p:spPr>
          <a:xfrm>
            <a:off x="1798072" y="2844610"/>
            <a:ext cx="1379317" cy="1379317"/>
          </a:xfrm>
          <a:custGeom>
            <a:avLst/>
            <a:gdLst>
              <a:gd name="connsiteX0" fmla="*/ 1216350 w 1625600"/>
              <a:gd name="connsiteY0" fmla="*/ 411723 h 1625600"/>
              <a:gd name="connsiteX1" fmla="*/ 1456181 w 1625600"/>
              <a:gd name="connsiteY1" fmla="*/ 339443 h 1625600"/>
              <a:gd name="connsiteX2" fmla="*/ 1544430 w 1625600"/>
              <a:gd name="connsiteY2" fmla="*/ 492294 h 1625600"/>
              <a:gd name="connsiteX3" fmla="*/ 1361918 w 1625600"/>
              <a:gd name="connsiteY3" fmla="*/ 663854 h 1625600"/>
              <a:gd name="connsiteX4" fmla="*/ 1361918 w 1625600"/>
              <a:gd name="connsiteY4" fmla="*/ 961747 h 1625600"/>
              <a:gd name="connsiteX5" fmla="*/ 1544430 w 1625600"/>
              <a:gd name="connsiteY5" fmla="*/ 1133306 h 1625600"/>
              <a:gd name="connsiteX6" fmla="*/ 1456181 w 1625600"/>
              <a:gd name="connsiteY6" fmla="*/ 1286157 h 1625600"/>
              <a:gd name="connsiteX7" fmla="*/ 1216350 w 1625600"/>
              <a:gd name="connsiteY7" fmla="*/ 1213877 h 1625600"/>
              <a:gd name="connsiteX8" fmla="*/ 958367 w 1625600"/>
              <a:gd name="connsiteY8" fmla="*/ 1362823 h 1625600"/>
              <a:gd name="connsiteX9" fmla="*/ 901049 w 1625600"/>
              <a:gd name="connsiteY9" fmla="*/ 1606663 h 1625600"/>
              <a:gd name="connsiteX10" fmla="*/ 724551 w 1625600"/>
              <a:gd name="connsiteY10" fmla="*/ 1606663 h 1625600"/>
              <a:gd name="connsiteX11" fmla="*/ 667232 w 1625600"/>
              <a:gd name="connsiteY11" fmla="*/ 1362823 h 1625600"/>
              <a:gd name="connsiteX12" fmla="*/ 409249 w 1625600"/>
              <a:gd name="connsiteY12" fmla="*/ 1213877 h 1625600"/>
              <a:gd name="connsiteX13" fmla="*/ 169419 w 1625600"/>
              <a:gd name="connsiteY13" fmla="*/ 1286157 h 1625600"/>
              <a:gd name="connsiteX14" fmla="*/ 81170 w 1625600"/>
              <a:gd name="connsiteY14" fmla="*/ 1133306 h 1625600"/>
              <a:gd name="connsiteX15" fmla="*/ 263682 w 1625600"/>
              <a:gd name="connsiteY15" fmla="*/ 961746 h 1625600"/>
              <a:gd name="connsiteX16" fmla="*/ 263682 w 1625600"/>
              <a:gd name="connsiteY16" fmla="*/ 663853 h 1625600"/>
              <a:gd name="connsiteX17" fmla="*/ 81170 w 1625600"/>
              <a:gd name="connsiteY17" fmla="*/ 492294 h 1625600"/>
              <a:gd name="connsiteX18" fmla="*/ 169419 w 1625600"/>
              <a:gd name="connsiteY18" fmla="*/ 339443 h 1625600"/>
              <a:gd name="connsiteX19" fmla="*/ 409250 w 1625600"/>
              <a:gd name="connsiteY19" fmla="*/ 411723 h 1625600"/>
              <a:gd name="connsiteX20" fmla="*/ 667233 w 1625600"/>
              <a:gd name="connsiteY20" fmla="*/ 262777 h 1625600"/>
              <a:gd name="connsiteX21" fmla="*/ 724551 w 1625600"/>
              <a:gd name="connsiteY21" fmla="*/ 18937 h 1625600"/>
              <a:gd name="connsiteX22" fmla="*/ 901049 w 1625600"/>
              <a:gd name="connsiteY22" fmla="*/ 18937 h 1625600"/>
              <a:gd name="connsiteX23" fmla="*/ 958368 w 1625600"/>
              <a:gd name="connsiteY23" fmla="*/ 262777 h 1625600"/>
              <a:gd name="connsiteX24" fmla="*/ 1216351 w 1625600"/>
              <a:gd name="connsiteY24" fmla="*/ 411723 h 1625600"/>
              <a:gd name="connsiteX25" fmla="*/ 1216350 w 1625600"/>
              <a:gd name="connsiteY25" fmla="*/ 411723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625600" h="1625600">
                <a:moveTo>
                  <a:pt x="1216350" y="411723"/>
                </a:moveTo>
                <a:lnTo>
                  <a:pt x="1456181" y="339443"/>
                </a:lnTo>
                <a:lnTo>
                  <a:pt x="1544430" y="492294"/>
                </a:lnTo>
                <a:lnTo>
                  <a:pt x="1361918" y="663854"/>
                </a:lnTo>
                <a:cubicBezTo>
                  <a:pt x="1388374" y="761389"/>
                  <a:pt x="1388374" y="864211"/>
                  <a:pt x="1361918" y="961747"/>
                </a:cubicBezTo>
                <a:lnTo>
                  <a:pt x="1544430" y="1133306"/>
                </a:lnTo>
                <a:lnTo>
                  <a:pt x="1456181" y="1286157"/>
                </a:lnTo>
                <a:lnTo>
                  <a:pt x="1216350" y="1213877"/>
                </a:lnTo>
                <a:cubicBezTo>
                  <a:pt x="1145110" y="1285556"/>
                  <a:pt x="1056063" y="1336967"/>
                  <a:pt x="958367" y="1362823"/>
                </a:cubicBezTo>
                <a:lnTo>
                  <a:pt x="901049" y="1606663"/>
                </a:lnTo>
                <a:lnTo>
                  <a:pt x="724551" y="1606663"/>
                </a:lnTo>
                <a:lnTo>
                  <a:pt x="667232" y="1362823"/>
                </a:lnTo>
                <a:cubicBezTo>
                  <a:pt x="569536" y="1336967"/>
                  <a:pt x="480489" y="1285556"/>
                  <a:pt x="409249" y="1213877"/>
                </a:cubicBezTo>
                <a:lnTo>
                  <a:pt x="169419" y="1286157"/>
                </a:lnTo>
                <a:lnTo>
                  <a:pt x="81170" y="1133306"/>
                </a:lnTo>
                <a:lnTo>
                  <a:pt x="263682" y="961746"/>
                </a:lnTo>
                <a:cubicBezTo>
                  <a:pt x="237226" y="864211"/>
                  <a:pt x="237226" y="761389"/>
                  <a:pt x="263682" y="663853"/>
                </a:cubicBezTo>
                <a:lnTo>
                  <a:pt x="81170" y="492294"/>
                </a:lnTo>
                <a:lnTo>
                  <a:pt x="169419" y="339443"/>
                </a:lnTo>
                <a:lnTo>
                  <a:pt x="409250" y="411723"/>
                </a:lnTo>
                <a:cubicBezTo>
                  <a:pt x="480490" y="340044"/>
                  <a:pt x="569537" y="288633"/>
                  <a:pt x="667233" y="262777"/>
                </a:cubicBezTo>
                <a:lnTo>
                  <a:pt x="724551" y="18937"/>
                </a:lnTo>
                <a:lnTo>
                  <a:pt x="901049" y="18937"/>
                </a:lnTo>
                <a:lnTo>
                  <a:pt x="958368" y="262777"/>
                </a:lnTo>
                <a:cubicBezTo>
                  <a:pt x="1056064" y="288633"/>
                  <a:pt x="1145111" y="340044"/>
                  <a:pt x="1216351" y="411723"/>
                </a:cubicBezTo>
                <a:lnTo>
                  <a:pt x="1216350" y="411723"/>
                </a:lnTo>
                <a:close/>
              </a:path>
            </a:pathLst>
          </a:custGeom>
          <a:solidFill>
            <a:srgbClr val="44444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8000" tIns="591297" rIns="588000" bIns="591297" numCol="1" spcCol="1270" anchor="ctr" anchorCtr="0">
            <a:noAutofit/>
          </a:bodyPr>
          <a:lstStyle/>
          <a:p>
            <a:pPr algn="ctr" defTabSz="148163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33">
              <a:cs typeface="+mn-ea"/>
              <a:sym typeface="+mn-lt"/>
            </a:endParaRPr>
          </a:p>
        </p:txBody>
      </p:sp>
      <p:sp>
        <p:nvSpPr>
          <p:cNvPr id="5" name="任意多边形 7">
            <a:extLst>
              <a:ext uri="{FF2B5EF4-FFF2-40B4-BE49-F238E27FC236}">
                <a16:creationId xmlns:a16="http://schemas.microsoft.com/office/drawing/2014/main" id="{835290A9-12C0-0EAB-D4A0-6D23964E9374}"/>
              </a:ext>
            </a:extLst>
          </p:cNvPr>
          <p:cNvSpPr/>
          <p:nvPr/>
        </p:nvSpPr>
        <p:spPr>
          <a:xfrm>
            <a:off x="2418763" y="1741154"/>
            <a:ext cx="1655182" cy="1655182"/>
          </a:xfrm>
          <a:custGeom>
            <a:avLst/>
            <a:gdLst>
              <a:gd name="connsiteX0" fmla="*/ 1191775 w 1592756"/>
              <a:gd name="connsiteY0" fmla="*/ 403405 h 1592756"/>
              <a:gd name="connsiteX1" fmla="*/ 1426760 w 1592756"/>
              <a:gd name="connsiteY1" fmla="*/ 332584 h 1592756"/>
              <a:gd name="connsiteX2" fmla="*/ 1513226 w 1592756"/>
              <a:gd name="connsiteY2" fmla="*/ 482348 h 1592756"/>
              <a:gd name="connsiteX3" fmla="*/ 1334401 w 1592756"/>
              <a:gd name="connsiteY3" fmla="*/ 650441 h 1592756"/>
              <a:gd name="connsiteX4" fmla="*/ 1334401 w 1592756"/>
              <a:gd name="connsiteY4" fmla="*/ 942315 h 1592756"/>
              <a:gd name="connsiteX5" fmla="*/ 1513226 w 1592756"/>
              <a:gd name="connsiteY5" fmla="*/ 1110408 h 1592756"/>
              <a:gd name="connsiteX6" fmla="*/ 1426760 w 1592756"/>
              <a:gd name="connsiteY6" fmla="*/ 1260172 h 1592756"/>
              <a:gd name="connsiteX7" fmla="*/ 1191775 w 1592756"/>
              <a:gd name="connsiteY7" fmla="*/ 1189351 h 1592756"/>
              <a:gd name="connsiteX8" fmla="*/ 939004 w 1592756"/>
              <a:gd name="connsiteY8" fmla="*/ 1335288 h 1592756"/>
              <a:gd name="connsiteX9" fmla="*/ 882844 w 1592756"/>
              <a:gd name="connsiteY9" fmla="*/ 1574202 h 1592756"/>
              <a:gd name="connsiteX10" fmla="*/ 709912 w 1592756"/>
              <a:gd name="connsiteY10" fmla="*/ 1574202 h 1592756"/>
              <a:gd name="connsiteX11" fmla="*/ 653752 w 1592756"/>
              <a:gd name="connsiteY11" fmla="*/ 1335288 h 1592756"/>
              <a:gd name="connsiteX12" fmla="*/ 400981 w 1592756"/>
              <a:gd name="connsiteY12" fmla="*/ 1189351 h 1592756"/>
              <a:gd name="connsiteX13" fmla="*/ 165996 w 1592756"/>
              <a:gd name="connsiteY13" fmla="*/ 1260172 h 1592756"/>
              <a:gd name="connsiteX14" fmla="*/ 79530 w 1592756"/>
              <a:gd name="connsiteY14" fmla="*/ 1110408 h 1592756"/>
              <a:gd name="connsiteX15" fmla="*/ 258355 w 1592756"/>
              <a:gd name="connsiteY15" fmla="*/ 942315 h 1592756"/>
              <a:gd name="connsiteX16" fmla="*/ 258355 w 1592756"/>
              <a:gd name="connsiteY16" fmla="*/ 650441 h 1592756"/>
              <a:gd name="connsiteX17" fmla="*/ 79530 w 1592756"/>
              <a:gd name="connsiteY17" fmla="*/ 482348 h 1592756"/>
              <a:gd name="connsiteX18" fmla="*/ 165996 w 1592756"/>
              <a:gd name="connsiteY18" fmla="*/ 332584 h 1592756"/>
              <a:gd name="connsiteX19" fmla="*/ 400981 w 1592756"/>
              <a:gd name="connsiteY19" fmla="*/ 403405 h 1592756"/>
              <a:gd name="connsiteX20" fmla="*/ 653752 w 1592756"/>
              <a:gd name="connsiteY20" fmla="*/ 257468 h 1592756"/>
              <a:gd name="connsiteX21" fmla="*/ 709912 w 1592756"/>
              <a:gd name="connsiteY21" fmla="*/ 18554 h 1592756"/>
              <a:gd name="connsiteX22" fmla="*/ 882844 w 1592756"/>
              <a:gd name="connsiteY22" fmla="*/ 18554 h 1592756"/>
              <a:gd name="connsiteX23" fmla="*/ 939004 w 1592756"/>
              <a:gd name="connsiteY23" fmla="*/ 257468 h 1592756"/>
              <a:gd name="connsiteX24" fmla="*/ 1191775 w 1592756"/>
              <a:gd name="connsiteY24" fmla="*/ 403405 h 159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592756" h="1592756">
                <a:moveTo>
                  <a:pt x="1025173" y="402893"/>
                </a:moveTo>
                <a:lnTo>
                  <a:pt x="1195533" y="297380"/>
                </a:lnTo>
                <a:lnTo>
                  <a:pt x="1295376" y="397223"/>
                </a:lnTo>
                <a:lnTo>
                  <a:pt x="1189863" y="567584"/>
                </a:lnTo>
                <a:cubicBezTo>
                  <a:pt x="1230502" y="637475"/>
                  <a:pt x="1251792" y="716930"/>
                  <a:pt x="1251543" y="797777"/>
                </a:cubicBezTo>
                <a:lnTo>
                  <a:pt x="1428100" y="892558"/>
                </a:lnTo>
                <a:lnTo>
                  <a:pt x="1391556" y="1028945"/>
                </a:lnTo>
                <a:lnTo>
                  <a:pt x="1191263" y="1022749"/>
                </a:lnTo>
                <a:cubicBezTo>
                  <a:pt x="1151054" y="1092889"/>
                  <a:pt x="1092889" y="1151054"/>
                  <a:pt x="1022749" y="1191262"/>
                </a:cubicBezTo>
                <a:lnTo>
                  <a:pt x="1028945" y="1391556"/>
                </a:lnTo>
                <a:lnTo>
                  <a:pt x="892558" y="1428101"/>
                </a:lnTo>
                <a:lnTo>
                  <a:pt x="797778" y="1251543"/>
                </a:lnTo>
                <a:cubicBezTo>
                  <a:pt x="716930" y="1251791"/>
                  <a:pt x="637475" y="1230502"/>
                  <a:pt x="567583" y="1189863"/>
                </a:cubicBezTo>
                <a:lnTo>
                  <a:pt x="397223" y="1295376"/>
                </a:lnTo>
                <a:lnTo>
                  <a:pt x="297380" y="1195533"/>
                </a:lnTo>
                <a:lnTo>
                  <a:pt x="402893" y="1025172"/>
                </a:lnTo>
                <a:cubicBezTo>
                  <a:pt x="362254" y="955281"/>
                  <a:pt x="340964" y="875826"/>
                  <a:pt x="341213" y="794979"/>
                </a:cubicBezTo>
                <a:lnTo>
                  <a:pt x="164656" y="700198"/>
                </a:lnTo>
                <a:lnTo>
                  <a:pt x="201200" y="563811"/>
                </a:lnTo>
                <a:lnTo>
                  <a:pt x="401493" y="570007"/>
                </a:lnTo>
                <a:cubicBezTo>
                  <a:pt x="441702" y="499867"/>
                  <a:pt x="499867" y="441702"/>
                  <a:pt x="570007" y="401494"/>
                </a:cubicBezTo>
                <a:lnTo>
                  <a:pt x="563811" y="201200"/>
                </a:lnTo>
                <a:lnTo>
                  <a:pt x="700198" y="164655"/>
                </a:lnTo>
                <a:lnTo>
                  <a:pt x="794978" y="341213"/>
                </a:lnTo>
                <a:cubicBezTo>
                  <a:pt x="875826" y="340965"/>
                  <a:pt x="955281" y="362254"/>
                  <a:pt x="1025173" y="402893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51841" tIns="751841" rIns="751839" bIns="751839" numCol="1" spcCol="1270" anchor="ctr" anchorCtr="0">
            <a:noAutofit/>
          </a:bodyPr>
          <a:lstStyle/>
          <a:p>
            <a:pPr algn="ctr" defTabSz="16594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33">
              <a:cs typeface="+mn-ea"/>
              <a:sym typeface="+mn-lt"/>
            </a:endParaRPr>
          </a:p>
        </p:txBody>
      </p:sp>
      <p:sp>
        <p:nvSpPr>
          <p:cNvPr id="6" name="环形箭头 8">
            <a:extLst>
              <a:ext uri="{FF2B5EF4-FFF2-40B4-BE49-F238E27FC236}">
                <a16:creationId xmlns:a16="http://schemas.microsoft.com/office/drawing/2014/main" id="{28EB9AF3-E133-AD33-C243-58FC11D2DF0A}"/>
              </a:ext>
            </a:extLst>
          </p:cNvPr>
          <p:cNvSpPr/>
          <p:nvPr/>
        </p:nvSpPr>
        <p:spPr>
          <a:xfrm>
            <a:off x="2722981" y="3007385"/>
            <a:ext cx="2427599" cy="2427599"/>
          </a:xfrm>
          <a:prstGeom prst="circularArrow">
            <a:avLst>
              <a:gd name="adj1" fmla="val 4687"/>
              <a:gd name="adj2" fmla="val 299029"/>
              <a:gd name="adj3" fmla="val 2513083"/>
              <a:gd name="adj4" fmla="val 15867933"/>
              <a:gd name="adj5" fmla="val 5469"/>
            </a:avLst>
          </a:prstGeom>
          <a:solidFill>
            <a:schemeClr val="bg1">
              <a:lumMod val="6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形状 6">
            <a:extLst>
              <a:ext uri="{FF2B5EF4-FFF2-40B4-BE49-F238E27FC236}">
                <a16:creationId xmlns:a16="http://schemas.microsoft.com/office/drawing/2014/main" id="{978F2F1B-1A9A-C215-9672-E95A2CF7142E}"/>
              </a:ext>
            </a:extLst>
          </p:cNvPr>
          <p:cNvSpPr/>
          <p:nvPr/>
        </p:nvSpPr>
        <p:spPr>
          <a:xfrm>
            <a:off x="1553797" y="2539894"/>
            <a:ext cx="1763802" cy="1763802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lumMod val="6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环形箭头 10">
            <a:extLst>
              <a:ext uri="{FF2B5EF4-FFF2-40B4-BE49-F238E27FC236}">
                <a16:creationId xmlns:a16="http://schemas.microsoft.com/office/drawing/2014/main" id="{72721F52-0AB1-A122-2288-A2AE2BAA3CEB}"/>
              </a:ext>
            </a:extLst>
          </p:cNvPr>
          <p:cNvSpPr/>
          <p:nvPr/>
        </p:nvSpPr>
        <p:spPr>
          <a:xfrm>
            <a:off x="2226521" y="1597478"/>
            <a:ext cx="1901735" cy="1901735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lumMod val="6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EE82F75-799E-94A6-6AC9-87A14E27FDDB}"/>
              </a:ext>
            </a:extLst>
          </p:cNvPr>
          <p:cNvGrpSpPr/>
          <p:nvPr/>
        </p:nvGrpSpPr>
        <p:grpSpPr>
          <a:xfrm>
            <a:off x="5934261" y="2207920"/>
            <a:ext cx="333571" cy="2619268"/>
            <a:chOff x="5362380" y="1955472"/>
            <a:chExt cx="333571" cy="2619268"/>
          </a:xfrm>
        </p:grpSpPr>
        <p:cxnSp>
          <p:nvCxnSpPr>
            <p:cNvPr id="2" name="直接连接符 1">
              <a:extLst>
                <a:ext uri="{FF2B5EF4-FFF2-40B4-BE49-F238E27FC236}">
                  <a16:creationId xmlns:a16="http://schemas.microsoft.com/office/drawing/2014/main" id="{252412E3-9F40-FE83-7298-5A52A751FFB3}"/>
                </a:ext>
              </a:extLst>
            </p:cNvPr>
            <p:cNvCxnSpPr>
              <a:stCxn id="15" idx="4"/>
              <a:endCxn id="17" idx="0"/>
            </p:cNvCxnSpPr>
            <p:nvPr/>
          </p:nvCxnSpPr>
          <p:spPr>
            <a:xfrm flipH="1">
              <a:off x="5529165" y="2289043"/>
              <a:ext cx="0" cy="1952126"/>
            </a:xfrm>
            <a:prstGeom prst="line">
              <a:avLst/>
            </a:prstGeom>
            <a:ln>
              <a:solidFill>
                <a:srgbClr val="4444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FFC8854A-FA49-42E6-A3F8-EDA12BB45E57}"/>
                </a:ext>
              </a:extLst>
            </p:cNvPr>
            <p:cNvSpPr/>
            <p:nvPr/>
          </p:nvSpPr>
          <p:spPr>
            <a:xfrm>
              <a:off x="5362380" y="1955472"/>
              <a:ext cx="333571" cy="333571"/>
            </a:xfrm>
            <a:prstGeom prst="ellipse">
              <a:avLst/>
            </a:prstGeom>
            <a:solidFill>
              <a:srgbClr val="444444"/>
            </a:solidFill>
            <a:ln w="19050">
              <a:solidFill>
                <a:srgbClr val="DEDE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1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21163C6-AAEE-580D-8FED-D3AAC2F41D68}"/>
                </a:ext>
              </a:extLst>
            </p:cNvPr>
            <p:cNvSpPr/>
            <p:nvPr/>
          </p:nvSpPr>
          <p:spPr>
            <a:xfrm>
              <a:off x="5362380" y="3088223"/>
              <a:ext cx="333571" cy="333571"/>
            </a:xfrm>
            <a:prstGeom prst="ellipse">
              <a:avLst/>
            </a:prstGeom>
            <a:solidFill>
              <a:srgbClr val="444444"/>
            </a:solidFill>
            <a:ln w="19050">
              <a:solidFill>
                <a:srgbClr val="DEDE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2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C02C925-CA1C-2190-7BF2-A828A299908E}"/>
                </a:ext>
              </a:extLst>
            </p:cNvPr>
            <p:cNvSpPr/>
            <p:nvPr/>
          </p:nvSpPr>
          <p:spPr>
            <a:xfrm>
              <a:off x="5362380" y="4241169"/>
              <a:ext cx="333571" cy="333571"/>
            </a:xfrm>
            <a:prstGeom prst="ellipse">
              <a:avLst/>
            </a:prstGeom>
            <a:solidFill>
              <a:srgbClr val="444444"/>
            </a:solidFill>
            <a:ln w="19050">
              <a:solidFill>
                <a:srgbClr val="DEDE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3</a:t>
              </a:r>
              <a:endParaRPr lang="zh-CN" altLang="en-US" sz="1600">
                <a:cs typeface="+mn-ea"/>
                <a:sym typeface="+mn-lt"/>
              </a:endParaRPr>
            </a:p>
          </p:txBody>
        </p:sp>
      </p:grpSp>
      <p:sp>
        <p:nvSpPr>
          <p:cNvPr id="18" name="Freeform 10">
            <a:extLst>
              <a:ext uri="{FF2B5EF4-FFF2-40B4-BE49-F238E27FC236}">
                <a16:creationId xmlns:a16="http://schemas.microsoft.com/office/drawing/2014/main" id="{180DC0BE-56F9-0DAF-F846-C92F308AF016}"/>
              </a:ext>
            </a:extLst>
          </p:cNvPr>
          <p:cNvSpPr>
            <a:spLocks noEditPoints="1"/>
          </p:cNvSpPr>
          <p:nvPr/>
        </p:nvSpPr>
        <p:spPr bwMode="auto">
          <a:xfrm>
            <a:off x="2265968" y="3292888"/>
            <a:ext cx="386333" cy="437436"/>
          </a:xfrm>
          <a:custGeom>
            <a:avLst/>
            <a:gdLst>
              <a:gd name="T0" fmla="*/ 41 w 706"/>
              <a:gd name="T1" fmla="*/ 680 h 800"/>
              <a:gd name="T2" fmla="*/ 39 w 706"/>
              <a:gd name="T3" fmla="*/ 273 h 800"/>
              <a:gd name="T4" fmla="*/ 243 w 706"/>
              <a:gd name="T5" fmla="*/ 109 h 800"/>
              <a:gd name="T6" fmla="*/ 237 w 706"/>
              <a:gd name="T7" fmla="*/ 90 h 800"/>
              <a:gd name="T8" fmla="*/ 545 w 706"/>
              <a:gd name="T9" fmla="*/ 40 h 800"/>
              <a:gd name="T10" fmla="*/ 600 w 706"/>
              <a:gd name="T11" fmla="*/ 95 h 800"/>
              <a:gd name="T12" fmla="*/ 640 w 706"/>
              <a:gd name="T13" fmla="*/ 231 h 800"/>
              <a:gd name="T14" fmla="*/ 611 w 706"/>
              <a:gd name="T15" fmla="*/ 28 h 800"/>
              <a:gd name="T16" fmla="*/ 600 w 706"/>
              <a:gd name="T17" fmla="*/ 17 h 800"/>
              <a:gd name="T18" fmla="*/ 586 w 706"/>
              <a:gd name="T19" fmla="*/ 10 h 800"/>
              <a:gd name="T20" fmla="*/ 570 w 706"/>
              <a:gd name="T21" fmla="*/ 3 h 800"/>
              <a:gd name="T22" fmla="*/ 554 w 706"/>
              <a:gd name="T23" fmla="*/ 0 h 800"/>
              <a:gd name="T24" fmla="*/ 127 w 706"/>
              <a:gd name="T25" fmla="*/ 0 h 800"/>
              <a:gd name="T26" fmla="*/ 122 w 706"/>
              <a:gd name="T27" fmla="*/ 1 h 800"/>
              <a:gd name="T28" fmla="*/ 115 w 706"/>
              <a:gd name="T29" fmla="*/ 4 h 800"/>
              <a:gd name="T30" fmla="*/ 109 w 706"/>
              <a:gd name="T31" fmla="*/ 14 h 800"/>
              <a:gd name="T32" fmla="*/ 0 w 706"/>
              <a:gd name="T33" fmla="*/ 288 h 800"/>
              <a:gd name="T34" fmla="*/ 28 w 706"/>
              <a:gd name="T35" fmla="*/ 732 h 800"/>
              <a:gd name="T36" fmla="*/ 199 w 706"/>
              <a:gd name="T37" fmla="*/ 760 h 800"/>
              <a:gd name="T38" fmla="*/ 94 w 706"/>
              <a:gd name="T39" fmla="*/ 720 h 800"/>
              <a:gd name="T40" fmla="*/ 47 w 706"/>
              <a:gd name="T41" fmla="*/ 693 h 800"/>
              <a:gd name="T42" fmla="*/ 480 w 706"/>
              <a:gd name="T43" fmla="*/ 320 h 800"/>
              <a:gd name="T44" fmla="*/ 146 w 706"/>
              <a:gd name="T45" fmla="*/ 360 h 800"/>
              <a:gd name="T46" fmla="*/ 400 w 706"/>
              <a:gd name="T47" fmla="*/ 413 h 800"/>
              <a:gd name="T48" fmla="*/ 146 w 706"/>
              <a:gd name="T49" fmla="*/ 453 h 800"/>
              <a:gd name="T50" fmla="*/ 400 w 706"/>
              <a:gd name="T51" fmla="*/ 413 h 800"/>
              <a:gd name="T52" fmla="*/ 306 w 706"/>
              <a:gd name="T53" fmla="*/ 547 h 800"/>
              <a:gd name="T54" fmla="*/ 146 w 706"/>
              <a:gd name="T55" fmla="*/ 507 h 800"/>
              <a:gd name="T56" fmla="*/ 146 w 706"/>
              <a:gd name="T57" fmla="*/ 227 h 800"/>
              <a:gd name="T58" fmla="*/ 533 w 706"/>
              <a:gd name="T59" fmla="*/ 267 h 800"/>
              <a:gd name="T60" fmla="*/ 146 w 706"/>
              <a:gd name="T61" fmla="*/ 227 h 800"/>
              <a:gd name="T62" fmla="*/ 339 w 706"/>
              <a:gd name="T63" fmla="*/ 591 h 800"/>
              <a:gd name="T64" fmla="*/ 603 w 706"/>
              <a:gd name="T65" fmla="*/ 337 h 800"/>
              <a:gd name="T66" fmla="*/ 638 w 706"/>
              <a:gd name="T67" fmla="*/ 337 h 800"/>
              <a:gd name="T68" fmla="*/ 693 w 706"/>
              <a:gd name="T69" fmla="*/ 385 h 800"/>
              <a:gd name="T70" fmla="*/ 693 w 706"/>
              <a:gd name="T71" fmla="*/ 450 h 800"/>
              <a:gd name="T72" fmla="*/ 339 w 706"/>
              <a:gd name="T73" fmla="*/ 591 h 800"/>
              <a:gd name="T74" fmla="*/ 270 w 706"/>
              <a:gd name="T75" fmla="*/ 658 h 800"/>
              <a:gd name="T76" fmla="*/ 226 w 706"/>
              <a:gd name="T77" fmla="*/ 800 h 800"/>
              <a:gd name="T78" fmla="*/ 414 w 706"/>
              <a:gd name="T79" fmla="*/ 723 h 800"/>
              <a:gd name="T80" fmla="*/ 594 w 706"/>
              <a:gd name="T81" fmla="*/ 703 h 800"/>
              <a:gd name="T82" fmla="*/ 460 w 706"/>
              <a:gd name="T83" fmla="*/ 719 h 800"/>
              <a:gd name="T84" fmla="*/ 553 w 706"/>
              <a:gd name="T85" fmla="*/ 760 h 800"/>
              <a:gd name="T86" fmla="*/ 653 w 706"/>
              <a:gd name="T87" fmla="*/ 663 h 800"/>
              <a:gd name="T88" fmla="*/ 611 w 706"/>
              <a:gd name="T89" fmla="*/ 587 h 800"/>
              <a:gd name="T90" fmla="*/ 594 w 706"/>
              <a:gd name="T91" fmla="*/ 703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6" h="800">
                <a:moveTo>
                  <a:pt x="47" y="693"/>
                </a:moveTo>
                <a:cubicBezTo>
                  <a:pt x="44" y="689"/>
                  <a:pt x="43" y="684"/>
                  <a:pt x="41" y="680"/>
                </a:cubicBezTo>
                <a:cubicBezTo>
                  <a:pt x="40" y="675"/>
                  <a:pt x="39" y="670"/>
                  <a:pt x="39" y="665"/>
                </a:cubicBezTo>
                <a:cubicBezTo>
                  <a:pt x="39" y="273"/>
                  <a:pt x="39" y="273"/>
                  <a:pt x="39" y="273"/>
                </a:cubicBezTo>
                <a:cubicBezTo>
                  <a:pt x="238" y="119"/>
                  <a:pt x="238" y="119"/>
                  <a:pt x="238" y="119"/>
                </a:cubicBezTo>
                <a:cubicBezTo>
                  <a:pt x="241" y="115"/>
                  <a:pt x="243" y="112"/>
                  <a:pt x="243" y="109"/>
                </a:cubicBezTo>
                <a:cubicBezTo>
                  <a:pt x="244" y="105"/>
                  <a:pt x="244" y="102"/>
                  <a:pt x="242" y="98"/>
                </a:cubicBezTo>
                <a:cubicBezTo>
                  <a:pt x="241" y="95"/>
                  <a:pt x="239" y="92"/>
                  <a:pt x="237" y="90"/>
                </a:cubicBezTo>
                <a:cubicBezTo>
                  <a:pt x="179" y="40"/>
                  <a:pt x="179" y="40"/>
                  <a:pt x="179" y="40"/>
                </a:cubicBezTo>
                <a:cubicBezTo>
                  <a:pt x="545" y="40"/>
                  <a:pt x="545" y="40"/>
                  <a:pt x="545" y="40"/>
                </a:cubicBezTo>
                <a:cubicBezTo>
                  <a:pt x="560" y="40"/>
                  <a:pt x="573" y="45"/>
                  <a:pt x="584" y="56"/>
                </a:cubicBezTo>
                <a:cubicBezTo>
                  <a:pt x="595" y="67"/>
                  <a:pt x="600" y="80"/>
                  <a:pt x="600" y="95"/>
                </a:cubicBezTo>
                <a:cubicBezTo>
                  <a:pt x="600" y="270"/>
                  <a:pt x="600" y="270"/>
                  <a:pt x="600" y="270"/>
                </a:cubicBezTo>
                <a:cubicBezTo>
                  <a:pt x="640" y="231"/>
                  <a:pt x="640" y="231"/>
                  <a:pt x="640" y="231"/>
                </a:cubicBezTo>
                <a:cubicBezTo>
                  <a:pt x="640" y="95"/>
                  <a:pt x="640" y="95"/>
                  <a:pt x="640" y="95"/>
                </a:cubicBezTo>
                <a:cubicBezTo>
                  <a:pt x="640" y="69"/>
                  <a:pt x="630" y="47"/>
                  <a:pt x="611" y="28"/>
                </a:cubicBezTo>
                <a:cubicBezTo>
                  <a:pt x="609" y="26"/>
                  <a:pt x="607" y="24"/>
                  <a:pt x="606" y="22"/>
                </a:cubicBezTo>
                <a:cubicBezTo>
                  <a:pt x="604" y="21"/>
                  <a:pt x="602" y="19"/>
                  <a:pt x="600" y="17"/>
                </a:cubicBezTo>
                <a:cubicBezTo>
                  <a:pt x="592" y="13"/>
                  <a:pt x="592" y="13"/>
                  <a:pt x="592" y="13"/>
                </a:cubicBezTo>
                <a:cubicBezTo>
                  <a:pt x="590" y="11"/>
                  <a:pt x="588" y="10"/>
                  <a:pt x="586" y="10"/>
                </a:cubicBezTo>
                <a:cubicBezTo>
                  <a:pt x="578" y="6"/>
                  <a:pt x="578" y="6"/>
                  <a:pt x="578" y="6"/>
                </a:cubicBezTo>
                <a:cubicBezTo>
                  <a:pt x="576" y="5"/>
                  <a:pt x="573" y="4"/>
                  <a:pt x="570" y="3"/>
                </a:cubicBezTo>
                <a:cubicBezTo>
                  <a:pt x="567" y="2"/>
                  <a:pt x="565" y="2"/>
                  <a:pt x="562" y="1"/>
                </a:cubicBezTo>
                <a:cubicBezTo>
                  <a:pt x="559" y="1"/>
                  <a:pt x="557" y="1"/>
                  <a:pt x="554" y="0"/>
                </a:cubicBezTo>
                <a:cubicBezTo>
                  <a:pt x="551" y="0"/>
                  <a:pt x="548" y="0"/>
                  <a:pt x="545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2" y="1"/>
                  <a:pt x="122" y="1"/>
                  <a:pt x="122" y="1"/>
                </a:cubicBezTo>
                <a:cubicBezTo>
                  <a:pt x="120" y="2"/>
                  <a:pt x="118" y="2"/>
                  <a:pt x="118" y="2"/>
                </a:cubicBezTo>
                <a:cubicBezTo>
                  <a:pt x="117" y="3"/>
                  <a:pt x="116" y="3"/>
                  <a:pt x="115" y="4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9" y="12"/>
                  <a:pt x="109" y="13"/>
                  <a:pt x="109" y="14"/>
                </a:cubicBezTo>
                <a:cubicBezTo>
                  <a:pt x="2" y="280"/>
                  <a:pt x="2" y="280"/>
                  <a:pt x="2" y="280"/>
                </a:cubicBezTo>
                <a:cubicBezTo>
                  <a:pt x="0" y="283"/>
                  <a:pt x="0" y="285"/>
                  <a:pt x="0" y="288"/>
                </a:cubicBezTo>
                <a:cubicBezTo>
                  <a:pt x="0" y="665"/>
                  <a:pt x="0" y="665"/>
                  <a:pt x="0" y="665"/>
                </a:cubicBezTo>
                <a:cubicBezTo>
                  <a:pt x="0" y="691"/>
                  <a:pt x="9" y="713"/>
                  <a:pt x="28" y="732"/>
                </a:cubicBezTo>
                <a:cubicBezTo>
                  <a:pt x="46" y="751"/>
                  <a:pt x="68" y="760"/>
                  <a:pt x="94" y="760"/>
                </a:cubicBezTo>
                <a:cubicBezTo>
                  <a:pt x="199" y="760"/>
                  <a:pt x="199" y="760"/>
                  <a:pt x="199" y="760"/>
                </a:cubicBezTo>
                <a:cubicBezTo>
                  <a:pt x="214" y="720"/>
                  <a:pt x="214" y="720"/>
                  <a:pt x="214" y="720"/>
                </a:cubicBezTo>
                <a:cubicBezTo>
                  <a:pt x="94" y="720"/>
                  <a:pt x="94" y="720"/>
                  <a:pt x="94" y="720"/>
                </a:cubicBezTo>
                <a:cubicBezTo>
                  <a:pt x="79" y="720"/>
                  <a:pt x="66" y="715"/>
                  <a:pt x="56" y="704"/>
                </a:cubicBezTo>
                <a:cubicBezTo>
                  <a:pt x="52" y="700"/>
                  <a:pt x="50" y="696"/>
                  <a:pt x="47" y="693"/>
                </a:cubicBezTo>
                <a:close/>
                <a:moveTo>
                  <a:pt x="146" y="320"/>
                </a:moveTo>
                <a:cubicBezTo>
                  <a:pt x="480" y="320"/>
                  <a:pt x="480" y="320"/>
                  <a:pt x="480" y="320"/>
                </a:cubicBezTo>
                <a:cubicBezTo>
                  <a:pt x="480" y="360"/>
                  <a:pt x="480" y="360"/>
                  <a:pt x="480" y="360"/>
                </a:cubicBezTo>
                <a:cubicBezTo>
                  <a:pt x="146" y="360"/>
                  <a:pt x="146" y="360"/>
                  <a:pt x="146" y="360"/>
                </a:cubicBezTo>
                <a:cubicBezTo>
                  <a:pt x="146" y="320"/>
                  <a:pt x="146" y="320"/>
                  <a:pt x="146" y="320"/>
                </a:cubicBezTo>
                <a:close/>
                <a:moveTo>
                  <a:pt x="400" y="413"/>
                </a:moveTo>
                <a:cubicBezTo>
                  <a:pt x="400" y="453"/>
                  <a:pt x="400" y="453"/>
                  <a:pt x="400" y="453"/>
                </a:cubicBezTo>
                <a:cubicBezTo>
                  <a:pt x="146" y="453"/>
                  <a:pt x="146" y="453"/>
                  <a:pt x="146" y="453"/>
                </a:cubicBezTo>
                <a:cubicBezTo>
                  <a:pt x="146" y="413"/>
                  <a:pt x="146" y="413"/>
                  <a:pt x="146" y="413"/>
                </a:cubicBezTo>
                <a:lnTo>
                  <a:pt x="400" y="413"/>
                </a:lnTo>
                <a:close/>
                <a:moveTo>
                  <a:pt x="306" y="507"/>
                </a:moveTo>
                <a:cubicBezTo>
                  <a:pt x="306" y="547"/>
                  <a:pt x="306" y="547"/>
                  <a:pt x="306" y="547"/>
                </a:cubicBezTo>
                <a:cubicBezTo>
                  <a:pt x="146" y="547"/>
                  <a:pt x="146" y="547"/>
                  <a:pt x="146" y="547"/>
                </a:cubicBezTo>
                <a:cubicBezTo>
                  <a:pt x="146" y="507"/>
                  <a:pt x="146" y="507"/>
                  <a:pt x="146" y="507"/>
                </a:cubicBezTo>
                <a:lnTo>
                  <a:pt x="306" y="507"/>
                </a:lnTo>
                <a:close/>
                <a:moveTo>
                  <a:pt x="146" y="227"/>
                </a:moveTo>
                <a:cubicBezTo>
                  <a:pt x="533" y="227"/>
                  <a:pt x="533" y="227"/>
                  <a:pt x="533" y="227"/>
                </a:cubicBezTo>
                <a:cubicBezTo>
                  <a:pt x="533" y="267"/>
                  <a:pt x="533" y="267"/>
                  <a:pt x="533" y="267"/>
                </a:cubicBezTo>
                <a:cubicBezTo>
                  <a:pt x="146" y="267"/>
                  <a:pt x="146" y="267"/>
                  <a:pt x="146" y="267"/>
                </a:cubicBezTo>
                <a:cubicBezTo>
                  <a:pt x="146" y="227"/>
                  <a:pt x="146" y="227"/>
                  <a:pt x="146" y="227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339" y="591"/>
                </a:moveTo>
                <a:cubicBezTo>
                  <a:pt x="588" y="347"/>
                  <a:pt x="588" y="347"/>
                  <a:pt x="588" y="347"/>
                </a:cubicBezTo>
                <a:cubicBezTo>
                  <a:pt x="592" y="342"/>
                  <a:pt x="597" y="339"/>
                  <a:pt x="603" y="337"/>
                </a:cubicBezTo>
                <a:cubicBezTo>
                  <a:pt x="609" y="334"/>
                  <a:pt x="615" y="333"/>
                  <a:pt x="621" y="333"/>
                </a:cubicBezTo>
                <a:cubicBezTo>
                  <a:pt x="627" y="333"/>
                  <a:pt x="632" y="335"/>
                  <a:pt x="638" y="337"/>
                </a:cubicBezTo>
                <a:cubicBezTo>
                  <a:pt x="644" y="339"/>
                  <a:pt x="649" y="343"/>
                  <a:pt x="653" y="347"/>
                </a:cubicBezTo>
                <a:cubicBezTo>
                  <a:pt x="693" y="385"/>
                  <a:pt x="693" y="385"/>
                  <a:pt x="693" y="385"/>
                </a:cubicBezTo>
                <a:cubicBezTo>
                  <a:pt x="702" y="394"/>
                  <a:pt x="706" y="405"/>
                  <a:pt x="706" y="418"/>
                </a:cubicBezTo>
                <a:cubicBezTo>
                  <a:pt x="706" y="430"/>
                  <a:pt x="702" y="441"/>
                  <a:pt x="693" y="450"/>
                </a:cubicBezTo>
                <a:cubicBezTo>
                  <a:pt x="443" y="695"/>
                  <a:pt x="443" y="695"/>
                  <a:pt x="443" y="695"/>
                </a:cubicBezTo>
                <a:lnTo>
                  <a:pt x="339" y="591"/>
                </a:lnTo>
                <a:close/>
                <a:moveTo>
                  <a:pt x="310" y="619"/>
                </a:moveTo>
                <a:cubicBezTo>
                  <a:pt x="270" y="658"/>
                  <a:pt x="270" y="658"/>
                  <a:pt x="270" y="658"/>
                </a:cubicBezTo>
                <a:cubicBezTo>
                  <a:pt x="232" y="782"/>
                  <a:pt x="232" y="782"/>
                  <a:pt x="232" y="782"/>
                </a:cubicBezTo>
                <a:cubicBezTo>
                  <a:pt x="226" y="800"/>
                  <a:pt x="226" y="800"/>
                  <a:pt x="226" y="800"/>
                </a:cubicBezTo>
                <a:cubicBezTo>
                  <a:pt x="377" y="760"/>
                  <a:pt x="377" y="760"/>
                  <a:pt x="377" y="760"/>
                </a:cubicBezTo>
                <a:cubicBezTo>
                  <a:pt x="414" y="723"/>
                  <a:pt x="414" y="723"/>
                  <a:pt x="414" y="723"/>
                </a:cubicBezTo>
                <a:lnTo>
                  <a:pt x="310" y="619"/>
                </a:lnTo>
                <a:close/>
                <a:moveTo>
                  <a:pt x="594" y="703"/>
                </a:moveTo>
                <a:cubicBezTo>
                  <a:pt x="583" y="714"/>
                  <a:pt x="569" y="719"/>
                  <a:pt x="553" y="719"/>
                </a:cubicBezTo>
                <a:cubicBezTo>
                  <a:pt x="460" y="719"/>
                  <a:pt x="460" y="719"/>
                  <a:pt x="460" y="719"/>
                </a:cubicBezTo>
                <a:cubicBezTo>
                  <a:pt x="440" y="760"/>
                  <a:pt x="440" y="760"/>
                  <a:pt x="440" y="760"/>
                </a:cubicBezTo>
                <a:cubicBezTo>
                  <a:pt x="553" y="760"/>
                  <a:pt x="553" y="760"/>
                  <a:pt x="553" y="760"/>
                </a:cubicBezTo>
                <a:cubicBezTo>
                  <a:pt x="580" y="760"/>
                  <a:pt x="604" y="750"/>
                  <a:pt x="624" y="731"/>
                </a:cubicBezTo>
                <a:cubicBezTo>
                  <a:pt x="643" y="712"/>
                  <a:pt x="653" y="689"/>
                  <a:pt x="653" y="663"/>
                </a:cubicBezTo>
                <a:cubicBezTo>
                  <a:pt x="653" y="547"/>
                  <a:pt x="653" y="547"/>
                  <a:pt x="653" y="547"/>
                </a:cubicBezTo>
                <a:cubicBezTo>
                  <a:pt x="611" y="587"/>
                  <a:pt x="611" y="587"/>
                  <a:pt x="611" y="587"/>
                </a:cubicBezTo>
                <a:cubicBezTo>
                  <a:pt x="611" y="663"/>
                  <a:pt x="611" y="663"/>
                  <a:pt x="611" y="663"/>
                </a:cubicBezTo>
                <a:cubicBezTo>
                  <a:pt x="611" y="678"/>
                  <a:pt x="605" y="692"/>
                  <a:pt x="594" y="7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8D72E236-0204-220B-6CBA-0664BC9AFA4D}"/>
              </a:ext>
            </a:extLst>
          </p:cNvPr>
          <p:cNvSpPr>
            <a:spLocks noEditPoints="1"/>
          </p:cNvSpPr>
          <p:nvPr/>
        </p:nvSpPr>
        <p:spPr bwMode="auto">
          <a:xfrm>
            <a:off x="3031558" y="2329298"/>
            <a:ext cx="535585" cy="525729"/>
          </a:xfrm>
          <a:custGeom>
            <a:avLst/>
            <a:gdLst>
              <a:gd name="T0" fmla="*/ 716 w 727"/>
              <a:gd name="T1" fmla="*/ 677 h 714"/>
              <a:gd name="T2" fmla="*/ 690 w 727"/>
              <a:gd name="T3" fmla="*/ 703 h 714"/>
              <a:gd name="T4" fmla="*/ 652 w 727"/>
              <a:gd name="T5" fmla="*/ 703 h 714"/>
              <a:gd name="T6" fmla="*/ 546 w 727"/>
              <a:gd name="T7" fmla="*/ 597 h 714"/>
              <a:gd name="T8" fmla="*/ 459 w 727"/>
              <a:gd name="T9" fmla="*/ 620 h 714"/>
              <a:gd name="T10" fmla="*/ 280 w 727"/>
              <a:gd name="T11" fmla="*/ 441 h 714"/>
              <a:gd name="T12" fmla="*/ 453 w 727"/>
              <a:gd name="T13" fmla="*/ 268 h 714"/>
              <a:gd name="T14" fmla="*/ 632 w 727"/>
              <a:gd name="T15" fmla="*/ 447 h 714"/>
              <a:gd name="T16" fmla="*/ 607 w 727"/>
              <a:gd name="T17" fmla="*/ 537 h 714"/>
              <a:gd name="T18" fmla="*/ 712 w 727"/>
              <a:gd name="T19" fmla="*/ 643 h 714"/>
              <a:gd name="T20" fmla="*/ 716 w 727"/>
              <a:gd name="T21" fmla="*/ 677 h 714"/>
              <a:gd name="T22" fmla="*/ 453 w 727"/>
              <a:gd name="T23" fmla="*/ 321 h 714"/>
              <a:gd name="T24" fmla="*/ 334 w 727"/>
              <a:gd name="T25" fmla="*/ 441 h 714"/>
              <a:gd name="T26" fmla="*/ 459 w 727"/>
              <a:gd name="T27" fmla="*/ 567 h 714"/>
              <a:gd name="T28" fmla="*/ 579 w 727"/>
              <a:gd name="T29" fmla="*/ 447 h 714"/>
              <a:gd name="T30" fmla="*/ 453 w 727"/>
              <a:gd name="T31" fmla="*/ 321 h 714"/>
              <a:gd name="T32" fmla="*/ 86 w 727"/>
              <a:gd name="T33" fmla="*/ 485 h 714"/>
              <a:gd name="T34" fmla="*/ 86 w 727"/>
              <a:gd name="T35" fmla="*/ 457 h 714"/>
              <a:gd name="T36" fmla="*/ 215 w 727"/>
              <a:gd name="T37" fmla="*/ 457 h 714"/>
              <a:gd name="T38" fmla="*/ 217 w 727"/>
              <a:gd name="T39" fmla="*/ 485 h 714"/>
              <a:gd name="T40" fmla="*/ 86 w 727"/>
              <a:gd name="T41" fmla="*/ 485 h 714"/>
              <a:gd name="T42" fmla="*/ 86 w 727"/>
              <a:gd name="T43" fmla="*/ 371 h 714"/>
              <a:gd name="T44" fmla="*/ 228 w 727"/>
              <a:gd name="T45" fmla="*/ 371 h 714"/>
              <a:gd name="T46" fmla="*/ 220 w 727"/>
              <a:gd name="T47" fmla="*/ 400 h 714"/>
              <a:gd name="T48" fmla="*/ 86 w 727"/>
              <a:gd name="T49" fmla="*/ 400 h 714"/>
              <a:gd name="T50" fmla="*/ 86 w 727"/>
              <a:gd name="T51" fmla="*/ 371 h 714"/>
              <a:gd name="T52" fmla="*/ 86 w 727"/>
              <a:gd name="T53" fmla="*/ 314 h 714"/>
              <a:gd name="T54" fmla="*/ 86 w 727"/>
              <a:gd name="T55" fmla="*/ 285 h 714"/>
              <a:gd name="T56" fmla="*/ 281 w 727"/>
              <a:gd name="T57" fmla="*/ 285 h 714"/>
              <a:gd name="T58" fmla="*/ 257 w 727"/>
              <a:gd name="T59" fmla="*/ 314 h 714"/>
              <a:gd name="T60" fmla="*/ 86 w 727"/>
              <a:gd name="T61" fmla="*/ 314 h 714"/>
              <a:gd name="T62" fmla="*/ 86 w 727"/>
              <a:gd name="T63" fmla="*/ 114 h 714"/>
              <a:gd name="T64" fmla="*/ 371 w 727"/>
              <a:gd name="T65" fmla="*/ 114 h 714"/>
              <a:gd name="T66" fmla="*/ 371 w 727"/>
              <a:gd name="T67" fmla="*/ 143 h 714"/>
              <a:gd name="T68" fmla="*/ 86 w 727"/>
              <a:gd name="T69" fmla="*/ 143 h 714"/>
              <a:gd name="T70" fmla="*/ 86 w 727"/>
              <a:gd name="T71" fmla="*/ 114 h 714"/>
              <a:gd name="T72" fmla="*/ 371 w 727"/>
              <a:gd name="T73" fmla="*/ 228 h 714"/>
              <a:gd name="T74" fmla="*/ 370 w 727"/>
              <a:gd name="T75" fmla="*/ 228 h 714"/>
              <a:gd name="T76" fmla="*/ 86 w 727"/>
              <a:gd name="T77" fmla="*/ 228 h 714"/>
              <a:gd name="T78" fmla="*/ 86 w 727"/>
              <a:gd name="T79" fmla="*/ 200 h 714"/>
              <a:gd name="T80" fmla="*/ 371 w 727"/>
              <a:gd name="T81" fmla="*/ 200 h 714"/>
              <a:gd name="T82" fmla="*/ 371 w 727"/>
              <a:gd name="T83" fmla="*/ 228 h 714"/>
              <a:gd name="T84" fmla="*/ 429 w 727"/>
              <a:gd name="T85" fmla="*/ 215 h 714"/>
              <a:gd name="T86" fmla="*/ 429 w 727"/>
              <a:gd name="T87" fmla="*/ 57 h 714"/>
              <a:gd name="T88" fmla="*/ 29 w 727"/>
              <a:gd name="T89" fmla="*/ 57 h 714"/>
              <a:gd name="T90" fmla="*/ 29 w 727"/>
              <a:gd name="T91" fmla="*/ 542 h 714"/>
              <a:gd name="T92" fmla="*/ 233 w 727"/>
              <a:gd name="T93" fmla="*/ 542 h 714"/>
              <a:gd name="T94" fmla="*/ 268 w 727"/>
              <a:gd name="T95" fmla="*/ 600 h 714"/>
              <a:gd name="T96" fmla="*/ 29 w 727"/>
              <a:gd name="T97" fmla="*/ 600 h 714"/>
              <a:gd name="T98" fmla="*/ 0 w 727"/>
              <a:gd name="T99" fmla="*/ 571 h 714"/>
              <a:gd name="T100" fmla="*/ 0 w 727"/>
              <a:gd name="T101" fmla="*/ 28 h 714"/>
              <a:gd name="T102" fmla="*/ 29 w 727"/>
              <a:gd name="T103" fmla="*/ 0 h 714"/>
              <a:gd name="T104" fmla="*/ 429 w 727"/>
              <a:gd name="T105" fmla="*/ 0 h 714"/>
              <a:gd name="T106" fmla="*/ 457 w 727"/>
              <a:gd name="T107" fmla="*/ 28 h 714"/>
              <a:gd name="T108" fmla="*/ 457 w 727"/>
              <a:gd name="T109" fmla="*/ 214 h 714"/>
              <a:gd name="T110" fmla="*/ 450 w 727"/>
              <a:gd name="T111" fmla="*/ 214 h 714"/>
              <a:gd name="T112" fmla="*/ 429 w 727"/>
              <a:gd name="T113" fmla="*/ 215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7" h="714">
                <a:moveTo>
                  <a:pt x="716" y="677"/>
                </a:moveTo>
                <a:cubicBezTo>
                  <a:pt x="690" y="703"/>
                  <a:pt x="690" y="703"/>
                  <a:pt x="690" y="703"/>
                </a:cubicBezTo>
                <a:cubicBezTo>
                  <a:pt x="679" y="714"/>
                  <a:pt x="663" y="714"/>
                  <a:pt x="652" y="703"/>
                </a:cubicBezTo>
                <a:cubicBezTo>
                  <a:pt x="546" y="597"/>
                  <a:pt x="546" y="597"/>
                  <a:pt x="546" y="597"/>
                </a:cubicBezTo>
                <a:cubicBezTo>
                  <a:pt x="520" y="612"/>
                  <a:pt x="491" y="620"/>
                  <a:pt x="459" y="620"/>
                </a:cubicBezTo>
                <a:cubicBezTo>
                  <a:pt x="363" y="620"/>
                  <a:pt x="280" y="537"/>
                  <a:pt x="280" y="441"/>
                </a:cubicBezTo>
                <a:cubicBezTo>
                  <a:pt x="280" y="345"/>
                  <a:pt x="358" y="268"/>
                  <a:pt x="453" y="268"/>
                </a:cubicBezTo>
                <a:cubicBezTo>
                  <a:pt x="549" y="268"/>
                  <a:pt x="632" y="351"/>
                  <a:pt x="632" y="447"/>
                </a:cubicBezTo>
                <a:cubicBezTo>
                  <a:pt x="632" y="480"/>
                  <a:pt x="623" y="510"/>
                  <a:pt x="607" y="537"/>
                </a:cubicBezTo>
                <a:cubicBezTo>
                  <a:pt x="712" y="643"/>
                  <a:pt x="712" y="643"/>
                  <a:pt x="712" y="643"/>
                </a:cubicBezTo>
                <a:cubicBezTo>
                  <a:pt x="723" y="653"/>
                  <a:pt x="727" y="666"/>
                  <a:pt x="716" y="677"/>
                </a:cubicBezTo>
                <a:close/>
                <a:moveTo>
                  <a:pt x="453" y="321"/>
                </a:moveTo>
                <a:cubicBezTo>
                  <a:pt x="387" y="321"/>
                  <a:pt x="334" y="375"/>
                  <a:pt x="334" y="441"/>
                </a:cubicBezTo>
                <a:cubicBezTo>
                  <a:pt x="334" y="508"/>
                  <a:pt x="393" y="567"/>
                  <a:pt x="459" y="567"/>
                </a:cubicBezTo>
                <a:cubicBezTo>
                  <a:pt x="525" y="567"/>
                  <a:pt x="579" y="513"/>
                  <a:pt x="579" y="447"/>
                </a:cubicBezTo>
                <a:cubicBezTo>
                  <a:pt x="579" y="380"/>
                  <a:pt x="520" y="321"/>
                  <a:pt x="453" y="321"/>
                </a:cubicBezTo>
                <a:close/>
                <a:moveTo>
                  <a:pt x="86" y="485"/>
                </a:moveTo>
                <a:cubicBezTo>
                  <a:pt x="86" y="457"/>
                  <a:pt x="86" y="457"/>
                  <a:pt x="86" y="457"/>
                </a:cubicBezTo>
                <a:cubicBezTo>
                  <a:pt x="215" y="457"/>
                  <a:pt x="215" y="457"/>
                  <a:pt x="215" y="457"/>
                </a:cubicBezTo>
                <a:cubicBezTo>
                  <a:pt x="215" y="466"/>
                  <a:pt x="216" y="476"/>
                  <a:pt x="217" y="485"/>
                </a:cubicBezTo>
                <a:lnTo>
                  <a:pt x="86" y="485"/>
                </a:lnTo>
                <a:close/>
                <a:moveTo>
                  <a:pt x="86" y="371"/>
                </a:moveTo>
                <a:cubicBezTo>
                  <a:pt x="228" y="371"/>
                  <a:pt x="228" y="371"/>
                  <a:pt x="228" y="371"/>
                </a:cubicBezTo>
                <a:cubicBezTo>
                  <a:pt x="225" y="380"/>
                  <a:pt x="222" y="390"/>
                  <a:pt x="220" y="400"/>
                </a:cubicBezTo>
                <a:cubicBezTo>
                  <a:pt x="86" y="400"/>
                  <a:pt x="86" y="400"/>
                  <a:pt x="86" y="400"/>
                </a:cubicBezTo>
                <a:lnTo>
                  <a:pt x="86" y="371"/>
                </a:lnTo>
                <a:close/>
                <a:moveTo>
                  <a:pt x="86" y="314"/>
                </a:moveTo>
                <a:cubicBezTo>
                  <a:pt x="86" y="285"/>
                  <a:pt x="86" y="285"/>
                  <a:pt x="86" y="285"/>
                </a:cubicBezTo>
                <a:cubicBezTo>
                  <a:pt x="281" y="285"/>
                  <a:pt x="281" y="285"/>
                  <a:pt x="281" y="285"/>
                </a:cubicBezTo>
                <a:cubicBezTo>
                  <a:pt x="273" y="294"/>
                  <a:pt x="265" y="304"/>
                  <a:pt x="257" y="314"/>
                </a:cubicBezTo>
                <a:lnTo>
                  <a:pt x="86" y="314"/>
                </a:lnTo>
                <a:close/>
                <a:moveTo>
                  <a:pt x="86" y="114"/>
                </a:moveTo>
                <a:cubicBezTo>
                  <a:pt x="371" y="114"/>
                  <a:pt x="371" y="114"/>
                  <a:pt x="371" y="114"/>
                </a:cubicBezTo>
                <a:cubicBezTo>
                  <a:pt x="371" y="143"/>
                  <a:pt x="371" y="143"/>
                  <a:pt x="371" y="143"/>
                </a:cubicBezTo>
                <a:cubicBezTo>
                  <a:pt x="86" y="143"/>
                  <a:pt x="86" y="143"/>
                  <a:pt x="86" y="143"/>
                </a:cubicBezTo>
                <a:lnTo>
                  <a:pt x="86" y="114"/>
                </a:lnTo>
                <a:close/>
                <a:moveTo>
                  <a:pt x="371" y="228"/>
                </a:moveTo>
                <a:cubicBezTo>
                  <a:pt x="371" y="228"/>
                  <a:pt x="370" y="228"/>
                  <a:pt x="370" y="228"/>
                </a:cubicBezTo>
                <a:cubicBezTo>
                  <a:pt x="86" y="228"/>
                  <a:pt x="86" y="228"/>
                  <a:pt x="86" y="228"/>
                </a:cubicBezTo>
                <a:cubicBezTo>
                  <a:pt x="86" y="200"/>
                  <a:pt x="86" y="200"/>
                  <a:pt x="86" y="200"/>
                </a:cubicBezTo>
                <a:cubicBezTo>
                  <a:pt x="371" y="200"/>
                  <a:pt x="371" y="200"/>
                  <a:pt x="371" y="200"/>
                </a:cubicBezTo>
                <a:cubicBezTo>
                  <a:pt x="371" y="228"/>
                  <a:pt x="371" y="228"/>
                  <a:pt x="371" y="228"/>
                </a:cubicBezTo>
                <a:close/>
                <a:moveTo>
                  <a:pt x="429" y="215"/>
                </a:moveTo>
                <a:cubicBezTo>
                  <a:pt x="429" y="57"/>
                  <a:pt x="429" y="57"/>
                  <a:pt x="429" y="57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542"/>
                  <a:pt x="29" y="542"/>
                  <a:pt x="29" y="542"/>
                </a:cubicBezTo>
                <a:cubicBezTo>
                  <a:pt x="233" y="542"/>
                  <a:pt x="233" y="542"/>
                  <a:pt x="233" y="542"/>
                </a:cubicBezTo>
                <a:cubicBezTo>
                  <a:pt x="242" y="563"/>
                  <a:pt x="254" y="582"/>
                  <a:pt x="268" y="600"/>
                </a:cubicBezTo>
                <a:cubicBezTo>
                  <a:pt x="29" y="600"/>
                  <a:pt x="29" y="600"/>
                  <a:pt x="29" y="600"/>
                </a:cubicBezTo>
                <a:cubicBezTo>
                  <a:pt x="13" y="600"/>
                  <a:pt x="0" y="587"/>
                  <a:pt x="0" y="57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9" y="0"/>
                </a:cubicBezTo>
                <a:cubicBezTo>
                  <a:pt x="429" y="0"/>
                  <a:pt x="429" y="0"/>
                  <a:pt x="429" y="0"/>
                </a:cubicBezTo>
                <a:cubicBezTo>
                  <a:pt x="444" y="0"/>
                  <a:pt x="457" y="12"/>
                  <a:pt x="457" y="28"/>
                </a:cubicBezTo>
                <a:cubicBezTo>
                  <a:pt x="457" y="214"/>
                  <a:pt x="457" y="214"/>
                  <a:pt x="457" y="214"/>
                </a:cubicBezTo>
                <a:cubicBezTo>
                  <a:pt x="455" y="214"/>
                  <a:pt x="452" y="214"/>
                  <a:pt x="450" y="214"/>
                </a:cubicBezTo>
                <a:cubicBezTo>
                  <a:pt x="443" y="214"/>
                  <a:pt x="436" y="214"/>
                  <a:pt x="429" y="2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42B179B4-6F11-EA12-F4C3-3F5E29B2BDAD}"/>
              </a:ext>
            </a:extLst>
          </p:cNvPr>
          <p:cNvSpPr>
            <a:spLocks noEditPoints="1"/>
          </p:cNvSpPr>
          <p:nvPr/>
        </p:nvSpPr>
        <p:spPr bwMode="auto">
          <a:xfrm>
            <a:off x="3529398" y="3962652"/>
            <a:ext cx="607825" cy="605111"/>
          </a:xfrm>
          <a:custGeom>
            <a:avLst/>
            <a:gdLst>
              <a:gd name="T0" fmla="*/ 441 w 801"/>
              <a:gd name="T1" fmla="*/ 260 h 800"/>
              <a:gd name="T2" fmla="*/ 641 w 801"/>
              <a:gd name="T3" fmla="*/ 260 h 800"/>
              <a:gd name="T4" fmla="*/ 541 w 801"/>
              <a:gd name="T5" fmla="*/ 200 h 800"/>
              <a:gd name="T6" fmla="*/ 541 w 801"/>
              <a:gd name="T7" fmla="*/ 320 h 800"/>
              <a:gd name="T8" fmla="*/ 541 w 801"/>
              <a:gd name="T9" fmla="*/ 200 h 800"/>
              <a:gd name="T10" fmla="*/ 7 w 801"/>
              <a:gd name="T11" fmla="*/ 794 h 800"/>
              <a:gd name="T12" fmla="*/ 195 w 801"/>
              <a:gd name="T13" fmla="*/ 518 h 800"/>
              <a:gd name="T14" fmla="*/ 281 w 801"/>
              <a:gd name="T15" fmla="*/ 623 h 800"/>
              <a:gd name="T16" fmla="*/ 21 w 801"/>
              <a:gd name="T17" fmla="*/ 800 h 800"/>
              <a:gd name="T18" fmla="*/ 127 w 801"/>
              <a:gd name="T19" fmla="*/ 608 h 800"/>
              <a:gd name="T20" fmla="*/ 184 w 801"/>
              <a:gd name="T21" fmla="*/ 680 h 800"/>
              <a:gd name="T22" fmla="*/ 227 w 801"/>
              <a:gd name="T23" fmla="*/ 574 h 800"/>
              <a:gd name="T24" fmla="*/ 781 w 801"/>
              <a:gd name="T25" fmla="*/ 0 h 800"/>
              <a:gd name="T26" fmla="*/ 341 w 801"/>
              <a:gd name="T27" fmla="*/ 172 h 800"/>
              <a:gd name="T28" fmla="*/ 213 w 801"/>
              <a:gd name="T29" fmla="*/ 241 h 800"/>
              <a:gd name="T30" fmla="*/ 43 w 801"/>
              <a:gd name="T31" fmla="*/ 451 h 800"/>
              <a:gd name="T32" fmla="*/ 61 w 801"/>
              <a:gd name="T33" fmla="*/ 480 h 800"/>
              <a:gd name="T34" fmla="*/ 127 w 801"/>
              <a:gd name="T35" fmla="*/ 437 h 800"/>
              <a:gd name="T36" fmla="*/ 312 w 801"/>
              <a:gd name="T37" fmla="*/ 489 h 800"/>
              <a:gd name="T38" fmla="*/ 364 w 801"/>
              <a:gd name="T39" fmla="*/ 674 h 800"/>
              <a:gd name="T40" fmla="*/ 325 w 801"/>
              <a:gd name="T41" fmla="*/ 752 h 800"/>
              <a:gd name="T42" fmla="*/ 350 w 801"/>
              <a:gd name="T43" fmla="*/ 758 h 800"/>
              <a:gd name="T44" fmla="*/ 560 w 801"/>
              <a:gd name="T45" fmla="*/ 588 h 800"/>
              <a:gd name="T46" fmla="*/ 629 w 801"/>
              <a:gd name="T47" fmla="*/ 460 h 800"/>
              <a:gd name="T48" fmla="*/ 801 w 801"/>
              <a:gd name="T49" fmla="*/ 20 h 800"/>
              <a:gd name="T50" fmla="*/ 781 w 801"/>
              <a:gd name="T51" fmla="*/ 0 h 800"/>
              <a:gd name="T52" fmla="*/ 287 w 801"/>
              <a:gd name="T53" fmla="*/ 247 h 800"/>
              <a:gd name="T54" fmla="*/ 125 w 801"/>
              <a:gd name="T55" fmla="*/ 392 h 800"/>
              <a:gd name="T56" fmla="*/ 440 w 801"/>
              <a:gd name="T57" fmla="*/ 558 h 800"/>
              <a:gd name="T58" fmla="*/ 409 w 801"/>
              <a:gd name="T59" fmla="*/ 676 h 800"/>
              <a:gd name="T60" fmla="*/ 421 w 801"/>
              <a:gd name="T61" fmla="*/ 520 h 800"/>
              <a:gd name="T62" fmla="*/ 340 w 801"/>
              <a:gd name="T63" fmla="*/ 461 h 800"/>
              <a:gd name="T64" fmla="*/ 281 w 801"/>
              <a:gd name="T65" fmla="*/ 380 h 800"/>
              <a:gd name="T66" fmla="*/ 761 w 801"/>
              <a:gd name="T67" fmla="*/ 4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1" h="800">
                <a:moveTo>
                  <a:pt x="541" y="360"/>
                </a:moveTo>
                <a:cubicBezTo>
                  <a:pt x="486" y="360"/>
                  <a:pt x="441" y="315"/>
                  <a:pt x="441" y="260"/>
                </a:cubicBezTo>
                <a:cubicBezTo>
                  <a:pt x="441" y="205"/>
                  <a:pt x="486" y="160"/>
                  <a:pt x="541" y="160"/>
                </a:cubicBezTo>
                <a:cubicBezTo>
                  <a:pt x="596" y="160"/>
                  <a:pt x="641" y="205"/>
                  <a:pt x="641" y="260"/>
                </a:cubicBezTo>
                <a:cubicBezTo>
                  <a:pt x="641" y="315"/>
                  <a:pt x="596" y="360"/>
                  <a:pt x="541" y="360"/>
                </a:cubicBezTo>
                <a:close/>
                <a:moveTo>
                  <a:pt x="541" y="200"/>
                </a:moveTo>
                <a:cubicBezTo>
                  <a:pt x="508" y="200"/>
                  <a:pt x="481" y="227"/>
                  <a:pt x="481" y="260"/>
                </a:cubicBezTo>
                <a:cubicBezTo>
                  <a:pt x="481" y="293"/>
                  <a:pt x="508" y="320"/>
                  <a:pt x="541" y="320"/>
                </a:cubicBezTo>
                <a:cubicBezTo>
                  <a:pt x="574" y="320"/>
                  <a:pt x="601" y="293"/>
                  <a:pt x="601" y="260"/>
                </a:cubicBezTo>
                <a:cubicBezTo>
                  <a:pt x="601" y="227"/>
                  <a:pt x="574" y="200"/>
                  <a:pt x="541" y="200"/>
                </a:cubicBezTo>
                <a:close/>
                <a:moveTo>
                  <a:pt x="21" y="800"/>
                </a:moveTo>
                <a:cubicBezTo>
                  <a:pt x="16" y="800"/>
                  <a:pt x="11" y="798"/>
                  <a:pt x="7" y="794"/>
                </a:cubicBezTo>
                <a:cubicBezTo>
                  <a:pt x="1" y="789"/>
                  <a:pt x="0" y="780"/>
                  <a:pt x="2" y="773"/>
                </a:cubicBezTo>
                <a:cubicBezTo>
                  <a:pt x="64" y="604"/>
                  <a:pt x="129" y="518"/>
                  <a:pt x="195" y="518"/>
                </a:cubicBezTo>
                <a:cubicBezTo>
                  <a:pt x="216" y="518"/>
                  <a:pt x="237" y="527"/>
                  <a:pt x="255" y="546"/>
                </a:cubicBezTo>
                <a:cubicBezTo>
                  <a:pt x="284" y="575"/>
                  <a:pt x="285" y="604"/>
                  <a:pt x="281" y="623"/>
                </a:cubicBezTo>
                <a:cubicBezTo>
                  <a:pt x="268" y="683"/>
                  <a:pt x="183" y="743"/>
                  <a:pt x="28" y="799"/>
                </a:cubicBezTo>
                <a:cubicBezTo>
                  <a:pt x="26" y="800"/>
                  <a:pt x="23" y="800"/>
                  <a:pt x="21" y="800"/>
                </a:cubicBezTo>
                <a:close/>
                <a:moveTo>
                  <a:pt x="195" y="558"/>
                </a:moveTo>
                <a:cubicBezTo>
                  <a:pt x="175" y="558"/>
                  <a:pt x="151" y="575"/>
                  <a:pt x="127" y="608"/>
                </a:cubicBezTo>
                <a:cubicBezTo>
                  <a:pt x="103" y="641"/>
                  <a:pt x="79" y="687"/>
                  <a:pt x="56" y="745"/>
                </a:cubicBezTo>
                <a:cubicBezTo>
                  <a:pt x="109" y="724"/>
                  <a:pt x="152" y="702"/>
                  <a:pt x="184" y="680"/>
                </a:cubicBezTo>
                <a:cubicBezTo>
                  <a:pt x="226" y="651"/>
                  <a:pt x="239" y="628"/>
                  <a:pt x="242" y="614"/>
                </a:cubicBezTo>
                <a:cubicBezTo>
                  <a:pt x="245" y="601"/>
                  <a:pt x="240" y="587"/>
                  <a:pt x="227" y="574"/>
                </a:cubicBezTo>
                <a:cubicBezTo>
                  <a:pt x="216" y="563"/>
                  <a:pt x="206" y="558"/>
                  <a:pt x="195" y="558"/>
                </a:cubicBezTo>
                <a:close/>
                <a:moveTo>
                  <a:pt x="781" y="0"/>
                </a:moveTo>
                <a:cubicBezTo>
                  <a:pt x="677" y="0"/>
                  <a:pt x="585" y="18"/>
                  <a:pt x="506" y="52"/>
                </a:cubicBezTo>
                <a:cubicBezTo>
                  <a:pt x="441" y="81"/>
                  <a:pt x="386" y="121"/>
                  <a:pt x="341" y="172"/>
                </a:cubicBezTo>
                <a:cubicBezTo>
                  <a:pt x="333" y="181"/>
                  <a:pt x="325" y="191"/>
                  <a:pt x="318" y="200"/>
                </a:cubicBezTo>
                <a:cubicBezTo>
                  <a:pt x="283" y="203"/>
                  <a:pt x="248" y="216"/>
                  <a:pt x="213" y="241"/>
                </a:cubicBezTo>
                <a:cubicBezTo>
                  <a:pt x="183" y="262"/>
                  <a:pt x="153" y="291"/>
                  <a:pt x="124" y="327"/>
                </a:cubicBezTo>
                <a:cubicBezTo>
                  <a:pt x="75" y="388"/>
                  <a:pt x="44" y="449"/>
                  <a:pt x="43" y="451"/>
                </a:cubicBezTo>
                <a:cubicBezTo>
                  <a:pt x="39" y="460"/>
                  <a:pt x="41" y="470"/>
                  <a:pt x="49" y="476"/>
                </a:cubicBezTo>
                <a:cubicBezTo>
                  <a:pt x="53" y="479"/>
                  <a:pt x="57" y="480"/>
                  <a:pt x="61" y="480"/>
                </a:cubicBezTo>
                <a:cubicBezTo>
                  <a:pt x="66" y="480"/>
                  <a:pt x="71" y="478"/>
                  <a:pt x="75" y="474"/>
                </a:cubicBezTo>
                <a:cubicBezTo>
                  <a:pt x="75" y="474"/>
                  <a:pt x="94" y="455"/>
                  <a:pt x="127" y="437"/>
                </a:cubicBezTo>
                <a:cubicBezTo>
                  <a:pt x="154" y="422"/>
                  <a:pt x="195" y="404"/>
                  <a:pt x="246" y="400"/>
                </a:cubicBezTo>
                <a:cubicBezTo>
                  <a:pt x="258" y="433"/>
                  <a:pt x="294" y="472"/>
                  <a:pt x="312" y="489"/>
                </a:cubicBezTo>
                <a:cubicBezTo>
                  <a:pt x="329" y="507"/>
                  <a:pt x="368" y="543"/>
                  <a:pt x="400" y="555"/>
                </a:cubicBezTo>
                <a:cubicBezTo>
                  <a:pt x="397" y="606"/>
                  <a:pt x="379" y="647"/>
                  <a:pt x="364" y="674"/>
                </a:cubicBezTo>
                <a:cubicBezTo>
                  <a:pt x="346" y="707"/>
                  <a:pt x="327" y="726"/>
                  <a:pt x="327" y="726"/>
                </a:cubicBezTo>
                <a:cubicBezTo>
                  <a:pt x="320" y="733"/>
                  <a:pt x="319" y="744"/>
                  <a:pt x="325" y="752"/>
                </a:cubicBezTo>
                <a:cubicBezTo>
                  <a:pt x="329" y="757"/>
                  <a:pt x="335" y="760"/>
                  <a:pt x="341" y="760"/>
                </a:cubicBezTo>
                <a:cubicBezTo>
                  <a:pt x="344" y="760"/>
                  <a:pt x="347" y="759"/>
                  <a:pt x="350" y="758"/>
                </a:cubicBezTo>
                <a:cubicBezTo>
                  <a:pt x="352" y="757"/>
                  <a:pt x="413" y="726"/>
                  <a:pt x="474" y="677"/>
                </a:cubicBezTo>
                <a:cubicBezTo>
                  <a:pt x="510" y="648"/>
                  <a:pt x="539" y="618"/>
                  <a:pt x="560" y="588"/>
                </a:cubicBezTo>
                <a:cubicBezTo>
                  <a:pt x="585" y="553"/>
                  <a:pt x="598" y="518"/>
                  <a:pt x="601" y="483"/>
                </a:cubicBezTo>
                <a:cubicBezTo>
                  <a:pt x="610" y="476"/>
                  <a:pt x="620" y="468"/>
                  <a:pt x="629" y="460"/>
                </a:cubicBezTo>
                <a:cubicBezTo>
                  <a:pt x="680" y="415"/>
                  <a:pt x="720" y="360"/>
                  <a:pt x="749" y="295"/>
                </a:cubicBezTo>
                <a:cubicBezTo>
                  <a:pt x="783" y="216"/>
                  <a:pt x="801" y="124"/>
                  <a:pt x="801" y="20"/>
                </a:cubicBezTo>
                <a:cubicBezTo>
                  <a:pt x="801" y="0"/>
                  <a:pt x="801" y="0"/>
                  <a:pt x="801" y="0"/>
                </a:cubicBezTo>
                <a:cubicBezTo>
                  <a:pt x="781" y="0"/>
                  <a:pt x="781" y="0"/>
                  <a:pt x="781" y="0"/>
                </a:cubicBezTo>
                <a:close/>
                <a:moveTo>
                  <a:pt x="125" y="392"/>
                </a:moveTo>
                <a:cubicBezTo>
                  <a:pt x="163" y="337"/>
                  <a:pt x="222" y="268"/>
                  <a:pt x="287" y="247"/>
                </a:cubicBezTo>
                <a:cubicBezTo>
                  <a:pt x="261" y="292"/>
                  <a:pt x="248" y="334"/>
                  <a:pt x="243" y="361"/>
                </a:cubicBezTo>
                <a:cubicBezTo>
                  <a:pt x="197" y="363"/>
                  <a:pt x="157" y="377"/>
                  <a:pt x="125" y="392"/>
                </a:cubicBezTo>
                <a:close/>
                <a:moveTo>
                  <a:pt x="409" y="676"/>
                </a:moveTo>
                <a:cubicBezTo>
                  <a:pt x="424" y="644"/>
                  <a:pt x="438" y="604"/>
                  <a:pt x="440" y="558"/>
                </a:cubicBezTo>
                <a:cubicBezTo>
                  <a:pt x="467" y="553"/>
                  <a:pt x="509" y="540"/>
                  <a:pt x="554" y="514"/>
                </a:cubicBezTo>
                <a:cubicBezTo>
                  <a:pt x="533" y="579"/>
                  <a:pt x="464" y="637"/>
                  <a:pt x="409" y="676"/>
                </a:cubicBezTo>
                <a:close/>
                <a:moveTo>
                  <a:pt x="603" y="430"/>
                </a:moveTo>
                <a:cubicBezTo>
                  <a:pt x="520" y="503"/>
                  <a:pt x="433" y="520"/>
                  <a:pt x="421" y="520"/>
                </a:cubicBezTo>
                <a:cubicBezTo>
                  <a:pt x="421" y="520"/>
                  <a:pt x="413" y="520"/>
                  <a:pt x="391" y="504"/>
                </a:cubicBezTo>
                <a:cubicBezTo>
                  <a:pt x="375" y="493"/>
                  <a:pt x="357" y="478"/>
                  <a:pt x="340" y="461"/>
                </a:cubicBezTo>
                <a:cubicBezTo>
                  <a:pt x="323" y="444"/>
                  <a:pt x="308" y="426"/>
                  <a:pt x="297" y="410"/>
                </a:cubicBezTo>
                <a:cubicBezTo>
                  <a:pt x="281" y="388"/>
                  <a:pt x="281" y="380"/>
                  <a:pt x="281" y="380"/>
                </a:cubicBezTo>
                <a:cubicBezTo>
                  <a:pt x="281" y="368"/>
                  <a:pt x="298" y="281"/>
                  <a:pt x="371" y="198"/>
                </a:cubicBezTo>
                <a:cubicBezTo>
                  <a:pt x="459" y="99"/>
                  <a:pt x="593" y="44"/>
                  <a:pt x="761" y="40"/>
                </a:cubicBezTo>
                <a:cubicBezTo>
                  <a:pt x="757" y="208"/>
                  <a:pt x="702" y="342"/>
                  <a:pt x="603" y="4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1071E52-FCE4-82FB-BABA-0E63236BE033}"/>
              </a:ext>
            </a:extLst>
          </p:cNvPr>
          <p:cNvGrpSpPr/>
          <p:nvPr/>
        </p:nvGrpSpPr>
        <p:grpSpPr>
          <a:xfrm>
            <a:off x="6573536" y="2053488"/>
            <a:ext cx="2980420" cy="791122"/>
            <a:chOff x="-94764" y="1931934"/>
            <a:chExt cx="2980420" cy="791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F947EDB-9A7B-0F51-F627-634B6973E98C}"/>
                </a:ext>
              </a:extLst>
            </p:cNvPr>
            <p:cNvSpPr txBox="1"/>
            <p:nvPr/>
          </p:nvSpPr>
          <p:spPr>
            <a:xfrm>
              <a:off x="-94764" y="2190603"/>
              <a:ext cx="298042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5AF354D-EAC7-0090-11D6-B0C4BD2A64C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EFBBB6D-89E1-8D30-5496-D6B0E974A9F4}"/>
              </a:ext>
            </a:extLst>
          </p:cNvPr>
          <p:cNvGrpSpPr/>
          <p:nvPr/>
        </p:nvGrpSpPr>
        <p:grpSpPr>
          <a:xfrm>
            <a:off x="6573536" y="3191650"/>
            <a:ext cx="2980420" cy="791122"/>
            <a:chOff x="-94764" y="1931934"/>
            <a:chExt cx="2980420" cy="7911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7C8D387-2AE2-74C7-C5EA-1EB8DDA3FF66}"/>
                </a:ext>
              </a:extLst>
            </p:cNvPr>
            <p:cNvSpPr txBox="1"/>
            <p:nvPr/>
          </p:nvSpPr>
          <p:spPr>
            <a:xfrm>
              <a:off x="-94764" y="2190603"/>
              <a:ext cx="298042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BD184FD-3047-4FB5-52A1-FFAC7C5CF10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A963030-8683-3266-9B97-782165456237}"/>
              </a:ext>
            </a:extLst>
          </p:cNvPr>
          <p:cNvGrpSpPr/>
          <p:nvPr/>
        </p:nvGrpSpPr>
        <p:grpSpPr>
          <a:xfrm>
            <a:off x="6573536" y="4329812"/>
            <a:ext cx="2980420" cy="791122"/>
            <a:chOff x="-94764" y="1931934"/>
            <a:chExt cx="2980420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7B072CE-3E6A-8029-0890-E92D6B41134D}"/>
                </a:ext>
              </a:extLst>
            </p:cNvPr>
            <p:cNvSpPr txBox="1"/>
            <p:nvPr/>
          </p:nvSpPr>
          <p:spPr>
            <a:xfrm>
              <a:off x="-94764" y="2190603"/>
              <a:ext cx="298042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F7B4195-18B9-4E6D-D07A-511DE0E861B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00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DA062198-713B-6752-0E47-3F54986FA90A}"/>
              </a:ext>
            </a:extLst>
          </p:cNvPr>
          <p:cNvSpPr/>
          <p:nvPr/>
        </p:nvSpPr>
        <p:spPr>
          <a:xfrm>
            <a:off x="1273175" y="2375705"/>
            <a:ext cx="8342018" cy="3351994"/>
          </a:xfrm>
          <a:custGeom>
            <a:avLst/>
            <a:gdLst>
              <a:gd name="connsiteX0" fmla="*/ 9766300 w 9766300"/>
              <a:gd name="connsiteY0" fmla="*/ 0 h 3924300"/>
              <a:gd name="connsiteX1" fmla="*/ 7429500 w 9766300"/>
              <a:gd name="connsiteY1" fmla="*/ 1524000 h 3924300"/>
              <a:gd name="connsiteX2" fmla="*/ 3289300 w 9766300"/>
              <a:gd name="connsiteY2" fmla="*/ 3225800 h 3924300"/>
              <a:gd name="connsiteX3" fmla="*/ 0 w 9766300"/>
              <a:gd name="connsiteY3" fmla="*/ 3924300 h 392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6300" h="3924300">
                <a:moveTo>
                  <a:pt x="9766300" y="0"/>
                </a:moveTo>
                <a:cubicBezTo>
                  <a:pt x="9137650" y="493183"/>
                  <a:pt x="8509000" y="986367"/>
                  <a:pt x="7429500" y="1524000"/>
                </a:cubicBezTo>
                <a:cubicBezTo>
                  <a:pt x="6350000" y="2061633"/>
                  <a:pt x="4527550" y="2825750"/>
                  <a:pt x="3289300" y="3225800"/>
                </a:cubicBezTo>
                <a:cubicBezTo>
                  <a:pt x="2051050" y="3625850"/>
                  <a:pt x="541867" y="3818467"/>
                  <a:pt x="0" y="3924300"/>
                </a:cubicBezTo>
              </a:path>
            </a:pathLst>
          </a:custGeom>
          <a:noFill/>
          <a:ln w="44450"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head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CN"/>
              <a:sym typeface="Source Han Sans CN"/>
            </a:endParaRPr>
          </a:p>
        </p:txBody>
      </p:sp>
      <p:sp>
        <p:nvSpPr>
          <p:cNvPr id="21" name="矩形 2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BD4889DD-25D3-C1DC-F24F-14FCB3929A0F}"/>
              </a:ext>
            </a:extLst>
          </p:cNvPr>
          <p:cNvSpPr/>
          <p:nvPr/>
        </p:nvSpPr>
        <p:spPr>
          <a:xfrm>
            <a:off x="858194" y="191943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个人基本情况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DE2CDB5-0454-A5AD-646D-3321E66766E7}"/>
              </a:ext>
            </a:extLst>
          </p:cNvPr>
          <p:cNvGrpSpPr/>
          <p:nvPr/>
        </p:nvGrpSpPr>
        <p:grpSpPr>
          <a:xfrm>
            <a:off x="257473" y="180776"/>
            <a:ext cx="472832" cy="472832"/>
            <a:chOff x="2481543" y="1714563"/>
            <a:chExt cx="1377782" cy="1377782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1CAD32F-F931-BE84-46D9-4A361207B6AF}"/>
                </a:ext>
              </a:extLst>
            </p:cNvPr>
            <p:cNvSpPr/>
            <p:nvPr/>
          </p:nvSpPr>
          <p:spPr>
            <a:xfrm>
              <a:off x="2481543" y="1714563"/>
              <a:ext cx="1377782" cy="137778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A75A2D7-5E7E-4DEE-475B-85E1E778DD36}"/>
                </a:ext>
              </a:extLst>
            </p:cNvPr>
            <p:cNvGrpSpPr/>
            <p:nvPr/>
          </p:nvGrpSpPr>
          <p:grpSpPr>
            <a:xfrm>
              <a:off x="2741679" y="1974635"/>
              <a:ext cx="857510" cy="857638"/>
              <a:chOff x="4074394" y="5180496"/>
              <a:chExt cx="509493" cy="509570"/>
            </a:xfrm>
            <a:solidFill>
              <a:schemeClr val="bg1"/>
            </a:soli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23D45331-CB0C-1EEC-57E8-C233D8EDB193}"/>
                  </a:ext>
                </a:extLst>
              </p:cNvPr>
              <p:cNvSpPr/>
              <p:nvPr/>
            </p:nvSpPr>
            <p:spPr>
              <a:xfrm>
                <a:off x="4074394" y="5250474"/>
                <a:ext cx="439592" cy="439592"/>
              </a:xfrm>
              <a:custGeom>
                <a:avLst/>
                <a:gdLst>
                  <a:gd name="connsiteX0" fmla="*/ 108149 w 439592"/>
                  <a:gd name="connsiteY0" fmla="*/ 332080 h 439592"/>
                  <a:gd name="connsiteX1" fmla="*/ 108149 w 439592"/>
                  <a:gd name="connsiteY1" fmla="*/ 377248 h 439592"/>
                  <a:gd name="connsiteX2" fmla="*/ 54074 w 439592"/>
                  <a:gd name="connsiteY2" fmla="*/ 395061 h 439592"/>
                  <a:gd name="connsiteX3" fmla="*/ 44532 w 439592"/>
                  <a:gd name="connsiteY3" fmla="*/ 385518 h 439592"/>
                  <a:gd name="connsiteX4" fmla="*/ 62345 w 439592"/>
                  <a:gd name="connsiteY4" fmla="*/ 331444 h 439592"/>
                  <a:gd name="connsiteX5" fmla="*/ 108149 w 439592"/>
                  <a:gd name="connsiteY5" fmla="*/ 332080 h 439592"/>
                  <a:gd name="connsiteX6" fmla="*/ 358163 w 439592"/>
                  <a:gd name="connsiteY6" fmla="*/ 0 h 439592"/>
                  <a:gd name="connsiteX7" fmla="*/ 40079 w 439592"/>
                  <a:gd name="connsiteY7" fmla="*/ 318721 h 439592"/>
                  <a:gd name="connsiteX8" fmla="*/ 0 w 439592"/>
                  <a:gd name="connsiteY8" fmla="*/ 439593 h 439592"/>
                  <a:gd name="connsiteX9" fmla="*/ 121508 w 439592"/>
                  <a:gd name="connsiteY9" fmla="*/ 399514 h 439592"/>
                  <a:gd name="connsiteX10" fmla="*/ 439593 w 439592"/>
                  <a:gd name="connsiteY10" fmla="*/ 81430 h 439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9592" h="439592">
                    <a:moveTo>
                      <a:pt x="108149" y="332080"/>
                    </a:moveTo>
                    <a:cubicBezTo>
                      <a:pt x="120872" y="344803"/>
                      <a:pt x="120872" y="364525"/>
                      <a:pt x="108149" y="377248"/>
                    </a:cubicBezTo>
                    <a:lnTo>
                      <a:pt x="54074" y="395061"/>
                    </a:lnTo>
                    <a:lnTo>
                      <a:pt x="44532" y="385518"/>
                    </a:lnTo>
                    <a:lnTo>
                      <a:pt x="62345" y="331444"/>
                    </a:lnTo>
                    <a:cubicBezTo>
                      <a:pt x="75704" y="319357"/>
                      <a:pt x="95425" y="319357"/>
                      <a:pt x="108149" y="332080"/>
                    </a:cubicBezTo>
                    <a:close/>
                    <a:moveTo>
                      <a:pt x="358163" y="0"/>
                    </a:moveTo>
                    <a:lnTo>
                      <a:pt x="40079" y="318721"/>
                    </a:lnTo>
                    <a:lnTo>
                      <a:pt x="0" y="439593"/>
                    </a:lnTo>
                    <a:lnTo>
                      <a:pt x="121508" y="399514"/>
                    </a:lnTo>
                    <a:lnTo>
                      <a:pt x="439593" y="81430"/>
                    </a:lnTo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45C9FE3A-4A21-FFA3-532A-B12062687D2F}"/>
                  </a:ext>
                </a:extLst>
              </p:cNvPr>
              <p:cNvSpPr/>
              <p:nvPr/>
            </p:nvSpPr>
            <p:spPr>
              <a:xfrm>
                <a:off x="4450370" y="5180496"/>
                <a:ext cx="133517" cy="132959"/>
              </a:xfrm>
              <a:custGeom>
                <a:avLst/>
                <a:gdLst>
                  <a:gd name="connsiteX0" fmla="*/ 125961 w 133517"/>
                  <a:gd name="connsiteY0" fmla="*/ 52802 h 132959"/>
                  <a:gd name="connsiteX1" fmla="*/ 80793 w 133517"/>
                  <a:gd name="connsiteY1" fmla="*/ 7634 h 132959"/>
                  <a:gd name="connsiteX2" fmla="*/ 44532 w 133517"/>
                  <a:gd name="connsiteY2" fmla="*/ 7634 h 132959"/>
                  <a:gd name="connsiteX3" fmla="*/ 0 w 133517"/>
                  <a:gd name="connsiteY3" fmla="*/ 52166 h 132959"/>
                  <a:gd name="connsiteX4" fmla="*/ 80793 w 133517"/>
                  <a:gd name="connsiteY4" fmla="*/ 132959 h 132959"/>
                  <a:gd name="connsiteX5" fmla="*/ 125325 w 133517"/>
                  <a:gd name="connsiteY5" fmla="*/ 88427 h 132959"/>
                  <a:gd name="connsiteX6" fmla="*/ 125961 w 133517"/>
                  <a:gd name="connsiteY6" fmla="*/ 52802 h 13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517" h="132959">
                    <a:moveTo>
                      <a:pt x="125961" y="52802"/>
                    </a:moveTo>
                    <a:lnTo>
                      <a:pt x="80793" y="7634"/>
                    </a:lnTo>
                    <a:cubicBezTo>
                      <a:pt x="70615" y="-2545"/>
                      <a:pt x="54711" y="-2545"/>
                      <a:pt x="44532" y="7634"/>
                    </a:cubicBezTo>
                    <a:lnTo>
                      <a:pt x="0" y="52166"/>
                    </a:lnTo>
                    <a:lnTo>
                      <a:pt x="80793" y="132959"/>
                    </a:lnTo>
                    <a:lnTo>
                      <a:pt x="125325" y="88427"/>
                    </a:lnTo>
                    <a:cubicBezTo>
                      <a:pt x="136140" y="78885"/>
                      <a:pt x="136140" y="62981"/>
                      <a:pt x="125961" y="5280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9BB860F3-6A93-958C-F2A9-E668C2399293}"/>
              </a:ext>
            </a:extLst>
          </p:cNvPr>
          <p:cNvCxnSpPr>
            <a:cxnSpLocks/>
            <a:stCxn id="69" idx="7"/>
          </p:cNvCxnSpPr>
          <p:nvPr/>
        </p:nvCxnSpPr>
        <p:spPr>
          <a:xfrm flipV="1">
            <a:off x="6014175" y="2975507"/>
            <a:ext cx="0" cy="128387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泪滴形 2">
            <a:extLst>
              <a:ext uri="{FF2B5EF4-FFF2-40B4-BE49-F238E27FC236}">
                <a16:creationId xmlns:a16="http://schemas.microsoft.com/office/drawing/2014/main" id="{69250FA3-AFFB-40E6-6279-F58A4F9855D3}"/>
              </a:ext>
            </a:extLst>
          </p:cNvPr>
          <p:cNvSpPr/>
          <p:nvPr/>
        </p:nvSpPr>
        <p:spPr>
          <a:xfrm rot="18900000">
            <a:off x="2077226" y="5472764"/>
            <a:ext cx="201886" cy="201886"/>
          </a:xfrm>
          <a:prstGeom prst="teardrop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CN"/>
              <a:sym typeface="Source Han Sans CN"/>
            </a:endParaRPr>
          </a:p>
        </p:txBody>
      </p:sp>
      <p:sp>
        <p:nvSpPr>
          <p:cNvPr id="68" name="泪滴形 67">
            <a:extLst>
              <a:ext uri="{FF2B5EF4-FFF2-40B4-BE49-F238E27FC236}">
                <a16:creationId xmlns:a16="http://schemas.microsoft.com/office/drawing/2014/main" id="{5D43F381-9B50-1408-2D25-AF8977990CAB}"/>
              </a:ext>
            </a:extLst>
          </p:cNvPr>
          <p:cNvSpPr/>
          <p:nvPr/>
        </p:nvSpPr>
        <p:spPr>
          <a:xfrm rot="18900000">
            <a:off x="3995229" y="5038849"/>
            <a:ext cx="201886" cy="201886"/>
          </a:xfrm>
          <a:prstGeom prst="teardrop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CN"/>
              <a:sym typeface="Source Han Sans CN"/>
            </a:endParaRPr>
          </a:p>
        </p:txBody>
      </p:sp>
      <p:sp>
        <p:nvSpPr>
          <p:cNvPr id="69" name="泪滴形 68">
            <a:extLst>
              <a:ext uri="{FF2B5EF4-FFF2-40B4-BE49-F238E27FC236}">
                <a16:creationId xmlns:a16="http://schemas.microsoft.com/office/drawing/2014/main" id="{6EFB5A99-9485-A8DE-DFA5-FBBF7F839194}"/>
              </a:ext>
            </a:extLst>
          </p:cNvPr>
          <p:cNvSpPr/>
          <p:nvPr/>
        </p:nvSpPr>
        <p:spPr>
          <a:xfrm rot="18900000">
            <a:off x="5913232" y="4301193"/>
            <a:ext cx="201886" cy="201886"/>
          </a:xfrm>
          <a:prstGeom prst="teardrop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CN"/>
              <a:sym typeface="Source Han Sans CN"/>
            </a:endParaRPr>
          </a:p>
        </p:txBody>
      </p:sp>
      <p:sp>
        <p:nvSpPr>
          <p:cNvPr id="70" name="泪滴形 69">
            <a:extLst>
              <a:ext uri="{FF2B5EF4-FFF2-40B4-BE49-F238E27FC236}">
                <a16:creationId xmlns:a16="http://schemas.microsoft.com/office/drawing/2014/main" id="{3F4CCABA-919A-FD1B-B9C8-6706BFAA025B}"/>
              </a:ext>
            </a:extLst>
          </p:cNvPr>
          <p:cNvSpPr/>
          <p:nvPr/>
        </p:nvSpPr>
        <p:spPr>
          <a:xfrm rot="18900000">
            <a:off x="7831234" y="3422515"/>
            <a:ext cx="201886" cy="201886"/>
          </a:xfrm>
          <a:prstGeom prst="teardrop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CN"/>
              <a:sym typeface="Source Han Sans CN"/>
            </a:endParaRP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65A8AC8B-0BC9-936F-36EC-53D9F6B1ECCC}"/>
              </a:ext>
            </a:extLst>
          </p:cNvPr>
          <p:cNvCxnSpPr>
            <a:cxnSpLocks/>
          </p:cNvCxnSpPr>
          <p:nvPr/>
        </p:nvCxnSpPr>
        <p:spPr>
          <a:xfrm flipH="1" flipV="1">
            <a:off x="2178168" y="3666213"/>
            <a:ext cx="1" cy="176473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1330E5C9-50B2-1C65-D2CF-56776690B340}"/>
              </a:ext>
            </a:extLst>
          </p:cNvPr>
          <p:cNvCxnSpPr>
            <a:cxnSpLocks/>
            <a:stCxn id="68" idx="7"/>
          </p:cNvCxnSpPr>
          <p:nvPr/>
        </p:nvCxnSpPr>
        <p:spPr>
          <a:xfrm flipV="1">
            <a:off x="4096172" y="3359326"/>
            <a:ext cx="0" cy="163771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5C003AA8-0398-4500-8290-5A116CC0D9AE}"/>
              </a:ext>
            </a:extLst>
          </p:cNvPr>
          <p:cNvCxnSpPr>
            <a:cxnSpLocks/>
            <a:stCxn id="70" idx="7"/>
          </p:cNvCxnSpPr>
          <p:nvPr/>
        </p:nvCxnSpPr>
        <p:spPr>
          <a:xfrm flipH="1" flipV="1">
            <a:off x="7932176" y="2647263"/>
            <a:ext cx="1" cy="73344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KSO_Shape" descr="D:\51PPT模板网\51pptmoban.com\图片001.jpg">
            <a:extLst>
              <a:ext uri="{FF2B5EF4-FFF2-40B4-BE49-F238E27FC236}">
                <a16:creationId xmlns:a16="http://schemas.microsoft.com/office/drawing/2014/main" id="{3BD9C110-9136-D7B9-EFDA-D2F3CB091D2D}"/>
              </a:ext>
            </a:extLst>
          </p:cNvPr>
          <p:cNvSpPr/>
          <p:nvPr/>
        </p:nvSpPr>
        <p:spPr bwMode="auto">
          <a:xfrm>
            <a:off x="9713746" y="1663222"/>
            <a:ext cx="676917" cy="753523"/>
          </a:xfrm>
          <a:custGeom>
            <a:avLst/>
            <a:gdLst>
              <a:gd name="T0" fmla="*/ 324081616 w 7313"/>
              <a:gd name="T1" fmla="*/ 0 h 8141"/>
              <a:gd name="T2" fmla="*/ 339365365 w 7313"/>
              <a:gd name="T3" fmla="*/ 6789765 h 8141"/>
              <a:gd name="T4" fmla="*/ 339639393 w 7313"/>
              <a:gd name="T5" fmla="*/ 26009182 h 8141"/>
              <a:gd name="T6" fmla="*/ 326382416 w 7313"/>
              <a:gd name="T7" fmla="*/ 33127484 h 8141"/>
              <a:gd name="T8" fmla="*/ 340954068 w 7313"/>
              <a:gd name="T9" fmla="*/ 36139074 h 8141"/>
              <a:gd name="T10" fmla="*/ 364619402 w 7313"/>
              <a:gd name="T11" fmla="*/ 25187839 h 8141"/>
              <a:gd name="T12" fmla="*/ 386367247 w 7313"/>
              <a:gd name="T13" fmla="*/ 35591512 h 8141"/>
              <a:gd name="T14" fmla="*/ 395296418 w 7313"/>
              <a:gd name="T15" fmla="*/ 52018598 h 8141"/>
              <a:gd name="T16" fmla="*/ 400445838 w 7313"/>
              <a:gd name="T17" fmla="*/ 76604119 h 8141"/>
              <a:gd name="T18" fmla="*/ 386257496 w 7313"/>
              <a:gd name="T19" fmla="*/ 111593547 h 8141"/>
              <a:gd name="T20" fmla="*/ 345555668 w 7313"/>
              <a:gd name="T21" fmla="*/ 148663476 h 8141"/>
              <a:gd name="T22" fmla="*/ 311043908 w 7313"/>
              <a:gd name="T23" fmla="*/ 169525578 h 8141"/>
              <a:gd name="T24" fmla="*/ 317288969 w 7313"/>
              <a:gd name="T25" fmla="*/ 180531569 h 8141"/>
              <a:gd name="T26" fmla="*/ 326053864 w 7313"/>
              <a:gd name="T27" fmla="*/ 197177679 h 8141"/>
              <a:gd name="T28" fmla="*/ 312523094 w 7313"/>
              <a:gd name="T29" fmla="*/ 210154892 h 8141"/>
              <a:gd name="T30" fmla="*/ 284584946 w 7313"/>
              <a:gd name="T31" fmla="*/ 217985025 h 8141"/>
              <a:gd name="T32" fmla="*/ 253798179 w 7313"/>
              <a:gd name="T33" fmla="*/ 242515790 h 8141"/>
              <a:gd name="T34" fmla="*/ 237473548 w 7313"/>
              <a:gd name="T35" fmla="*/ 260530805 h 8141"/>
              <a:gd name="T36" fmla="*/ 245855132 w 7313"/>
              <a:gd name="T37" fmla="*/ 279093147 h 8141"/>
              <a:gd name="T38" fmla="*/ 233091217 w 7313"/>
              <a:gd name="T39" fmla="*/ 290975236 h 8141"/>
              <a:gd name="T40" fmla="*/ 229914045 w 7313"/>
              <a:gd name="T41" fmla="*/ 321529181 h 8141"/>
              <a:gd name="T42" fmla="*/ 254620027 w 7313"/>
              <a:gd name="T43" fmla="*/ 354656899 h 8141"/>
              <a:gd name="T44" fmla="*/ 266069032 w 7313"/>
              <a:gd name="T45" fmla="*/ 365827158 h 8141"/>
              <a:gd name="T46" fmla="*/ 282284147 w 7313"/>
              <a:gd name="T47" fmla="*/ 389974630 h 8141"/>
              <a:gd name="T48" fmla="*/ 284913498 w 7313"/>
              <a:gd name="T49" fmla="*/ 407441849 h 8141"/>
              <a:gd name="T50" fmla="*/ 290720256 w 7313"/>
              <a:gd name="T51" fmla="*/ 422061981 h 8141"/>
              <a:gd name="T52" fmla="*/ 274340866 w 7313"/>
              <a:gd name="T53" fmla="*/ 434984438 h 8141"/>
              <a:gd name="T54" fmla="*/ 211014586 w 7313"/>
              <a:gd name="T55" fmla="*/ 445552379 h 8141"/>
              <a:gd name="T56" fmla="*/ 137499219 w 7313"/>
              <a:gd name="T57" fmla="*/ 438324565 h 8141"/>
              <a:gd name="T58" fmla="*/ 111423568 w 7313"/>
              <a:gd name="T59" fmla="*/ 425894913 h 8141"/>
              <a:gd name="T60" fmla="*/ 115751374 w 7313"/>
              <a:gd name="T61" fmla="*/ 407551362 h 8141"/>
              <a:gd name="T62" fmla="*/ 118654753 w 7313"/>
              <a:gd name="T63" fmla="*/ 389810362 h 8141"/>
              <a:gd name="T64" fmla="*/ 134650599 w 7313"/>
              <a:gd name="T65" fmla="*/ 365443865 h 8141"/>
              <a:gd name="T66" fmla="*/ 146318873 w 7313"/>
              <a:gd name="T67" fmla="*/ 354383118 h 8141"/>
              <a:gd name="T68" fmla="*/ 170860579 w 7313"/>
              <a:gd name="T69" fmla="*/ 321310156 h 8141"/>
              <a:gd name="T70" fmla="*/ 165984952 w 7313"/>
              <a:gd name="T71" fmla="*/ 290372919 h 8141"/>
              <a:gd name="T72" fmla="*/ 154700223 w 7313"/>
              <a:gd name="T73" fmla="*/ 275479240 h 8141"/>
              <a:gd name="T74" fmla="*/ 165218097 w 7313"/>
              <a:gd name="T75" fmla="*/ 257354713 h 8141"/>
              <a:gd name="T76" fmla="*/ 145004197 w 7313"/>
              <a:gd name="T77" fmla="*/ 241475423 h 8141"/>
              <a:gd name="T78" fmla="*/ 114710492 w 7313"/>
              <a:gd name="T79" fmla="*/ 216287583 h 8141"/>
              <a:gd name="T80" fmla="*/ 88689599 w 7313"/>
              <a:gd name="T81" fmla="*/ 210319160 h 8141"/>
              <a:gd name="T82" fmla="*/ 75158829 w 7313"/>
              <a:gd name="T83" fmla="*/ 199203657 h 8141"/>
              <a:gd name="T84" fmla="*/ 81403890 w 7313"/>
              <a:gd name="T85" fmla="*/ 181900473 h 8141"/>
              <a:gd name="T86" fmla="*/ 92469585 w 7313"/>
              <a:gd name="T87" fmla="*/ 173796559 h 8141"/>
              <a:gd name="T88" fmla="*/ 63545314 w 7313"/>
              <a:gd name="T89" fmla="*/ 152934458 h 8141"/>
              <a:gd name="T90" fmla="*/ 18351404 w 7313"/>
              <a:gd name="T91" fmla="*/ 116904896 h 8141"/>
              <a:gd name="T92" fmla="*/ 602579 w 7313"/>
              <a:gd name="T93" fmla="*/ 79889490 h 8141"/>
              <a:gd name="T94" fmla="*/ 5039902 w 7313"/>
              <a:gd name="T95" fmla="*/ 52675672 h 8141"/>
              <a:gd name="T96" fmla="*/ 12654398 w 7313"/>
              <a:gd name="T97" fmla="*/ 39205653 h 8141"/>
              <a:gd name="T98" fmla="*/ 30896284 w 7313"/>
              <a:gd name="T99" fmla="*/ 25625889 h 8141"/>
              <a:gd name="T100" fmla="*/ 57026460 w 7313"/>
              <a:gd name="T101" fmla="*/ 32744191 h 8141"/>
              <a:gd name="T102" fmla="*/ 78171725 w 7313"/>
              <a:gd name="T103" fmla="*/ 41067363 h 8141"/>
              <a:gd name="T104" fmla="*/ 60751686 w 7313"/>
              <a:gd name="T105" fmla="*/ 25461620 h 8141"/>
              <a:gd name="T106" fmla="*/ 62559424 w 7313"/>
              <a:gd name="T107" fmla="*/ 5366105 h 8141"/>
              <a:gd name="T108" fmla="*/ 53246708 w 7313"/>
              <a:gd name="T109" fmla="*/ 102722814 h 8141"/>
              <a:gd name="T110" fmla="*/ 87046372 w 7313"/>
              <a:gd name="T111" fmla="*/ 132455649 h 8141"/>
              <a:gd name="T112" fmla="*/ 65079258 w 7313"/>
              <a:gd name="T113" fmla="*/ 79287172 h 8141"/>
              <a:gd name="T114" fmla="*/ 51164944 w 7313"/>
              <a:gd name="T115" fmla="*/ 85803156 h 8141"/>
              <a:gd name="T116" fmla="*/ 315042928 w 7313"/>
              <a:gd name="T117" fmla="*/ 102558545 h 8141"/>
              <a:gd name="T118" fmla="*/ 341228096 w 7313"/>
              <a:gd name="T119" fmla="*/ 111319533 h 8141"/>
              <a:gd name="T120" fmla="*/ 350759846 w 7313"/>
              <a:gd name="T121" fmla="*/ 89252795 h 8141"/>
              <a:gd name="T122" fmla="*/ 341611406 w 7313"/>
              <a:gd name="T123" fmla="*/ 79068147 h 814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313" h="8141">
                <a:moveTo>
                  <a:pt x="1162" y="79"/>
                </a:moveTo>
                <a:lnTo>
                  <a:pt x="1162" y="79"/>
                </a:lnTo>
                <a:lnTo>
                  <a:pt x="1173" y="69"/>
                </a:lnTo>
                <a:lnTo>
                  <a:pt x="1185" y="60"/>
                </a:lnTo>
                <a:lnTo>
                  <a:pt x="1198" y="51"/>
                </a:lnTo>
                <a:lnTo>
                  <a:pt x="1211" y="42"/>
                </a:lnTo>
                <a:lnTo>
                  <a:pt x="1224" y="35"/>
                </a:lnTo>
                <a:lnTo>
                  <a:pt x="1238" y="28"/>
                </a:lnTo>
                <a:lnTo>
                  <a:pt x="1252" y="23"/>
                </a:lnTo>
                <a:lnTo>
                  <a:pt x="1266" y="17"/>
                </a:lnTo>
                <a:lnTo>
                  <a:pt x="1282" y="13"/>
                </a:lnTo>
                <a:lnTo>
                  <a:pt x="1296" y="10"/>
                </a:lnTo>
                <a:lnTo>
                  <a:pt x="1326" y="4"/>
                </a:lnTo>
                <a:lnTo>
                  <a:pt x="1357" y="1"/>
                </a:lnTo>
                <a:lnTo>
                  <a:pt x="1388" y="0"/>
                </a:lnTo>
                <a:lnTo>
                  <a:pt x="5916" y="0"/>
                </a:lnTo>
                <a:lnTo>
                  <a:pt x="5936" y="0"/>
                </a:lnTo>
                <a:lnTo>
                  <a:pt x="5954" y="0"/>
                </a:lnTo>
                <a:lnTo>
                  <a:pt x="5973" y="2"/>
                </a:lnTo>
                <a:lnTo>
                  <a:pt x="5992" y="4"/>
                </a:lnTo>
                <a:lnTo>
                  <a:pt x="6011" y="8"/>
                </a:lnTo>
                <a:lnTo>
                  <a:pt x="6029" y="13"/>
                </a:lnTo>
                <a:lnTo>
                  <a:pt x="6048" y="18"/>
                </a:lnTo>
                <a:lnTo>
                  <a:pt x="6065" y="25"/>
                </a:lnTo>
                <a:lnTo>
                  <a:pt x="6083" y="31"/>
                </a:lnTo>
                <a:lnTo>
                  <a:pt x="6099" y="40"/>
                </a:lnTo>
                <a:lnTo>
                  <a:pt x="6115" y="50"/>
                </a:lnTo>
                <a:lnTo>
                  <a:pt x="6132" y="61"/>
                </a:lnTo>
                <a:lnTo>
                  <a:pt x="6146" y="72"/>
                </a:lnTo>
                <a:lnTo>
                  <a:pt x="6160" y="85"/>
                </a:lnTo>
                <a:lnTo>
                  <a:pt x="6173" y="99"/>
                </a:lnTo>
                <a:lnTo>
                  <a:pt x="6186" y="113"/>
                </a:lnTo>
                <a:lnTo>
                  <a:pt x="6195" y="124"/>
                </a:lnTo>
                <a:lnTo>
                  <a:pt x="6202" y="136"/>
                </a:lnTo>
                <a:lnTo>
                  <a:pt x="6210" y="148"/>
                </a:lnTo>
                <a:lnTo>
                  <a:pt x="6216" y="160"/>
                </a:lnTo>
                <a:lnTo>
                  <a:pt x="6223" y="172"/>
                </a:lnTo>
                <a:lnTo>
                  <a:pt x="6228" y="185"/>
                </a:lnTo>
                <a:lnTo>
                  <a:pt x="6238" y="211"/>
                </a:lnTo>
                <a:lnTo>
                  <a:pt x="6245" y="237"/>
                </a:lnTo>
                <a:lnTo>
                  <a:pt x="6249" y="264"/>
                </a:lnTo>
                <a:lnTo>
                  <a:pt x="6251" y="292"/>
                </a:lnTo>
                <a:lnTo>
                  <a:pt x="6251" y="319"/>
                </a:lnTo>
                <a:lnTo>
                  <a:pt x="6249" y="348"/>
                </a:lnTo>
                <a:lnTo>
                  <a:pt x="6243" y="375"/>
                </a:lnTo>
                <a:lnTo>
                  <a:pt x="6236" y="401"/>
                </a:lnTo>
                <a:lnTo>
                  <a:pt x="6226" y="427"/>
                </a:lnTo>
                <a:lnTo>
                  <a:pt x="6221" y="439"/>
                </a:lnTo>
                <a:lnTo>
                  <a:pt x="6214" y="452"/>
                </a:lnTo>
                <a:lnTo>
                  <a:pt x="6208" y="464"/>
                </a:lnTo>
                <a:lnTo>
                  <a:pt x="6200" y="475"/>
                </a:lnTo>
                <a:lnTo>
                  <a:pt x="6191" y="487"/>
                </a:lnTo>
                <a:lnTo>
                  <a:pt x="6183" y="498"/>
                </a:lnTo>
                <a:lnTo>
                  <a:pt x="6173" y="508"/>
                </a:lnTo>
                <a:lnTo>
                  <a:pt x="6163" y="517"/>
                </a:lnTo>
                <a:lnTo>
                  <a:pt x="6151" y="530"/>
                </a:lnTo>
                <a:lnTo>
                  <a:pt x="6137" y="542"/>
                </a:lnTo>
                <a:lnTo>
                  <a:pt x="6123" y="552"/>
                </a:lnTo>
                <a:lnTo>
                  <a:pt x="6109" y="562"/>
                </a:lnTo>
                <a:lnTo>
                  <a:pt x="6093" y="571"/>
                </a:lnTo>
                <a:lnTo>
                  <a:pt x="6077" y="578"/>
                </a:lnTo>
                <a:lnTo>
                  <a:pt x="6061" y="585"/>
                </a:lnTo>
                <a:lnTo>
                  <a:pt x="6045" y="590"/>
                </a:lnTo>
                <a:lnTo>
                  <a:pt x="6027" y="594"/>
                </a:lnTo>
                <a:lnTo>
                  <a:pt x="6010" y="599"/>
                </a:lnTo>
                <a:lnTo>
                  <a:pt x="5992" y="602"/>
                </a:lnTo>
                <a:lnTo>
                  <a:pt x="5975" y="604"/>
                </a:lnTo>
                <a:lnTo>
                  <a:pt x="5958" y="605"/>
                </a:lnTo>
                <a:lnTo>
                  <a:pt x="5939" y="606"/>
                </a:lnTo>
                <a:lnTo>
                  <a:pt x="5922" y="606"/>
                </a:lnTo>
                <a:lnTo>
                  <a:pt x="5904" y="606"/>
                </a:lnTo>
                <a:lnTo>
                  <a:pt x="5870" y="894"/>
                </a:lnTo>
                <a:lnTo>
                  <a:pt x="5908" y="876"/>
                </a:lnTo>
                <a:lnTo>
                  <a:pt x="5947" y="858"/>
                </a:lnTo>
                <a:lnTo>
                  <a:pt x="5985" y="840"/>
                </a:lnTo>
                <a:lnTo>
                  <a:pt x="6024" y="824"/>
                </a:lnTo>
                <a:lnTo>
                  <a:pt x="6103" y="793"/>
                </a:lnTo>
                <a:lnTo>
                  <a:pt x="6183" y="764"/>
                </a:lnTo>
                <a:lnTo>
                  <a:pt x="6186" y="750"/>
                </a:lnTo>
                <a:lnTo>
                  <a:pt x="6189" y="737"/>
                </a:lnTo>
                <a:lnTo>
                  <a:pt x="6199" y="710"/>
                </a:lnTo>
                <a:lnTo>
                  <a:pt x="6210" y="685"/>
                </a:lnTo>
                <a:lnTo>
                  <a:pt x="6224" y="660"/>
                </a:lnTo>
                <a:lnTo>
                  <a:pt x="6239" y="637"/>
                </a:lnTo>
                <a:lnTo>
                  <a:pt x="6255" y="615"/>
                </a:lnTo>
                <a:lnTo>
                  <a:pt x="6274" y="594"/>
                </a:lnTo>
                <a:lnTo>
                  <a:pt x="6295" y="576"/>
                </a:lnTo>
                <a:lnTo>
                  <a:pt x="6316" y="558"/>
                </a:lnTo>
                <a:lnTo>
                  <a:pt x="6339" y="541"/>
                </a:lnTo>
                <a:lnTo>
                  <a:pt x="6363" y="527"/>
                </a:lnTo>
                <a:lnTo>
                  <a:pt x="6387" y="514"/>
                </a:lnTo>
                <a:lnTo>
                  <a:pt x="6413" y="502"/>
                </a:lnTo>
                <a:lnTo>
                  <a:pt x="6439" y="491"/>
                </a:lnTo>
                <a:lnTo>
                  <a:pt x="6465" y="483"/>
                </a:lnTo>
                <a:lnTo>
                  <a:pt x="6492" y="476"/>
                </a:lnTo>
                <a:lnTo>
                  <a:pt x="6524" y="469"/>
                </a:lnTo>
                <a:lnTo>
                  <a:pt x="6556" y="465"/>
                </a:lnTo>
                <a:lnTo>
                  <a:pt x="6590" y="462"/>
                </a:lnTo>
                <a:lnTo>
                  <a:pt x="6623" y="460"/>
                </a:lnTo>
                <a:lnTo>
                  <a:pt x="6656" y="460"/>
                </a:lnTo>
                <a:lnTo>
                  <a:pt x="6690" y="461"/>
                </a:lnTo>
                <a:lnTo>
                  <a:pt x="6723" y="464"/>
                </a:lnTo>
                <a:lnTo>
                  <a:pt x="6755" y="469"/>
                </a:lnTo>
                <a:lnTo>
                  <a:pt x="6788" y="476"/>
                </a:lnTo>
                <a:lnTo>
                  <a:pt x="6820" y="485"/>
                </a:lnTo>
                <a:lnTo>
                  <a:pt x="6851" y="496"/>
                </a:lnTo>
                <a:lnTo>
                  <a:pt x="6881" y="508"/>
                </a:lnTo>
                <a:lnTo>
                  <a:pt x="6911" y="523"/>
                </a:lnTo>
                <a:lnTo>
                  <a:pt x="6939" y="539"/>
                </a:lnTo>
                <a:lnTo>
                  <a:pt x="6966" y="559"/>
                </a:lnTo>
                <a:lnTo>
                  <a:pt x="6979" y="568"/>
                </a:lnTo>
                <a:lnTo>
                  <a:pt x="6992" y="579"/>
                </a:lnTo>
                <a:lnTo>
                  <a:pt x="7006" y="592"/>
                </a:lnTo>
                <a:lnTo>
                  <a:pt x="7020" y="605"/>
                </a:lnTo>
                <a:lnTo>
                  <a:pt x="7031" y="619"/>
                </a:lnTo>
                <a:lnTo>
                  <a:pt x="7043" y="635"/>
                </a:lnTo>
                <a:lnTo>
                  <a:pt x="7053" y="650"/>
                </a:lnTo>
                <a:lnTo>
                  <a:pt x="7063" y="666"/>
                </a:lnTo>
                <a:lnTo>
                  <a:pt x="7072" y="683"/>
                </a:lnTo>
                <a:lnTo>
                  <a:pt x="7079" y="700"/>
                </a:lnTo>
                <a:lnTo>
                  <a:pt x="7086" y="717"/>
                </a:lnTo>
                <a:lnTo>
                  <a:pt x="7091" y="736"/>
                </a:lnTo>
                <a:lnTo>
                  <a:pt x="7095" y="753"/>
                </a:lnTo>
                <a:lnTo>
                  <a:pt x="7098" y="772"/>
                </a:lnTo>
                <a:lnTo>
                  <a:pt x="7100" y="791"/>
                </a:lnTo>
                <a:lnTo>
                  <a:pt x="7100" y="810"/>
                </a:lnTo>
                <a:lnTo>
                  <a:pt x="7099" y="828"/>
                </a:lnTo>
                <a:lnTo>
                  <a:pt x="7097" y="848"/>
                </a:lnTo>
                <a:lnTo>
                  <a:pt x="7121" y="864"/>
                </a:lnTo>
                <a:lnTo>
                  <a:pt x="7143" y="881"/>
                </a:lnTo>
                <a:lnTo>
                  <a:pt x="7165" y="899"/>
                </a:lnTo>
                <a:lnTo>
                  <a:pt x="7187" y="918"/>
                </a:lnTo>
                <a:lnTo>
                  <a:pt x="7206" y="939"/>
                </a:lnTo>
                <a:lnTo>
                  <a:pt x="7216" y="950"/>
                </a:lnTo>
                <a:lnTo>
                  <a:pt x="7225" y="961"/>
                </a:lnTo>
                <a:lnTo>
                  <a:pt x="7233" y="973"/>
                </a:lnTo>
                <a:lnTo>
                  <a:pt x="7240" y="985"/>
                </a:lnTo>
                <a:lnTo>
                  <a:pt x="7247" y="998"/>
                </a:lnTo>
                <a:lnTo>
                  <a:pt x="7253" y="1011"/>
                </a:lnTo>
                <a:lnTo>
                  <a:pt x="7265" y="1041"/>
                </a:lnTo>
                <a:lnTo>
                  <a:pt x="7276" y="1073"/>
                </a:lnTo>
                <a:lnTo>
                  <a:pt x="7285" y="1104"/>
                </a:lnTo>
                <a:lnTo>
                  <a:pt x="7293" y="1137"/>
                </a:lnTo>
                <a:lnTo>
                  <a:pt x="7300" y="1168"/>
                </a:lnTo>
                <a:lnTo>
                  <a:pt x="7305" y="1201"/>
                </a:lnTo>
                <a:lnTo>
                  <a:pt x="7309" y="1234"/>
                </a:lnTo>
                <a:lnTo>
                  <a:pt x="7312" y="1267"/>
                </a:lnTo>
                <a:lnTo>
                  <a:pt x="7313" y="1300"/>
                </a:lnTo>
                <a:lnTo>
                  <a:pt x="7313" y="1333"/>
                </a:lnTo>
                <a:lnTo>
                  <a:pt x="7312" y="1366"/>
                </a:lnTo>
                <a:lnTo>
                  <a:pt x="7310" y="1399"/>
                </a:lnTo>
                <a:lnTo>
                  <a:pt x="7306" y="1431"/>
                </a:lnTo>
                <a:lnTo>
                  <a:pt x="7302" y="1465"/>
                </a:lnTo>
                <a:lnTo>
                  <a:pt x="7297" y="1498"/>
                </a:lnTo>
                <a:lnTo>
                  <a:pt x="7290" y="1529"/>
                </a:lnTo>
                <a:lnTo>
                  <a:pt x="7279" y="1572"/>
                </a:lnTo>
                <a:lnTo>
                  <a:pt x="7267" y="1614"/>
                </a:lnTo>
                <a:lnTo>
                  <a:pt x="7254" y="1655"/>
                </a:lnTo>
                <a:lnTo>
                  <a:pt x="7239" y="1696"/>
                </a:lnTo>
                <a:lnTo>
                  <a:pt x="7223" y="1736"/>
                </a:lnTo>
                <a:lnTo>
                  <a:pt x="7205" y="1776"/>
                </a:lnTo>
                <a:lnTo>
                  <a:pt x="7187" y="1815"/>
                </a:lnTo>
                <a:lnTo>
                  <a:pt x="7166" y="1853"/>
                </a:lnTo>
                <a:lnTo>
                  <a:pt x="7146" y="1891"/>
                </a:lnTo>
                <a:lnTo>
                  <a:pt x="7123" y="1929"/>
                </a:lnTo>
                <a:lnTo>
                  <a:pt x="7100" y="1966"/>
                </a:lnTo>
                <a:lnTo>
                  <a:pt x="7076" y="2002"/>
                </a:lnTo>
                <a:lnTo>
                  <a:pt x="7051" y="2038"/>
                </a:lnTo>
                <a:lnTo>
                  <a:pt x="7026" y="2073"/>
                </a:lnTo>
                <a:lnTo>
                  <a:pt x="7000" y="2108"/>
                </a:lnTo>
                <a:lnTo>
                  <a:pt x="6973" y="2142"/>
                </a:lnTo>
                <a:lnTo>
                  <a:pt x="6933" y="2190"/>
                </a:lnTo>
                <a:lnTo>
                  <a:pt x="6891" y="2237"/>
                </a:lnTo>
                <a:lnTo>
                  <a:pt x="6848" y="2284"/>
                </a:lnTo>
                <a:lnTo>
                  <a:pt x="6804" y="2329"/>
                </a:lnTo>
                <a:lnTo>
                  <a:pt x="6759" y="2373"/>
                </a:lnTo>
                <a:lnTo>
                  <a:pt x="6713" y="2416"/>
                </a:lnTo>
                <a:lnTo>
                  <a:pt x="6666" y="2458"/>
                </a:lnTo>
                <a:lnTo>
                  <a:pt x="6617" y="2499"/>
                </a:lnTo>
                <a:lnTo>
                  <a:pt x="6568" y="2538"/>
                </a:lnTo>
                <a:lnTo>
                  <a:pt x="6518" y="2576"/>
                </a:lnTo>
                <a:lnTo>
                  <a:pt x="6467" y="2613"/>
                </a:lnTo>
                <a:lnTo>
                  <a:pt x="6415" y="2649"/>
                </a:lnTo>
                <a:lnTo>
                  <a:pt x="6362" y="2683"/>
                </a:lnTo>
                <a:lnTo>
                  <a:pt x="6308" y="2715"/>
                </a:lnTo>
                <a:lnTo>
                  <a:pt x="6253" y="2746"/>
                </a:lnTo>
                <a:lnTo>
                  <a:pt x="6198" y="2775"/>
                </a:lnTo>
                <a:lnTo>
                  <a:pt x="6129" y="2805"/>
                </a:lnTo>
                <a:lnTo>
                  <a:pt x="6062" y="2837"/>
                </a:lnTo>
                <a:lnTo>
                  <a:pt x="5995" y="2869"/>
                </a:lnTo>
                <a:lnTo>
                  <a:pt x="5962" y="2887"/>
                </a:lnTo>
                <a:lnTo>
                  <a:pt x="5928" y="2905"/>
                </a:lnTo>
                <a:lnTo>
                  <a:pt x="5897" y="2924"/>
                </a:lnTo>
                <a:lnTo>
                  <a:pt x="5865" y="2943"/>
                </a:lnTo>
                <a:lnTo>
                  <a:pt x="5834" y="2964"/>
                </a:lnTo>
                <a:lnTo>
                  <a:pt x="5803" y="2986"/>
                </a:lnTo>
                <a:lnTo>
                  <a:pt x="5774" y="3008"/>
                </a:lnTo>
                <a:lnTo>
                  <a:pt x="5745" y="3031"/>
                </a:lnTo>
                <a:lnTo>
                  <a:pt x="5717" y="3056"/>
                </a:lnTo>
                <a:lnTo>
                  <a:pt x="5690" y="3083"/>
                </a:lnTo>
                <a:lnTo>
                  <a:pt x="5678" y="3096"/>
                </a:lnTo>
                <a:lnTo>
                  <a:pt x="5666" y="3109"/>
                </a:lnTo>
                <a:lnTo>
                  <a:pt x="5657" y="3123"/>
                </a:lnTo>
                <a:lnTo>
                  <a:pt x="5647" y="3138"/>
                </a:lnTo>
                <a:lnTo>
                  <a:pt x="5638" y="3153"/>
                </a:lnTo>
                <a:lnTo>
                  <a:pt x="5629" y="3169"/>
                </a:lnTo>
                <a:lnTo>
                  <a:pt x="5615" y="3201"/>
                </a:lnTo>
                <a:lnTo>
                  <a:pt x="5623" y="3210"/>
                </a:lnTo>
                <a:lnTo>
                  <a:pt x="5632" y="3217"/>
                </a:lnTo>
                <a:lnTo>
                  <a:pt x="5640" y="3224"/>
                </a:lnTo>
                <a:lnTo>
                  <a:pt x="5650" y="3229"/>
                </a:lnTo>
                <a:lnTo>
                  <a:pt x="5670" y="3240"/>
                </a:lnTo>
                <a:lnTo>
                  <a:pt x="5690" y="3250"/>
                </a:lnTo>
                <a:lnTo>
                  <a:pt x="5733" y="3266"/>
                </a:lnTo>
                <a:lnTo>
                  <a:pt x="5753" y="3275"/>
                </a:lnTo>
                <a:lnTo>
                  <a:pt x="5773" y="3286"/>
                </a:lnTo>
                <a:lnTo>
                  <a:pt x="5792" y="3297"/>
                </a:lnTo>
                <a:lnTo>
                  <a:pt x="5810" y="3309"/>
                </a:lnTo>
                <a:lnTo>
                  <a:pt x="5828" y="3321"/>
                </a:lnTo>
                <a:lnTo>
                  <a:pt x="5845" y="3335"/>
                </a:lnTo>
                <a:lnTo>
                  <a:pt x="5861" y="3350"/>
                </a:lnTo>
                <a:lnTo>
                  <a:pt x="5876" y="3365"/>
                </a:lnTo>
                <a:lnTo>
                  <a:pt x="5890" y="3381"/>
                </a:lnTo>
                <a:lnTo>
                  <a:pt x="5903" y="3399"/>
                </a:lnTo>
                <a:lnTo>
                  <a:pt x="5915" y="3417"/>
                </a:lnTo>
                <a:lnTo>
                  <a:pt x="5926" y="3437"/>
                </a:lnTo>
                <a:lnTo>
                  <a:pt x="5935" y="3456"/>
                </a:lnTo>
                <a:lnTo>
                  <a:pt x="5942" y="3476"/>
                </a:lnTo>
                <a:lnTo>
                  <a:pt x="5948" y="3497"/>
                </a:lnTo>
                <a:lnTo>
                  <a:pt x="5952" y="3518"/>
                </a:lnTo>
                <a:lnTo>
                  <a:pt x="5954" y="3540"/>
                </a:lnTo>
                <a:lnTo>
                  <a:pt x="5954" y="3563"/>
                </a:lnTo>
                <a:lnTo>
                  <a:pt x="5954" y="3581"/>
                </a:lnTo>
                <a:lnTo>
                  <a:pt x="5952" y="3601"/>
                </a:lnTo>
                <a:lnTo>
                  <a:pt x="5948" y="3619"/>
                </a:lnTo>
                <a:lnTo>
                  <a:pt x="5943" y="3637"/>
                </a:lnTo>
                <a:lnTo>
                  <a:pt x="5936" y="3654"/>
                </a:lnTo>
                <a:lnTo>
                  <a:pt x="5928" y="3672"/>
                </a:lnTo>
                <a:lnTo>
                  <a:pt x="5918" y="3687"/>
                </a:lnTo>
                <a:lnTo>
                  <a:pt x="5909" y="3703"/>
                </a:lnTo>
                <a:lnTo>
                  <a:pt x="5897" y="3717"/>
                </a:lnTo>
                <a:lnTo>
                  <a:pt x="5884" y="3733"/>
                </a:lnTo>
                <a:lnTo>
                  <a:pt x="5871" y="3746"/>
                </a:lnTo>
                <a:lnTo>
                  <a:pt x="5857" y="3758"/>
                </a:lnTo>
                <a:lnTo>
                  <a:pt x="5841" y="3769"/>
                </a:lnTo>
                <a:lnTo>
                  <a:pt x="5826" y="3780"/>
                </a:lnTo>
                <a:lnTo>
                  <a:pt x="5810" y="3791"/>
                </a:lnTo>
                <a:lnTo>
                  <a:pt x="5793" y="3800"/>
                </a:lnTo>
                <a:lnTo>
                  <a:pt x="5765" y="3814"/>
                </a:lnTo>
                <a:lnTo>
                  <a:pt x="5735" y="3827"/>
                </a:lnTo>
                <a:lnTo>
                  <a:pt x="5705" y="3838"/>
                </a:lnTo>
                <a:lnTo>
                  <a:pt x="5675" y="3848"/>
                </a:lnTo>
                <a:lnTo>
                  <a:pt x="5643" y="3856"/>
                </a:lnTo>
                <a:lnTo>
                  <a:pt x="5612" y="3863"/>
                </a:lnTo>
                <a:lnTo>
                  <a:pt x="5580" y="3868"/>
                </a:lnTo>
                <a:lnTo>
                  <a:pt x="5549" y="3873"/>
                </a:lnTo>
                <a:lnTo>
                  <a:pt x="5517" y="3875"/>
                </a:lnTo>
                <a:lnTo>
                  <a:pt x="5485" y="3877"/>
                </a:lnTo>
                <a:lnTo>
                  <a:pt x="5452" y="3876"/>
                </a:lnTo>
                <a:lnTo>
                  <a:pt x="5421" y="3875"/>
                </a:lnTo>
                <a:lnTo>
                  <a:pt x="5388" y="3872"/>
                </a:lnTo>
                <a:lnTo>
                  <a:pt x="5357" y="3867"/>
                </a:lnTo>
                <a:lnTo>
                  <a:pt x="5325" y="3862"/>
                </a:lnTo>
                <a:lnTo>
                  <a:pt x="5293" y="3855"/>
                </a:lnTo>
                <a:lnTo>
                  <a:pt x="5270" y="3888"/>
                </a:lnTo>
                <a:lnTo>
                  <a:pt x="5246" y="3919"/>
                </a:lnTo>
                <a:lnTo>
                  <a:pt x="5221" y="3951"/>
                </a:lnTo>
                <a:lnTo>
                  <a:pt x="5195" y="3981"/>
                </a:lnTo>
                <a:lnTo>
                  <a:pt x="5168" y="4012"/>
                </a:lnTo>
                <a:lnTo>
                  <a:pt x="5141" y="4042"/>
                </a:lnTo>
                <a:lnTo>
                  <a:pt x="5114" y="4071"/>
                </a:lnTo>
                <a:lnTo>
                  <a:pt x="5086" y="4100"/>
                </a:lnTo>
                <a:lnTo>
                  <a:pt x="5057" y="4127"/>
                </a:lnTo>
                <a:lnTo>
                  <a:pt x="5027" y="4155"/>
                </a:lnTo>
                <a:lnTo>
                  <a:pt x="4997" y="4181"/>
                </a:lnTo>
                <a:lnTo>
                  <a:pt x="4966" y="4208"/>
                </a:lnTo>
                <a:lnTo>
                  <a:pt x="4935" y="4233"/>
                </a:lnTo>
                <a:lnTo>
                  <a:pt x="4903" y="4258"/>
                </a:lnTo>
                <a:lnTo>
                  <a:pt x="4871" y="4281"/>
                </a:lnTo>
                <a:lnTo>
                  <a:pt x="4838" y="4305"/>
                </a:lnTo>
                <a:lnTo>
                  <a:pt x="4805" y="4327"/>
                </a:lnTo>
                <a:lnTo>
                  <a:pt x="4772" y="4350"/>
                </a:lnTo>
                <a:lnTo>
                  <a:pt x="4737" y="4371"/>
                </a:lnTo>
                <a:lnTo>
                  <a:pt x="4702" y="4391"/>
                </a:lnTo>
                <a:lnTo>
                  <a:pt x="4667" y="4411"/>
                </a:lnTo>
                <a:lnTo>
                  <a:pt x="4633" y="4429"/>
                </a:lnTo>
                <a:lnTo>
                  <a:pt x="4597" y="4448"/>
                </a:lnTo>
                <a:lnTo>
                  <a:pt x="4560" y="4465"/>
                </a:lnTo>
                <a:lnTo>
                  <a:pt x="4524" y="4483"/>
                </a:lnTo>
                <a:lnTo>
                  <a:pt x="4487" y="4498"/>
                </a:lnTo>
                <a:lnTo>
                  <a:pt x="4449" y="4513"/>
                </a:lnTo>
                <a:lnTo>
                  <a:pt x="4412" y="4527"/>
                </a:lnTo>
                <a:lnTo>
                  <a:pt x="4374" y="4540"/>
                </a:lnTo>
                <a:lnTo>
                  <a:pt x="4336" y="4553"/>
                </a:lnTo>
                <a:lnTo>
                  <a:pt x="4297" y="4565"/>
                </a:lnTo>
                <a:lnTo>
                  <a:pt x="4259" y="4576"/>
                </a:lnTo>
                <a:lnTo>
                  <a:pt x="4270" y="4665"/>
                </a:lnTo>
                <a:lnTo>
                  <a:pt x="4285" y="4683"/>
                </a:lnTo>
                <a:lnTo>
                  <a:pt x="4299" y="4700"/>
                </a:lnTo>
                <a:lnTo>
                  <a:pt x="4312" y="4718"/>
                </a:lnTo>
                <a:lnTo>
                  <a:pt x="4324" y="4737"/>
                </a:lnTo>
                <a:lnTo>
                  <a:pt x="4335" y="4758"/>
                </a:lnTo>
                <a:lnTo>
                  <a:pt x="4343" y="4778"/>
                </a:lnTo>
                <a:lnTo>
                  <a:pt x="4350" y="4800"/>
                </a:lnTo>
                <a:lnTo>
                  <a:pt x="4354" y="4823"/>
                </a:lnTo>
                <a:lnTo>
                  <a:pt x="4375" y="4836"/>
                </a:lnTo>
                <a:lnTo>
                  <a:pt x="4396" y="4851"/>
                </a:lnTo>
                <a:lnTo>
                  <a:pt x="4413" y="4867"/>
                </a:lnTo>
                <a:lnTo>
                  <a:pt x="4430" y="4887"/>
                </a:lnTo>
                <a:lnTo>
                  <a:pt x="4445" y="4906"/>
                </a:lnTo>
                <a:lnTo>
                  <a:pt x="4458" y="4928"/>
                </a:lnTo>
                <a:lnTo>
                  <a:pt x="4470" y="4951"/>
                </a:lnTo>
                <a:lnTo>
                  <a:pt x="4478" y="4974"/>
                </a:lnTo>
                <a:lnTo>
                  <a:pt x="4485" y="4998"/>
                </a:lnTo>
                <a:lnTo>
                  <a:pt x="4489" y="5023"/>
                </a:lnTo>
                <a:lnTo>
                  <a:pt x="4491" y="5047"/>
                </a:lnTo>
                <a:lnTo>
                  <a:pt x="4491" y="5072"/>
                </a:lnTo>
                <a:lnTo>
                  <a:pt x="4489" y="5084"/>
                </a:lnTo>
                <a:lnTo>
                  <a:pt x="4488" y="5097"/>
                </a:lnTo>
                <a:lnTo>
                  <a:pt x="4485" y="5109"/>
                </a:lnTo>
                <a:lnTo>
                  <a:pt x="4482" y="5121"/>
                </a:lnTo>
                <a:lnTo>
                  <a:pt x="4478" y="5133"/>
                </a:lnTo>
                <a:lnTo>
                  <a:pt x="4473" y="5144"/>
                </a:lnTo>
                <a:lnTo>
                  <a:pt x="4467" y="5155"/>
                </a:lnTo>
                <a:lnTo>
                  <a:pt x="4462" y="5167"/>
                </a:lnTo>
                <a:lnTo>
                  <a:pt x="4448" y="5187"/>
                </a:lnTo>
                <a:lnTo>
                  <a:pt x="4433" y="5204"/>
                </a:lnTo>
                <a:lnTo>
                  <a:pt x="4416" y="5221"/>
                </a:lnTo>
                <a:lnTo>
                  <a:pt x="4399" y="5237"/>
                </a:lnTo>
                <a:lnTo>
                  <a:pt x="4380" y="5250"/>
                </a:lnTo>
                <a:lnTo>
                  <a:pt x="4361" y="5263"/>
                </a:lnTo>
                <a:lnTo>
                  <a:pt x="4341" y="5275"/>
                </a:lnTo>
                <a:lnTo>
                  <a:pt x="4321" y="5286"/>
                </a:lnTo>
                <a:lnTo>
                  <a:pt x="4299" y="5297"/>
                </a:lnTo>
                <a:lnTo>
                  <a:pt x="4277" y="5305"/>
                </a:lnTo>
                <a:lnTo>
                  <a:pt x="4255" y="5314"/>
                </a:lnTo>
                <a:lnTo>
                  <a:pt x="4233" y="5323"/>
                </a:lnTo>
                <a:lnTo>
                  <a:pt x="4188" y="5337"/>
                </a:lnTo>
                <a:lnTo>
                  <a:pt x="4143" y="5351"/>
                </a:lnTo>
                <a:lnTo>
                  <a:pt x="4146" y="5384"/>
                </a:lnTo>
                <a:lnTo>
                  <a:pt x="4148" y="5416"/>
                </a:lnTo>
                <a:lnTo>
                  <a:pt x="4149" y="5483"/>
                </a:lnTo>
                <a:lnTo>
                  <a:pt x="4150" y="5549"/>
                </a:lnTo>
                <a:lnTo>
                  <a:pt x="4151" y="5614"/>
                </a:lnTo>
                <a:lnTo>
                  <a:pt x="4153" y="5648"/>
                </a:lnTo>
                <a:lnTo>
                  <a:pt x="4155" y="5680"/>
                </a:lnTo>
                <a:lnTo>
                  <a:pt x="4159" y="5713"/>
                </a:lnTo>
                <a:lnTo>
                  <a:pt x="4163" y="5744"/>
                </a:lnTo>
                <a:lnTo>
                  <a:pt x="4170" y="5777"/>
                </a:lnTo>
                <a:lnTo>
                  <a:pt x="4177" y="5809"/>
                </a:lnTo>
                <a:lnTo>
                  <a:pt x="4186" y="5840"/>
                </a:lnTo>
                <a:lnTo>
                  <a:pt x="4197" y="5872"/>
                </a:lnTo>
                <a:lnTo>
                  <a:pt x="4214" y="5915"/>
                </a:lnTo>
                <a:lnTo>
                  <a:pt x="4234" y="5959"/>
                </a:lnTo>
                <a:lnTo>
                  <a:pt x="4254" y="6000"/>
                </a:lnTo>
                <a:lnTo>
                  <a:pt x="4277" y="6040"/>
                </a:lnTo>
                <a:lnTo>
                  <a:pt x="4301" y="6080"/>
                </a:lnTo>
                <a:lnTo>
                  <a:pt x="4327" y="6119"/>
                </a:lnTo>
                <a:lnTo>
                  <a:pt x="4353" y="6158"/>
                </a:lnTo>
                <a:lnTo>
                  <a:pt x="4382" y="6194"/>
                </a:lnTo>
                <a:lnTo>
                  <a:pt x="4411" y="6231"/>
                </a:lnTo>
                <a:lnTo>
                  <a:pt x="4441" y="6266"/>
                </a:lnTo>
                <a:lnTo>
                  <a:pt x="4472" y="6302"/>
                </a:lnTo>
                <a:lnTo>
                  <a:pt x="4504" y="6336"/>
                </a:lnTo>
                <a:lnTo>
                  <a:pt x="4536" y="6369"/>
                </a:lnTo>
                <a:lnTo>
                  <a:pt x="4570" y="6402"/>
                </a:lnTo>
                <a:lnTo>
                  <a:pt x="4603" y="6435"/>
                </a:lnTo>
                <a:lnTo>
                  <a:pt x="4637" y="6466"/>
                </a:lnTo>
                <a:lnTo>
                  <a:pt x="4648" y="6477"/>
                </a:lnTo>
                <a:lnTo>
                  <a:pt x="4660" y="6486"/>
                </a:lnTo>
                <a:lnTo>
                  <a:pt x="4673" y="6494"/>
                </a:lnTo>
                <a:lnTo>
                  <a:pt x="4686" y="6503"/>
                </a:lnTo>
                <a:lnTo>
                  <a:pt x="4712" y="6517"/>
                </a:lnTo>
                <a:lnTo>
                  <a:pt x="4739" y="6531"/>
                </a:lnTo>
                <a:lnTo>
                  <a:pt x="4765" y="6547"/>
                </a:lnTo>
                <a:lnTo>
                  <a:pt x="4778" y="6555"/>
                </a:lnTo>
                <a:lnTo>
                  <a:pt x="4790" y="6564"/>
                </a:lnTo>
                <a:lnTo>
                  <a:pt x="4802" y="6573"/>
                </a:lnTo>
                <a:lnTo>
                  <a:pt x="4813" y="6584"/>
                </a:lnTo>
                <a:lnTo>
                  <a:pt x="4823" y="6596"/>
                </a:lnTo>
                <a:lnTo>
                  <a:pt x="4832" y="6608"/>
                </a:lnTo>
                <a:lnTo>
                  <a:pt x="4840" y="6622"/>
                </a:lnTo>
                <a:lnTo>
                  <a:pt x="4847" y="6637"/>
                </a:lnTo>
                <a:lnTo>
                  <a:pt x="4852" y="6651"/>
                </a:lnTo>
                <a:lnTo>
                  <a:pt x="4855" y="6666"/>
                </a:lnTo>
                <a:lnTo>
                  <a:pt x="4857" y="6681"/>
                </a:lnTo>
                <a:lnTo>
                  <a:pt x="4858" y="6698"/>
                </a:lnTo>
                <a:lnTo>
                  <a:pt x="4857" y="6713"/>
                </a:lnTo>
                <a:lnTo>
                  <a:pt x="4855" y="6728"/>
                </a:lnTo>
                <a:lnTo>
                  <a:pt x="4852" y="6744"/>
                </a:lnTo>
                <a:lnTo>
                  <a:pt x="4849" y="6760"/>
                </a:lnTo>
                <a:lnTo>
                  <a:pt x="4841" y="6791"/>
                </a:lnTo>
                <a:lnTo>
                  <a:pt x="4833" y="6823"/>
                </a:lnTo>
                <a:lnTo>
                  <a:pt x="4825" y="6852"/>
                </a:lnTo>
                <a:lnTo>
                  <a:pt x="4865" y="6886"/>
                </a:lnTo>
                <a:lnTo>
                  <a:pt x="4908" y="6918"/>
                </a:lnTo>
                <a:lnTo>
                  <a:pt x="4992" y="6983"/>
                </a:lnTo>
                <a:lnTo>
                  <a:pt x="5035" y="7015"/>
                </a:lnTo>
                <a:lnTo>
                  <a:pt x="5076" y="7049"/>
                </a:lnTo>
                <a:lnTo>
                  <a:pt x="5096" y="7066"/>
                </a:lnTo>
                <a:lnTo>
                  <a:pt x="5115" y="7084"/>
                </a:lnTo>
                <a:lnTo>
                  <a:pt x="5135" y="7103"/>
                </a:lnTo>
                <a:lnTo>
                  <a:pt x="5153" y="7122"/>
                </a:lnTo>
                <a:lnTo>
                  <a:pt x="5166" y="7138"/>
                </a:lnTo>
                <a:lnTo>
                  <a:pt x="5179" y="7155"/>
                </a:lnTo>
                <a:lnTo>
                  <a:pt x="5189" y="7174"/>
                </a:lnTo>
                <a:lnTo>
                  <a:pt x="5198" y="7193"/>
                </a:lnTo>
                <a:lnTo>
                  <a:pt x="5205" y="7213"/>
                </a:lnTo>
                <a:lnTo>
                  <a:pt x="5211" y="7233"/>
                </a:lnTo>
                <a:lnTo>
                  <a:pt x="5215" y="7253"/>
                </a:lnTo>
                <a:lnTo>
                  <a:pt x="5218" y="7274"/>
                </a:lnTo>
                <a:lnTo>
                  <a:pt x="5220" y="7294"/>
                </a:lnTo>
                <a:lnTo>
                  <a:pt x="5221" y="7316"/>
                </a:lnTo>
                <a:lnTo>
                  <a:pt x="5220" y="7337"/>
                </a:lnTo>
                <a:lnTo>
                  <a:pt x="5217" y="7359"/>
                </a:lnTo>
                <a:lnTo>
                  <a:pt x="5215" y="7379"/>
                </a:lnTo>
                <a:lnTo>
                  <a:pt x="5211" y="7401"/>
                </a:lnTo>
                <a:lnTo>
                  <a:pt x="5207" y="7422"/>
                </a:lnTo>
                <a:lnTo>
                  <a:pt x="5201" y="7441"/>
                </a:lnTo>
                <a:lnTo>
                  <a:pt x="5214" y="7453"/>
                </a:lnTo>
                <a:lnTo>
                  <a:pt x="5227" y="7465"/>
                </a:lnTo>
                <a:lnTo>
                  <a:pt x="5239" y="7478"/>
                </a:lnTo>
                <a:lnTo>
                  <a:pt x="5250" y="7492"/>
                </a:lnTo>
                <a:lnTo>
                  <a:pt x="5261" y="7506"/>
                </a:lnTo>
                <a:lnTo>
                  <a:pt x="5270" y="7522"/>
                </a:lnTo>
                <a:lnTo>
                  <a:pt x="5279" y="7537"/>
                </a:lnTo>
                <a:lnTo>
                  <a:pt x="5287" y="7552"/>
                </a:lnTo>
                <a:lnTo>
                  <a:pt x="5293" y="7568"/>
                </a:lnTo>
                <a:lnTo>
                  <a:pt x="5299" y="7585"/>
                </a:lnTo>
                <a:lnTo>
                  <a:pt x="5304" y="7602"/>
                </a:lnTo>
                <a:lnTo>
                  <a:pt x="5308" y="7619"/>
                </a:lnTo>
                <a:lnTo>
                  <a:pt x="5310" y="7637"/>
                </a:lnTo>
                <a:lnTo>
                  <a:pt x="5311" y="7654"/>
                </a:lnTo>
                <a:lnTo>
                  <a:pt x="5310" y="7672"/>
                </a:lnTo>
                <a:lnTo>
                  <a:pt x="5308" y="7689"/>
                </a:lnTo>
                <a:lnTo>
                  <a:pt x="5307" y="7708"/>
                </a:lnTo>
                <a:lnTo>
                  <a:pt x="5303" y="7725"/>
                </a:lnTo>
                <a:lnTo>
                  <a:pt x="5298" y="7741"/>
                </a:lnTo>
                <a:lnTo>
                  <a:pt x="5291" y="7756"/>
                </a:lnTo>
                <a:lnTo>
                  <a:pt x="5284" y="7771"/>
                </a:lnTo>
                <a:lnTo>
                  <a:pt x="5274" y="7785"/>
                </a:lnTo>
                <a:lnTo>
                  <a:pt x="5264" y="7798"/>
                </a:lnTo>
                <a:lnTo>
                  <a:pt x="5252" y="7811"/>
                </a:lnTo>
                <a:lnTo>
                  <a:pt x="5240" y="7823"/>
                </a:lnTo>
                <a:lnTo>
                  <a:pt x="5227" y="7834"/>
                </a:lnTo>
                <a:lnTo>
                  <a:pt x="5213" y="7844"/>
                </a:lnTo>
                <a:lnTo>
                  <a:pt x="5199" y="7854"/>
                </a:lnTo>
                <a:lnTo>
                  <a:pt x="5170" y="7873"/>
                </a:lnTo>
                <a:lnTo>
                  <a:pt x="5140" y="7888"/>
                </a:lnTo>
                <a:lnTo>
                  <a:pt x="5108" y="7904"/>
                </a:lnTo>
                <a:lnTo>
                  <a:pt x="5074" y="7918"/>
                </a:lnTo>
                <a:lnTo>
                  <a:pt x="5041" y="7931"/>
                </a:lnTo>
                <a:lnTo>
                  <a:pt x="5008" y="7944"/>
                </a:lnTo>
                <a:lnTo>
                  <a:pt x="4974" y="7956"/>
                </a:lnTo>
                <a:lnTo>
                  <a:pt x="4939" y="7968"/>
                </a:lnTo>
                <a:lnTo>
                  <a:pt x="4904" y="7978"/>
                </a:lnTo>
                <a:lnTo>
                  <a:pt x="4870" y="7988"/>
                </a:lnTo>
                <a:lnTo>
                  <a:pt x="4800" y="8006"/>
                </a:lnTo>
                <a:lnTo>
                  <a:pt x="4730" y="8023"/>
                </a:lnTo>
                <a:lnTo>
                  <a:pt x="4660" y="8038"/>
                </a:lnTo>
                <a:lnTo>
                  <a:pt x="4589" y="8052"/>
                </a:lnTo>
                <a:lnTo>
                  <a:pt x="4508" y="8066"/>
                </a:lnTo>
                <a:lnTo>
                  <a:pt x="4426" y="8079"/>
                </a:lnTo>
                <a:lnTo>
                  <a:pt x="4345" y="8091"/>
                </a:lnTo>
                <a:lnTo>
                  <a:pt x="4263" y="8102"/>
                </a:lnTo>
                <a:lnTo>
                  <a:pt x="4180" y="8112"/>
                </a:lnTo>
                <a:lnTo>
                  <a:pt x="4099" y="8119"/>
                </a:lnTo>
                <a:lnTo>
                  <a:pt x="4016" y="8127"/>
                </a:lnTo>
                <a:lnTo>
                  <a:pt x="3935" y="8133"/>
                </a:lnTo>
                <a:lnTo>
                  <a:pt x="3852" y="8137"/>
                </a:lnTo>
                <a:lnTo>
                  <a:pt x="3770" y="8140"/>
                </a:lnTo>
                <a:lnTo>
                  <a:pt x="3687" y="8141"/>
                </a:lnTo>
                <a:lnTo>
                  <a:pt x="3604" y="8141"/>
                </a:lnTo>
                <a:lnTo>
                  <a:pt x="3522" y="8139"/>
                </a:lnTo>
                <a:lnTo>
                  <a:pt x="3439" y="8136"/>
                </a:lnTo>
                <a:lnTo>
                  <a:pt x="3358" y="8131"/>
                </a:lnTo>
                <a:lnTo>
                  <a:pt x="3275" y="8125"/>
                </a:lnTo>
                <a:lnTo>
                  <a:pt x="3157" y="8113"/>
                </a:lnTo>
                <a:lnTo>
                  <a:pt x="3038" y="8100"/>
                </a:lnTo>
                <a:lnTo>
                  <a:pt x="2920" y="8085"/>
                </a:lnTo>
                <a:lnTo>
                  <a:pt x="2860" y="8076"/>
                </a:lnTo>
                <a:lnTo>
                  <a:pt x="2801" y="8066"/>
                </a:lnTo>
                <a:lnTo>
                  <a:pt x="2742" y="8055"/>
                </a:lnTo>
                <a:lnTo>
                  <a:pt x="2684" y="8044"/>
                </a:lnTo>
                <a:lnTo>
                  <a:pt x="2626" y="8033"/>
                </a:lnTo>
                <a:lnTo>
                  <a:pt x="2567" y="8019"/>
                </a:lnTo>
                <a:lnTo>
                  <a:pt x="2510" y="8005"/>
                </a:lnTo>
                <a:lnTo>
                  <a:pt x="2452" y="7990"/>
                </a:lnTo>
                <a:lnTo>
                  <a:pt x="2395" y="7974"/>
                </a:lnTo>
                <a:lnTo>
                  <a:pt x="2338" y="7955"/>
                </a:lnTo>
                <a:lnTo>
                  <a:pt x="2296" y="7940"/>
                </a:lnTo>
                <a:lnTo>
                  <a:pt x="2254" y="7925"/>
                </a:lnTo>
                <a:lnTo>
                  <a:pt x="2213" y="7908"/>
                </a:lnTo>
                <a:lnTo>
                  <a:pt x="2192" y="7898"/>
                </a:lnTo>
                <a:lnTo>
                  <a:pt x="2172" y="7888"/>
                </a:lnTo>
                <a:lnTo>
                  <a:pt x="2152" y="7877"/>
                </a:lnTo>
                <a:lnTo>
                  <a:pt x="2134" y="7866"/>
                </a:lnTo>
                <a:lnTo>
                  <a:pt x="2115" y="7853"/>
                </a:lnTo>
                <a:lnTo>
                  <a:pt x="2097" y="7840"/>
                </a:lnTo>
                <a:lnTo>
                  <a:pt x="2080" y="7826"/>
                </a:lnTo>
                <a:lnTo>
                  <a:pt x="2064" y="7811"/>
                </a:lnTo>
                <a:lnTo>
                  <a:pt x="2049" y="7796"/>
                </a:lnTo>
                <a:lnTo>
                  <a:pt x="2034" y="7778"/>
                </a:lnTo>
                <a:lnTo>
                  <a:pt x="2028" y="7767"/>
                </a:lnTo>
                <a:lnTo>
                  <a:pt x="2023" y="7756"/>
                </a:lnTo>
                <a:lnTo>
                  <a:pt x="2014" y="7735"/>
                </a:lnTo>
                <a:lnTo>
                  <a:pt x="2009" y="7712"/>
                </a:lnTo>
                <a:lnTo>
                  <a:pt x="2005" y="7689"/>
                </a:lnTo>
                <a:lnTo>
                  <a:pt x="2003" y="7666"/>
                </a:lnTo>
                <a:lnTo>
                  <a:pt x="2004" y="7642"/>
                </a:lnTo>
                <a:lnTo>
                  <a:pt x="2008" y="7619"/>
                </a:lnTo>
                <a:lnTo>
                  <a:pt x="2012" y="7597"/>
                </a:lnTo>
                <a:lnTo>
                  <a:pt x="2019" y="7575"/>
                </a:lnTo>
                <a:lnTo>
                  <a:pt x="2027" y="7553"/>
                </a:lnTo>
                <a:lnTo>
                  <a:pt x="2038" y="7533"/>
                </a:lnTo>
                <a:lnTo>
                  <a:pt x="2050" y="7512"/>
                </a:lnTo>
                <a:lnTo>
                  <a:pt x="2063" y="7492"/>
                </a:lnTo>
                <a:lnTo>
                  <a:pt x="2078" y="7475"/>
                </a:lnTo>
                <a:lnTo>
                  <a:pt x="2095" y="7459"/>
                </a:lnTo>
                <a:lnTo>
                  <a:pt x="2113" y="7443"/>
                </a:lnTo>
                <a:lnTo>
                  <a:pt x="2108" y="7424"/>
                </a:lnTo>
                <a:lnTo>
                  <a:pt x="2103" y="7404"/>
                </a:lnTo>
                <a:lnTo>
                  <a:pt x="2100" y="7385"/>
                </a:lnTo>
                <a:lnTo>
                  <a:pt x="2097" y="7365"/>
                </a:lnTo>
                <a:lnTo>
                  <a:pt x="2095" y="7346"/>
                </a:lnTo>
                <a:lnTo>
                  <a:pt x="2094" y="7326"/>
                </a:lnTo>
                <a:lnTo>
                  <a:pt x="2094" y="7306"/>
                </a:lnTo>
                <a:lnTo>
                  <a:pt x="2095" y="7286"/>
                </a:lnTo>
                <a:lnTo>
                  <a:pt x="2097" y="7266"/>
                </a:lnTo>
                <a:lnTo>
                  <a:pt x="2099" y="7247"/>
                </a:lnTo>
                <a:lnTo>
                  <a:pt x="2104" y="7228"/>
                </a:lnTo>
                <a:lnTo>
                  <a:pt x="2110" y="7210"/>
                </a:lnTo>
                <a:lnTo>
                  <a:pt x="2116" y="7191"/>
                </a:lnTo>
                <a:lnTo>
                  <a:pt x="2125" y="7174"/>
                </a:lnTo>
                <a:lnTo>
                  <a:pt x="2136" y="7156"/>
                </a:lnTo>
                <a:lnTo>
                  <a:pt x="2148" y="7140"/>
                </a:lnTo>
                <a:lnTo>
                  <a:pt x="2166" y="7119"/>
                </a:lnTo>
                <a:lnTo>
                  <a:pt x="2185" y="7099"/>
                </a:lnTo>
                <a:lnTo>
                  <a:pt x="2205" y="7079"/>
                </a:lnTo>
                <a:lnTo>
                  <a:pt x="2226" y="7061"/>
                </a:lnTo>
                <a:lnTo>
                  <a:pt x="2247" y="7042"/>
                </a:lnTo>
                <a:lnTo>
                  <a:pt x="2269" y="7025"/>
                </a:lnTo>
                <a:lnTo>
                  <a:pt x="2312" y="6990"/>
                </a:lnTo>
                <a:lnTo>
                  <a:pt x="2402" y="6923"/>
                </a:lnTo>
                <a:lnTo>
                  <a:pt x="2446" y="6889"/>
                </a:lnTo>
                <a:lnTo>
                  <a:pt x="2489" y="6853"/>
                </a:lnTo>
                <a:lnTo>
                  <a:pt x="2483" y="6824"/>
                </a:lnTo>
                <a:lnTo>
                  <a:pt x="2474" y="6794"/>
                </a:lnTo>
                <a:lnTo>
                  <a:pt x="2466" y="6764"/>
                </a:lnTo>
                <a:lnTo>
                  <a:pt x="2460" y="6734"/>
                </a:lnTo>
                <a:lnTo>
                  <a:pt x="2458" y="6718"/>
                </a:lnTo>
                <a:lnTo>
                  <a:pt x="2457" y="6703"/>
                </a:lnTo>
                <a:lnTo>
                  <a:pt x="2457" y="6688"/>
                </a:lnTo>
                <a:lnTo>
                  <a:pt x="2458" y="6674"/>
                </a:lnTo>
                <a:lnTo>
                  <a:pt x="2460" y="6659"/>
                </a:lnTo>
                <a:lnTo>
                  <a:pt x="2464" y="6644"/>
                </a:lnTo>
                <a:lnTo>
                  <a:pt x="2470" y="6630"/>
                </a:lnTo>
                <a:lnTo>
                  <a:pt x="2477" y="6616"/>
                </a:lnTo>
                <a:lnTo>
                  <a:pt x="2486" y="6602"/>
                </a:lnTo>
                <a:lnTo>
                  <a:pt x="2495" y="6590"/>
                </a:lnTo>
                <a:lnTo>
                  <a:pt x="2505" y="6579"/>
                </a:lnTo>
                <a:lnTo>
                  <a:pt x="2516" y="6569"/>
                </a:lnTo>
                <a:lnTo>
                  <a:pt x="2528" y="6561"/>
                </a:lnTo>
                <a:lnTo>
                  <a:pt x="2541" y="6552"/>
                </a:lnTo>
                <a:lnTo>
                  <a:pt x="2567" y="6537"/>
                </a:lnTo>
                <a:lnTo>
                  <a:pt x="2595" y="6522"/>
                </a:lnTo>
                <a:lnTo>
                  <a:pt x="2622" y="6508"/>
                </a:lnTo>
                <a:lnTo>
                  <a:pt x="2635" y="6499"/>
                </a:lnTo>
                <a:lnTo>
                  <a:pt x="2647" y="6491"/>
                </a:lnTo>
                <a:lnTo>
                  <a:pt x="2659" y="6481"/>
                </a:lnTo>
                <a:lnTo>
                  <a:pt x="2671" y="6472"/>
                </a:lnTo>
                <a:lnTo>
                  <a:pt x="2705" y="6440"/>
                </a:lnTo>
                <a:lnTo>
                  <a:pt x="2739" y="6406"/>
                </a:lnTo>
                <a:lnTo>
                  <a:pt x="2773" y="6374"/>
                </a:lnTo>
                <a:lnTo>
                  <a:pt x="2807" y="6339"/>
                </a:lnTo>
                <a:lnTo>
                  <a:pt x="2839" y="6305"/>
                </a:lnTo>
                <a:lnTo>
                  <a:pt x="2871" y="6269"/>
                </a:lnTo>
                <a:lnTo>
                  <a:pt x="2901" y="6234"/>
                </a:lnTo>
                <a:lnTo>
                  <a:pt x="2932" y="6197"/>
                </a:lnTo>
                <a:lnTo>
                  <a:pt x="2960" y="6159"/>
                </a:lnTo>
                <a:lnTo>
                  <a:pt x="2987" y="6119"/>
                </a:lnTo>
                <a:lnTo>
                  <a:pt x="3013" y="6080"/>
                </a:lnTo>
                <a:lnTo>
                  <a:pt x="3038" y="6040"/>
                </a:lnTo>
                <a:lnTo>
                  <a:pt x="3061" y="5999"/>
                </a:lnTo>
                <a:lnTo>
                  <a:pt x="3082" y="5956"/>
                </a:lnTo>
                <a:lnTo>
                  <a:pt x="3101" y="5913"/>
                </a:lnTo>
                <a:lnTo>
                  <a:pt x="3119" y="5868"/>
                </a:lnTo>
                <a:lnTo>
                  <a:pt x="3129" y="5837"/>
                </a:lnTo>
                <a:lnTo>
                  <a:pt x="3138" y="5805"/>
                </a:lnTo>
                <a:lnTo>
                  <a:pt x="3146" y="5774"/>
                </a:lnTo>
                <a:lnTo>
                  <a:pt x="3151" y="5742"/>
                </a:lnTo>
                <a:lnTo>
                  <a:pt x="3155" y="5710"/>
                </a:lnTo>
                <a:lnTo>
                  <a:pt x="3159" y="5678"/>
                </a:lnTo>
                <a:lnTo>
                  <a:pt x="3161" y="5646"/>
                </a:lnTo>
                <a:lnTo>
                  <a:pt x="3163" y="5613"/>
                </a:lnTo>
                <a:lnTo>
                  <a:pt x="3164" y="5548"/>
                </a:lnTo>
                <a:lnTo>
                  <a:pt x="3165" y="5481"/>
                </a:lnTo>
                <a:lnTo>
                  <a:pt x="3167" y="5416"/>
                </a:lnTo>
                <a:lnTo>
                  <a:pt x="3169" y="5384"/>
                </a:lnTo>
                <a:lnTo>
                  <a:pt x="3172" y="5352"/>
                </a:lnTo>
                <a:lnTo>
                  <a:pt x="3125" y="5337"/>
                </a:lnTo>
                <a:lnTo>
                  <a:pt x="3077" y="5321"/>
                </a:lnTo>
                <a:lnTo>
                  <a:pt x="3053" y="5312"/>
                </a:lnTo>
                <a:lnTo>
                  <a:pt x="3030" y="5303"/>
                </a:lnTo>
                <a:lnTo>
                  <a:pt x="3008" y="5292"/>
                </a:lnTo>
                <a:lnTo>
                  <a:pt x="2985" y="5281"/>
                </a:lnTo>
                <a:lnTo>
                  <a:pt x="2963" y="5269"/>
                </a:lnTo>
                <a:lnTo>
                  <a:pt x="2942" y="5256"/>
                </a:lnTo>
                <a:lnTo>
                  <a:pt x="2923" y="5242"/>
                </a:lnTo>
                <a:lnTo>
                  <a:pt x="2903" y="5226"/>
                </a:lnTo>
                <a:lnTo>
                  <a:pt x="2886" y="5210"/>
                </a:lnTo>
                <a:lnTo>
                  <a:pt x="2870" y="5191"/>
                </a:lnTo>
                <a:lnTo>
                  <a:pt x="2855" y="5171"/>
                </a:lnTo>
                <a:lnTo>
                  <a:pt x="2842" y="5149"/>
                </a:lnTo>
                <a:lnTo>
                  <a:pt x="2838" y="5137"/>
                </a:lnTo>
                <a:lnTo>
                  <a:pt x="2834" y="5126"/>
                </a:lnTo>
                <a:lnTo>
                  <a:pt x="2830" y="5114"/>
                </a:lnTo>
                <a:lnTo>
                  <a:pt x="2827" y="5102"/>
                </a:lnTo>
                <a:lnTo>
                  <a:pt x="2824" y="5079"/>
                </a:lnTo>
                <a:lnTo>
                  <a:pt x="2823" y="5055"/>
                </a:lnTo>
                <a:lnTo>
                  <a:pt x="2824" y="5031"/>
                </a:lnTo>
                <a:lnTo>
                  <a:pt x="2827" y="5009"/>
                </a:lnTo>
                <a:lnTo>
                  <a:pt x="2833" y="4986"/>
                </a:lnTo>
                <a:lnTo>
                  <a:pt x="2840" y="4963"/>
                </a:lnTo>
                <a:lnTo>
                  <a:pt x="2850" y="4942"/>
                </a:lnTo>
                <a:lnTo>
                  <a:pt x="2861" y="4921"/>
                </a:lnTo>
                <a:lnTo>
                  <a:pt x="2874" y="4901"/>
                </a:lnTo>
                <a:lnTo>
                  <a:pt x="2889" y="4881"/>
                </a:lnTo>
                <a:lnTo>
                  <a:pt x="2905" y="4864"/>
                </a:lnTo>
                <a:lnTo>
                  <a:pt x="2923" y="4848"/>
                </a:lnTo>
                <a:lnTo>
                  <a:pt x="2941" y="4833"/>
                </a:lnTo>
                <a:lnTo>
                  <a:pt x="2961" y="4819"/>
                </a:lnTo>
                <a:lnTo>
                  <a:pt x="2965" y="4798"/>
                </a:lnTo>
                <a:lnTo>
                  <a:pt x="2973" y="4776"/>
                </a:lnTo>
                <a:lnTo>
                  <a:pt x="2982" y="4755"/>
                </a:lnTo>
                <a:lnTo>
                  <a:pt x="2991" y="4736"/>
                </a:lnTo>
                <a:lnTo>
                  <a:pt x="3003" y="4717"/>
                </a:lnTo>
                <a:lnTo>
                  <a:pt x="3016" y="4700"/>
                </a:lnTo>
                <a:lnTo>
                  <a:pt x="3032" y="4683"/>
                </a:lnTo>
                <a:lnTo>
                  <a:pt x="3047" y="4666"/>
                </a:lnTo>
                <a:lnTo>
                  <a:pt x="3048" y="4643"/>
                </a:lnTo>
                <a:lnTo>
                  <a:pt x="3050" y="4622"/>
                </a:lnTo>
                <a:lnTo>
                  <a:pt x="3055" y="4576"/>
                </a:lnTo>
                <a:lnTo>
                  <a:pt x="3016" y="4565"/>
                </a:lnTo>
                <a:lnTo>
                  <a:pt x="2978" y="4553"/>
                </a:lnTo>
                <a:lnTo>
                  <a:pt x="2940" y="4541"/>
                </a:lnTo>
                <a:lnTo>
                  <a:pt x="2902" y="4527"/>
                </a:lnTo>
                <a:lnTo>
                  <a:pt x="2864" y="4513"/>
                </a:lnTo>
                <a:lnTo>
                  <a:pt x="2827" y="4498"/>
                </a:lnTo>
                <a:lnTo>
                  <a:pt x="2790" y="4481"/>
                </a:lnTo>
                <a:lnTo>
                  <a:pt x="2754" y="4465"/>
                </a:lnTo>
                <a:lnTo>
                  <a:pt x="2717" y="4448"/>
                </a:lnTo>
                <a:lnTo>
                  <a:pt x="2682" y="4429"/>
                </a:lnTo>
                <a:lnTo>
                  <a:pt x="2647" y="4410"/>
                </a:lnTo>
                <a:lnTo>
                  <a:pt x="2612" y="4390"/>
                </a:lnTo>
                <a:lnTo>
                  <a:pt x="2577" y="4369"/>
                </a:lnTo>
                <a:lnTo>
                  <a:pt x="2542" y="4349"/>
                </a:lnTo>
                <a:lnTo>
                  <a:pt x="2509" y="4327"/>
                </a:lnTo>
                <a:lnTo>
                  <a:pt x="2476" y="4304"/>
                </a:lnTo>
                <a:lnTo>
                  <a:pt x="2444" y="4280"/>
                </a:lnTo>
                <a:lnTo>
                  <a:pt x="2411" y="4256"/>
                </a:lnTo>
                <a:lnTo>
                  <a:pt x="2379" y="4231"/>
                </a:lnTo>
                <a:lnTo>
                  <a:pt x="2348" y="4206"/>
                </a:lnTo>
                <a:lnTo>
                  <a:pt x="2317" y="4180"/>
                </a:lnTo>
                <a:lnTo>
                  <a:pt x="2287" y="4153"/>
                </a:lnTo>
                <a:lnTo>
                  <a:pt x="2258" y="4126"/>
                </a:lnTo>
                <a:lnTo>
                  <a:pt x="2228" y="4099"/>
                </a:lnTo>
                <a:lnTo>
                  <a:pt x="2200" y="4069"/>
                </a:lnTo>
                <a:lnTo>
                  <a:pt x="2173" y="4041"/>
                </a:lnTo>
                <a:lnTo>
                  <a:pt x="2146" y="4011"/>
                </a:lnTo>
                <a:lnTo>
                  <a:pt x="2119" y="3980"/>
                </a:lnTo>
                <a:lnTo>
                  <a:pt x="2094" y="3950"/>
                </a:lnTo>
                <a:lnTo>
                  <a:pt x="2069" y="3918"/>
                </a:lnTo>
                <a:lnTo>
                  <a:pt x="2044" y="3887"/>
                </a:lnTo>
                <a:lnTo>
                  <a:pt x="2020" y="3854"/>
                </a:lnTo>
                <a:lnTo>
                  <a:pt x="1991" y="3861"/>
                </a:lnTo>
                <a:lnTo>
                  <a:pt x="1963" y="3866"/>
                </a:lnTo>
                <a:lnTo>
                  <a:pt x="1934" y="3871"/>
                </a:lnTo>
                <a:lnTo>
                  <a:pt x="1905" y="3874"/>
                </a:lnTo>
                <a:lnTo>
                  <a:pt x="1876" y="3876"/>
                </a:lnTo>
                <a:lnTo>
                  <a:pt x="1848" y="3877"/>
                </a:lnTo>
                <a:lnTo>
                  <a:pt x="1819" y="3876"/>
                </a:lnTo>
                <a:lnTo>
                  <a:pt x="1789" y="3875"/>
                </a:lnTo>
                <a:lnTo>
                  <a:pt x="1761" y="3873"/>
                </a:lnTo>
                <a:lnTo>
                  <a:pt x="1732" y="3868"/>
                </a:lnTo>
                <a:lnTo>
                  <a:pt x="1703" y="3863"/>
                </a:lnTo>
                <a:lnTo>
                  <a:pt x="1675" y="3858"/>
                </a:lnTo>
                <a:lnTo>
                  <a:pt x="1647" y="3850"/>
                </a:lnTo>
                <a:lnTo>
                  <a:pt x="1619" y="3841"/>
                </a:lnTo>
                <a:lnTo>
                  <a:pt x="1591" y="3831"/>
                </a:lnTo>
                <a:lnTo>
                  <a:pt x="1564" y="3822"/>
                </a:lnTo>
                <a:lnTo>
                  <a:pt x="1548" y="3814"/>
                </a:lnTo>
                <a:lnTo>
                  <a:pt x="1532" y="3805"/>
                </a:lnTo>
                <a:lnTo>
                  <a:pt x="1515" y="3797"/>
                </a:lnTo>
                <a:lnTo>
                  <a:pt x="1500" y="3787"/>
                </a:lnTo>
                <a:lnTo>
                  <a:pt x="1485" y="3777"/>
                </a:lnTo>
                <a:lnTo>
                  <a:pt x="1470" y="3766"/>
                </a:lnTo>
                <a:lnTo>
                  <a:pt x="1456" y="3754"/>
                </a:lnTo>
                <a:lnTo>
                  <a:pt x="1441" y="3742"/>
                </a:lnTo>
                <a:lnTo>
                  <a:pt x="1429" y="3729"/>
                </a:lnTo>
                <a:lnTo>
                  <a:pt x="1416" y="3716"/>
                </a:lnTo>
                <a:lnTo>
                  <a:pt x="1406" y="3702"/>
                </a:lnTo>
                <a:lnTo>
                  <a:pt x="1396" y="3687"/>
                </a:lnTo>
                <a:lnTo>
                  <a:pt x="1386" y="3672"/>
                </a:lnTo>
                <a:lnTo>
                  <a:pt x="1378" y="3655"/>
                </a:lnTo>
                <a:lnTo>
                  <a:pt x="1372" y="3638"/>
                </a:lnTo>
                <a:lnTo>
                  <a:pt x="1366" y="3619"/>
                </a:lnTo>
                <a:lnTo>
                  <a:pt x="1362" y="3599"/>
                </a:lnTo>
                <a:lnTo>
                  <a:pt x="1359" y="3577"/>
                </a:lnTo>
                <a:lnTo>
                  <a:pt x="1359" y="3556"/>
                </a:lnTo>
                <a:lnTo>
                  <a:pt x="1360" y="3536"/>
                </a:lnTo>
                <a:lnTo>
                  <a:pt x="1363" y="3514"/>
                </a:lnTo>
                <a:lnTo>
                  <a:pt x="1367" y="3493"/>
                </a:lnTo>
                <a:lnTo>
                  <a:pt x="1374" y="3474"/>
                </a:lnTo>
                <a:lnTo>
                  <a:pt x="1382" y="3454"/>
                </a:lnTo>
                <a:lnTo>
                  <a:pt x="1390" y="3435"/>
                </a:lnTo>
                <a:lnTo>
                  <a:pt x="1401" y="3416"/>
                </a:lnTo>
                <a:lnTo>
                  <a:pt x="1412" y="3398"/>
                </a:lnTo>
                <a:lnTo>
                  <a:pt x="1425" y="3380"/>
                </a:lnTo>
                <a:lnTo>
                  <a:pt x="1439" y="3364"/>
                </a:lnTo>
                <a:lnTo>
                  <a:pt x="1454" y="3349"/>
                </a:lnTo>
                <a:lnTo>
                  <a:pt x="1470" y="3335"/>
                </a:lnTo>
                <a:lnTo>
                  <a:pt x="1486" y="3322"/>
                </a:lnTo>
                <a:lnTo>
                  <a:pt x="1497" y="3313"/>
                </a:lnTo>
                <a:lnTo>
                  <a:pt x="1507" y="3305"/>
                </a:lnTo>
                <a:lnTo>
                  <a:pt x="1529" y="3292"/>
                </a:lnTo>
                <a:lnTo>
                  <a:pt x="1552" y="3279"/>
                </a:lnTo>
                <a:lnTo>
                  <a:pt x="1576" y="3268"/>
                </a:lnTo>
                <a:lnTo>
                  <a:pt x="1600" y="3259"/>
                </a:lnTo>
                <a:lnTo>
                  <a:pt x="1624" y="3249"/>
                </a:lnTo>
                <a:lnTo>
                  <a:pt x="1673" y="3230"/>
                </a:lnTo>
                <a:lnTo>
                  <a:pt x="1679" y="3224"/>
                </a:lnTo>
                <a:lnTo>
                  <a:pt x="1685" y="3218"/>
                </a:lnTo>
                <a:lnTo>
                  <a:pt x="1689" y="3211"/>
                </a:lnTo>
                <a:lnTo>
                  <a:pt x="1691" y="3204"/>
                </a:lnTo>
                <a:lnTo>
                  <a:pt x="1692" y="3197"/>
                </a:lnTo>
                <a:lnTo>
                  <a:pt x="1691" y="3189"/>
                </a:lnTo>
                <a:lnTo>
                  <a:pt x="1690" y="3181"/>
                </a:lnTo>
                <a:lnTo>
                  <a:pt x="1688" y="3174"/>
                </a:lnTo>
                <a:lnTo>
                  <a:pt x="1682" y="3159"/>
                </a:lnTo>
                <a:lnTo>
                  <a:pt x="1673" y="3143"/>
                </a:lnTo>
                <a:lnTo>
                  <a:pt x="1663" y="3129"/>
                </a:lnTo>
                <a:lnTo>
                  <a:pt x="1654" y="3117"/>
                </a:lnTo>
                <a:lnTo>
                  <a:pt x="1640" y="3101"/>
                </a:lnTo>
                <a:lnTo>
                  <a:pt x="1625" y="3085"/>
                </a:lnTo>
                <a:lnTo>
                  <a:pt x="1596" y="3055"/>
                </a:lnTo>
                <a:lnTo>
                  <a:pt x="1564" y="3026"/>
                </a:lnTo>
                <a:lnTo>
                  <a:pt x="1532" y="3000"/>
                </a:lnTo>
                <a:lnTo>
                  <a:pt x="1497" y="2975"/>
                </a:lnTo>
                <a:lnTo>
                  <a:pt x="1462" y="2951"/>
                </a:lnTo>
                <a:lnTo>
                  <a:pt x="1426" y="2928"/>
                </a:lnTo>
                <a:lnTo>
                  <a:pt x="1389" y="2908"/>
                </a:lnTo>
                <a:lnTo>
                  <a:pt x="1352" y="2887"/>
                </a:lnTo>
                <a:lnTo>
                  <a:pt x="1314" y="2867"/>
                </a:lnTo>
                <a:lnTo>
                  <a:pt x="1237" y="2829"/>
                </a:lnTo>
                <a:lnTo>
                  <a:pt x="1160" y="2793"/>
                </a:lnTo>
                <a:lnTo>
                  <a:pt x="1084" y="2756"/>
                </a:lnTo>
                <a:lnTo>
                  <a:pt x="1029" y="2727"/>
                </a:lnTo>
                <a:lnTo>
                  <a:pt x="977" y="2697"/>
                </a:lnTo>
                <a:lnTo>
                  <a:pt x="925" y="2664"/>
                </a:lnTo>
                <a:lnTo>
                  <a:pt x="874" y="2630"/>
                </a:lnTo>
                <a:lnTo>
                  <a:pt x="823" y="2596"/>
                </a:lnTo>
                <a:lnTo>
                  <a:pt x="774" y="2560"/>
                </a:lnTo>
                <a:lnTo>
                  <a:pt x="725" y="2522"/>
                </a:lnTo>
                <a:lnTo>
                  <a:pt x="678" y="2484"/>
                </a:lnTo>
                <a:lnTo>
                  <a:pt x="632" y="2443"/>
                </a:lnTo>
                <a:lnTo>
                  <a:pt x="586" y="2402"/>
                </a:lnTo>
                <a:lnTo>
                  <a:pt x="541" y="2360"/>
                </a:lnTo>
                <a:lnTo>
                  <a:pt x="498" y="2317"/>
                </a:lnTo>
                <a:lnTo>
                  <a:pt x="456" y="2273"/>
                </a:lnTo>
                <a:lnTo>
                  <a:pt x="414" y="2227"/>
                </a:lnTo>
                <a:lnTo>
                  <a:pt x="374" y="2181"/>
                </a:lnTo>
                <a:lnTo>
                  <a:pt x="335" y="2135"/>
                </a:lnTo>
                <a:lnTo>
                  <a:pt x="301" y="2090"/>
                </a:lnTo>
                <a:lnTo>
                  <a:pt x="267" y="2046"/>
                </a:lnTo>
                <a:lnTo>
                  <a:pt x="236" y="1999"/>
                </a:lnTo>
                <a:lnTo>
                  <a:pt x="206" y="1952"/>
                </a:lnTo>
                <a:lnTo>
                  <a:pt x="176" y="1903"/>
                </a:lnTo>
                <a:lnTo>
                  <a:pt x="148" y="1854"/>
                </a:lnTo>
                <a:lnTo>
                  <a:pt x="123" y="1804"/>
                </a:lnTo>
                <a:lnTo>
                  <a:pt x="99" y="1753"/>
                </a:lnTo>
                <a:lnTo>
                  <a:pt x="77" y="1701"/>
                </a:lnTo>
                <a:lnTo>
                  <a:pt x="58" y="1649"/>
                </a:lnTo>
                <a:lnTo>
                  <a:pt x="49" y="1623"/>
                </a:lnTo>
                <a:lnTo>
                  <a:pt x="41" y="1596"/>
                </a:lnTo>
                <a:lnTo>
                  <a:pt x="34" y="1568"/>
                </a:lnTo>
                <a:lnTo>
                  <a:pt x="27" y="1541"/>
                </a:lnTo>
                <a:lnTo>
                  <a:pt x="21" y="1514"/>
                </a:lnTo>
                <a:lnTo>
                  <a:pt x="16" y="1487"/>
                </a:lnTo>
                <a:lnTo>
                  <a:pt x="11" y="1459"/>
                </a:lnTo>
                <a:lnTo>
                  <a:pt x="8" y="1431"/>
                </a:lnTo>
                <a:lnTo>
                  <a:pt x="4" y="1403"/>
                </a:lnTo>
                <a:lnTo>
                  <a:pt x="2" y="1375"/>
                </a:lnTo>
                <a:lnTo>
                  <a:pt x="1" y="1347"/>
                </a:lnTo>
                <a:lnTo>
                  <a:pt x="0" y="1318"/>
                </a:lnTo>
                <a:lnTo>
                  <a:pt x="1" y="1286"/>
                </a:lnTo>
                <a:lnTo>
                  <a:pt x="4" y="1252"/>
                </a:lnTo>
                <a:lnTo>
                  <a:pt x="8" y="1217"/>
                </a:lnTo>
                <a:lnTo>
                  <a:pt x="12" y="1184"/>
                </a:lnTo>
                <a:lnTo>
                  <a:pt x="19" y="1150"/>
                </a:lnTo>
                <a:lnTo>
                  <a:pt x="26" y="1116"/>
                </a:lnTo>
                <a:lnTo>
                  <a:pt x="35" y="1084"/>
                </a:lnTo>
                <a:lnTo>
                  <a:pt x="47" y="1051"/>
                </a:lnTo>
                <a:lnTo>
                  <a:pt x="60" y="1021"/>
                </a:lnTo>
                <a:lnTo>
                  <a:pt x="75" y="990"/>
                </a:lnTo>
                <a:lnTo>
                  <a:pt x="83" y="976"/>
                </a:lnTo>
                <a:lnTo>
                  <a:pt x="92" y="962"/>
                </a:lnTo>
                <a:lnTo>
                  <a:pt x="101" y="948"/>
                </a:lnTo>
                <a:lnTo>
                  <a:pt x="112" y="935"/>
                </a:lnTo>
                <a:lnTo>
                  <a:pt x="123" y="923"/>
                </a:lnTo>
                <a:lnTo>
                  <a:pt x="134" y="910"/>
                </a:lnTo>
                <a:lnTo>
                  <a:pt x="146" y="899"/>
                </a:lnTo>
                <a:lnTo>
                  <a:pt x="159" y="887"/>
                </a:lnTo>
                <a:lnTo>
                  <a:pt x="172" y="877"/>
                </a:lnTo>
                <a:lnTo>
                  <a:pt x="186" y="867"/>
                </a:lnTo>
                <a:lnTo>
                  <a:pt x="201" y="858"/>
                </a:lnTo>
                <a:lnTo>
                  <a:pt x="217" y="849"/>
                </a:lnTo>
                <a:lnTo>
                  <a:pt x="215" y="829"/>
                </a:lnTo>
                <a:lnTo>
                  <a:pt x="214" y="811"/>
                </a:lnTo>
                <a:lnTo>
                  <a:pt x="215" y="791"/>
                </a:lnTo>
                <a:lnTo>
                  <a:pt x="217" y="772"/>
                </a:lnTo>
                <a:lnTo>
                  <a:pt x="221" y="753"/>
                </a:lnTo>
                <a:lnTo>
                  <a:pt x="225" y="735"/>
                </a:lnTo>
                <a:lnTo>
                  <a:pt x="231" y="716"/>
                </a:lnTo>
                <a:lnTo>
                  <a:pt x="237" y="698"/>
                </a:lnTo>
                <a:lnTo>
                  <a:pt x="245" y="680"/>
                </a:lnTo>
                <a:lnTo>
                  <a:pt x="253" y="663"/>
                </a:lnTo>
                <a:lnTo>
                  <a:pt x="263" y="647"/>
                </a:lnTo>
                <a:lnTo>
                  <a:pt x="274" y="631"/>
                </a:lnTo>
                <a:lnTo>
                  <a:pt x="286" y="616"/>
                </a:lnTo>
                <a:lnTo>
                  <a:pt x="299" y="601"/>
                </a:lnTo>
                <a:lnTo>
                  <a:pt x="312" y="588"/>
                </a:lnTo>
                <a:lnTo>
                  <a:pt x="327" y="575"/>
                </a:lnTo>
                <a:lnTo>
                  <a:pt x="353" y="554"/>
                </a:lnTo>
                <a:lnTo>
                  <a:pt x="381" y="536"/>
                </a:lnTo>
                <a:lnTo>
                  <a:pt x="409" y="519"/>
                </a:lnTo>
                <a:lnTo>
                  <a:pt x="438" y="505"/>
                </a:lnTo>
                <a:lnTo>
                  <a:pt x="469" y="493"/>
                </a:lnTo>
                <a:lnTo>
                  <a:pt x="500" y="484"/>
                </a:lnTo>
                <a:lnTo>
                  <a:pt x="532" y="475"/>
                </a:lnTo>
                <a:lnTo>
                  <a:pt x="564" y="468"/>
                </a:lnTo>
                <a:lnTo>
                  <a:pt x="597" y="464"/>
                </a:lnTo>
                <a:lnTo>
                  <a:pt x="629" y="461"/>
                </a:lnTo>
                <a:lnTo>
                  <a:pt x="663" y="460"/>
                </a:lnTo>
                <a:lnTo>
                  <a:pt x="696" y="460"/>
                </a:lnTo>
                <a:lnTo>
                  <a:pt x="729" y="462"/>
                </a:lnTo>
                <a:lnTo>
                  <a:pt x="762" y="466"/>
                </a:lnTo>
                <a:lnTo>
                  <a:pt x="795" y="471"/>
                </a:lnTo>
                <a:lnTo>
                  <a:pt x="826" y="477"/>
                </a:lnTo>
                <a:lnTo>
                  <a:pt x="853" y="485"/>
                </a:lnTo>
                <a:lnTo>
                  <a:pt x="879" y="493"/>
                </a:lnTo>
                <a:lnTo>
                  <a:pt x="904" y="504"/>
                </a:lnTo>
                <a:lnTo>
                  <a:pt x="931" y="516"/>
                </a:lnTo>
                <a:lnTo>
                  <a:pt x="954" y="529"/>
                </a:lnTo>
                <a:lnTo>
                  <a:pt x="978" y="544"/>
                </a:lnTo>
                <a:lnTo>
                  <a:pt x="1000" y="561"/>
                </a:lnTo>
                <a:lnTo>
                  <a:pt x="1022" y="578"/>
                </a:lnTo>
                <a:lnTo>
                  <a:pt x="1041" y="598"/>
                </a:lnTo>
                <a:lnTo>
                  <a:pt x="1060" y="617"/>
                </a:lnTo>
                <a:lnTo>
                  <a:pt x="1077" y="639"/>
                </a:lnTo>
                <a:lnTo>
                  <a:pt x="1091" y="662"/>
                </a:lnTo>
                <a:lnTo>
                  <a:pt x="1104" y="687"/>
                </a:lnTo>
                <a:lnTo>
                  <a:pt x="1116" y="712"/>
                </a:lnTo>
                <a:lnTo>
                  <a:pt x="1125" y="738"/>
                </a:lnTo>
                <a:lnTo>
                  <a:pt x="1128" y="752"/>
                </a:lnTo>
                <a:lnTo>
                  <a:pt x="1131" y="766"/>
                </a:lnTo>
                <a:lnTo>
                  <a:pt x="1172" y="779"/>
                </a:lnTo>
                <a:lnTo>
                  <a:pt x="1211" y="793"/>
                </a:lnTo>
                <a:lnTo>
                  <a:pt x="1251" y="809"/>
                </a:lnTo>
                <a:lnTo>
                  <a:pt x="1290" y="825"/>
                </a:lnTo>
                <a:lnTo>
                  <a:pt x="1369" y="858"/>
                </a:lnTo>
                <a:lnTo>
                  <a:pt x="1446" y="892"/>
                </a:lnTo>
                <a:lnTo>
                  <a:pt x="1436" y="822"/>
                </a:lnTo>
                <a:lnTo>
                  <a:pt x="1427" y="750"/>
                </a:lnTo>
                <a:lnTo>
                  <a:pt x="1410" y="606"/>
                </a:lnTo>
                <a:lnTo>
                  <a:pt x="1388" y="608"/>
                </a:lnTo>
                <a:lnTo>
                  <a:pt x="1366" y="608"/>
                </a:lnTo>
                <a:lnTo>
                  <a:pt x="1345" y="605"/>
                </a:lnTo>
                <a:lnTo>
                  <a:pt x="1323" y="603"/>
                </a:lnTo>
                <a:lnTo>
                  <a:pt x="1301" y="599"/>
                </a:lnTo>
                <a:lnTo>
                  <a:pt x="1279" y="593"/>
                </a:lnTo>
                <a:lnTo>
                  <a:pt x="1259" y="586"/>
                </a:lnTo>
                <a:lnTo>
                  <a:pt x="1239" y="578"/>
                </a:lnTo>
                <a:lnTo>
                  <a:pt x="1220" y="568"/>
                </a:lnTo>
                <a:lnTo>
                  <a:pt x="1200" y="558"/>
                </a:lnTo>
                <a:lnTo>
                  <a:pt x="1183" y="546"/>
                </a:lnTo>
                <a:lnTo>
                  <a:pt x="1165" y="531"/>
                </a:lnTo>
                <a:lnTo>
                  <a:pt x="1149" y="517"/>
                </a:lnTo>
                <a:lnTo>
                  <a:pt x="1135" y="501"/>
                </a:lnTo>
                <a:lnTo>
                  <a:pt x="1121" y="484"/>
                </a:lnTo>
                <a:lnTo>
                  <a:pt x="1109" y="465"/>
                </a:lnTo>
                <a:lnTo>
                  <a:pt x="1102" y="453"/>
                </a:lnTo>
                <a:lnTo>
                  <a:pt x="1096" y="442"/>
                </a:lnTo>
                <a:lnTo>
                  <a:pt x="1084" y="418"/>
                </a:lnTo>
                <a:lnTo>
                  <a:pt x="1075" y="393"/>
                </a:lnTo>
                <a:lnTo>
                  <a:pt x="1069" y="367"/>
                </a:lnTo>
                <a:lnTo>
                  <a:pt x="1064" y="341"/>
                </a:lnTo>
                <a:lnTo>
                  <a:pt x="1062" y="315"/>
                </a:lnTo>
                <a:lnTo>
                  <a:pt x="1063" y="289"/>
                </a:lnTo>
                <a:lnTo>
                  <a:pt x="1065" y="263"/>
                </a:lnTo>
                <a:lnTo>
                  <a:pt x="1070" y="237"/>
                </a:lnTo>
                <a:lnTo>
                  <a:pt x="1076" y="211"/>
                </a:lnTo>
                <a:lnTo>
                  <a:pt x="1086" y="186"/>
                </a:lnTo>
                <a:lnTo>
                  <a:pt x="1097" y="162"/>
                </a:lnTo>
                <a:lnTo>
                  <a:pt x="1110" y="139"/>
                </a:lnTo>
                <a:lnTo>
                  <a:pt x="1125" y="118"/>
                </a:lnTo>
                <a:lnTo>
                  <a:pt x="1134" y="108"/>
                </a:lnTo>
                <a:lnTo>
                  <a:pt x="1142" y="98"/>
                </a:lnTo>
                <a:lnTo>
                  <a:pt x="1152" y="89"/>
                </a:lnTo>
                <a:lnTo>
                  <a:pt x="1162" y="79"/>
                </a:lnTo>
                <a:close/>
                <a:moveTo>
                  <a:pt x="925" y="1586"/>
                </a:moveTo>
                <a:lnTo>
                  <a:pt x="925" y="1586"/>
                </a:lnTo>
                <a:lnTo>
                  <a:pt x="917" y="1609"/>
                </a:lnTo>
                <a:lnTo>
                  <a:pt x="912" y="1631"/>
                </a:lnTo>
                <a:lnTo>
                  <a:pt x="910" y="1654"/>
                </a:lnTo>
                <a:lnTo>
                  <a:pt x="909" y="1677"/>
                </a:lnTo>
                <a:lnTo>
                  <a:pt x="910" y="1700"/>
                </a:lnTo>
                <a:lnTo>
                  <a:pt x="913" y="1723"/>
                </a:lnTo>
                <a:lnTo>
                  <a:pt x="917" y="1746"/>
                </a:lnTo>
                <a:lnTo>
                  <a:pt x="924" y="1768"/>
                </a:lnTo>
                <a:lnTo>
                  <a:pt x="932" y="1790"/>
                </a:lnTo>
                <a:lnTo>
                  <a:pt x="940" y="1813"/>
                </a:lnTo>
                <a:lnTo>
                  <a:pt x="950" y="1834"/>
                </a:lnTo>
                <a:lnTo>
                  <a:pt x="961" y="1855"/>
                </a:lnTo>
                <a:lnTo>
                  <a:pt x="972" y="1876"/>
                </a:lnTo>
                <a:lnTo>
                  <a:pt x="984" y="1897"/>
                </a:lnTo>
                <a:lnTo>
                  <a:pt x="1009" y="1935"/>
                </a:lnTo>
                <a:lnTo>
                  <a:pt x="1039" y="1976"/>
                </a:lnTo>
                <a:lnTo>
                  <a:pt x="1071" y="2015"/>
                </a:lnTo>
                <a:lnTo>
                  <a:pt x="1104" y="2053"/>
                </a:lnTo>
                <a:lnTo>
                  <a:pt x="1139" y="2090"/>
                </a:lnTo>
                <a:lnTo>
                  <a:pt x="1176" y="2125"/>
                </a:lnTo>
                <a:lnTo>
                  <a:pt x="1213" y="2160"/>
                </a:lnTo>
                <a:lnTo>
                  <a:pt x="1252" y="2192"/>
                </a:lnTo>
                <a:lnTo>
                  <a:pt x="1291" y="2224"/>
                </a:lnTo>
                <a:lnTo>
                  <a:pt x="1332" y="2254"/>
                </a:lnTo>
                <a:lnTo>
                  <a:pt x="1373" y="2285"/>
                </a:lnTo>
                <a:lnTo>
                  <a:pt x="1415" y="2313"/>
                </a:lnTo>
                <a:lnTo>
                  <a:pt x="1458" y="2341"/>
                </a:lnTo>
                <a:lnTo>
                  <a:pt x="1501" y="2367"/>
                </a:lnTo>
                <a:lnTo>
                  <a:pt x="1545" y="2393"/>
                </a:lnTo>
                <a:lnTo>
                  <a:pt x="1589" y="2419"/>
                </a:lnTo>
                <a:lnTo>
                  <a:pt x="1634" y="2443"/>
                </a:lnTo>
                <a:lnTo>
                  <a:pt x="1540" y="1683"/>
                </a:lnTo>
                <a:lnTo>
                  <a:pt x="1517" y="1669"/>
                </a:lnTo>
                <a:lnTo>
                  <a:pt x="1496" y="1656"/>
                </a:lnTo>
                <a:lnTo>
                  <a:pt x="1474" y="1642"/>
                </a:lnTo>
                <a:lnTo>
                  <a:pt x="1452" y="1628"/>
                </a:lnTo>
                <a:lnTo>
                  <a:pt x="1411" y="1598"/>
                </a:lnTo>
                <a:lnTo>
                  <a:pt x="1370" y="1566"/>
                </a:lnTo>
                <a:lnTo>
                  <a:pt x="1328" y="1536"/>
                </a:lnTo>
                <a:lnTo>
                  <a:pt x="1287" y="1505"/>
                </a:lnTo>
                <a:lnTo>
                  <a:pt x="1265" y="1491"/>
                </a:lnTo>
                <a:lnTo>
                  <a:pt x="1244" y="1477"/>
                </a:lnTo>
                <a:lnTo>
                  <a:pt x="1221" y="1465"/>
                </a:lnTo>
                <a:lnTo>
                  <a:pt x="1198" y="1453"/>
                </a:lnTo>
                <a:lnTo>
                  <a:pt x="1188" y="1448"/>
                </a:lnTo>
                <a:lnTo>
                  <a:pt x="1177" y="1444"/>
                </a:lnTo>
                <a:lnTo>
                  <a:pt x="1167" y="1441"/>
                </a:lnTo>
                <a:lnTo>
                  <a:pt x="1157" y="1439"/>
                </a:lnTo>
                <a:lnTo>
                  <a:pt x="1147" y="1437"/>
                </a:lnTo>
                <a:lnTo>
                  <a:pt x="1136" y="1436"/>
                </a:lnTo>
                <a:lnTo>
                  <a:pt x="1126" y="1436"/>
                </a:lnTo>
                <a:lnTo>
                  <a:pt x="1115" y="1436"/>
                </a:lnTo>
                <a:lnTo>
                  <a:pt x="1096" y="1439"/>
                </a:lnTo>
                <a:lnTo>
                  <a:pt x="1075" y="1444"/>
                </a:lnTo>
                <a:lnTo>
                  <a:pt x="1056" y="1452"/>
                </a:lnTo>
                <a:lnTo>
                  <a:pt x="1037" y="1462"/>
                </a:lnTo>
                <a:lnTo>
                  <a:pt x="1019" y="1473"/>
                </a:lnTo>
                <a:lnTo>
                  <a:pt x="1002" y="1486"/>
                </a:lnTo>
                <a:lnTo>
                  <a:pt x="986" y="1500"/>
                </a:lnTo>
                <a:lnTo>
                  <a:pt x="971" y="1515"/>
                </a:lnTo>
                <a:lnTo>
                  <a:pt x="957" y="1533"/>
                </a:lnTo>
                <a:lnTo>
                  <a:pt x="945" y="1550"/>
                </a:lnTo>
                <a:lnTo>
                  <a:pt x="934" y="1567"/>
                </a:lnTo>
                <a:lnTo>
                  <a:pt x="925" y="1586"/>
                </a:lnTo>
                <a:close/>
                <a:moveTo>
                  <a:pt x="6110" y="1456"/>
                </a:moveTo>
                <a:lnTo>
                  <a:pt x="6110" y="1456"/>
                </a:lnTo>
                <a:lnTo>
                  <a:pt x="6088" y="1468"/>
                </a:lnTo>
                <a:lnTo>
                  <a:pt x="6065" y="1481"/>
                </a:lnTo>
                <a:lnTo>
                  <a:pt x="6045" y="1494"/>
                </a:lnTo>
                <a:lnTo>
                  <a:pt x="6023" y="1509"/>
                </a:lnTo>
                <a:lnTo>
                  <a:pt x="5983" y="1538"/>
                </a:lnTo>
                <a:lnTo>
                  <a:pt x="5941" y="1568"/>
                </a:lnTo>
                <a:lnTo>
                  <a:pt x="5901" y="1599"/>
                </a:lnTo>
                <a:lnTo>
                  <a:pt x="5861" y="1629"/>
                </a:lnTo>
                <a:lnTo>
                  <a:pt x="5840" y="1643"/>
                </a:lnTo>
                <a:lnTo>
                  <a:pt x="5818" y="1658"/>
                </a:lnTo>
                <a:lnTo>
                  <a:pt x="5797" y="1671"/>
                </a:lnTo>
                <a:lnTo>
                  <a:pt x="5775" y="1683"/>
                </a:lnTo>
                <a:lnTo>
                  <a:pt x="5751" y="1873"/>
                </a:lnTo>
                <a:lnTo>
                  <a:pt x="5727" y="2063"/>
                </a:lnTo>
                <a:lnTo>
                  <a:pt x="5683" y="2443"/>
                </a:lnTo>
                <a:lnTo>
                  <a:pt x="5743" y="2410"/>
                </a:lnTo>
                <a:lnTo>
                  <a:pt x="5804" y="2374"/>
                </a:lnTo>
                <a:lnTo>
                  <a:pt x="5863" y="2337"/>
                </a:lnTo>
                <a:lnTo>
                  <a:pt x="5922" y="2298"/>
                </a:lnTo>
                <a:lnTo>
                  <a:pt x="5979" y="2258"/>
                </a:lnTo>
                <a:lnTo>
                  <a:pt x="6008" y="2236"/>
                </a:lnTo>
                <a:lnTo>
                  <a:pt x="6035" y="2214"/>
                </a:lnTo>
                <a:lnTo>
                  <a:pt x="6063" y="2192"/>
                </a:lnTo>
                <a:lnTo>
                  <a:pt x="6089" y="2169"/>
                </a:lnTo>
                <a:lnTo>
                  <a:pt x="6116" y="2147"/>
                </a:lnTo>
                <a:lnTo>
                  <a:pt x="6141" y="2123"/>
                </a:lnTo>
                <a:lnTo>
                  <a:pt x="6186" y="2078"/>
                </a:lnTo>
                <a:lnTo>
                  <a:pt x="6208" y="2055"/>
                </a:lnTo>
                <a:lnTo>
                  <a:pt x="6229" y="2033"/>
                </a:lnTo>
                <a:lnTo>
                  <a:pt x="6250" y="2009"/>
                </a:lnTo>
                <a:lnTo>
                  <a:pt x="6271" y="1984"/>
                </a:lnTo>
                <a:lnTo>
                  <a:pt x="6289" y="1959"/>
                </a:lnTo>
                <a:lnTo>
                  <a:pt x="6308" y="1933"/>
                </a:lnTo>
                <a:lnTo>
                  <a:pt x="6325" y="1906"/>
                </a:lnTo>
                <a:lnTo>
                  <a:pt x="6341" y="1879"/>
                </a:lnTo>
                <a:lnTo>
                  <a:pt x="6355" y="1851"/>
                </a:lnTo>
                <a:lnTo>
                  <a:pt x="6368" y="1823"/>
                </a:lnTo>
                <a:lnTo>
                  <a:pt x="6380" y="1793"/>
                </a:lnTo>
                <a:lnTo>
                  <a:pt x="6390" y="1764"/>
                </a:lnTo>
                <a:lnTo>
                  <a:pt x="6398" y="1734"/>
                </a:lnTo>
                <a:lnTo>
                  <a:pt x="6404" y="1702"/>
                </a:lnTo>
                <a:lnTo>
                  <a:pt x="6406" y="1688"/>
                </a:lnTo>
                <a:lnTo>
                  <a:pt x="6406" y="1674"/>
                </a:lnTo>
                <a:lnTo>
                  <a:pt x="6406" y="1659"/>
                </a:lnTo>
                <a:lnTo>
                  <a:pt x="6405" y="1644"/>
                </a:lnTo>
                <a:lnTo>
                  <a:pt x="6403" y="1630"/>
                </a:lnTo>
                <a:lnTo>
                  <a:pt x="6400" y="1616"/>
                </a:lnTo>
                <a:lnTo>
                  <a:pt x="6396" y="1602"/>
                </a:lnTo>
                <a:lnTo>
                  <a:pt x="6390" y="1589"/>
                </a:lnTo>
                <a:lnTo>
                  <a:pt x="6385" y="1575"/>
                </a:lnTo>
                <a:lnTo>
                  <a:pt x="6378" y="1562"/>
                </a:lnTo>
                <a:lnTo>
                  <a:pt x="6371" y="1550"/>
                </a:lnTo>
                <a:lnTo>
                  <a:pt x="6362" y="1537"/>
                </a:lnTo>
                <a:lnTo>
                  <a:pt x="6353" y="1525"/>
                </a:lnTo>
                <a:lnTo>
                  <a:pt x="6343" y="1514"/>
                </a:lnTo>
                <a:lnTo>
                  <a:pt x="6334" y="1503"/>
                </a:lnTo>
                <a:lnTo>
                  <a:pt x="6323" y="1493"/>
                </a:lnTo>
                <a:lnTo>
                  <a:pt x="6312" y="1484"/>
                </a:lnTo>
                <a:lnTo>
                  <a:pt x="6300" y="1475"/>
                </a:lnTo>
                <a:lnTo>
                  <a:pt x="6288" y="1467"/>
                </a:lnTo>
                <a:lnTo>
                  <a:pt x="6276" y="1460"/>
                </a:lnTo>
                <a:lnTo>
                  <a:pt x="6263" y="1453"/>
                </a:lnTo>
                <a:lnTo>
                  <a:pt x="6250" y="1449"/>
                </a:lnTo>
                <a:lnTo>
                  <a:pt x="6236" y="1444"/>
                </a:lnTo>
                <a:lnTo>
                  <a:pt x="6223" y="1440"/>
                </a:lnTo>
                <a:lnTo>
                  <a:pt x="6209" y="1438"/>
                </a:lnTo>
                <a:lnTo>
                  <a:pt x="6195" y="1437"/>
                </a:lnTo>
                <a:lnTo>
                  <a:pt x="6180" y="1437"/>
                </a:lnTo>
                <a:lnTo>
                  <a:pt x="6166" y="1438"/>
                </a:lnTo>
                <a:lnTo>
                  <a:pt x="6152" y="1441"/>
                </a:lnTo>
                <a:lnTo>
                  <a:pt x="6138" y="1444"/>
                </a:lnTo>
                <a:lnTo>
                  <a:pt x="6124" y="1450"/>
                </a:lnTo>
                <a:lnTo>
                  <a:pt x="6110" y="145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bIns="90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FF5044A7-661A-E898-4F83-9E2B2EBADD52}"/>
              </a:ext>
            </a:extLst>
          </p:cNvPr>
          <p:cNvGrpSpPr/>
          <p:nvPr/>
        </p:nvGrpSpPr>
        <p:grpSpPr>
          <a:xfrm>
            <a:off x="2026708" y="2312669"/>
            <a:ext cx="1551288" cy="1252787"/>
            <a:chOff x="-94764" y="1931934"/>
            <a:chExt cx="1551288" cy="1252787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74571F1B-FE04-BDD2-413B-116C1FEFF207}"/>
                </a:ext>
              </a:extLst>
            </p:cNvPr>
            <p:cNvSpPr txBox="1"/>
            <p:nvPr/>
          </p:nvSpPr>
          <p:spPr>
            <a:xfrm>
              <a:off x="-94764" y="2190603"/>
              <a:ext cx="155128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C79A3506-024D-D32C-8915-8D05D7FEBB1E}"/>
                </a:ext>
              </a:extLst>
            </p:cNvPr>
            <p:cNvSpPr txBox="1"/>
            <p:nvPr/>
          </p:nvSpPr>
          <p:spPr>
            <a:xfrm>
              <a:off x="-94763" y="1931934"/>
              <a:ext cx="1151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3A8AB1D9-5EF8-4DFB-BFD9-5FC951E06E89}"/>
              </a:ext>
            </a:extLst>
          </p:cNvPr>
          <p:cNvSpPr txBox="1"/>
          <p:nvPr/>
        </p:nvSpPr>
        <p:spPr>
          <a:xfrm>
            <a:off x="2253514" y="441755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2020</a:t>
            </a:r>
            <a:endParaRPr lang="zh-CN" altLang="en-US" dirty="0"/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3DF59650-439F-83DA-4539-63138614CF77}"/>
              </a:ext>
            </a:extLst>
          </p:cNvPr>
          <p:cNvGrpSpPr/>
          <p:nvPr/>
        </p:nvGrpSpPr>
        <p:grpSpPr>
          <a:xfrm>
            <a:off x="3953417" y="2075021"/>
            <a:ext cx="1551288" cy="1252787"/>
            <a:chOff x="-94764" y="1931934"/>
            <a:chExt cx="1551288" cy="1252787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594DD3B4-ED33-C6B5-9B4B-24807B6F1B8C}"/>
                </a:ext>
              </a:extLst>
            </p:cNvPr>
            <p:cNvSpPr txBox="1"/>
            <p:nvPr/>
          </p:nvSpPr>
          <p:spPr>
            <a:xfrm>
              <a:off x="-94764" y="2190603"/>
              <a:ext cx="155128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FD0AF5C2-DD08-83C0-0E98-0B595FB82044}"/>
                </a:ext>
              </a:extLst>
            </p:cNvPr>
            <p:cNvSpPr txBox="1"/>
            <p:nvPr/>
          </p:nvSpPr>
          <p:spPr>
            <a:xfrm>
              <a:off x="-94763" y="1931934"/>
              <a:ext cx="1151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A79CF624-8D09-4F8D-A77C-5B7522ED2395}"/>
              </a:ext>
            </a:extLst>
          </p:cNvPr>
          <p:cNvGrpSpPr/>
          <p:nvPr/>
        </p:nvGrpSpPr>
        <p:grpSpPr>
          <a:xfrm>
            <a:off x="5871420" y="1685162"/>
            <a:ext cx="1551288" cy="1252787"/>
            <a:chOff x="-94764" y="1931934"/>
            <a:chExt cx="1551288" cy="1252787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3846996A-167B-22B4-1072-744C2A030CF7}"/>
                </a:ext>
              </a:extLst>
            </p:cNvPr>
            <p:cNvSpPr txBox="1"/>
            <p:nvPr/>
          </p:nvSpPr>
          <p:spPr>
            <a:xfrm>
              <a:off x="-94764" y="2190603"/>
              <a:ext cx="155128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640C88A7-8A58-926F-34C1-DE1FD85C305D}"/>
                </a:ext>
              </a:extLst>
            </p:cNvPr>
            <p:cNvSpPr txBox="1"/>
            <p:nvPr/>
          </p:nvSpPr>
          <p:spPr>
            <a:xfrm>
              <a:off x="-94763" y="1931934"/>
              <a:ext cx="1151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5C62050C-9F3D-FFD6-676D-A55AFD1546C6}"/>
              </a:ext>
            </a:extLst>
          </p:cNvPr>
          <p:cNvGrpSpPr/>
          <p:nvPr/>
        </p:nvGrpSpPr>
        <p:grpSpPr>
          <a:xfrm>
            <a:off x="7779449" y="1324668"/>
            <a:ext cx="1551288" cy="1252787"/>
            <a:chOff x="-94764" y="1931934"/>
            <a:chExt cx="1551288" cy="1252787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75A16AD8-4325-582B-10FB-EA696701A7CB}"/>
                </a:ext>
              </a:extLst>
            </p:cNvPr>
            <p:cNvSpPr txBox="1"/>
            <p:nvPr/>
          </p:nvSpPr>
          <p:spPr>
            <a:xfrm>
              <a:off x="-94764" y="2190603"/>
              <a:ext cx="155128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67B5D085-4FF0-6664-E08A-15A413BF49DF}"/>
                </a:ext>
              </a:extLst>
            </p:cNvPr>
            <p:cNvSpPr txBox="1"/>
            <p:nvPr/>
          </p:nvSpPr>
          <p:spPr>
            <a:xfrm>
              <a:off x="-94763" y="1931934"/>
              <a:ext cx="1151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04CBDE34-8426-FED7-68CC-F180176FE6FB}"/>
              </a:ext>
            </a:extLst>
          </p:cNvPr>
          <p:cNvSpPr txBox="1"/>
          <p:nvPr/>
        </p:nvSpPr>
        <p:spPr>
          <a:xfrm>
            <a:off x="4112752" y="404685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2021</a:t>
            </a:r>
            <a:endParaRPr lang="zh-CN" altLang="en-US" dirty="0"/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4BEAF663-C9E4-7767-E81A-E3EA8D71F61F}"/>
              </a:ext>
            </a:extLst>
          </p:cNvPr>
          <p:cNvSpPr txBox="1"/>
          <p:nvPr/>
        </p:nvSpPr>
        <p:spPr>
          <a:xfrm>
            <a:off x="6014175" y="363745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2022</a:t>
            </a:r>
            <a:endParaRPr lang="zh-CN" altLang="en-US" dirty="0"/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8EE554EC-C1B3-98BA-09C6-DD9F21F27D61}"/>
              </a:ext>
            </a:extLst>
          </p:cNvPr>
          <p:cNvSpPr txBox="1"/>
          <p:nvPr/>
        </p:nvSpPr>
        <p:spPr>
          <a:xfrm>
            <a:off x="7944111" y="2676363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2023</a:t>
            </a:r>
            <a:endParaRPr lang="zh-CN" altLang="en-US" dirty="0"/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D55E281E-EE8B-C74E-E7A4-77E33519A2A5}"/>
              </a:ext>
            </a:extLst>
          </p:cNvPr>
          <p:cNvGrpSpPr/>
          <p:nvPr/>
        </p:nvGrpSpPr>
        <p:grpSpPr>
          <a:xfrm>
            <a:off x="7633894" y="4673247"/>
            <a:ext cx="3752289" cy="1021955"/>
            <a:chOff x="-94765" y="1931934"/>
            <a:chExt cx="3752289" cy="1021955"/>
          </a:xfrm>
        </p:grpSpPr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56ADE775-6194-C933-FDB9-D5EAD4E13FF9}"/>
                </a:ext>
              </a:extLst>
            </p:cNvPr>
            <p:cNvSpPr txBox="1"/>
            <p:nvPr/>
          </p:nvSpPr>
          <p:spPr>
            <a:xfrm>
              <a:off x="-94765" y="2190603"/>
              <a:ext cx="375228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C32709DD-93C5-6806-5863-EABD966EBF2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289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BD4889DD-25D3-C1DC-F24F-14FCB3929A0F}"/>
              </a:ext>
            </a:extLst>
          </p:cNvPr>
          <p:cNvSpPr/>
          <p:nvPr/>
        </p:nvSpPr>
        <p:spPr>
          <a:xfrm>
            <a:off x="858194" y="191943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个人基本情况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DE2CDB5-0454-A5AD-646D-3321E66766E7}"/>
              </a:ext>
            </a:extLst>
          </p:cNvPr>
          <p:cNvGrpSpPr/>
          <p:nvPr/>
        </p:nvGrpSpPr>
        <p:grpSpPr>
          <a:xfrm>
            <a:off x="257473" y="180776"/>
            <a:ext cx="472832" cy="472832"/>
            <a:chOff x="2481543" y="1714563"/>
            <a:chExt cx="1377782" cy="1377782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1CAD32F-F931-BE84-46D9-4A361207B6AF}"/>
                </a:ext>
              </a:extLst>
            </p:cNvPr>
            <p:cNvSpPr/>
            <p:nvPr/>
          </p:nvSpPr>
          <p:spPr>
            <a:xfrm>
              <a:off x="2481543" y="1714563"/>
              <a:ext cx="1377782" cy="137778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A75A2D7-5E7E-4DEE-475B-85E1E778DD36}"/>
                </a:ext>
              </a:extLst>
            </p:cNvPr>
            <p:cNvGrpSpPr/>
            <p:nvPr/>
          </p:nvGrpSpPr>
          <p:grpSpPr>
            <a:xfrm>
              <a:off x="2741679" y="1974635"/>
              <a:ext cx="857510" cy="857638"/>
              <a:chOff x="4074394" y="5180496"/>
              <a:chExt cx="509493" cy="509570"/>
            </a:xfrm>
            <a:solidFill>
              <a:schemeClr val="bg1"/>
            </a:soli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23D45331-CB0C-1EEC-57E8-C233D8EDB193}"/>
                  </a:ext>
                </a:extLst>
              </p:cNvPr>
              <p:cNvSpPr/>
              <p:nvPr/>
            </p:nvSpPr>
            <p:spPr>
              <a:xfrm>
                <a:off x="4074394" y="5250474"/>
                <a:ext cx="439592" cy="439592"/>
              </a:xfrm>
              <a:custGeom>
                <a:avLst/>
                <a:gdLst>
                  <a:gd name="connsiteX0" fmla="*/ 108149 w 439592"/>
                  <a:gd name="connsiteY0" fmla="*/ 332080 h 439592"/>
                  <a:gd name="connsiteX1" fmla="*/ 108149 w 439592"/>
                  <a:gd name="connsiteY1" fmla="*/ 377248 h 439592"/>
                  <a:gd name="connsiteX2" fmla="*/ 54074 w 439592"/>
                  <a:gd name="connsiteY2" fmla="*/ 395061 h 439592"/>
                  <a:gd name="connsiteX3" fmla="*/ 44532 w 439592"/>
                  <a:gd name="connsiteY3" fmla="*/ 385518 h 439592"/>
                  <a:gd name="connsiteX4" fmla="*/ 62345 w 439592"/>
                  <a:gd name="connsiteY4" fmla="*/ 331444 h 439592"/>
                  <a:gd name="connsiteX5" fmla="*/ 108149 w 439592"/>
                  <a:gd name="connsiteY5" fmla="*/ 332080 h 439592"/>
                  <a:gd name="connsiteX6" fmla="*/ 358163 w 439592"/>
                  <a:gd name="connsiteY6" fmla="*/ 0 h 439592"/>
                  <a:gd name="connsiteX7" fmla="*/ 40079 w 439592"/>
                  <a:gd name="connsiteY7" fmla="*/ 318721 h 439592"/>
                  <a:gd name="connsiteX8" fmla="*/ 0 w 439592"/>
                  <a:gd name="connsiteY8" fmla="*/ 439593 h 439592"/>
                  <a:gd name="connsiteX9" fmla="*/ 121508 w 439592"/>
                  <a:gd name="connsiteY9" fmla="*/ 399514 h 439592"/>
                  <a:gd name="connsiteX10" fmla="*/ 439593 w 439592"/>
                  <a:gd name="connsiteY10" fmla="*/ 81430 h 439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9592" h="439592">
                    <a:moveTo>
                      <a:pt x="108149" y="332080"/>
                    </a:moveTo>
                    <a:cubicBezTo>
                      <a:pt x="120872" y="344803"/>
                      <a:pt x="120872" y="364525"/>
                      <a:pt x="108149" y="377248"/>
                    </a:cubicBezTo>
                    <a:lnTo>
                      <a:pt x="54074" y="395061"/>
                    </a:lnTo>
                    <a:lnTo>
                      <a:pt x="44532" y="385518"/>
                    </a:lnTo>
                    <a:lnTo>
                      <a:pt x="62345" y="331444"/>
                    </a:lnTo>
                    <a:cubicBezTo>
                      <a:pt x="75704" y="319357"/>
                      <a:pt x="95425" y="319357"/>
                      <a:pt x="108149" y="332080"/>
                    </a:cubicBezTo>
                    <a:close/>
                    <a:moveTo>
                      <a:pt x="358163" y="0"/>
                    </a:moveTo>
                    <a:lnTo>
                      <a:pt x="40079" y="318721"/>
                    </a:lnTo>
                    <a:lnTo>
                      <a:pt x="0" y="439593"/>
                    </a:lnTo>
                    <a:lnTo>
                      <a:pt x="121508" y="399514"/>
                    </a:lnTo>
                    <a:lnTo>
                      <a:pt x="439593" y="81430"/>
                    </a:lnTo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45C9FE3A-4A21-FFA3-532A-B12062687D2F}"/>
                  </a:ext>
                </a:extLst>
              </p:cNvPr>
              <p:cNvSpPr/>
              <p:nvPr/>
            </p:nvSpPr>
            <p:spPr>
              <a:xfrm>
                <a:off x="4450370" y="5180496"/>
                <a:ext cx="133517" cy="132959"/>
              </a:xfrm>
              <a:custGeom>
                <a:avLst/>
                <a:gdLst>
                  <a:gd name="connsiteX0" fmla="*/ 125961 w 133517"/>
                  <a:gd name="connsiteY0" fmla="*/ 52802 h 132959"/>
                  <a:gd name="connsiteX1" fmla="*/ 80793 w 133517"/>
                  <a:gd name="connsiteY1" fmla="*/ 7634 h 132959"/>
                  <a:gd name="connsiteX2" fmla="*/ 44532 w 133517"/>
                  <a:gd name="connsiteY2" fmla="*/ 7634 h 132959"/>
                  <a:gd name="connsiteX3" fmla="*/ 0 w 133517"/>
                  <a:gd name="connsiteY3" fmla="*/ 52166 h 132959"/>
                  <a:gd name="connsiteX4" fmla="*/ 80793 w 133517"/>
                  <a:gd name="connsiteY4" fmla="*/ 132959 h 132959"/>
                  <a:gd name="connsiteX5" fmla="*/ 125325 w 133517"/>
                  <a:gd name="connsiteY5" fmla="*/ 88427 h 132959"/>
                  <a:gd name="connsiteX6" fmla="*/ 125961 w 133517"/>
                  <a:gd name="connsiteY6" fmla="*/ 52802 h 13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517" h="132959">
                    <a:moveTo>
                      <a:pt x="125961" y="52802"/>
                    </a:moveTo>
                    <a:lnTo>
                      <a:pt x="80793" y="7634"/>
                    </a:lnTo>
                    <a:cubicBezTo>
                      <a:pt x="70615" y="-2545"/>
                      <a:pt x="54711" y="-2545"/>
                      <a:pt x="44532" y="7634"/>
                    </a:cubicBezTo>
                    <a:lnTo>
                      <a:pt x="0" y="52166"/>
                    </a:lnTo>
                    <a:lnTo>
                      <a:pt x="80793" y="132959"/>
                    </a:lnTo>
                    <a:lnTo>
                      <a:pt x="125325" y="88427"/>
                    </a:lnTo>
                    <a:cubicBezTo>
                      <a:pt x="136140" y="78885"/>
                      <a:pt x="136140" y="62981"/>
                      <a:pt x="125961" y="5280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7E4D0D50-3C84-B0CC-F9D0-4C70FC7F042E}"/>
              </a:ext>
            </a:extLst>
          </p:cNvPr>
          <p:cNvSpPr>
            <a:spLocks noEditPoints="1"/>
          </p:cNvSpPr>
          <p:nvPr/>
        </p:nvSpPr>
        <p:spPr bwMode="auto">
          <a:xfrm>
            <a:off x="4635795" y="2380676"/>
            <a:ext cx="740623" cy="737316"/>
          </a:xfrm>
          <a:custGeom>
            <a:avLst/>
            <a:gdLst>
              <a:gd name="T0" fmla="*/ 441 w 801"/>
              <a:gd name="T1" fmla="*/ 260 h 800"/>
              <a:gd name="T2" fmla="*/ 641 w 801"/>
              <a:gd name="T3" fmla="*/ 260 h 800"/>
              <a:gd name="T4" fmla="*/ 541 w 801"/>
              <a:gd name="T5" fmla="*/ 200 h 800"/>
              <a:gd name="T6" fmla="*/ 541 w 801"/>
              <a:gd name="T7" fmla="*/ 320 h 800"/>
              <a:gd name="T8" fmla="*/ 541 w 801"/>
              <a:gd name="T9" fmla="*/ 200 h 800"/>
              <a:gd name="T10" fmla="*/ 7 w 801"/>
              <a:gd name="T11" fmla="*/ 794 h 800"/>
              <a:gd name="T12" fmla="*/ 195 w 801"/>
              <a:gd name="T13" fmla="*/ 518 h 800"/>
              <a:gd name="T14" fmla="*/ 281 w 801"/>
              <a:gd name="T15" fmla="*/ 623 h 800"/>
              <a:gd name="T16" fmla="*/ 21 w 801"/>
              <a:gd name="T17" fmla="*/ 800 h 800"/>
              <a:gd name="T18" fmla="*/ 127 w 801"/>
              <a:gd name="T19" fmla="*/ 608 h 800"/>
              <a:gd name="T20" fmla="*/ 184 w 801"/>
              <a:gd name="T21" fmla="*/ 680 h 800"/>
              <a:gd name="T22" fmla="*/ 227 w 801"/>
              <a:gd name="T23" fmla="*/ 574 h 800"/>
              <a:gd name="T24" fmla="*/ 781 w 801"/>
              <a:gd name="T25" fmla="*/ 0 h 800"/>
              <a:gd name="T26" fmla="*/ 341 w 801"/>
              <a:gd name="T27" fmla="*/ 172 h 800"/>
              <a:gd name="T28" fmla="*/ 213 w 801"/>
              <a:gd name="T29" fmla="*/ 241 h 800"/>
              <a:gd name="T30" fmla="*/ 43 w 801"/>
              <a:gd name="T31" fmla="*/ 451 h 800"/>
              <a:gd name="T32" fmla="*/ 61 w 801"/>
              <a:gd name="T33" fmla="*/ 480 h 800"/>
              <a:gd name="T34" fmla="*/ 127 w 801"/>
              <a:gd name="T35" fmla="*/ 437 h 800"/>
              <a:gd name="T36" fmla="*/ 312 w 801"/>
              <a:gd name="T37" fmla="*/ 489 h 800"/>
              <a:gd name="T38" fmla="*/ 364 w 801"/>
              <a:gd name="T39" fmla="*/ 674 h 800"/>
              <a:gd name="T40" fmla="*/ 325 w 801"/>
              <a:gd name="T41" fmla="*/ 752 h 800"/>
              <a:gd name="T42" fmla="*/ 350 w 801"/>
              <a:gd name="T43" fmla="*/ 758 h 800"/>
              <a:gd name="T44" fmla="*/ 560 w 801"/>
              <a:gd name="T45" fmla="*/ 588 h 800"/>
              <a:gd name="T46" fmla="*/ 629 w 801"/>
              <a:gd name="T47" fmla="*/ 460 h 800"/>
              <a:gd name="T48" fmla="*/ 801 w 801"/>
              <a:gd name="T49" fmla="*/ 20 h 800"/>
              <a:gd name="T50" fmla="*/ 781 w 801"/>
              <a:gd name="T51" fmla="*/ 0 h 800"/>
              <a:gd name="T52" fmla="*/ 287 w 801"/>
              <a:gd name="T53" fmla="*/ 247 h 800"/>
              <a:gd name="T54" fmla="*/ 125 w 801"/>
              <a:gd name="T55" fmla="*/ 392 h 800"/>
              <a:gd name="T56" fmla="*/ 440 w 801"/>
              <a:gd name="T57" fmla="*/ 558 h 800"/>
              <a:gd name="T58" fmla="*/ 409 w 801"/>
              <a:gd name="T59" fmla="*/ 676 h 800"/>
              <a:gd name="T60" fmla="*/ 421 w 801"/>
              <a:gd name="T61" fmla="*/ 520 h 800"/>
              <a:gd name="T62" fmla="*/ 340 w 801"/>
              <a:gd name="T63" fmla="*/ 461 h 800"/>
              <a:gd name="T64" fmla="*/ 281 w 801"/>
              <a:gd name="T65" fmla="*/ 380 h 800"/>
              <a:gd name="T66" fmla="*/ 761 w 801"/>
              <a:gd name="T67" fmla="*/ 4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1" h="800">
                <a:moveTo>
                  <a:pt x="541" y="360"/>
                </a:moveTo>
                <a:cubicBezTo>
                  <a:pt x="486" y="360"/>
                  <a:pt x="441" y="315"/>
                  <a:pt x="441" y="260"/>
                </a:cubicBezTo>
                <a:cubicBezTo>
                  <a:pt x="441" y="205"/>
                  <a:pt x="486" y="160"/>
                  <a:pt x="541" y="160"/>
                </a:cubicBezTo>
                <a:cubicBezTo>
                  <a:pt x="596" y="160"/>
                  <a:pt x="641" y="205"/>
                  <a:pt x="641" y="260"/>
                </a:cubicBezTo>
                <a:cubicBezTo>
                  <a:pt x="641" y="315"/>
                  <a:pt x="596" y="360"/>
                  <a:pt x="541" y="360"/>
                </a:cubicBezTo>
                <a:close/>
                <a:moveTo>
                  <a:pt x="541" y="200"/>
                </a:moveTo>
                <a:cubicBezTo>
                  <a:pt x="508" y="200"/>
                  <a:pt x="481" y="227"/>
                  <a:pt x="481" y="260"/>
                </a:cubicBezTo>
                <a:cubicBezTo>
                  <a:pt x="481" y="293"/>
                  <a:pt x="508" y="320"/>
                  <a:pt x="541" y="320"/>
                </a:cubicBezTo>
                <a:cubicBezTo>
                  <a:pt x="574" y="320"/>
                  <a:pt x="601" y="293"/>
                  <a:pt x="601" y="260"/>
                </a:cubicBezTo>
                <a:cubicBezTo>
                  <a:pt x="601" y="227"/>
                  <a:pt x="574" y="200"/>
                  <a:pt x="541" y="200"/>
                </a:cubicBezTo>
                <a:close/>
                <a:moveTo>
                  <a:pt x="21" y="800"/>
                </a:moveTo>
                <a:cubicBezTo>
                  <a:pt x="16" y="800"/>
                  <a:pt x="11" y="798"/>
                  <a:pt x="7" y="794"/>
                </a:cubicBezTo>
                <a:cubicBezTo>
                  <a:pt x="1" y="789"/>
                  <a:pt x="0" y="780"/>
                  <a:pt x="2" y="773"/>
                </a:cubicBezTo>
                <a:cubicBezTo>
                  <a:pt x="64" y="604"/>
                  <a:pt x="129" y="518"/>
                  <a:pt x="195" y="518"/>
                </a:cubicBezTo>
                <a:cubicBezTo>
                  <a:pt x="216" y="518"/>
                  <a:pt x="237" y="527"/>
                  <a:pt x="255" y="546"/>
                </a:cubicBezTo>
                <a:cubicBezTo>
                  <a:pt x="284" y="575"/>
                  <a:pt x="285" y="604"/>
                  <a:pt x="281" y="623"/>
                </a:cubicBezTo>
                <a:cubicBezTo>
                  <a:pt x="268" y="683"/>
                  <a:pt x="183" y="743"/>
                  <a:pt x="28" y="799"/>
                </a:cubicBezTo>
                <a:cubicBezTo>
                  <a:pt x="26" y="800"/>
                  <a:pt x="23" y="800"/>
                  <a:pt x="21" y="800"/>
                </a:cubicBezTo>
                <a:close/>
                <a:moveTo>
                  <a:pt x="195" y="558"/>
                </a:moveTo>
                <a:cubicBezTo>
                  <a:pt x="175" y="558"/>
                  <a:pt x="151" y="575"/>
                  <a:pt x="127" y="608"/>
                </a:cubicBezTo>
                <a:cubicBezTo>
                  <a:pt x="103" y="641"/>
                  <a:pt x="79" y="687"/>
                  <a:pt x="56" y="745"/>
                </a:cubicBezTo>
                <a:cubicBezTo>
                  <a:pt x="109" y="724"/>
                  <a:pt x="152" y="702"/>
                  <a:pt x="184" y="680"/>
                </a:cubicBezTo>
                <a:cubicBezTo>
                  <a:pt x="226" y="651"/>
                  <a:pt x="239" y="628"/>
                  <a:pt x="242" y="614"/>
                </a:cubicBezTo>
                <a:cubicBezTo>
                  <a:pt x="245" y="601"/>
                  <a:pt x="240" y="587"/>
                  <a:pt x="227" y="574"/>
                </a:cubicBezTo>
                <a:cubicBezTo>
                  <a:pt x="216" y="563"/>
                  <a:pt x="206" y="558"/>
                  <a:pt x="195" y="558"/>
                </a:cubicBezTo>
                <a:close/>
                <a:moveTo>
                  <a:pt x="781" y="0"/>
                </a:moveTo>
                <a:cubicBezTo>
                  <a:pt x="677" y="0"/>
                  <a:pt x="585" y="18"/>
                  <a:pt x="506" y="52"/>
                </a:cubicBezTo>
                <a:cubicBezTo>
                  <a:pt x="441" y="81"/>
                  <a:pt x="386" y="121"/>
                  <a:pt x="341" y="172"/>
                </a:cubicBezTo>
                <a:cubicBezTo>
                  <a:pt x="333" y="181"/>
                  <a:pt x="325" y="191"/>
                  <a:pt x="318" y="200"/>
                </a:cubicBezTo>
                <a:cubicBezTo>
                  <a:pt x="283" y="203"/>
                  <a:pt x="248" y="216"/>
                  <a:pt x="213" y="241"/>
                </a:cubicBezTo>
                <a:cubicBezTo>
                  <a:pt x="183" y="262"/>
                  <a:pt x="153" y="291"/>
                  <a:pt x="124" y="327"/>
                </a:cubicBezTo>
                <a:cubicBezTo>
                  <a:pt x="75" y="388"/>
                  <a:pt x="44" y="449"/>
                  <a:pt x="43" y="451"/>
                </a:cubicBezTo>
                <a:cubicBezTo>
                  <a:pt x="39" y="460"/>
                  <a:pt x="41" y="470"/>
                  <a:pt x="49" y="476"/>
                </a:cubicBezTo>
                <a:cubicBezTo>
                  <a:pt x="53" y="479"/>
                  <a:pt x="57" y="480"/>
                  <a:pt x="61" y="480"/>
                </a:cubicBezTo>
                <a:cubicBezTo>
                  <a:pt x="66" y="480"/>
                  <a:pt x="71" y="478"/>
                  <a:pt x="75" y="474"/>
                </a:cubicBezTo>
                <a:cubicBezTo>
                  <a:pt x="75" y="474"/>
                  <a:pt x="94" y="455"/>
                  <a:pt x="127" y="437"/>
                </a:cubicBezTo>
                <a:cubicBezTo>
                  <a:pt x="154" y="422"/>
                  <a:pt x="195" y="404"/>
                  <a:pt x="246" y="400"/>
                </a:cubicBezTo>
                <a:cubicBezTo>
                  <a:pt x="258" y="433"/>
                  <a:pt x="294" y="472"/>
                  <a:pt x="312" y="489"/>
                </a:cubicBezTo>
                <a:cubicBezTo>
                  <a:pt x="329" y="507"/>
                  <a:pt x="368" y="543"/>
                  <a:pt x="400" y="555"/>
                </a:cubicBezTo>
                <a:cubicBezTo>
                  <a:pt x="397" y="606"/>
                  <a:pt x="379" y="647"/>
                  <a:pt x="364" y="674"/>
                </a:cubicBezTo>
                <a:cubicBezTo>
                  <a:pt x="346" y="707"/>
                  <a:pt x="327" y="726"/>
                  <a:pt x="327" y="726"/>
                </a:cubicBezTo>
                <a:cubicBezTo>
                  <a:pt x="320" y="733"/>
                  <a:pt x="319" y="744"/>
                  <a:pt x="325" y="752"/>
                </a:cubicBezTo>
                <a:cubicBezTo>
                  <a:pt x="329" y="757"/>
                  <a:pt x="335" y="760"/>
                  <a:pt x="341" y="760"/>
                </a:cubicBezTo>
                <a:cubicBezTo>
                  <a:pt x="344" y="760"/>
                  <a:pt x="347" y="759"/>
                  <a:pt x="350" y="758"/>
                </a:cubicBezTo>
                <a:cubicBezTo>
                  <a:pt x="352" y="757"/>
                  <a:pt x="413" y="726"/>
                  <a:pt x="474" y="677"/>
                </a:cubicBezTo>
                <a:cubicBezTo>
                  <a:pt x="510" y="648"/>
                  <a:pt x="539" y="618"/>
                  <a:pt x="560" y="588"/>
                </a:cubicBezTo>
                <a:cubicBezTo>
                  <a:pt x="585" y="553"/>
                  <a:pt x="598" y="518"/>
                  <a:pt x="601" y="483"/>
                </a:cubicBezTo>
                <a:cubicBezTo>
                  <a:pt x="610" y="476"/>
                  <a:pt x="620" y="468"/>
                  <a:pt x="629" y="460"/>
                </a:cubicBezTo>
                <a:cubicBezTo>
                  <a:pt x="680" y="415"/>
                  <a:pt x="720" y="360"/>
                  <a:pt x="749" y="295"/>
                </a:cubicBezTo>
                <a:cubicBezTo>
                  <a:pt x="783" y="216"/>
                  <a:pt x="801" y="124"/>
                  <a:pt x="801" y="20"/>
                </a:cubicBezTo>
                <a:cubicBezTo>
                  <a:pt x="801" y="0"/>
                  <a:pt x="801" y="0"/>
                  <a:pt x="801" y="0"/>
                </a:cubicBezTo>
                <a:cubicBezTo>
                  <a:pt x="781" y="0"/>
                  <a:pt x="781" y="0"/>
                  <a:pt x="781" y="0"/>
                </a:cubicBezTo>
                <a:close/>
                <a:moveTo>
                  <a:pt x="125" y="392"/>
                </a:moveTo>
                <a:cubicBezTo>
                  <a:pt x="163" y="337"/>
                  <a:pt x="222" y="268"/>
                  <a:pt x="287" y="247"/>
                </a:cubicBezTo>
                <a:cubicBezTo>
                  <a:pt x="261" y="292"/>
                  <a:pt x="248" y="334"/>
                  <a:pt x="243" y="361"/>
                </a:cubicBezTo>
                <a:cubicBezTo>
                  <a:pt x="197" y="363"/>
                  <a:pt x="157" y="377"/>
                  <a:pt x="125" y="392"/>
                </a:cubicBezTo>
                <a:close/>
                <a:moveTo>
                  <a:pt x="409" y="676"/>
                </a:moveTo>
                <a:cubicBezTo>
                  <a:pt x="424" y="644"/>
                  <a:pt x="438" y="604"/>
                  <a:pt x="440" y="558"/>
                </a:cubicBezTo>
                <a:cubicBezTo>
                  <a:pt x="467" y="553"/>
                  <a:pt x="509" y="540"/>
                  <a:pt x="554" y="514"/>
                </a:cubicBezTo>
                <a:cubicBezTo>
                  <a:pt x="533" y="579"/>
                  <a:pt x="464" y="637"/>
                  <a:pt x="409" y="676"/>
                </a:cubicBezTo>
                <a:close/>
                <a:moveTo>
                  <a:pt x="603" y="430"/>
                </a:moveTo>
                <a:cubicBezTo>
                  <a:pt x="520" y="503"/>
                  <a:pt x="433" y="520"/>
                  <a:pt x="421" y="520"/>
                </a:cubicBezTo>
                <a:cubicBezTo>
                  <a:pt x="421" y="520"/>
                  <a:pt x="413" y="520"/>
                  <a:pt x="391" y="504"/>
                </a:cubicBezTo>
                <a:cubicBezTo>
                  <a:pt x="375" y="493"/>
                  <a:pt x="357" y="478"/>
                  <a:pt x="340" y="461"/>
                </a:cubicBezTo>
                <a:cubicBezTo>
                  <a:pt x="323" y="444"/>
                  <a:pt x="308" y="426"/>
                  <a:pt x="297" y="410"/>
                </a:cubicBezTo>
                <a:cubicBezTo>
                  <a:pt x="281" y="388"/>
                  <a:pt x="281" y="380"/>
                  <a:pt x="281" y="380"/>
                </a:cubicBezTo>
                <a:cubicBezTo>
                  <a:pt x="281" y="368"/>
                  <a:pt x="298" y="281"/>
                  <a:pt x="371" y="198"/>
                </a:cubicBezTo>
                <a:cubicBezTo>
                  <a:pt x="459" y="99"/>
                  <a:pt x="593" y="44"/>
                  <a:pt x="761" y="40"/>
                </a:cubicBezTo>
                <a:cubicBezTo>
                  <a:pt x="757" y="208"/>
                  <a:pt x="702" y="342"/>
                  <a:pt x="603" y="430"/>
                </a:cubicBezTo>
                <a:close/>
              </a:path>
            </a:pathLst>
          </a:custGeom>
          <a:solidFill>
            <a:srgbClr val="272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Freeform 10">
            <a:extLst>
              <a:ext uri="{FF2B5EF4-FFF2-40B4-BE49-F238E27FC236}">
                <a16:creationId xmlns:a16="http://schemas.microsoft.com/office/drawing/2014/main" id="{385B6C31-485C-A2A7-BD00-94036249EEF0}"/>
              </a:ext>
            </a:extLst>
          </p:cNvPr>
          <p:cNvSpPr>
            <a:spLocks noEditPoints="1"/>
          </p:cNvSpPr>
          <p:nvPr/>
        </p:nvSpPr>
        <p:spPr bwMode="auto">
          <a:xfrm>
            <a:off x="9105994" y="2476500"/>
            <a:ext cx="672535" cy="761495"/>
          </a:xfrm>
          <a:custGeom>
            <a:avLst/>
            <a:gdLst>
              <a:gd name="T0" fmla="*/ 41 w 706"/>
              <a:gd name="T1" fmla="*/ 680 h 800"/>
              <a:gd name="T2" fmla="*/ 39 w 706"/>
              <a:gd name="T3" fmla="*/ 273 h 800"/>
              <a:gd name="T4" fmla="*/ 243 w 706"/>
              <a:gd name="T5" fmla="*/ 109 h 800"/>
              <a:gd name="T6" fmla="*/ 237 w 706"/>
              <a:gd name="T7" fmla="*/ 90 h 800"/>
              <a:gd name="T8" fmla="*/ 545 w 706"/>
              <a:gd name="T9" fmla="*/ 40 h 800"/>
              <a:gd name="T10" fmla="*/ 600 w 706"/>
              <a:gd name="T11" fmla="*/ 95 h 800"/>
              <a:gd name="T12" fmla="*/ 640 w 706"/>
              <a:gd name="T13" fmla="*/ 231 h 800"/>
              <a:gd name="T14" fmla="*/ 611 w 706"/>
              <a:gd name="T15" fmla="*/ 28 h 800"/>
              <a:gd name="T16" fmla="*/ 600 w 706"/>
              <a:gd name="T17" fmla="*/ 17 h 800"/>
              <a:gd name="T18" fmla="*/ 586 w 706"/>
              <a:gd name="T19" fmla="*/ 10 h 800"/>
              <a:gd name="T20" fmla="*/ 570 w 706"/>
              <a:gd name="T21" fmla="*/ 3 h 800"/>
              <a:gd name="T22" fmla="*/ 554 w 706"/>
              <a:gd name="T23" fmla="*/ 0 h 800"/>
              <a:gd name="T24" fmla="*/ 127 w 706"/>
              <a:gd name="T25" fmla="*/ 0 h 800"/>
              <a:gd name="T26" fmla="*/ 122 w 706"/>
              <a:gd name="T27" fmla="*/ 1 h 800"/>
              <a:gd name="T28" fmla="*/ 115 w 706"/>
              <a:gd name="T29" fmla="*/ 4 h 800"/>
              <a:gd name="T30" fmla="*/ 109 w 706"/>
              <a:gd name="T31" fmla="*/ 14 h 800"/>
              <a:gd name="T32" fmla="*/ 0 w 706"/>
              <a:gd name="T33" fmla="*/ 288 h 800"/>
              <a:gd name="T34" fmla="*/ 28 w 706"/>
              <a:gd name="T35" fmla="*/ 732 h 800"/>
              <a:gd name="T36" fmla="*/ 199 w 706"/>
              <a:gd name="T37" fmla="*/ 760 h 800"/>
              <a:gd name="T38" fmla="*/ 94 w 706"/>
              <a:gd name="T39" fmla="*/ 720 h 800"/>
              <a:gd name="T40" fmla="*/ 47 w 706"/>
              <a:gd name="T41" fmla="*/ 693 h 800"/>
              <a:gd name="T42" fmla="*/ 480 w 706"/>
              <a:gd name="T43" fmla="*/ 320 h 800"/>
              <a:gd name="T44" fmla="*/ 146 w 706"/>
              <a:gd name="T45" fmla="*/ 360 h 800"/>
              <a:gd name="T46" fmla="*/ 400 w 706"/>
              <a:gd name="T47" fmla="*/ 413 h 800"/>
              <a:gd name="T48" fmla="*/ 146 w 706"/>
              <a:gd name="T49" fmla="*/ 453 h 800"/>
              <a:gd name="T50" fmla="*/ 400 w 706"/>
              <a:gd name="T51" fmla="*/ 413 h 800"/>
              <a:gd name="T52" fmla="*/ 306 w 706"/>
              <a:gd name="T53" fmla="*/ 547 h 800"/>
              <a:gd name="T54" fmla="*/ 146 w 706"/>
              <a:gd name="T55" fmla="*/ 507 h 800"/>
              <a:gd name="T56" fmla="*/ 146 w 706"/>
              <a:gd name="T57" fmla="*/ 227 h 800"/>
              <a:gd name="T58" fmla="*/ 533 w 706"/>
              <a:gd name="T59" fmla="*/ 267 h 800"/>
              <a:gd name="T60" fmla="*/ 146 w 706"/>
              <a:gd name="T61" fmla="*/ 227 h 800"/>
              <a:gd name="T62" fmla="*/ 339 w 706"/>
              <a:gd name="T63" fmla="*/ 591 h 800"/>
              <a:gd name="T64" fmla="*/ 603 w 706"/>
              <a:gd name="T65" fmla="*/ 337 h 800"/>
              <a:gd name="T66" fmla="*/ 638 w 706"/>
              <a:gd name="T67" fmla="*/ 337 h 800"/>
              <a:gd name="T68" fmla="*/ 693 w 706"/>
              <a:gd name="T69" fmla="*/ 385 h 800"/>
              <a:gd name="T70" fmla="*/ 693 w 706"/>
              <a:gd name="T71" fmla="*/ 450 h 800"/>
              <a:gd name="T72" fmla="*/ 339 w 706"/>
              <a:gd name="T73" fmla="*/ 591 h 800"/>
              <a:gd name="T74" fmla="*/ 270 w 706"/>
              <a:gd name="T75" fmla="*/ 658 h 800"/>
              <a:gd name="T76" fmla="*/ 226 w 706"/>
              <a:gd name="T77" fmla="*/ 800 h 800"/>
              <a:gd name="T78" fmla="*/ 414 w 706"/>
              <a:gd name="T79" fmla="*/ 723 h 800"/>
              <a:gd name="T80" fmla="*/ 594 w 706"/>
              <a:gd name="T81" fmla="*/ 703 h 800"/>
              <a:gd name="T82" fmla="*/ 460 w 706"/>
              <a:gd name="T83" fmla="*/ 719 h 800"/>
              <a:gd name="T84" fmla="*/ 553 w 706"/>
              <a:gd name="T85" fmla="*/ 760 h 800"/>
              <a:gd name="T86" fmla="*/ 653 w 706"/>
              <a:gd name="T87" fmla="*/ 663 h 800"/>
              <a:gd name="T88" fmla="*/ 611 w 706"/>
              <a:gd name="T89" fmla="*/ 587 h 800"/>
              <a:gd name="T90" fmla="*/ 594 w 706"/>
              <a:gd name="T91" fmla="*/ 703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6" h="800">
                <a:moveTo>
                  <a:pt x="47" y="693"/>
                </a:moveTo>
                <a:cubicBezTo>
                  <a:pt x="44" y="689"/>
                  <a:pt x="43" y="684"/>
                  <a:pt x="41" y="680"/>
                </a:cubicBezTo>
                <a:cubicBezTo>
                  <a:pt x="40" y="675"/>
                  <a:pt x="39" y="670"/>
                  <a:pt x="39" y="665"/>
                </a:cubicBezTo>
                <a:cubicBezTo>
                  <a:pt x="39" y="273"/>
                  <a:pt x="39" y="273"/>
                  <a:pt x="39" y="273"/>
                </a:cubicBezTo>
                <a:cubicBezTo>
                  <a:pt x="238" y="119"/>
                  <a:pt x="238" y="119"/>
                  <a:pt x="238" y="119"/>
                </a:cubicBezTo>
                <a:cubicBezTo>
                  <a:pt x="241" y="115"/>
                  <a:pt x="243" y="112"/>
                  <a:pt x="243" y="109"/>
                </a:cubicBezTo>
                <a:cubicBezTo>
                  <a:pt x="244" y="105"/>
                  <a:pt x="244" y="102"/>
                  <a:pt x="242" y="98"/>
                </a:cubicBezTo>
                <a:cubicBezTo>
                  <a:pt x="241" y="95"/>
                  <a:pt x="239" y="92"/>
                  <a:pt x="237" y="90"/>
                </a:cubicBezTo>
                <a:cubicBezTo>
                  <a:pt x="179" y="40"/>
                  <a:pt x="179" y="40"/>
                  <a:pt x="179" y="40"/>
                </a:cubicBezTo>
                <a:cubicBezTo>
                  <a:pt x="545" y="40"/>
                  <a:pt x="545" y="40"/>
                  <a:pt x="545" y="40"/>
                </a:cubicBezTo>
                <a:cubicBezTo>
                  <a:pt x="560" y="40"/>
                  <a:pt x="573" y="45"/>
                  <a:pt x="584" y="56"/>
                </a:cubicBezTo>
                <a:cubicBezTo>
                  <a:pt x="595" y="67"/>
                  <a:pt x="600" y="80"/>
                  <a:pt x="600" y="95"/>
                </a:cubicBezTo>
                <a:cubicBezTo>
                  <a:pt x="600" y="270"/>
                  <a:pt x="600" y="270"/>
                  <a:pt x="600" y="270"/>
                </a:cubicBezTo>
                <a:cubicBezTo>
                  <a:pt x="640" y="231"/>
                  <a:pt x="640" y="231"/>
                  <a:pt x="640" y="231"/>
                </a:cubicBezTo>
                <a:cubicBezTo>
                  <a:pt x="640" y="95"/>
                  <a:pt x="640" y="95"/>
                  <a:pt x="640" y="95"/>
                </a:cubicBezTo>
                <a:cubicBezTo>
                  <a:pt x="640" y="69"/>
                  <a:pt x="630" y="47"/>
                  <a:pt x="611" y="28"/>
                </a:cubicBezTo>
                <a:cubicBezTo>
                  <a:pt x="609" y="26"/>
                  <a:pt x="607" y="24"/>
                  <a:pt x="606" y="22"/>
                </a:cubicBezTo>
                <a:cubicBezTo>
                  <a:pt x="604" y="21"/>
                  <a:pt x="602" y="19"/>
                  <a:pt x="600" y="17"/>
                </a:cubicBezTo>
                <a:cubicBezTo>
                  <a:pt x="592" y="13"/>
                  <a:pt x="592" y="13"/>
                  <a:pt x="592" y="13"/>
                </a:cubicBezTo>
                <a:cubicBezTo>
                  <a:pt x="590" y="11"/>
                  <a:pt x="588" y="10"/>
                  <a:pt x="586" y="10"/>
                </a:cubicBezTo>
                <a:cubicBezTo>
                  <a:pt x="578" y="6"/>
                  <a:pt x="578" y="6"/>
                  <a:pt x="578" y="6"/>
                </a:cubicBezTo>
                <a:cubicBezTo>
                  <a:pt x="576" y="5"/>
                  <a:pt x="573" y="4"/>
                  <a:pt x="570" y="3"/>
                </a:cubicBezTo>
                <a:cubicBezTo>
                  <a:pt x="567" y="2"/>
                  <a:pt x="565" y="2"/>
                  <a:pt x="562" y="1"/>
                </a:cubicBezTo>
                <a:cubicBezTo>
                  <a:pt x="559" y="1"/>
                  <a:pt x="557" y="1"/>
                  <a:pt x="554" y="0"/>
                </a:cubicBezTo>
                <a:cubicBezTo>
                  <a:pt x="551" y="0"/>
                  <a:pt x="548" y="0"/>
                  <a:pt x="545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2" y="1"/>
                  <a:pt x="122" y="1"/>
                  <a:pt x="122" y="1"/>
                </a:cubicBezTo>
                <a:cubicBezTo>
                  <a:pt x="120" y="2"/>
                  <a:pt x="118" y="2"/>
                  <a:pt x="118" y="2"/>
                </a:cubicBezTo>
                <a:cubicBezTo>
                  <a:pt x="117" y="3"/>
                  <a:pt x="116" y="3"/>
                  <a:pt x="115" y="4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9" y="12"/>
                  <a:pt x="109" y="13"/>
                  <a:pt x="109" y="14"/>
                </a:cubicBezTo>
                <a:cubicBezTo>
                  <a:pt x="2" y="280"/>
                  <a:pt x="2" y="280"/>
                  <a:pt x="2" y="280"/>
                </a:cubicBezTo>
                <a:cubicBezTo>
                  <a:pt x="0" y="283"/>
                  <a:pt x="0" y="285"/>
                  <a:pt x="0" y="288"/>
                </a:cubicBezTo>
                <a:cubicBezTo>
                  <a:pt x="0" y="665"/>
                  <a:pt x="0" y="665"/>
                  <a:pt x="0" y="665"/>
                </a:cubicBezTo>
                <a:cubicBezTo>
                  <a:pt x="0" y="691"/>
                  <a:pt x="9" y="713"/>
                  <a:pt x="28" y="732"/>
                </a:cubicBezTo>
                <a:cubicBezTo>
                  <a:pt x="46" y="751"/>
                  <a:pt x="68" y="760"/>
                  <a:pt x="94" y="760"/>
                </a:cubicBezTo>
                <a:cubicBezTo>
                  <a:pt x="199" y="760"/>
                  <a:pt x="199" y="760"/>
                  <a:pt x="199" y="760"/>
                </a:cubicBezTo>
                <a:cubicBezTo>
                  <a:pt x="214" y="720"/>
                  <a:pt x="214" y="720"/>
                  <a:pt x="214" y="720"/>
                </a:cubicBezTo>
                <a:cubicBezTo>
                  <a:pt x="94" y="720"/>
                  <a:pt x="94" y="720"/>
                  <a:pt x="94" y="720"/>
                </a:cubicBezTo>
                <a:cubicBezTo>
                  <a:pt x="79" y="720"/>
                  <a:pt x="66" y="715"/>
                  <a:pt x="56" y="704"/>
                </a:cubicBezTo>
                <a:cubicBezTo>
                  <a:pt x="52" y="700"/>
                  <a:pt x="50" y="696"/>
                  <a:pt x="47" y="693"/>
                </a:cubicBezTo>
                <a:close/>
                <a:moveTo>
                  <a:pt x="146" y="320"/>
                </a:moveTo>
                <a:cubicBezTo>
                  <a:pt x="480" y="320"/>
                  <a:pt x="480" y="320"/>
                  <a:pt x="480" y="320"/>
                </a:cubicBezTo>
                <a:cubicBezTo>
                  <a:pt x="480" y="360"/>
                  <a:pt x="480" y="360"/>
                  <a:pt x="480" y="360"/>
                </a:cubicBezTo>
                <a:cubicBezTo>
                  <a:pt x="146" y="360"/>
                  <a:pt x="146" y="360"/>
                  <a:pt x="146" y="360"/>
                </a:cubicBezTo>
                <a:cubicBezTo>
                  <a:pt x="146" y="320"/>
                  <a:pt x="146" y="320"/>
                  <a:pt x="146" y="320"/>
                </a:cubicBezTo>
                <a:close/>
                <a:moveTo>
                  <a:pt x="400" y="413"/>
                </a:moveTo>
                <a:cubicBezTo>
                  <a:pt x="400" y="453"/>
                  <a:pt x="400" y="453"/>
                  <a:pt x="400" y="453"/>
                </a:cubicBezTo>
                <a:cubicBezTo>
                  <a:pt x="146" y="453"/>
                  <a:pt x="146" y="453"/>
                  <a:pt x="146" y="453"/>
                </a:cubicBezTo>
                <a:cubicBezTo>
                  <a:pt x="146" y="413"/>
                  <a:pt x="146" y="413"/>
                  <a:pt x="146" y="413"/>
                </a:cubicBezTo>
                <a:lnTo>
                  <a:pt x="400" y="413"/>
                </a:lnTo>
                <a:close/>
                <a:moveTo>
                  <a:pt x="306" y="507"/>
                </a:moveTo>
                <a:cubicBezTo>
                  <a:pt x="306" y="547"/>
                  <a:pt x="306" y="547"/>
                  <a:pt x="306" y="547"/>
                </a:cubicBezTo>
                <a:cubicBezTo>
                  <a:pt x="146" y="547"/>
                  <a:pt x="146" y="547"/>
                  <a:pt x="146" y="547"/>
                </a:cubicBezTo>
                <a:cubicBezTo>
                  <a:pt x="146" y="507"/>
                  <a:pt x="146" y="507"/>
                  <a:pt x="146" y="507"/>
                </a:cubicBezTo>
                <a:lnTo>
                  <a:pt x="306" y="507"/>
                </a:lnTo>
                <a:close/>
                <a:moveTo>
                  <a:pt x="146" y="227"/>
                </a:moveTo>
                <a:cubicBezTo>
                  <a:pt x="533" y="227"/>
                  <a:pt x="533" y="227"/>
                  <a:pt x="533" y="227"/>
                </a:cubicBezTo>
                <a:cubicBezTo>
                  <a:pt x="533" y="267"/>
                  <a:pt x="533" y="267"/>
                  <a:pt x="533" y="267"/>
                </a:cubicBezTo>
                <a:cubicBezTo>
                  <a:pt x="146" y="267"/>
                  <a:pt x="146" y="267"/>
                  <a:pt x="146" y="267"/>
                </a:cubicBezTo>
                <a:cubicBezTo>
                  <a:pt x="146" y="227"/>
                  <a:pt x="146" y="227"/>
                  <a:pt x="146" y="227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339" y="591"/>
                </a:moveTo>
                <a:cubicBezTo>
                  <a:pt x="588" y="347"/>
                  <a:pt x="588" y="347"/>
                  <a:pt x="588" y="347"/>
                </a:cubicBezTo>
                <a:cubicBezTo>
                  <a:pt x="592" y="342"/>
                  <a:pt x="597" y="339"/>
                  <a:pt x="603" y="337"/>
                </a:cubicBezTo>
                <a:cubicBezTo>
                  <a:pt x="609" y="334"/>
                  <a:pt x="615" y="333"/>
                  <a:pt x="621" y="333"/>
                </a:cubicBezTo>
                <a:cubicBezTo>
                  <a:pt x="627" y="333"/>
                  <a:pt x="632" y="335"/>
                  <a:pt x="638" y="337"/>
                </a:cubicBezTo>
                <a:cubicBezTo>
                  <a:pt x="644" y="339"/>
                  <a:pt x="649" y="343"/>
                  <a:pt x="653" y="347"/>
                </a:cubicBezTo>
                <a:cubicBezTo>
                  <a:pt x="693" y="385"/>
                  <a:pt x="693" y="385"/>
                  <a:pt x="693" y="385"/>
                </a:cubicBezTo>
                <a:cubicBezTo>
                  <a:pt x="702" y="394"/>
                  <a:pt x="706" y="405"/>
                  <a:pt x="706" y="418"/>
                </a:cubicBezTo>
                <a:cubicBezTo>
                  <a:pt x="706" y="430"/>
                  <a:pt x="702" y="441"/>
                  <a:pt x="693" y="450"/>
                </a:cubicBezTo>
                <a:cubicBezTo>
                  <a:pt x="443" y="695"/>
                  <a:pt x="443" y="695"/>
                  <a:pt x="443" y="695"/>
                </a:cubicBezTo>
                <a:lnTo>
                  <a:pt x="339" y="591"/>
                </a:lnTo>
                <a:close/>
                <a:moveTo>
                  <a:pt x="310" y="619"/>
                </a:moveTo>
                <a:cubicBezTo>
                  <a:pt x="270" y="658"/>
                  <a:pt x="270" y="658"/>
                  <a:pt x="270" y="658"/>
                </a:cubicBezTo>
                <a:cubicBezTo>
                  <a:pt x="232" y="782"/>
                  <a:pt x="232" y="782"/>
                  <a:pt x="232" y="782"/>
                </a:cubicBezTo>
                <a:cubicBezTo>
                  <a:pt x="226" y="800"/>
                  <a:pt x="226" y="800"/>
                  <a:pt x="226" y="800"/>
                </a:cubicBezTo>
                <a:cubicBezTo>
                  <a:pt x="377" y="760"/>
                  <a:pt x="377" y="760"/>
                  <a:pt x="377" y="760"/>
                </a:cubicBezTo>
                <a:cubicBezTo>
                  <a:pt x="414" y="723"/>
                  <a:pt x="414" y="723"/>
                  <a:pt x="414" y="723"/>
                </a:cubicBezTo>
                <a:lnTo>
                  <a:pt x="310" y="619"/>
                </a:lnTo>
                <a:close/>
                <a:moveTo>
                  <a:pt x="594" y="703"/>
                </a:moveTo>
                <a:cubicBezTo>
                  <a:pt x="583" y="714"/>
                  <a:pt x="569" y="719"/>
                  <a:pt x="553" y="719"/>
                </a:cubicBezTo>
                <a:cubicBezTo>
                  <a:pt x="460" y="719"/>
                  <a:pt x="460" y="719"/>
                  <a:pt x="460" y="719"/>
                </a:cubicBezTo>
                <a:cubicBezTo>
                  <a:pt x="440" y="760"/>
                  <a:pt x="440" y="760"/>
                  <a:pt x="440" y="760"/>
                </a:cubicBezTo>
                <a:cubicBezTo>
                  <a:pt x="553" y="760"/>
                  <a:pt x="553" y="760"/>
                  <a:pt x="553" y="760"/>
                </a:cubicBezTo>
                <a:cubicBezTo>
                  <a:pt x="580" y="760"/>
                  <a:pt x="604" y="750"/>
                  <a:pt x="624" y="731"/>
                </a:cubicBezTo>
                <a:cubicBezTo>
                  <a:pt x="643" y="712"/>
                  <a:pt x="653" y="689"/>
                  <a:pt x="653" y="663"/>
                </a:cubicBezTo>
                <a:cubicBezTo>
                  <a:pt x="653" y="547"/>
                  <a:pt x="653" y="547"/>
                  <a:pt x="653" y="547"/>
                </a:cubicBezTo>
                <a:cubicBezTo>
                  <a:pt x="611" y="587"/>
                  <a:pt x="611" y="587"/>
                  <a:pt x="611" y="587"/>
                </a:cubicBezTo>
                <a:cubicBezTo>
                  <a:pt x="611" y="663"/>
                  <a:pt x="611" y="663"/>
                  <a:pt x="611" y="663"/>
                </a:cubicBezTo>
                <a:cubicBezTo>
                  <a:pt x="611" y="678"/>
                  <a:pt x="605" y="692"/>
                  <a:pt x="594" y="70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F0A55A22-4E19-E6BA-FB65-56E9D6E8A26D}"/>
              </a:ext>
            </a:extLst>
          </p:cNvPr>
          <p:cNvSpPr>
            <a:spLocks noEditPoints="1"/>
          </p:cNvSpPr>
          <p:nvPr/>
        </p:nvSpPr>
        <p:spPr bwMode="auto">
          <a:xfrm>
            <a:off x="6786296" y="2288343"/>
            <a:ext cx="939268" cy="921981"/>
          </a:xfrm>
          <a:custGeom>
            <a:avLst/>
            <a:gdLst>
              <a:gd name="T0" fmla="*/ 716 w 727"/>
              <a:gd name="T1" fmla="*/ 677 h 714"/>
              <a:gd name="T2" fmla="*/ 690 w 727"/>
              <a:gd name="T3" fmla="*/ 703 h 714"/>
              <a:gd name="T4" fmla="*/ 652 w 727"/>
              <a:gd name="T5" fmla="*/ 703 h 714"/>
              <a:gd name="T6" fmla="*/ 546 w 727"/>
              <a:gd name="T7" fmla="*/ 597 h 714"/>
              <a:gd name="T8" fmla="*/ 459 w 727"/>
              <a:gd name="T9" fmla="*/ 620 h 714"/>
              <a:gd name="T10" fmla="*/ 280 w 727"/>
              <a:gd name="T11" fmla="*/ 441 h 714"/>
              <a:gd name="T12" fmla="*/ 453 w 727"/>
              <a:gd name="T13" fmla="*/ 268 h 714"/>
              <a:gd name="T14" fmla="*/ 632 w 727"/>
              <a:gd name="T15" fmla="*/ 447 h 714"/>
              <a:gd name="T16" fmla="*/ 607 w 727"/>
              <a:gd name="T17" fmla="*/ 537 h 714"/>
              <a:gd name="T18" fmla="*/ 712 w 727"/>
              <a:gd name="T19" fmla="*/ 643 h 714"/>
              <a:gd name="T20" fmla="*/ 716 w 727"/>
              <a:gd name="T21" fmla="*/ 677 h 714"/>
              <a:gd name="T22" fmla="*/ 453 w 727"/>
              <a:gd name="T23" fmla="*/ 321 h 714"/>
              <a:gd name="T24" fmla="*/ 334 w 727"/>
              <a:gd name="T25" fmla="*/ 441 h 714"/>
              <a:gd name="T26" fmla="*/ 459 w 727"/>
              <a:gd name="T27" fmla="*/ 567 h 714"/>
              <a:gd name="T28" fmla="*/ 579 w 727"/>
              <a:gd name="T29" fmla="*/ 447 h 714"/>
              <a:gd name="T30" fmla="*/ 453 w 727"/>
              <a:gd name="T31" fmla="*/ 321 h 714"/>
              <a:gd name="T32" fmla="*/ 86 w 727"/>
              <a:gd name="T33" fmla="*/ 485 h 714"/>
              <a:gd name="T34" fmla="*/ 86 w 727"/>
              <a:gd name="T35" fmla="*/ 457 h 714"/>
              <a:gd name="T36" fmla="*/ 215 w 727"/>
              <a:gd name="T37" fmla="*/ 457 h 714"/>
              <a:gd name="T38" fmla="*/ 217 w 727"/>
              <a:gd name="T39" fmla="*/ 485 h 714"/>
              <a:gd name="T40" fmla="*/ 86 w 727"/>
              <a:gd name="T41" fmla="*/ 485 h 714"/>
              <a:gd name="T42" fmla="*/ 86 w 727"/>
              <a:gd name="T43" fmla="*/ 371 h 714"/>
              <a:gd name="T44" fmla="*/ 228 w 727"/>
              <a:gd name="T45" fmla="*/ 371 h 714"/>
              <a:gd name="T46" fmla="*/ 220 w 727"/>
              <a:gd name="T47" fmla="*/ 400 h 714"/>
              <a:gd name="T48" fmla="*/ 86 w 727"/>
              <a:gd name="T49" fmla="*/ 400 h 714"/>
              <a:gd name="T50" fmla="*/ 86 w 727"/>
              <a:gd name="T51" fmla="*/ 371 h 714"/>
              <a:gd name="T52" fmla="*/ 86 w 727"/>
              <a:gd name="T53" fmla="*/ 314 h 714"/>
              <a:gd name="T54" fmla="*/ 86 w 727"/>
              <a:gd name="T55" fmla="*/ 285 h 714"/>
              <a:gd name="T56" fmla="*/ 281 w 727"/>
              <a:gd name="T57" fmla="*/ 285 h 714"/>
              <a:gd name="T58" fmla="*/ 257 w 727"/>
              <a:gd name="T59" fmla="*/ 314 h 714"/>
              <a:gd name="T60" fmla="*/ 86 w 727"/>
              <a:gd name="T61" fmla="*/ 314 h 714"/>
              <a:gd name="T62" fmla="*/ 86 w 727"/>
              <a:gd name="T63" fmla="*/ 114 h 714"/>
              <a:gd name="T64" fmla="*/ 371 w 727"/>
              <a:gd name="T65" fmla="*/ 114 h 714"/>
              <a:gd name="T66" fmla="*/ 371 w 727"/>
              <a:gd name="T67" fmla="*/ 143 h 714"/>
              <a:gd name="T68" fmla="*/ 86 w 727"/>
              <a:gd name="T69" fmla="*/ 143 h 714"/>
              <a:gd name="T70" fmla="*/ 86 w 727"/>
              <a:gd name="T71" fmla="*/ 114 h 714"/>
              <a:gd name="T72" fmla="*/ 371 w 727"/>
              <a:gd name="T73" fmla="*/ 228 h 714"/>
              <a:gd name="T74" fmla="*/ 370 w 727"/>
              <a:gd name="T75" fmla="*/ 228 h 714"/>
              <a:gd name="T76" fmla="*/ 86 w 727"/>
              <a:gd name="T77" fmla="*/ 228 h 714"/>
              <a:gd name="T78" fmla="*/ 86 w 727"/>
              <a:gd name="T79" fmla="*/ 200 h 714"/>
              <a:gd name="T80" fmla="*/ 371 w 727"/>
              <a:gd name="T81" fmla="*/ 200 h 714"/>
              <a:gd name="T82" fmla="*/ 371 w 727"/>
              <a:gd name="T83" fmla="*/ 228 h 714"/>
              <a:gd name="T84" fmla="*/ 429 w 727"/>
              <a:gd name="T85" fmla="*/ 215 h 714"/>
              <a:gd name="T86" fmla="*/ 429 w 727"/>
              <a:gd name="T87" fmla="*/ 57 h 714"/>
              <a:gd name="T88" fmla="*/ 29 w 727"/>
              <a:gd name="T89" fmla="*/ 57 h 714"/>
              <a:gd name="T90" fmla="*/ 29 w 727"/>
              <a:gd name="T91" fmla="*/ 542 h 714"/>
              <a:gd name="T92" fmla="*/ 233 w 727"/>
              <a:gd name="T93" fmla="*/ 542 h 714"/>
              <a:gd name="T94" fmla="*/ 268 w 727"/>
              <a:gd name="T95" fmla="*/ 600 h 714"/>
              <a:gd name="T96" fmla="*/ 29 w 727"/>
              <a:gd name="T97" fmla="*/ 600 h 714"/>
              <a:gd name="T98" fmla="*/ 0 w 727"/>
              <a:gd name="T99" fmla="*/ 571 h 714"/>
              <a:gd name="T100" fmla="*/ 0 w 727"/>
              <a:gd name="T101" fmla="*/ 28 h 714"/>
              <a:gd name="T102" fmla="*/ 29 w 727"/>
              <a:gd name="T103" fmla="*/ 0 h 714"/>
              <a:gd name="T104" fmla="*/ 429 w 727"/>
              <a:gd name="T105" fmla="*/ 0 h 714"/>
              <a:gd name="T106" fmla="*/ 457 w 727"/>
              <a:gd name="T107" fmla="*/ 28 h 714"/>
              <a:gd name="T108" fmla="*/ 457 w 727"/>
              <a:gd name="T109" fmla="*/ 214 h 714"/>
              <a:gd name="T110" fmla="*/ 450 w 727"/>
              <a:gd name="T111" fmla="*/ 214 h 714"/>
              <a:gd name="T112" fmla="*/ 429 w 727"/>
              <a:gd name="T113" fmla="*/ 215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7" h="714">
                <a:moveTo>
                  <a:pt x="716" y="677"/>
                </a:moveTo>
                <a:cubicBezTo>
                  <a:pt x="690" y="703"/>
                  <a:pt x="690" y="703"/>
                  <a:pt x="690" y="703"/>
                </a:cubicBezTo>
                <a:cubicBezTo>
                  <a:pt x="679" y="714"/>
                  <a:pt x="663" y="714"/>
                  <a:pt x="652" y="703"/>
                </a:cubicBezTo>
                <a:cubicBezTo>
                  <a:pt x="546" y="597"/>
                  <a:pt x="546" y="597"/>
                  <a:pt x="546" y="597"/>
                </a:cubicBezTo>
                <a:cubicBezTo>
                  <a:pt x="520" y="612"/>
                  <a:pt x="491" y="620"/>
                  <a:pt x="459" y="620"/>
                </a:cubicBezTo>
                <a:cubicBezTo>
                  <a:pt x="363" y="620"/>
                  <a:pt x="280" y="537"/>
                  <a:pt x="280" y="441"/>
                </a:cubicBezTo>
                <a:cubicBezTo>
                  <a:pt x="280" y="345"/>
                  <a:pt x="358" y="268"/>
                  <a:pt x="453" y="268"/>
                </a:cubicBezTo>
                <a:cubicBezTo>
                  <a:pt x="549" y="268"/>
                  <a:pt x="632" y="351"/>
                  <a:pt x="632" y="447"/>
                </a:cubicBezTo>
                <a:cubicBezTo>
                  <a:pt x="632" y="480"/>
                  <a:pt x="623" y="510"/>
                  <a:pt x="607" y="537"/>
                </a:cubicBezTo>
                <a:cubicBezTo>
                  <a:pt x="712" y="643"/>
                  <a:pt x="712" y="643"/>
                  <a:pt x="712" y="643"/>
                </a:cubicBezTo>
                <a:cubicBezTo>
                  <a:pt x="723" y="653"/>
                  <a:pt x="727" y="666"/>
                  <a:pt x="716" y="677"/>
                </a:cubicBezTo>
                <a:close/>
                <a:moveTo>
                  <a:pt x="453" y="321"/>
                </a:moveTo>
                <a:cubicBezTo>
                  <a:pt x="387" y="321"/>
                  <a:pt x="334" y="375"/>
                  <a:pt x="334" y="441"/>
                </a:cubicBezTo>
                <a:cubicBezTo>
                  <a:pt x="334" y="508"/>
                  <a:pt x="393" y="567"/>
                  <a:pt x="459" y="567"/>
                </a:cubicBezTo>
                <a:cubicBezTo>
                  <a:pt x="525" y="567"/>
                  <a:pt x="579" y="513"/>
                  <a:pt x="579" y="447"/>
                </a:cubicBezTo>
                <a:cubicBezTo>
                  <a:pt x="579" y="380"/>
                  <a:pt x="520" y="321"/>
                  <a:pt x="453" y="321"/>
                </a:cubicBezTo>
                <a:close/>
                <a:moveTo>
                  <a:pt x="86" y="485"/>
                </a:moveTo>
                <a:cubicBezTo>
                  <a:pt x="86" y="457"/>
                  <a:pt x="86" y="457"/>
                  <a:pt x="86" y="457"/>
                </a:cubicBezTo>
                <a:cubicBezTo>
                  <a:pt x="215" y="457"/>
                  <a:pt x="215" y="457"/>
                  <a:pt x="215" y="457"/>
                </a:cubicBezTo>
                <a:cubicBezTo>
                  <a:pt x="215" y="466"/>
                  <a:pt x="216" y="476"/>
                  <a:pt x="217" y="485"/>
                </a:cubicBezTo>
                <a:lnTo>
                  <a:pt x="86" y="485"/>
                </a:lnTo>
                <a:close/>
                <a:moveTo>
                  <a:pt x="86" y="371"/>
                </a:moveTo>
                <a:cubicBezTo>
                  <a:pt x="228" y="371"/>
                  <a:pt x="228" y="371"/>
                  <a:pt x="228" y="371"/>
                </a:cubicBezTo>
                <a:cubicBezTo>
                  <a:pt x="225" y="380"/>
                  <a:pt x="222" y="390"/>
                  <a:pt x="220" y="400"/>
                </a:cubicBezTo>
                <a:cubicBezTo>
                  <a:pt x="86" y="400"/>
                  <a:pt x="86" y="400"/>
                  <a:pt x="86" y="400"/>
                </a:cubicBezTo>
                <a:lnTo>
                  <a:pt x="86" y="371"/>
                </a:lnTo>
                <a:close/>
                <a:moveTo>
                  <a:pt x="86" y="314"/>
                </a:moveTo>
                <a:cubicBezTo>
                  <a:pt x="86" y="285"/>
                  <a:pt x="86" y="285"/>
                  <a:pt x="86" y="285"/>
                </a:cubicBezTo>
                <a:cubicBezTo>
                  <a:pt x="281" y="285"/>
                  <a:pt x="281" y="285"/>
                  <a:pt x="281" y="285"/>
                </a:cubicBezTo>
                <a:cubicBezTo>
                  <a:pt x="273" y="294"/>
                  <a:pt x="265" y="304"/>
                  <a:pt x="257" y="314"/>
                </a:cubicBezTo>
                <a:lnTo>
                  <a:pt x="86" y="314"/>
                </a:lnTo>
                <a:close/>
                <a:moveTo>
                  <a:pt x="86" y="114"/>
                </a:moveTo>
                <a:cubicBezTo>
                  <a:pt x="371" y="114"/>
                  <a:pt x="371" y="114"/>
                  <a:pt x="371" y="114"/>
                </a:cubicBezTo>
                <a:cubicBezTo>
                  <a:pt x="371" y="143"/>
                  <a:pt x="371" y="143"/>
                  <a:pt x="371" y="143"/>
                </a:cubicBezTo>
                <a:cubicBezTo>
                  <a:pt x="86" y="143"/>
                  <a:pt x="86" y="143"/>
                  <a:pt x="86" y="143"/>
                </a:cubicBezTo>
                <a:lnTo>
                  <a:pt x="86" y="114"/>
                </a:lnTo>
                <a:close/>
                <a:moveTo>
                  <a:pt x="371" y="228"/>
                </a:moveTo>
                <a:cubicBezTo>
                  <a:pt x="371" y="228"/>
                  <a:pt x="370" y="228"/>
                  <a:pt x="370" y="228"/>
                </a:cubicBezTo>
                <a:cubicBezTo>
                  <a:pt x="86" y="228"/>
                  <a:pt x="86" y="228"/>
                  <a:pt x="86" y="228"/>
                </a:cubicBezTo>
                <a:cubicBezTo>
                  <a:pt x="86" y="200"/>
                  <a:pt x="86" y="200"/>
                  <a:pt x="86" y="200"/>
                </a:cubicBezTo>
                <a:cubicBezTo>
                  <a:pt x="371" y="200"/>
                  <a:pt x="371" y="200"/>
                  <a:pt x="371" y="200"/>
                </a:cubicBezTo>
                <a:cubicBezTo>
                  <a:pt x="371" y="228"/>
                  <a:pt x="371" y="228"/>
                  <a:pt x="371" y="228"/>
                </a:cubicBezTo>
                <a:close/>
                <a:moveTo>
                  <a:pt x="429" y="215"/>
                </a:moveTo>
                <a:cubicBezTo>
                  <a:pt x="429" y="57"/>
                  <a:pt x="429" y="57"/>
                  <a:pt x="429" y="57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542"/>
                  <a:pt x="29" y="542"/>
                  <a:pt x="29" y="542"/>
                </a:cubicBezTo>
                <a:cubicBezTo>
                  <a:pt x="233" y="542"/>
                  <a:pt x="233" y="542"/>
                  <a:pt x="233" y="542"/>
                </a:cubicBezTo>
                <a:cubicBezTo>
                  <a:pt x="242" y="563"/>
                  <a:pt x="254" y="582"/>
                  <a:pt x="268" y="600"/>
                </a:cubicBezTo>
                <a:cubicBezTo>
                  <a:pt x="29" y="600"/>
                  <a:pt x="29" y="600"/>
                  <a:pt x="29" y="600"/>
                </a:cubicBezTo>
                <a:cubicBezTo>
                  <a:pt x="13" y="600"/>
                  <a:pt x="0" y="587"/>
                  <a:pt x="0" y="57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9" y="0"/>
                </a:cubicBezTo>
                <a:cubicBezTo>
                  <a:pt x="429" y="0"/>
                  <a:pt x="429" y="0"/>
                  <a:pt x="429" y="0"/>
                </a:cubicBezTo>
                <a:cubicBezTo>
                  <a:pt x="444" y="0"/>
                  <a:pt x="457" y="12"/>
                  <a:pt x="457" y="28"/>
                </a:cubicBezTo>
                <a:cubicBezTo>
                  <a:pt x="457" y="214"/>
                  <a:pt x="457" y="214"/>
                  <a:pt x="457" y="214"/>
                </a:cubicBezTo>
                <a:cubicBezTo>
                  <a:pt x="455" y="214"/>
                  <a:pt x="452" y="214"/>
                  <a:pt x="450" y="214"/>
                </a:cubicBezTo>
                <a:cubicBezTo>
                  <a:pt x="443" y="214"/>
                  <a:pt x="436" y="214"/>
                  <a:pt x="429" y="21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Freeform 22">
            <a:extLst>
              <a:ext uri="{FF2B5EF4-FFF2-40B4-BE49-F238E27FC236}">
                <a16:creationId xmlns:a16="http://schemas.microsoft.com/office/drawing/2014/main" id="{32A546F1-0344-427C-55B4-B8A169D51638}"/>
              </a:ext>
            </a:extLst>
          </p:cNvPr>
          <p:cNvSpPr>
            <a:spLocks noEditPoints="1"/>
          </p:cNvSpPr>
          <p:nvPr/>
        </p:nvSpPr>
        <p:spPr bwMode="auto">
          <a:xfrm>
            <a:off x="2208440" y="2258735"/>
            <a:ext cx="858028" cy="859257"/>
          </a:xfrm>
          <a:custGeom>
            <a:avLst/>
            <a:gdLst>
              <a:gd name="T0" fmla="*/ 617 w 798"/>
              <a:gd name="T1" fmla="*/ 316 h 800"/>
              <a:gd name="T2" fmla="*/ 618 w 798"/>
              <a:gd name="T3" fmla="*/ 316 h 800"/>
              <a:gd name="T4" fmla="*/ 619 w 798"/>
              <a:gd name="T5" fmla="*/ 315 h 800"/>
              <a:gd name="T6" fmla="*/ 620 w 798"/>
              <a:gd name="T7" fmla="*/ 315 h 800"/>
              <a:gd name="T8" fmla="*/ 621 w 798"/>
              <a:gd name="T9" fmla="*/ 315 h 800"/>
              <a:gd name="T10" fmla="*/ 622 w 798"/>
              <a:gd name="T11" fmla="*/ 314 h 800"/>
              <a:gd name="T12" fmla="*/ 623 w 798"/>
              <a:gd name="T13" fmla="*/ 314 h 800"/>
              <a:gd name="T14" fmla="*/ 624 w 798"/>
              <a:gd name="T15" fmla="*/ 314 h 800"/>
              <a:gd name="T16" fmla="*/ 625 w 798"/>
              <a:gd name="T17" fmla="*/ 313 h 800"/>
              <a:gd name="T18" fmla="*/ 626 w 798"/>
              <a:gd name="T19" fmla="*/ 313 h 800"/>
              <a:gd name="T20" fmla="*/ 626 w 798"/>
              <a:gd name="T21" fmla="*/ 312 h 800"/>
              <a:gd name="T22" fmla="*/ 627 w 798"/>
              <a:gd name="T23" fmla="*/ 311 h 800"/>
              <a:gd name="T24" fmla="*/ 628 w 798"/>
              <a:gd name="T25" fmla="*/ 311 h 800"/>
              <a:gd name="T26" fmla="*/ 629 w 798"/>
              <a:gd name="T27" fmla="*/ 310 h 800"/>
              <a:gd name="T28" fmla="*/ 630 w 798"/>
              <a:gd name="T29" fmla="*/ 308 h 800"/>
              <a:gd name="T30" fmla="*/ 635 w 798"/>
              <a:gd name="T31" fmla="*/ 22 h 800"/>
              <a:gd name="T32" fmla="*/ 109 w 798"/>
              <a:gd name="T33" fmla="*/ 0 h 800"/>
              <a:gd name="T34" fmla="*/ 87 w 798"/>
              <a:gd name="T35" fmla="*/ 294 h 800"/>
              <a:gd name="T36" fmla="*/ 94 w 798"/>
              <a:gd name="T37" fmla="*/ 310 h 800"/>
              <a:gd name="T38" fmla="*/ 95 w 798"/>
              <a:gd name="T39" fmla="*/ 311 h 800"/>
              <a:gd name="T40" fmla="*/ 96 w 798"/>
              <a:gd name="T41" fmla="*/ 311 h 800"/>
              <a:gd name="T42" fmla="*/ 97 w 798"/>
              <a:gd name="T43" fmla="*/ 312 h 800"/>
              <a:gd name="T44" fmla="*/ 98 w 798"/>
              <a:gd name="T45" fmla="*/ 313 h 800"/>
              <a:gd name="T46" fmla="*/ 99 w 798"/>
              <a:gd name="T47" fmla="*/ 313 h 800"/>
              <a:gd name="T48" fmla="*/ 100 w 798"/>
              <a:gd name="T49" fmla="*/ 314 h 800"/>
              <a:gd name="T50" fmla="*/ 101 w 798"/>
              <a:gd name="T51" fmla="*/ 314 h 800"/>
              <a:gd name="T52" fmla="*/ 102 w 798"/>
              <a:gd name="T53" fmla="*/ 315 h 800"/>
              <a:gd name="T54" fmla="*/ 103 w 798"/>
              <a:gd name="T55" fmla="*/ 315 h 800"/>
              <a:gd name="T56" fmla="*/ 105 w 798"/>
              <a:gd name="T57" fmla="*/ 316 h 800"/>
              <a:gd name="T58" fmla="*/ 106 w 798"/>
              <a:gd name="T59" fmla="*/ 316 h 800"/>
              <a:gd name="T60" fmla="*/ 191 w 798"/>
              <a:gd name="T61" fmla="*/ 316 h 800"/>
              <a:gd name="T62" fmla="*/ 278 w 798"/>
              <a:gd name="T63" fmla="*/ 462 h 800"/>
              <a:gd name="T64" fmla="*/ 614 w 798"/>
              <a:gd name="T65" fmla="*/ 316 h 800"/>
              <a:gd name="T66" fmla="*/ 223 w 798"/>
              <a:gd name="T67" fmla="*/ 151 h 800"/>
              <a:gd name="T68" fmla="*/ 279 w 798"/>
              <a:gd name="T69" fmla="*/ 151 h 800"/>
              <a:gd name="T70" fmla="*/ 326 w 798"/>
              <a:gd name="T71" fmla="*/ 179 h 800"/>
              <a:gd name="T72" fmla="*/ 326 w 798"/>
              <a:gd name="T73" fmla="*/ 122 h 800"/>
              <a:gd name="T74" fmla="*/ 326 w 798"/>
              <a:gd name="T75" fmla="*/ 179 h 800"/>
              <a:gd name="T76" fmla="*/ 373 w 798"/>
              <a:gd name="T77" fmla="*/ 151 h 800"/>
              <a:gd name="T78" fmla="*/ 429 w 798"/>
              <a:gd name="T79" fmla="*/ 151 h 800"/>
              <a:gd name="T80" fmla="*/ 476 w 798"/>
              <a:gd name="T81" fmla="*/ 179 h 800"/>
              <a:gd name="T82" fmla="*/ 476 w 798"/>
              <a:gd name="T83" fmla="*/ 122 h 800"/>
              <a:gd name="T84" fmla="*/ 476 w 798"/>
              <a:gd name="T85" fmla="*/ 179 h 800"/>
              <a:gd name="T86" fmla="*/ 159 w 798"/>
              <a:gd name="T87" fmla="*/ 560 h 800"/>
              <a:gd name="T88" fmla="*/ 156 w 798"/>
              <a:gd name="T89" fmla="*/ 413 h 800"/>
              <a:gd name="T90" fmla="*/ 75 w 798"/>
              <a:gd name="T91" fmla="*/ 413 h 800"/>
              <a:gd name="T92" fmla="*/ 72 w 798"/>
              <a:gd name="T93" fmla="*/ 560 h 800"/>
              <a:gd name="T94" fmla="*/ 0 w 798"/>
              <a:gd name="T95" fmla="*/ 604 h 800"/>
              <a:gd name="T96" fmla="*/ 231 w 798"/>
              <a:gd name="T97" fmla="*/ 800 h 800"/>
              <a:gd name="T98" fmla="*/ 186 w 798"/>
              <a:gd name="T99" fmla="*/ 560 h 800"/>
              <a:gd name="T100" fmla="*/ 726 w 798"/>
              <a:gd name="T101" fmla="*/ 560 h 800"/>
              <a:gd name="T102" fmla="*/ 723 w 798"/>
              <a:gd name="T103" fmla="*/ 413 h 800"/>
              <a:gd name="T104" fmla="*/ 642 w 798"/>
              <a:gd name="T105" fmla="*/ 413 h 800"/>
              <a:gd name="T106" fmla="*/ 639 w 798"/>
              <a:gd name="T107" fmla="*/ 560 h 800"/>
              <a:gd name="T108" fmla="*/ 568 w 798"/>
              <a:gd name="T109" fmla="*/ 604 h 800"/>
              <a:gd name="T110" fmla="*/ 798 w 798"/>
              <a:gd name="T111" fmla="*/ 800 h 800"/>
              <a:gd name="T112" fmla="*/ 754 w 798"/>
              <a:gd name="T113" fmla="*/ 56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98" h="800">
                <a:moveTo>
                  <a:pt x="614" y="316"/>
                </a:moveTo>
                <a:cubicBezTo>
                  <a:pt x="617" y="316"/>
                  <a:pt x="617" y="316"/>
                  <a:pt x="617" y="316"/>
                </a:cubicBezTo>
                <a:cubicBezTo>
                  <a:pt x="617" y="316"/>
                  <a:pt x="617" y="316"/>
                  <a:pt x="617" y="316"/>
                </a:cubicBezTo>
                <a:cubicBezTo>
                  <a:pt x="618" y="316"/>
                  <a:pt x="618" y="316"/>
                  <a:pt x="618" y="316"/>
                </a:cubicBezTo>
                <a:cubicBezTo>
                  <a:pt x="618" y="316"/>
                  <a:pt x="618" y="316"/>
                  <a:pt x="618" y="316"/>
                </a:cubicBezTo>
                <a:cubicBezTo>
                  <a:pt x="619" y="315"/>
                  <a:pt x="619" y="315"/>
                  <a:pt x="619" y="315"/>
                </a:cubicBezTo>
                <a:cubicBezTo>
                  <a:pt x="619" y="315"/>
                  <a:pt x="619" y="315"/>
                  <a:pt x="619" y="315"/>
                </a:cubicBezTo>
                <a:cubicBezTo>
                  <a:pt x="620" y="315"/>
                  <a:pt x="620" y="315"/>
                  <a:pt x="620" y="315"/>
                </a:cubicBezTo>
                <a:cubicBezTo>
                  <a:pt x="620" y="315"/>
                  <a:pt x="620" y="315"/>
                  <a:pt x="620" y="315"/>
                </a:cubicBezTo>
                <a:cubicBezTo>
                  <a:pt x="621" y="315"/>
                  <a:pt x="621" y="315"/>
                  <a:pt x="621" y="315"/>
                </a:cubicBezTo>
                <a:cubicBezTo>
                  <a:pt x="621" y="315"/>
                  <a:pt x="621" y="315"/>
                  <a:pt x="621" y="315"/>
                </a:cubicBezTo>
                <a:cubicBezTo>
                  <a:pt x="622" y="314"/>
                  <a:pt x="622" y="314"/>
                  <a:pt x="622" y="314"/>
                </a:cubicBezTo>
                <a:cubicBezTo>
                  <a:pt x="622" y="314"/>
                  <a:pt x="622" y="314"/>
                  <a:pt x="622" y="314"/>
                </a:cubicBezTo>
                <a:cubicBezTo>
                  <a:pt x="623" y="314"/>
                  <a:pt x="623" y="314"/>
                  <a:pt x="623" y="314"/>
                </a:cubicBezTo>
                <a:cubicBezTo>
                  <a:pt x="623" y="314"/>
                  <a:pt x="623" y="314"/>
                  <a:pt x="623" y="314"/>
                </a:cubicBezTo>
                <a:cubicBezTo>
                  <a:pt x="624" y="314"/>
                  <a:pt x="624" y="314"/>
                  <a:pt x="624" y="314"/>
                </a:cubicBezTo>
                <a:cubicBezTo>
                  <a:pt x="624" y="313"/>
                  <a:pt x="624" y="313"/>
                  <a:pt x="624" y="313"/>
                </a:cubicBezTo>
                <a:cubicBezTo>
                  <a:pt x="625" y="313"/>
                  <a:pt x="625" y="313"/>
                  <a:pt x="625" y="313"/>
                </a:cubicBezTo>
                <a:cubicBezTo>
                  <a:pt x="625" y="313"/>
                  <a:pt x="625" y="313"/>
                  <a:pt x="625" y="313"/>
                </a:cubicBezTo>
                <a:cubicBezTo>
                  <a:pt x="626" y="313"/>
                  <a:pt x="626" y="313"/>
                  <a:pt x="626" y="313"/>
                </a:cubicBezTo>
                <a:cubicBezTo>
                  <a:pt x="626" y="312"/>
                  <a:pt x="626" y="312"/>
                  <a:pt x="626" y="312"/>
                </a:cubicBezTo>
                <a:cubicBezTo>
                  <a:pt x="626" y="312"/>
                  <a:pt x="626" y="312"/>
                  <a:pt x="626" y="312"/>
                </a:cubicBezTo>
                <a:cubicBezTo>
                  <a:pt x="627" y="312"/>
                  <a:pt x="627" y="312"/>
                  <a:pt x="627" y="312"/>
                </a:cubicBezTo>
                <a:cubicBezTo>
                  <a:pt x="627" y="311"/>
                  <a:pt x="627" y="311"/>
                  <a:pt x="627" y="311"/>
                </a:cubicBezTo>
                <a:cubicBezTo>
                  <a:pt x="628" y="311"/>
                  <a:pt x="628" y="311"/>
                  <a:pt x="628" y="311"/>
                </a:cubicBezTo>
                <a:cubicBezTo>
                  <a:pt x="628" y="311"/>
                  <a:pt x="628" y="311"/>
                  <a:pt x="628" y="311"/>
                </a:cubicBezTo>
                <a:cubicBezTo>
                  <a:pt x="629" y="310"/>
                  <a:pt x="629" y="310"/>
                  <a:pt x="629" y="310"/>
                </a:cubicBezTo>
                <a:cubicBezTo>
                  <a:pt x="629" y="310"/>
                  <a:pt x="629" y="310"/>
                  <a:pt x="629" y="310"/>
                </a:cubicBezTo>
                <a:cubicBezTo>
                  <a:pt x="629" y="309"/>
                  <a:pt x="629" y="309"/>
                  <a:pt x="629" y="309"/>
                </a:cubicBezTo>
                <a:cubicBezTo>
                  <a:pt x="630" y="308"/>
                  <a:pt x="630" y="308"/>
                  <a:pt x="630" y="308"/>
                </a:cubicBezTo>
                <a:cubicBezTo>
                  <a:pt x="633" y="305"/>
                  <a:pt x="635" y="300"/>
                  <a:pt x="635" y="294"/>
                </a:cubicBezTo>
                <a:cubicBezTo>
                  <a:pt x="635" y="22"/>
                  <a:pt x="635" y="22"/>
                  <a:pt x="635" y="22"/>
                </a:cubicBezTo>
                <a:cubicBezTo>
                  <a:pt x="635" y="10"/>
                  <a:pt x="625" y="0"/>
                  <a:pt x="613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97" y="0"/>
                  <a:pt x="87" y="10"/>
                  <a:pt x="87" y="22"/>
                </a:cubicBezTo>
                <a:cubicBezTo>
                  <a:pt x="87" y="294"/>
                  <a:pt x="87" y="294"/>
                  <a:pt x="87" y="294"/>
                </a:cubicBezTo>
                <a:cubicBezTo>
                  <a:pt x="87" y="300"/>
                  <a:pt x="90" y="306"/>
                  <a:pt x="94" y="310"/>
                </a:cubicBezTo>
                <a:cubicBezTo>
                  <a:pt x="94" y="310"/>
                  <a:pt x="94" y="310"/>
                  <a:pt x="94" y="310"/>
                </a:cubicBezTo>
                <a:cubicBezTo>
                  <a:pt x="95" y="311"/>
                  <a:pt x="95" y="311"/>
                  <a:pt x="95" y="311"/>
                </a:cubicBezTo>
                <a:cubicBezTo>
                  <a:pt x="95" y="311"/>
                  <a:pt x="95" y="311"/>
                  <a:pt x="95" y="311"/>
                </a:cubicBezTo>
                <a:cubicBezTo>
                  <a:pt x="96" y="311"/>
                  <a:pt x="96" y="311"/>
                  <a:pt x="96" y="311"/>
                </a:cubicBezTo>
                <a:cubicBezTo>
                  <a:pt x="96" y="311"/>
                  <a:pt x="96" y="311"/>
                  <a:pt x="96" y="311"/>
                </a:cubicBezTo>
                <a:cubicBezTo>
                  <a:pt x="97" y="312"/>
                  <a:pt x="97" y="312"/>
                  <a:pt x="97" y="312"/>
                </a:cubicBezTo>
                <a:cubicBezTo>
                  <a:pt x="97" y="312"/>
                  <a:pt x="97" y="312"/>
                  <a:pt x="97" y="312"/>
                </a:cubicBezTo>
                <a:cubicBezTo>
                  <a:pt x="98" y="313"/>
                  <a:pt x="98" y="313"/>
                  <a:pt x="98" y="313"/>
                </a:cubicBezTo>
                <a:cubicBezTo>
                  <a:pt x="98" y="313"/>
                  <a:pt x="98" y="313"/>
                  <a:pt x="98" y="313"/>
                </a:cubicBezTo>
                <a:cubicBezTo>
                  <a:pt x="99" y="313"/>
                  <a:pt x="99" y="313"/>
                  <a:pt x="99" y="313"/>
                </a:cubicBezTo>
                <a:cubicBezTo>
                  <a:pt x="99" y="313"/>
                  <a:pt x="99" y="313"/>
                  <a:pt x="99" y="313"/>
                </a:cubicBezTo>
                <a:cubicBezTo>
                  <a:pt x="100" y="314"/>
                  <a:pt x="100" y="314"/>
                  <a:pt x="100" y="314"/>
                </a:cubicBezTo>
                <a:cubicBezTo>
                  <a:pt x="100" y="314"/>
                  <a:pt x="100" y="314"/>
                  <a:pt x="100" y="314"/>
                </a:cubicBezTo>
                <a:cubicBezTo>
                  <a:pt x="101" y="314"/>
                  <a:pt x="101" y="314"/>
                  <a:pt x="101" y="314"/>
                </a:cubicBezTo>
                <a:cubicBezTo>
                  <a:pt x="101" y="314"/>
                  <a:pt x="101" y="314"/>
                  <a:pt x="101" y="314"/>
                </a:cubicBezTo>
                <a:cubicBezTo>
                  <a:pt x="102" y="315"/>
                  <a:pt x="102" y="315"/>
                  <a:pt x="102" y="315"/>
                </a:cubicBezTo>
                <a:cubicBezTo>
                  <a:pt x="102" y="315"/>
                  <a:pt x="102" y="315"/>
                  <a:pt x="102" y="315"/>
                </a:cubicBezTo>
                <a:cubicBezTo>
                  <a:pt x="103" y="315"/>
                  <a:pt x="103" y="315"/>
                  <a:pt x="103" y="315"/>
                </a:cubicBezTo>
                <a:cubicBezTo>
                  <a:pt x="103" y="315"/>
                  <a:pt x="103" y="315"/>
                  <a:pt x="103" y="315"/>
                </a:cubicBezTo>
                <a:cubicBezTo>
                  <a:pt x="104" y="315"/>
                  <a:pt x="104" y="315"/>
                  <a:pt x="104" y="315"/>
                </a:cubicBezTo>
                <a:cubicBezTo>
                  <a:pt x="105" y="316"/>
                  <a:pt x="105" y="316"/>
                  <a:pt x="105" y="316"/>
                </a:cubicBezTo>
                <a:cubicBezTo>
                  <a:pt x="105" y="316"/>
                  <a:pt x="105" y="316"/>
                  <a:pt x="105" y="316"/>
                </a:cubicBezTo>
                <a:cubicBezTo>
                  <a:pt x="106" y="316"/>
                  <a:pt x="106" y="316"/>
                  <a:pt x="106" y="316"/>
                </a:cubicBezTo>
                <a:cubicBezTo>
                  <a:pt x="106" y="316"/>
                  <a:pt x="106" y="316"/>
                  <a:pt x="106" y="316"/>
                </a:cubicBezTo>
                <a:cubicBezTo>
                  <a:pt x="191" y="316"/>
                  <a:pt x="191" y="316"/>
                  <a:pt x="191" y="316"/>
                </a:cubicBezTo>
                <a:cubicBezTo>
                  <a:pt x="191" y="316"/>
                  <a:pt x="191" y="316"/>
                  <a:pt x="191" y="316"/>
                </a:cubicBezTo>
                <a:cubicBezTo>
                  <a:pt x="278" y="462"/>
                  <a:pt x="278" y="462"/>
                  <a:pt x="278" y="462"/>
                </a:cubicBezTo>
                <a:cubicBezTo>
                  <a:pt x="278" y="316"/>
                  <a:pt x="278" y="316"/>
                  <a:pt x="278" y="316"/>
                </a:cubicBezTo>
                <a:cubicBezTo>
                  <a:pt x="614" y="316"/>
                  <a:pt x="614" y="316"/>
                  <a:pt x="614" y="316"/>
                </a:cubicBezTo>
                <a:close/>
                <a:moveTo>
                  <a:pt x="251" y="179"/>
                </a:moveTo>
                <a:cubicBezTo>
                  <a:pt x="236" y="179"/>
                  <a:pt x="223" y="166"/>
                  <a:pt x="223" y="151"/>
                </a:cubicBezTo>
                <a:cubicBezTo>
                  <a:pt x="223" y="135"/>
                  <a:pt x="236" y="122"/>
                  <a:pt x="251" y="122"/>
                </a:cubicBezTo>
                <a:cubicBezTo>
                  <a:pt x="267" y="122"/>
                  <a:pt x="279" y="135"/>
                  <a:pt x="279" y="151"/>
                </a:cubicBezTo>
                <a:cubicBezTo>
                  <a:pt x="280" y="166"/>
                  <a:pt x="267" y="179"/>
                  <a:pt x="251" y="179"/>
                </a:cubicBezTo>
                <a:close/>
                <a:moveTo>
                  <a:pt x="326" y="179"/>
                </a:moveTo>
                <a:cubicBezTo>
                  <a:pt x="311" y="179"/>
                  <a:pt x="298" y="166"/>
                  <a:pt x="298" y="151"/>
                </a:cubicBezTo>
                <a:cubicBezTo>
                  <a:pt x="298" y="135"/>
                  <a:pt x="311" y="122"/>
                  <a:pt x="326" y="122"/>
                </a:cubicBezTo>
                <a:cubicBezTo>
                  <a:pt x="342" y="122"/>
                  <a:pt x="354" y="135"/>
                  <a:pt x="354" y="151"/>
                </a:cubicBezTo>
                <a:cubicBezTo>
                  <a:pt x="354" y="166"/>
                  <a:pt x="342" y="179"/>
                  <a:pt x="326" y="179"/>
                </a:cubicBezTo>
                <a:close/>
                <a:moveTo>
                  <a:pt x="401" y="179"/>
                </a:moveTo>
                <a:cubicBezTo>
                  <a:pt x="385" y="179"/>
                  <a:pt x="373" y="166"/>
                  <a:pt x="373" y="151"/>
                </a:cubicBezTo>
                <a:cubicBezTo>
                  <a:pt x="373" y="135"/>
                  <a:pt x="386" y="122"/>
                  <a:pt x="401" y="122"/>
                </a:cubicBezTo>
                <a:cubicBezTo>
                  <a:pt x="417" y="122"/>
                  <a:pt x="429" y="135"/>
                  <a:pt x="429" y="151"/>
                </a:cubicBezTo>
                <a:cubicBezTo>
                  <a:pt x="429" y="166"/>
                  <a:pt x="417" y="179"/>
                  <a:pt x="401" y="179"/>
                </a:cubicBezTo>
                <a:close/>
                <a:moveTo>
                  <a:pt x="476" y="179"/>
                </a:moveTo>
                <a:cubicBezTo>
                  <a:pt x="460" y="179"/>
                  <a:pt x="448" y="166"/>
                  <a:pt x="448" y="151"/>
                </a:cubicBezTo>
                <a:cubicBezTo>
                  <a:pt x="448" y="135"/>
                  <a:pt x="461" y="122"/>
                  <a:pt x="476" y="122"/>
                </a:cubicBezTo>
                <a:cubicBezTo>
                  <a:pt x="492" y="122"/>
                  <a:pt x="504" y="135"/>
                  <a:pt x="504" y="151"/>
                </a:cubicBezTo>
                <a:cubicBezTo>
                  <a:pt x="504" y="166"/>
                  <a:pt x="491" y="179"/>
                  <a:pt x="476" y="179"/>
                </a:cubicBezTo>
                <a:close/>
                <a:moveTo>
                  <a:pt x="186" y="560"/>
                </a:moveTo>
                <a:cubicBezTo>
                  <a:pt x="159" y="560"/>
                  <a:pt x="159" y="560"/>
                  <a:pt x="159" y="560"/>
                </a:cubicBezTo>
                <a:cubicBezTo>
                  <a:pt x="184" y="545"/>
                  <a:pt x="200" y="518"/>
                  <a:pt x="200" y="487"/>
                </a:cubicBezTo>
                <a:cubicBezTo>
                  <a:pt x="200" y="455"/>
                  <a:pt x="182" y="427"/>
                  <a:pt x="156" y="413"/>
                </a:cubicBezTo>
                <a:cubicBezTo>
                  <a:pt x="144" y="406"/>
                  <a:pt x="130" y="402"/>
                  <a:pt x="115" y="402"/>
                </a:cubicBezTo>
                <a:cubicBezTo>
                  <a:pt x="101" y="402"/>
                  <a:pt x="87" y="406"/>
                  <a:pt x="75" y="413"/>
                </a:cubicBezTo>
                <a:cubicBezTo>
                  <a:pt x="49" y="427"/>
                  <a:pt x="31" y="455"/>
                  <a:pt x="31" y="487"/>
                </a:cubicBezTo>
                <a:cubicBezTo>
                  <a:pt x="31" y="518"/>
                  <a:pt x="47" y="545"/>
                  <a:pt x="72" y="560"/>
                </a:cubicBezTo>
                <a:cubicBezTo>
                  <a:pt x="44" y="560"/>
                  <a:pt x="44" y="560"/>
                  <a:pt x="44" y="560"/>
                </a:cubicBezTo>
                <a:cubicBezTo>
                  <a:pt x="20" y="560"/>
                  <a:pt x="0" y="580"/>
                  <a:pt x="0" y="604"/>
                </a:cubicBezTo>
                <a:cubicBezTo>
                  <a:pt x="0" y="800"/>
                  <a:pt x="0" y="800"/>
                  <a:pt x="0" y="800"/>
                </a:cubicBezTo>
                <a:cubicBezTo>
                  <a:pt x="231" y="800"/>
                  <a:pt x="231" y="800"/>
                  <a:pt x="231" y="800"/>
                </a:cubicBezTo>
                <a:cubicBezTo>
                  <a:pt x="231" y="604"/>
                  <a:pt x="231" y="604"/>
                  <a:pt x="231" y="604"/>
                </a:cubicBezTo>
                <a:cubicBezTo>
                  <a:pt x="231" y="580"/>
                  <a:pt x="211" y="560"/>
                  <a:pt x="186" y="560"/>
                </a:cubicBezTo>
                <a:close/>
                <a:moveTo>
                  <a:pt x="754" y="560"/>
                </a:moveTo>
                <a:cubicBezTo>
                  <a:pt x="726" y="560"/>
                  <a:pt x="726" y="560"/>
                  <a:pt x="726" y="560"/>
                </a:cubicBezTo>
                <a:cubicBezTo>
                  <a:pt x="751" y="545"/>
                  <a:pt x="768" y="518"/>
                  <a:pt x="768" y="487"/>
                </a:cubicBezTo>
                <a:cubicBezTo>
                  <a:pt x="768" y="455"/>
                  <a:pt x="750" y="427"/>
                  <a:pt x="723" y="413"/>
                </a:cubicBezTo>
                <a:cubicBezTo>
                  <a:pt x="711" y="406"/>
                  <a:pt x="697" y="402"/>
                  <a:pt x="683" y="402"/>
                </a:cubicBezTo>
                <a:cubicBezTo>
                  <a:pt x="668" y="402"/>
                  <a:pt x="654" y="406"/>
                  <a:pt x="642" y="413"/>
                </a:cubicBezTo>
                <a:cubicBezTo>
                  <a:pt x="616" y="427"/>
                  <a:pt x="598" y="455"/>
                  <a:pt x="598" y="487"/>
                </a:cubicBezTo>
                <a:cubicBezTo>
                  <a:pt x="598" y="518"/>
                  <a:pt x="615" y="545"/>
                  <a:pt x="639" y="560"/>
                </a:cubicBezTo>
                <a:cubicBezTo>
                  <a:pt x="612" y="560"/>
                  <a:pt x="612" y="560"/>
                  <a:pt x="612" y="560"/>
                </a:cubicBezTo>
                <a:cubicBezTo>
                  <a:pt x="587" y="560"/>
                  <a:pt x="568" y="580"/>
                  <a:pt x="568" y="604"/>
                </a:cubicBezTo>
                <a:cubicBezTo>
                  <a:pt x="568" y="800"/>
                  <a:pt x="568" y="800"/>
                  <a:pt x="568" y="800"/>
                </a:cubicBezTo>
                <a:cubicBezTo>
                  <a:pt x="798" y="800"/>
                  <a:pt x="798" y="800"/>
                  <a:pt x="798" y="800"/>
                </a:cubicBezTo>
                <a:cubicBezTo>
                  <a:pt x="798" y="604"/>
                  <a:pt x="798" y="604"/>
                  <a:pt x="798" y="604"/>
                </a:cubicBezTo>
                <a:cubicBezTo>
                  <a:pt x="798" y="580"/>
                  <a:pt x="778" y="560"/>
                  <a:pt x="754" y="56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C88B8C1-6540-6283-9517-405666784D96}"/>
              </a:ext>
            </a:extLst>
          </p:cNvPr>
          <p:cNvGrpSpPr/>
          <p:nvPr/>
        </p:nvGrpSpPr>
        <p:grpSpPr>
          <a:xfrm>
            <a:off x="1980896" y="3443014"/>
            <a:ext cx="1539816" cy="1252787"/>
            <a:chOff x="-94764" y="1931934"/>
            <a:chExt cx="1539816" cy="125278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9CEEC5D-3106-C4D3-63CA-59037785D5E6}"/>
                </a:ext>
              </a:extLst>
            </p:cNvPr>
            <p:cNvSpPr txBox="1"/>
            <p:nvPr/>
          </p:nvSpPr>
          <p:spPr>
            <a:xfrm>
              <a:off x="-94764" y="2190603"/>
              <a:ext cx="153981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B1E8294-E2C4-C86C-17C7-9C1F99EEA427}"/>
                </a:ext>
              </a:extLst>
            </p:cNvPr>
            <p:cNvSpPr txBox="1"/>
            <p:nvPr/>
          </p:nvSpPr>
          <p:spPr>
            <a:xfrm>
              <a:off x="-94763" y="1931934"/>
              <a:ext cx="1409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275BD3B-1240-3796-A16A-D6ADEA8F975F}"/>
              </a:ext>
            </a:extLst>
          </p:cNvPr>
          <p:cNvGrpSpPr/>
          <p:nvPr/>
        </p:nvGrpSpPr>
        <p:grpSpPr>
          <a:xfrm>
            <a:off x="4233079" y="3443014"/>
            <a:ext cx="1539816" cy="1252787"/>
            <a:chOff x="-94764" y="1931934"/>
            <a:chExt cx="1539816" cy="1252787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DB5E076-2F60-E196-0BC7-1D0D6724E3F1}"/>
                </a:ext>
              </a:extLst>
            </p:cNvPr>
            <p:cNvSpPr txBox="1"/>
            <p:nvPr/>
          </p:nvSpPr>
          <p:spPr>
            <a:xfrm>
              <a:off x="-94764" y="2190603"/>
              <a:ext cx="153981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7A7BF56-D2DF-4E38-6845-E2383974E5F2}"/>
                </a:ext>
              </a:extLst>
            </p:cNvPr>
            <p:cNvSpPr txBox="1"/>
            <p:nvPr/>
          </p:nvSpPr>
          <p:spPr>
            <a:xfrm>
              <a:off x="-94763" y="1931934"/>
              <a:ext cx="1409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DF48705-13EE-561C-A293-FE227120BC15}"/>
              </a:ext>
            </a:extLst>
          </p:cNvPr>
          <p:cNvGrpSpPr/>
          <p:nvPr/>
        </p:nvGrpSpPr>
        <p:grpSpPr>
          <a:xfrm>
            <a:off x="3851131" y="2486025"/>
            <a:ext cx="4504366" cy="2428875"/>
            <a:chOff x="3851131" y="2133600"/>
            <a:chExt cx="4504366" cy="2981325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20B85C9-145B-38E6-0317-5F54484AF3A2}"/>
                </a:ext>
              </a:extLst>
            </p:cNvPr>
            <p:cNvCxnSpPr>
              <a:cxnSpLocks/>
            </p:cNvCxnSpPr>
            <p:nvPr/>
          </p:nvCxnSpPr>
          <p:spPr>
            <a:xfrm>
              <a:off x="3851131" y="2133600"/>
              <a:ext cx="0" cy="2981325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1C9FC256-7C3A-584C-E00B-0CAA31A4859E}"/>
                </a:ext>
              </a:extLst>
            </p:cNvPr>
            <p:cNvCxnSpPr>
              <a:cxnSpLocks/>
            </p:cNvCxnSpPr>
            <p:nvPr/>
          </p:nvCxnSpPr>
          <p:spPr>
            <a:xfrm>
              <a:off x="6103314" y="2133600"/>
              <a:ext cx="0" cy="2981325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35D3E0AD-4E8A-EDFB-4CC4-3F4710A79058}"/>
                </a:ext>
              </a:extLst>
            </p:cNvPr>
            <p:cNvCxnSpPr>
              <a:cxnSpLocks/>
            </p:cNvCxnSpPr>
            <p:nvPr/>
          </p:nvCxnSpPr>
          <p:spPr>
            <a:xfrm>
              <a:off x="8355497" y="2133600"/>
              <a:ext cx="0" cy="2981325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7587E6B-7320-28DC-453C-455CFEE2DF3A}"/>
              </a:ext>
            </a:extLst>
          </p:cNvPr>
          <p:cNvGrpSpPr/>
          <p:nvPr/>
        </p:nvGrpSpPr>
        <p:grpSpPr>
          <a:xfrm>
            <a:off x="6485262" y="3443014"/>
            <a:ext cx="1539816" cy="1252787"/>
            <a:chOff x="-94764" y="1931934"/>
            <a:chExt cx="1539816" cy="125278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64A8C97-7783-463E-FAD0-394AC2647886}"/>
                </a:ext>
              </a:extLst>
            </p:cNvPr>
            <p:cNvSpPr txBox="1"/>
            <p:nvPr/>
          </p:nvSpPr>
          <p:spPr>
            <a:xfrm>
              <a:off x="-94764" y="2190603"/>
              <a:ext cx="153981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9FCD3E5-7DA6-F3B7-4B8B-0A3626417607}"/>
                </a:ext>
              </a:extLst>
            </p:cNvPr>
            <p:cNvSpPr txBox="1"/>
            <p:nvPr/>
          </p:nvSpPr>
          <p:spPr>
            <a:xfrm>
              <a:off x="-94763" y="1931934"/>
              <a:ext cx="1409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4696BD8-CA31-635C-7457-4300BF5F41EC}"/>
              </a:ext>
            </a:extLst>
          </p:cNvPr>
          <p:cNvGrpSpPr/>
          <p:nvPr/>
        </p:nvGrpSpPr>
        <p:grpSpPr>
          <a:xfrm>
            <a:off x="8737445" y="3443014"/>
            <a:ext cx="1539816" cy="1252787"/>
            <a:chOff x="-94764" y="1931934"/>
            <a:chExt cx="1539816" cy="125278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DF57710-5489-6B1E-1D6A-C02F747AD9FC}"/>
                </a:ext>
              </a:extLst>
            </p:cNvPr>
            <p:cNvSpPr txBox="1"/>
            <p:nvPr/>
          </p:nvSpPr>
          <p:spPr>
            <a:xfrm>
              <a:off x="-94764" y="2190603"/>
              <a:ext cx="153981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13240A1-8245-EE6A-87A2-69A9FCCA3FB6}"/>
                </a:ext>
              </a:extLst>
            </p:cNvPr>
            <p:cNvSpPr txBox="1"/>
            <p:nvPr/>
          </p:nvSpPr>
          <p:spPr>
            <a:xfrm>
              <a:off x="-94763" y="1931934"/>
              <a:ext cx="1409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493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7DA5B42A-F0E7-FA87-0F2D-F73302461403}"/>
              </a:ext>
            </a:extLst>
          </p:cNvPr>
          <p:cNvGrpSpPr/>
          <p:nvPr/>
        </p:nvGrpSpPr>
        <p:grpSpPr>
          <a:xfrm>
            <a:off x="1400628" y="1075041"/>
            <a:ext cx="9390743" cy="4378384"/>
            <a:chOff x="1400628" y="1075041"/>
            <a:chExt cx="9390743" cy="4378384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C5234812-82C3-F901-F8C2-CFE17F083F02}"/>
                </a:ext>
              </a:extLst>
            </p:cNvPr>
            <p:cNvSpPr/>
            <p:nvPr/>
          </p:nvSpPr>
          <p:spPr>
            <a:xfrm>
              <a:off x="1400628" y="3901500"/>
              <a:ext cx="9390742" cy="1551925"/>
            </a:xfrm>
            <a:prstGeom prst="roundRect">
              <a:avLst>
                <a:gd name="adj" fmla="val 12969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9BFCF6A5-DFB2-37BB-4C6A-CDBE8DD8009B}"/>
                </a:ext>
              </a:extLst>
            </p:cNvPr>
            <p:cNvSpPr/>
            <p:nvPr/>
          </p:nvSpPr>
          <p:spPr>
            <a:xfrm>
              <a:off x="1400628" y="1075041"/>
              <a:ext cx="9390742" cy="711026"/>
            </a:xfrm>
            <a:prstGeom prst="roundRect">
              <a:avLst>
                <a:gd name="adj" fmla="val 13563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DA94B12-FC21-10CF-991C-7D14CA79467E}"/>
                </a:ext>
              </a:extLst>
            </p:cNvPr>
            <p:cNvSpPr/>
            <p:nvPr/>
          </p:nvSpPr>
          <p:spPr>
            <a:xfrm>
              <a:off x="1400629" y="1241883"/>
              <a:ext cx="9390742" cy="313621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40540F85-4B06-E3EA-D40F-BAEAB2952EF0}"/>
              </a:ext>
            </a:extLst>
          </p:cNvPr>
          <p:cNvSpPr/>
          <p:nvPr/>
        </p:nvSpPr>
        <p:spPr>
          <a:xfrm>
            <a:off x="4492117" y="1713584"/>
            <a:ext cx="1377782" cy="137778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6D12825-FDE8-70A6-7A0F-A92F4306938C}"/>
              </a:ext>
            </a:extLst>
          </p:cNvPr>
          <p:cNvSpPr/>
          <p:nvPr/>
        </p:nvSpPr>
        <p:spPr>
          <a:xfrm>
            <a:off x="6797839" y="2248081"/>
            <a:ext cx="847332" cy="84733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66547C79-9C1E-DFB4-ED58-8C2C37CE3C8B}"/>
              </a:ext>
            </a:extLst>
          </p:cNvPr>
          <p:cNvSpPr/>
          <p:nvPr/>
        </p:nvSpPr>
        <p:spPr>
          <a:xfrm>
            <a:off x="-820529" y="5743328"/>
            <a:ext cx="13914229" cy="779929"/>
          </a:xfrm>
          <a:custGeom>
            <a:avLst/>
            <a:gdLst>
              <a:gd name="connsiteX0" fmla="*/ 96629 w 13914229"/>
              <a:gd name="connsiteY0" fmla="*/ 647762 h 779929"/>
              <a:gd name="connsiteX1" fmla="*/ 109329 w 13914229"/>
              <a:gd name="connsiteY1" fmla="*/ 584262 h 779929"/>
              <a:gd name="connsiteX2" fmla="*/ 1201529 w 13914229"/>
              <a:gd name="connsiteY2" fmla="*/ 62 h 779929"/>
              <a:gd name="connsiteX3" fmla="*/ 2992229 w 13914229"/>
              <a:gd name="connsiteY3" fmla="*/ 622362 h 779929"/>
              <a:gd name="connsiteX4" fmla="*/ 3970129 w 13914229"/>
              <a:gd name="connsiteY4" fmla="*/ 368362 h 779929"/>
              <a:gd name="connsiteX5" fmla="*/ 5151229 w 13914229"/>
              <a:gd name="connsiteY5" fmla="*/ 698562 h 779929"/>
              <a:gd name="connsiteX6" fmla="*/ 7970629 w 13914229"/>
              <a:gd name="connsiteY6" fmla="*/ 723962 h 779929"/>
              <a:gd name="connsiteX7" fmla="*/ 11348829 w 13914229"/>
              <a:gd name="connsiteY7" fmla="*/ 38162 h 779929"/>
              <a:gd name="connsiteX8" fmla="*/ 13914229 w 13914229"/>
              <a:gd name="connsiteY8" fmla="*/ 584262 h 779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14229" h="779929">
                <a:moveTo>
                  <a:pt x="96629" y="647762"/>
                </a:moveTo>
                <a:cubicBezTo>
                  <a:pt x="10904" y="669987"/>
                  <a:pt x="-74821" y="692212"/>
                  <a:pt x="109329" y="584262"/>
                </a:cubicBezTo>
                <a:cubicBezTo>
                  <a:pt x="293479" y="476312"/>
                  <a:pt x="721046" y="-6288"/>
                  <a:pt x="1201529" y="62"/>
                </a:cubicBezTo>
                <a:cubicBezTo>
                  <a:pt x="1682012" y="6412"/>
                  <a:pt x="2530796" y="560979"/>
                  <a:pt x="2992229" y="622362"/>
                </a:cubicBezTo>
                <a:cubicBezTo>
                  <a:pt x="3453662" y="683745"/>
                  <a:pt x="3610296" y="355662"/>
                  <a:pt x="3970129" y="368362"/>
                </a:cubicBezTo>
                <a:cubicBezTo>
                  <a:pt x="4329962" y="381062"/>
                  <a:pt x="4484479" y="639295"/>
                  <a:pt x="5151229" y="698562"/>
                </a:cubicBezTo>
                <a:cubicBezTo>
                  <a:pt x="5817979" y="757829"/>
                  <a:pt x="6937696" y="834029"/>
                  <a:pt x="7970629" y="723962"/>
                </a:cubicBezTo>
                <a:cubicBezTo>
                  <a:pt x="9003562" y="613895"/>
                  <a:pt x="10358229" y="61445"/>
                  <a:pt x="11348829" y="38162"/>
                </a:cubicBezTo>
                <a:cubicBezTo>
                  <a:pt x="12339429" y="14879"/>
                  <a:pt x="13126829" y="299570"/>
                  <a:pt x="13914229" y="584262"/>
                </a:cubicBezTo>
              </a:path>
            </a:pathLst>
          </a:custGeom>
          <a:gradFill flip="none" rotWithShape="1">
            <a:gsLst>
              <a:gs pos="100000">
                <a:schemeClr val="tx1">
                  <a:lumMod val="65000"/>
                  <a:lumOff val="35000"/>
                  <a:alpha val="0"/>
                </a:schemeClr>
              </a:gs>
              <a:gs pos="0">
                <a:schemeClr val="tx1">
                  <a:lumMod val="65000"/>
                  <a:lumOff val="35000"/>
                  <a:alpha val="13000"/>
                </a:schemeClr>
              </a:gs>
            </a:gsLst>
            <a:lin ang="54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6658FE8-2D02-5F4B-C4DC-92D52773D0DC}"/>
              </a:ext>
            </a:extLst>
          </p:cNvPr>
          <p:cNvGrpSpPr/>
          <p:nvPr/>
        </p:nvGrpSpPr>
        <p:grpSpPr>
          <a:xfrm>
            <a:off x="10580221" y="3789568"/>
            <a:ext cx="422299" cy="249995"/>
            <a:chOff x="10580221" y="3179005"/>
            <a:chExt cx="422299" cy="249995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B369B45-6D33-6C31-F75C-AC6949E1D949}"/>
                </a:ext>
              </a:extLst>
            </p:cNvPr>
            <p:cNvSpPr/>
            <p:nvPr/>
          </p:nvSpPr>
          <p:spPr>
            <a:xfrm>
              <a:off x="10580221" y="3358161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67EAA6F-E5FC-2F88-2CB1-D2A64D15B74C}"/>
                </a:ext>
              </a:extLst>
            </p:cNvPr>
            <p:cNvSpPr/>
            <p:nvPr/>
          </p:nvSpPr>
          <p:spPr>
            <a:xfrm>
              <a:off x="10580221" y="3179005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6305B68-E15F-1B75-EB9F-E3CE83B02FF0}"/>
              </a:ext>
            </a:extLst>
          </p:cNvPr>
          <p:cNvGrpSpPr/>
          <p:nvPr/>
        </p:nvGrpSpPr>
        <p:grpSpPr>
          <a:xfrm>
            <a:off x="1189479" y="1486317"/>
            <a:ext cx="422299" cy="249995"/>
            <a:chOff x="10580221" y="3179005"/>
            <a:chExt cx="422299" cy="249995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3BD29785-4E1E-34FD-3FBA-12CB7E10DE25}"/>
                </a:ext>
              </a:extLst>
            </p:cNvPr>
            <p:cNvSpPr/>
            <p:nvPr/>
          </p:nvSpPr>
          <p:spPr>
            <a:xfrm>
              <a:off x="10580221" y="3358161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FFA9514F-53E8-CF9E-D060-77B52ECAD59B}"/>
                </a:ext>
              </a:extLst>
            </p:cNvPr>
            <p:cNvSpPr/>
            <p:nvPr/>
          </p:nvSpPr>
          <p:spPr>
            <a:xfrm>
              <a:off x="10580221" y="3179005"/>
              <a:ext cx="422299" cy="7083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7AC15FED-0A44-C588-1472-46AC6E700DC1}"/>
              </a:ext>
            </a:extLst>
          </p:cNvPr>
          <p:cNvGrpSpPr/>
          <p:nvPr/>
        </p:nvGrpSpPr>
        <p:grpSpPr>
          <a:xfrm>
            <a:off x="10008209" y="1468255"/>
            <a:ext cx="572012" cy="388651"/>
            <a:chOff x="10008209" y="1360677"/>
            <a:chExt cx="572012" cy="388651"/>
          </a:xfrm>
          <a:solidFill>
            <a:schemeClr val="bg1">
              <a:lumMod val="85000"/>
            </a:schemeClr>
          </a:solidFill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F8694D97-6393-F995-9075-BD27D67A76AB}"/>
                </a:ext>
              </a:extLst>
            </p:cNvPr>
            <p:cNvGrpSpPr/>
            <p:nvPr/>
          </p:nvGrpSpPr>
          <p:grpSpPr>
            <a:xfrm>
              <a:off x="10008209" y="1360677"/>
              <a:ext cx="572012" cy="162955"/>
              <a:chOff x="10048926" y="1588233"/>
              <a:chExt cx="602134" cy="422299"/>
            </a:xfrm>
            <a:grpFill/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69C7ADB2-FA60-4852-49C7-9F37D9801349}"/>
                  </a:ext>
                </a:extLst>
              </p:cNvPr>
              <p:cNvSpPr/>
              <p:nvPr/>
            </p:nvSpPr>
            <p:spPr>
              <a:xfrm rot="5400000">
                <a:off x="10404491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F5F3A329-585B-5389-ED95-D43FAE966EDF}"/>
                  </a:ext>
                </a:extLst>
              </p:cNvPr>
              <p:cNvSpPr/>
              <p:nvPr/>
            </p:nvSpPr>
            <p:spPr>
              <a:xfrm rot="5400000">
                <a:off x="10298232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id="{75C95CDF-A468-41ED-507A-106845D84F25}"/>
                  </a:ext>
                </a:extLst>
              </p:cNvPr>
              <p:cNvSpPr/>
              <p:nvPr/>
            </p:nvSpPr>
            <p:spPr>
              <a:xfrm rot="5400000">
                <a:off x="10191973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id="{B585B38A-8276-519B-14D7-6EF71D1C6797}"/>
                  </a:ext>
                </a:extLst>
              </p:cNvPr>
              <p:cNvSpPr/>
              <p:nvPr/>
            </p:nvSpPr>
            <p:spPr>
              <a:xfrm rot="5400000">
                <a:off x="10085714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: 圆角 67">
                <a:extLst>
                  <a:ext uri="{FF2B5EF4-FFF2-40B4-BE49-F238E27FC236}">
                    <a16:creationId xmlns:a16="http://schemas.microsoft.com/office/drawing/2014/main" id="{162A5F0C-1951-ED47-F7E4-1029459F316A}"/>
                  </a:ext>
                </a:extLst>
              </p:cNvPr>
              <p:cNvSpPr/>
              <p:nvPr/>
            </p:nvSpPr>
            <p:spPr>
              <a:xfrm rot="5400000">
                <a:off x="9979455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1C4EC661-FDCE-4E72-8148-C593EB7B2052}"/>
                  </a:ext>
                </a:extLst>
              </p:cNvPr>
              <p:cNvSpPr/>
              <p:nvPr/>
            </p:nvSpPr>
            <p:spPr>
              <a:xfrm rot="5400000">
                <a:off x="9873196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5C6F1ADF-1324-9E43-1B0B-4E69FDA24D42}"/>
                </a:ext>
              </a:extLst>
            </p:cNvPr>
            <p:cNvGrpSpPr/>
            <p:nvPr/>
          </p:nvGrpSpPr>
          <p:grpSpPr>
            <a:xfrm>
              <a:off x="10008209" y="1586373"/>
              <a:ext cx="572012" cy="162955"/>
              <a:chOff x="10048926" y="1588233"/>
              <a:chExt cx="602134" cy="422299"/>
            </a:xfrm>
            <a:grpFill/>
          </p:grpSpPr>
          <p:sp>
            <p:nvSpPr>
              <p:cNvPr id="72" name="矩形: 圆角 71">
                <a:extLst>
                  <a:ext uri="{FF2B5EF4-FFF2-40B4-BE49-F238E27FC236}">
                    <a16:creationId xmlns:a16="http://schemas.microsoft.com/office/drawing/2014/main" id="{CDC091C8-D525-4502-0121-E6F1ECC6BAFD}"/>
                  </a:ext>
                </a:extLst>
              </p:cNvPr>
              <p:cNvSpPr/>
              <p:nvPr/>
            </p:nvSpPr>
            <p:spPr>
              <a:xfrm rot="5400000">
                <a:off x="10404491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id="{20D9FF02-D0C3-4EBF-C7B2-568203412D47}"/>
                  </a:ext>
                </a:extLst>
              </p:cNvPr>
              <p:cNvSpPr/>
              <p:nvPr/>
            </p:nvSpPr>
            <p:spPr>
              <a:xfrm rot="5400000">
                <a:off x="10298232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: 圆角 73">
                <a:extLst>
                  <a:ext uri="{FF2B5EF4-FFF2-40B4-BE49-F238E27FC236}">
                    <a16:creationId xmlns:a16="http://schemas.microsoft.com/office/drawing/2014/main" id="{B94B6BAA-DEF7-F2BE-4AFD-3769170788AB}"/>
                  </a:ext>
                </a:extLst>
              </p:cNvPr>
              <p:cNvSpPr/>
              <p:nvPr/>
            </p:nvSpPr>
            <p:spPr>
              <a:xfrm rot="5400000">
                <a:off x="10191973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: 圆角 74">
                <a:extLst>
                  <a:ext uri="{FF2B5EF4-FFF2-40B4-BE49-F238E27FC236}">
                    <a16:creationId xmlns:a16="http://schemas.microsoft.com/office/drawing/2014/main" id="{135851E1-03A8-4F98-53C3-4021AF8D005A}"/>
                  </a:ext>
                </a:extLst>
              </p:cNvPr>
              <p:cNvSpPr/>
              <p:nvPr/>
            </p:nvSpPr>
            <p:spPr>
              <a:xfrm rot="5400000">
                <a:off x="10085714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id="{767D4201-9C8D-7634-9B63-04D142727591}"/>
                  </a:ext>
                </a:extLst>
              </p:cNvPr>
              <p:cNvSpPr/>
              <p:nvPr/>
            </p:nvSpPr>
            <p:spPr>
              <a:xfrm rot="5400000">
                <a:off x="9979455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id="{4394D18E-28C7-EDE0-19C2-87BAE4D8D55E}"/>
                  </a:ext>
                </a:extLst>
              </p:cNvPr>
              <p:cNvSpPr/>
              <p:nvPr/>
            </p:nvSpPr>
            <p:spPr>
              <a:xfrm rot="5400000">
                <a:off x="9873196" y="1763963"/>
                <a:ext cx="422299" cy="7083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75337DD5-D2FF-0271-FF48-D3EBC73F6530}"/>
              </a:ext>
            </a:extLst>
          </p:cNvPr>
          <p:cNvSpPr/>
          <p:nvPr/>
        </p:nvSpPr>
        <p:spPr>
          <a:xfrm>
            <a:off x="2716845" y="2245012"/>
            <a:ext cx="847332" cy="84733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A0FB7C8-9C0C-648A-2832-AE0318B643E9}"/>
              </a:ext>
            </a:extLst>
          </p:cNvPr>
          <p:cNvGrpSpPr/>
          <p:nvPr/>
        </p:nvGrpSpPr>
        <p:grpSpPr>
          <a:xfrm>
            <a:off x="2957885" y="2486026"/>
            <a:ext cx="365252" cy="365306"/>
            <a:chOff x="4074394" y="5180496"/>
            <a:chExt cx="509493" cy="509570"/>
          </a:xfrm>
          <a:solidFill>
            <a:schemeClr val="bg1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1EAB9BD-D33B-0D98-B0E9-7B0DEFA15D35}"/>
                </a:ext>
              </a:extLst>
            </p:cNvPr>
            <p:cNvSpPr/>
            <p:nvPr/>
          </p:nvSpPr>
          <p:spPr>
            <a:xfrm>
              <a:off x="4074394" y="5250474"/>
              <a:ext cx="439592" cy="439592"/>
            </a:xfrm>
            <a:custGeom>
              <a:avLst/>
              <a:gdLst>
                <a:gd name="connsiteX0" fmla="*/ 108149 w 439592"/>
                <a:gd name="connsiteY0" fmla="*/ 332080 h 439592"/>
                <a:gd name="connsiteX1" fmla="*/ 108149 w 439592"/>
                <a:gd name="connsiteY1" fmla="*/ 377248 h 439592"/>
                <a:gd name="connsiteX2" fmla="*/ 54074 w 439592"/>
                <a:gd name="connsiteY2" fmla="*/ 395061 h 439592"/>
                <a:gd name="connsiteX3" fmla="*/ 44532 w 439592"/>
                <a:gd name="connsiteY3" fmla="*/ 385518 h 439592"/>
                <a:gd name="connsiteX4" fmla="*/ 62345 w 439592"/>
                <a:gd name="connsiteY4" fmla="*/ 331444 h 439592"/>
                <a:gd name="connsiteX5" fmla="*/ 108149 w 439592"/>
                <a:gd name="connsiteY5" fmla="*/ 332080 h 439592"/>
                <a:gd name="connsiteX6" fmla="*/ 358163 w 439592"/>
                <a:gd name="connsiteY6" fmla="*/ 0 h 439592"/>
                <a:gd name="connsiteX7" fmla="*/ 40079 w 439592"/>
                <a:gd name="connsiteY7" fmla="*/ 318721 h 439592"/>
                <a:gd name="connsiteX8" fmla="*/ 0 w 439592"/>
                <a:gd name="connsiteY8" fmla="*/ 439593 h 439592"/>
                <a:gd name="connsiteX9" fmla="*/ 121508 w 439592"/>
                <a:gd name="connsiteY9" fmla="*/ 399514 h 439592"/>
                <a:gd name="connsiteX10" fmla="*/ 439593 w 439592"/>
                <a:gd name="connsiteY10" fmla="*/ 81430 h 43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9592" h="439592">
                  <a:moveTo>
                    <a:pt x="108149" y="332080"/>
                  </a:moveTo>
                  <a:cubicBezTo>
                    <a:pt x="120872" y="344803"/>
                    <a:pt x="120872" y="364525"/>
                    <a:pt x="108149" y="377248"/>
                  </a:cubicBezTo>
                  <a:lnTo>
                    <a:pt x="54074" y="395061"/>
                  </a:lnTo>
                  <a:lnTo>
                    <a:pt x="44532" y="385518"/>
                  </a:lnTo>
                  <a:lnTo>
                    <a:pt x="62345" y="331444"/>
                  </a:lnTo>
                  <a:cubicBezTo>
                    <a:pt x="75704" y="319357"/>
                    <a:pt x="95425" y="319357"/>
                    <a:pt x="108149" y="332080"/>
                  </a:cubicBezTo>
                  <a:close/>
                  <a:moveTo>
                    <a:pt x="358163" y="0"/>
                  </a:moveTo>
                  <a:lnTo>
                    <a:pt x="40079" y="318721"/>
                  </a:lnTo>
                  <a:lnTo>
                    <a:pt x="0" y="439593"/>
                  </a:lnTo>
                  <a:lnTo>
                    <a:pt x="121508" y="399514"/>
                  </a:lnTo>
                  <a:lnTo>
                    <a:pt x="439593" y="81430"/>
                  </a:lnTo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2C77CC6-260B-1635-3DE6-478CBC62B07D}"/>
                </a:ext>
              </a:extLst>
            </p:cNvPr>
            <p:cNvSpPr/>
            <p:nvPr/>
          </p:nvSpPr>
          <p:spPr>
            <a:xfrm>
              <a:off x="4450370" y="5180496"/>
              <a:ext cx="133517" cy="132959"/>
            </a:xfrm>
            <a:custGeom>
              <a:avLst/>
              <a:gdLst>
                <a:gd name="connsiteX0" fmla="*/ 125961 w 133517"/>
                <a:gd name="connsiteY0" fmla="*/ 52802 h 132959"/>
                <a:gd name="connsiteX1" fmla="*/ 80793 w 133517"/>
                <a:gd name="connsiteY1" fmla="*/ 7634 h 132959"/>
                <a:gd name="connsiteX2" fmla="*/ 44532 w 133517"/>
                <a:gd name="connsiteY2" fmla="*/ 7634 h 132959"/>
                <a:gd name="connsiteX3" fmla="*/ 0 w 133517"/>
                <a:gd name="connsiteY3" fmla="*/ 52166 h 132959"/>
                <a:gd name="connsiteX4" fmla="*/ 80793 w 133517"/>
                <a:gd name="connsiteY4" fmla="*/ 132959 h 132959"/>
                <a:gd name="connsiteX5" fmla="*/ 125325 w 133517"/>
                <a:gd name="connsiteY5" fmla="*/ 88427 h 132959"/>
                <a:gd name="connsiteX6" fmla="*/ 125961 w 133517"/>
                <a:gd name="connsiteY6" fmla="*/ 52802 h 13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517" h="132959">
                  <a:moveTo>
                    <a:pt x="125961" y="52802"/>
                  </a:moveTo>
                  <a:lnTo>
                    <a:pt x="80793" y="7634"/>
                  </a:lnTo>
                  <a:cubicBezTo>
                    <a:pt x="70615" y="-2545"/>
                    <a:pt x="54711" y="-2545"/>
                    <a:pt x="44532" y="7634"/>
                  </a:cubicBezTo>
                  <a:lnTo>
                    <a:pt x="0" y="52166"/>
                  </a:lnTo>
                  <a:lnTo>
                    <a:pt x="80793" y="132959"/>
                  </a:lnTo>
                  <a:lnTo>
                    <a:pt x="125325" y="88427"/>
                  </a:lnTo>
                  <a:cubicBezTo>
                    <a:pt x="136140" y="78885"/>
                    <a:pt x="136140" y="62981"/>
                    <a:pt x="125961" y="52802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" name="图形 23">
            <a:extLst>
              <a:ext uri="{FF2B5EF4-FFF2-40B4-BE49-F238E27FC236}">
                <a16:creationId xmlns:a16="http://schemas.microsoft.com/office/drawing/2014/main" id="{4D8FC7FA-5B96-A553-6BDB-562FC0BD1BBF}"/>
              </a:ext>
            </a:extLst>
          </p:cNvPr>
          <p:cNvSpPr/>
          <p:nvPr/>
        </p:nvSpPr>
        <p:spPr>
          <a:xfrm>
            <a:off x="4899827" y="2130232"/>
            <a:ext cx="587196" cy="661855"/>
          </a:xfrm>
          <a:custGeom>
            <a:avLst/>
            <a:gdLst>
              <a:gd name="connsiteX0" fmla="*/ 570548 w 666750"/>
              <a:gd name="connsiteY0" fmla="*/ 361950 h 751522"/>
              <a:gd name="connsiteX1" fmla="*/ 437198 w 666750"/>
              <a:gd name="connsiteY1" fmla="*/ 425768 h 751522"/>
              <a:gd name="connsiteX2" fmla="*/ 494348 w 666750"/>
              <a:gd name="connsiteY2" fmla="*/ 367665 h 751522"/>
              <a:gd name="connsiteX3" fmla="*/ 516255 w 666750"/>
              <a:gd name="connsiteY3" fmla="*/ 339090 h 751522"/>
              <a:gd name="connsiteX4" fmla="*/ 541973 w 666750"/>
              <a:gd name="connsiteY4" fmla="*/ 248602 h 751522"/>
              <a:gd name="connsiteX5" fmla="*/ 541973 w 666750"/>
              <a:gd name="connsiteY5" fmla="*/ 124778 h 751522"/>
              <a:gd name="connsiteX6" fmla="*/ 608648 w 666750"/>
              <a:gd name="connsiteY6" fmla="*/ 124778 h 751522"/>
              <a:gd name="connsiteX7" fmla="*/ 608648 w 666750"/>
              <a:gd name="connsiteY7" fmla="*/ 269558 h 751522"/>
              <a:gd name="connsiteX8" fmla="*/ 570548 w 666750"/>
              <a:gd name="connsiteY8" fmla="*/ 361950 h 751522"/>
              <a:gd name="connsiteX9" fmla="*/ 97155 w 666750"/>
              <a:gd name="connsiteY9" fmla="*/ 361950 h 751522"/>
              <a:gd name="connsiteX10" fmla="*/ 57150 w 666750"/>
              <a:gd name="connsiteY10" fmla="*/ 269558 h 751522"/>
              <a:gd name="connsiteX11" fmla="*/ 57150 w 666750"/>
              <a:gd name="connsiteY11" fmla="*/ 123825 h 751522"/>
              <a:gd name="connsiteX12" fmla="*/ 123825 w 666750"/>
              <a:gd name="connsiteY12" fmla="*/ 123825 h 751522"/>
              <a:gd name="connsiteX13" fmla="*/ 123825 w 666750"/>
              <a:gd name="connsiteY13" fmla="*/ 247650 h 751522"/>
              <a:gd name="connsiteX14" fmla="*/ 149543 w 666750"/>
              <a:gd name="connsiteY14" fmla="*/ 338138 h 751522"/>
              <a:gd name="connsiteX15" fmla="*/ 171450 w 666750"/>
              <a:gd name="connsiteY15" fmla="*/ 366713 h 751522"/>
              <a:gd name="connsiteX16" fmla="*/ 228600 w 666750"/>
              <a:gd name="connsiteY16" fmla="*/ 424815 h 751522"/>
              <a:gd name="connsiteX17" fmla="*/ 97155 w 666750"/>
              <a:gd name="connsiteY17" fmla="*/ 361950 h 751522"/>
              <a:gd name="connsiteX18" fmla="*/ 666750 w 666750"/>
              <a:gd name="connsiteY18" fmla="*/ 266700 h 751522"/>
              <a:gd name="connsiteX19" fmla="*/ 666750 w 666750"/>
              <a:gd name="connsiteY19" fmla="*/ 66675 h 751522"/>
              <a:gd name="connsiteX20" fmla="*/ 542925 w 666750"/>
              <a:gd name="connsiteY20" fmla="*/ 66675 h 751522"/>
              <a:gd name="connsiteX21" fmla="*/ 542925 w 666750"/>
              <a:gd name="connsiteY21" fmla="*/ 0 h 751522"/>
              <a:gd name="connsiteX22" fmla="*/ 333375 w 666750"/>
              <a:gd name="connsiteY22" fmla="*/ 0 h 751522"/>
              <a:gd name="connsiteX23" fmla="*/ 123825 w 666750"/>
              <a:gd name="connsiteY23" fmla="*/ 0 h 751522"/>
              <a:gd name="connsiteX24" fmla="*/ 123825 w 666750"/>
              <a:gd name="connsiteY24" fmla="*/ 66675 h 751522"/>
              <a:gd name="connsiteX25" fmla="*/ 0 w 666750"/>
              <a:gd name="connsiteY25" fmla="*/ 66675 h 751522"/>
              <a:gd name="connsiteX26" fmla="*/ 0 w 666750"/>
              <a:gd name="connsiteY26" fmla="*/ 265748 h 751522"/>
              <a:gd name="connsiteX27" fmla="*/ 54293 w 666750"/>
              <a:gd name="connsiteY27" fmla="*/ 399098 h 751522"/>
              <a:gd name="connsiteX28" fmla="*/ 281940 w 666750"/>
              <a:gd name="connsiteY28" fmla="*/ 484823 h 751522"/>
              <a:gd name="connsiteX29" fmla="*/ 295275 w 666750"/>
              <a:gd name="connsiteY29" fmla="*/ 532448 h 751522"/>
              <a:gd name="connsiteX30" fmla="*/ 295275 w 666750"/>
              <a:gd name="connsiteY30" fmla="*/ 656273 h 751522"/>
              <a:gd name="connsiteX31" fmla="*/ 247650 w 666750"/>
              <a:gd name="connsiteY31" fmla="*/ 656273 h 751522"/>
              <a:gd name="connsiteX32" fmla="*/ 209550 w 666750"/>
              <a:gd name="connsiteY32" fmla="*/ 694373 h 751522"/>
              <a:gd name="connsiteX33" fmla="*/ 161925 w 666750"/>
              <a:gd name="connsiteY33" fmla="*/ 694373 h 751522"/>
              <a:gd name="connsiteX34" fmla="*/ 123825 w 666750"/>
              <a:gd name="connsiteY34" fmla="*/ 732473 h 751522"/>
              <a:gd name="connsiteX35" fmla="*/ 123825 w 666750"/>
              <a:gd name="connsiteY35" fmla="*/ 751523 h 751522"/>
              <a:gd name="connsiteX36" fmla="*/ 542925 w 666750"/>
              <a:gd name="connsiteY36" fmla="*/ 751523 h 751522"/>
              <a:gd name="connsiteX37" fmla="*/ 542925 w 666750"/>
              <a:gd name="connsiteY37" fmla="*/ 732473 h 751522"/>
              <a:gd name="connsiteX38" fmla="*/ 504825 w 666750"/>
              <a:gd name="connsiteY38" fmla="*/ 694373 h 751522"/>
              <a:gd name="connsiteX39" fmla="*/ 457200 w 666750"/>
              <a:gd name="connsiteY39" fmla="*/ 694373 h 751522"/>
              <a:gd name="connsiteX40" fmla="*/ 419100 w 666750"/>
              <a:gd name="connsiteY40" fmla="*/ 656273 h 751522"/>
              <a:gd name="connsiteX41" fmla="*/ 371475 w 666750"/>
              <a:gd name="connsiteY41" fmla="*/ 656273 h 751522"/>
              <a:gd name="connsiteX42" fmla="*/ 371475 w 666750"/>
              <a:gd name="connsiteY42" fmla="*/ 533400 h 751522"/>
              <a:gd name="connsiteX43" fmla="*/ 384810 w 666750"/>
              <a:gd name="connsiteY43" fmla="*/ 485775 h 751522"/>
              <a:gd name="connsiteX44" fmla="*/ 612458 w 666750"/>
              <a:gd name="connsiteY44" fmla="*/ 400050 h 751522"/>
              <a:gd name="connsiteX45" fmla="*/ 666750 w 666750"/>
              <a:gd name="connsiteY45" fmla="*/ 26670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6750" h="751522">
                <a:moveTo>
                  <a:pt x="570548" y="361950"/>
                </a:moveTo>
                <a:cubicBezTo>
                  <a:pt x="537210" y="396240"/>
                  <a:pt x="505778" y="418148"/>
                  <a:pt x="437198" y="425768"/>
                </a:cubicBezTo>
                <a:cubicBezTo>
                  <a:pt x="455295" y="407670"/>
                  <a:pt x="476250" y="389573"/>
                  <a:pt x="494348" y="367665"/>
                </a:cubicBezTo>
                <a:cubicBezTo>
                  <a:pt x="501967" y="359093"/>
                  <a:pt x="516255" y="340043"/>
                  <a:pt x="516255" y="339090"/>
                </a:cubicBezTo>
                <a:cubicBezTo>
                  <a:pt x="532448" y="312420"/>
                  <a:pt x="541973" y="281940"/>
                  <a:pt x="541973" y="248602"/>
                </a:cubicBezTo>
                <a:lnTo>
                  <a:pt x="541973" y="124778"/>
                </a:lnTo>
                <a:lnTo>
                  <a:pt x="608648" y="124778"/>
                </a:lnTo>
                <a:lnTo>
                  <a:pt x="608648" y="269558"/>
                </a:lnTo>
                <a:cubicBezTo>
                  <a:pt x="609600" y="271463"/>
                  <a:pt x="611505" y="319088"/>
                  <a:pt x="570548" y="361950"/>
                </a:cubicBezTo>
                <a:close/>
                <a:moveTo>
                  <a:pt x="97155" y="361950"/>
                </a:moveTo>
                <a:cubicBezTo>
                  <a:pt x="55245" y="319088"/>
                  <a:pt x="57150" y="271463"/>
                  <a:pt x="57150" y="269558"/>
                </a:cubicBezTo>
                <a:lnTo>
                  <a:pt x="57150" y="123825"/>
                </a:lnTo>
                <a:lnTo>
                  <a:pt x="123825" y="123825"/>
                </a:lnTo>
                <a:lnTo>
                  <a:pt x="123825" y="247650"/>
                </a:lnTo>
                <a:cubicBezTo>
                  <a:pt x="123825" y="280988"/>
                  <a:pt x="133350" y="311468"/>
                  <a:pt x="149543" y="338138"/>
                </a:cubicBezTo>
                <a:cubicBezTo>
                  <a:pt x="149543" y="339090"/>
                  <a:pt x="163830" y="359093"/>
                  <a:pt x="171450" y="366713"/>
                </a:cubicBezTo>
                <a:cubicBezTo>
                  <a:pt x="190500" y="388620"/>
                  <a:pt x="210502" y="406718"/>
                  <a:pt x="228600" y="424815"/>
                </a:cubicBezTo>
                <a:cubicBezTo>
                  <a:pt x="161925" y="417195"/>
                  <a:pt x="129540" y="395288"/>
                  <a:pt x="97155" y="361950"/>
                </a:cubicBezTo>
                <a:close/>
                <a:moveTo>
                  <a:pt x="666750" y="266700"/>
                </a:moveTo>
                <a:lnTo>
                  <a:pt x="666750" y="66675"/>
                </a:lnTo>
                <a:lnTo>
                  <a:pt x="542925" y="66675"/>
                </a:lnTo>
                <a:lnTo>
                  <a:pt x="542925" y="0"/>
                </a:lnTo>
                <a:lnTo>
                  <a:pt x="333375" y="0"/>
                </a:lnTo>
                <a:lnTo>
                  <a:pt x="123825" y="0"/>
                </a:lnTo>
                <a:lnTo>
                  <a:pt x="123825" y="66675"/>
                </a:lnTo>
                <a:lnTo>
                  <a:pt x="0" y="66675"/>
                </a:lnTo>
                <a:lnTo>
                  <a:pt x="0" y="265748"/>
                </a:lnTo>
                <a:cubicBezTo>
                  <a:pt x="0" y="275273"/>
                  <a:pt x="0" y="340995"/>
                  <a:pt x="54293" y="399098"/>
                </a:cubicBezTo>
                <a:cubicBezTo>
                  <a:pt x="106680" y="454343"/>
                  <a:pt x="170498" y="482918"/>
                  <a:pt x="281940" y="484823"/>
                </a:cubicBezTo>
                <a:cubicBezTo>
                  <a:pt x="290513" y="499110"/>
                  <a:pt x="295275" y="515303"/>
                  <a:pt x="295275" y="532448"/>
                </a:cubicBezTo>
                <a:lnTo>
                  <a:pt x="295275" y="656273"/>
                </a:lnTo>
                <a:lnTo>
                  <a:pt x="247650" y="656273"/>
                </a:lnTo>
                <a:cubicBezTo>
                  <a:pt x="226695" y="656273"/>
                  <a:pt x="209550" y="673418"/>
                  <a:pt x="209550" y="694373"/>
                </a:cubicBezTo>
                <a:lnTo>
                  <a:pt x="161925" y="694373"/>
                </a:lnTo>
                <a:cubicBezTo>
                  <a:pt x="140970" y="694373"/>
                  <a:pt x="123825" y="711518"/>
                  <a:pt x="123825" y="732473"/>
                </a:cubicBezTo>
                <a:lnTo>
                  <a:pt x="123825" y="751523"/>
                </a:lnTo>
                <a:lnTo>
                  <a:pt x="542925" y="751523"/>
                </a:lnTo>
                <a:lnTo>
                  <a:pt x="542925" y="732473"/>
                </a:lnTo>
                <a:cubicBezTo>
                  <a:pt x="542925" y="711518"/>
                  <a:pt x="525780" y="694373"/>
                  <a:pt x="504825" y="694373"/>
                </a:cubicBezTo>
                <a:lnTo>
                  <a:pt x="457200" y="694373"/>
                </a:lnTo>
                <a:cubicBezTo>
                  <a:pt x="457200" y="673418"/>
                  <a:pt x="440055" y="656273"/>
                  <a:pt x="419100" y="656273"/>
                </a:cubicBezTo>
                <a:lnTo>
                  <a:pt x="371475" y="656273"/>
                </a:lnTo>
                <a:lnTo>
                  <a:pt x="371475" y="533400"/>
                </a:lnTo>
                <a:cubicBezTo>
                  <a:pt x="371475" y="516255"/>
                  <a:pt x="376238" y="500063"/>
                  <a:pt x="384810" y="485775"/>
                </a:cubicBezTo>
                <a:cubicBezTo>
                  <a:pt x="496253" y="483870"/>
                  <a:pt x="560070" y="454343"/>
                  <a:pt x="612458" y="400050"/>
                </a:cubicBezTo>
                <a:cubicBezTo>
                  <a:pt x="666750" y="342900"/>
                  <a:pt x="666750" y="276225"/>
                  <a:pt x="666750" y="2667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图形 21">
            <a:extLst>
              <a:ext uri="{FF2B5EF4-FFF2-40B4-BE49-F238E27FC236}">
                <a16:creationId xmlns:a16="http://schemas.microsoft.com/office/drawing/2014/main" id="{7130E2F5-FA76-4C1A-0A66-9C9FA67926BE}"/>
              </a:ext>
            </a:extLst>
          </p:cNvPr>
          <p:cNvSpPr/>
          <p:nvPr/>
        </p:nvSpPr>
        <p:spPr>
          <a:xfrm>
            <a:off x="7067184" y="2557500"/>
            <a:ext cx="308642" cy="281408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1014 w 647701"/>
              <a:gd name="connsiteY5" fmla="*/ 457237 h 590550"/>
              <a:gd name="connsiteX6" fmla="*/ 32386 w 647701"/>
              <a:gd name="connsiteY6" fmla="*/ 457200 h 590550"/>
              <a:gd name="connsiteX7" fmla="*/ 388621 w 647701"/>
              <a:gd name="connsiteY7" fmla="*/ 457200 h 590550"/>
              <a:gd name="connsiteX8" fmla="*/ 514351 w 647701"/>
              <a:gd name="connsiteY8" fmla="*/ 590550 h 590550"/>
              <a:gd name="connsiteX9" fmla="*/ 514351 w 647701"/>
              <a:gd name="connsiteY9" fmla="*/ 457200 h 590550"/>
              <a:gd name="connsiteX10" fmla="*/ 615316 w 647701"/>
              <a:gd name="connsiteY10" fmla="*/ 457200 h 590550"/>
              <a:gd name="connsiteX11" fmla="*/ 647663 w 647701"/>
              <a:gd name="connsiteY11" fmla="*/ 427901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66676 w 647701"/>
              <a:gd name="connsiteY16" fmla="*/ 247650 h 590550"/>
              <a:gd name="connsiteX17" fmla="*/ 180976 w 647701"/>
              <a:gd name="connsiteY17" fmla="*/ 247650 h 590550"/>
              <a:gd name="connsiteX18" fmla="*/ 180976 w 647701"/>
              <a:gd name="connsiteY18" fmla="*/ 285750 h 590550"/>
              <a:gd name="connsiteX19" fmla="*/ 66676 w 647701"/>
              <a:gd name="connsiteY19" fmla="*/ 285750 h 590550"/>
              <a:gd name="connsiteX20" fmla="*/ 247651 w 647701"/>
              <a:gd name="connsiteY20" fmla="*/ 361950 h 590550"/>
              <a:gd name="connsiteX21" fmla="*/ 66676 w 647701"/>
              <a:gd name="connsiteY21" fmla="*/ 361950 h 590550"/>
              <a:gd name="connsiteX22" fmla="*/ 66676 w 647701"/>
              <a:gd name="connsiteY22" fmla="*/ 323850 h 590550"/>
              <a:gd name="connsiteX23" fmla="*/ 247651 w 647701"/>
              <a:gd name="connsiteY23" fmla="*/ 323850 h 590550"/>
              <a:gd name="connsiteX24" fmla="*/ 390526 w 647701"/>
              <a:gd name="connsiteY24" fmla="*/ 361950 h 590550"/>
              <a:gd name="connsiteX25" fmla="*/ 285751 w 647701"/>
              <a:gd name="connsiteY25" fmla="*/ 361950 h 590550"/>
              <a:gd name="connsiteX26" fmla="*/ 285751 w 647701"/>
              <a:gd name="connsiteY26" fmla="*/ 323850 h 590550"/>
              <a:gd name="connsiteX27" fmla="*/ 390526 w 647701"/>
              <a:gd name="connsiteY27" fmla="*/ 323850 h 590550"/>
              <a:gd name="connsiteX28" fmla="*/ 419101 w 647701"/>
              <a:gd name="connsiteY28" fmla="*/ 285750 h 590550"/>
              <a:gd name="connsiteX29" fmla="*/ 228601 w 647701"/>
              <a:gd name="connsiteY29" fmla="*/ 285750 h 590550"/>
              <a:gd name="connsiteX30" fmla="*/ 228601 w 647701"/>
              <a:gd name="connsiteY30" fmla="*/ 247650 h 590550"/>
              <a:gd name="connsiteX31" fmla="*/ 419101 w 647701"/>
              <a:gd name="connsiteY31" fmla="*/ 247650 h 590550"/>
              <a:gd name="connsiteX32" fmla="*/ 533401 w 647701"/>
              <a:gd name="connsiteY32" fmla="*/ 361950 h 590550"/>
              <a:gd name="connsiteX33" fmla="*/ 428626 w 647701"/>
              <a:gd name="connsiteY33" fmla="*/ 361950 h 590550"/>
              <a:gd name="connsiteX34" fmla="*/ 428626 w 647701"/>
              <a:gd name="connsiteY34" fmla="*/ 323850 h 590550"/>
              <a:gd name="connsiteX35" fmla="*/ 533401 w 647701"/>
              <a:gd name="connsiteY35" fmla="*/ 323850 h 590550"/>
              <a:gd name="connsiteX36" fmla="*/ 581026 w 647701"/>
              <a:gd name="connsiteY36" fmla="*/ 285750 h 590550"/>
              <a:gd name="connsiteX37" fmla="*/ 457201 w 647701"/>
              <a:gd name="connsiteY37" fmla="*/ 285750 h 590550"/>
              <a:gd name="connsiteX38" fmla="*/ 457201 w 647701"/>
              <a:gd name="connsiteY38" fmla="*/ 247650 h 590550"/>
              <a:gd name="connsiteX39" fmla="*/ 581026 w 647701"/>
              <a:gd name="connsiteY39" fmla="*/ 24765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85" y="443574"/>
                  <a:pt x="13970" y="457322"/>
                  <a:pt x="31014" y="457237"/>
                </a:cubicBezTo>
                <a:cubicBezTo>
                  <a:pt x="31471" y="457235"/>
                  <a:pt x="31928" y="457223"/>
                  <a:pt x="32386" y="457200"/>
                </a:cubicBezTo>
                <a:lnTo>
                  <a:pt x="388621" y="457200"/>
                </a:lnTo>
                <a:lnTo>
                  <a:pt x="514351" y="590550"/>
                </a:lnTo>
                <a:lnTo>
                  <a:pt x="514351" y="457200"/>
                </a:lnTo>
                <a:lnTo>
                  <a:pt x="615316" y="457200"/>
                </a:lnTo>
                <a:cubicBezTo>
                  <a:pt x="632339" y="458042"/>
                  <a:pt x="646821" y="444924"/>
                  <a:pt x="647663" y="427901"/>
                </a:cubicBezTo>
                <a:cubicBezTo>
                  <a:pt x="647686" y="427444"/>
                  <a:pt x="647699" y="426987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66676" y="247650"/>
                </a:moveTo>
                <a:lnTo>
                  <a:pt x="180976" y="247650"/>
                </a:lnTo>
                <a:lnTo>
                  <a:pt x="180976" y="285750"/>
                </a:lnTo>
                <a:lnTo>
                  <a:pt x="66676" y="285750"/>
                </a:lnTo>
                <a:close/>
                <a:moveTo>
                  <a:pt x="247651" y="361950"/>
                </a:moveTo>
                <a:lnTo>
                  <a:pt x="66676" y="361950"/>
                </a:lnTo>
                <a:lnTo>
                  <a:pt x="66676" y="323850"/>
                </a:lnTo>
                <a:lnTo>
                  <a:pt x="247651" y="323850"/>
                </a:lnTo>
                <a:close/>
                <a:moveTo>
                  <a:pt x="390526" y="361950"/>
                </a:moveTo>
                <a:lnTo>
                  <a:pt x="285751" y="361950"/>
                </a:lnTo>
                <a:lnTo>
                  <a:pt x="285751" y="323850"/>
                </a:lnTo>
                <a:lnTo>
                  <a:pt x="390526" y="323850"/>
                </a:lnTo>
                <a:close/>
                <a:moveTo>
                  <a:pt x="419101" y="285750"/>
                </a:moveTo>
                <a:lnTo>
                  <a:pt x="228601" y="285750"/>
                </a:lnTo>
                <a:lnTo>
                  <a:pt x="228601" y="247650"/>
                </a:lnTo>
                <a:lnTo>
                  <a:pt x="419101" y="247650"/>
                </a:lnTo>
                <a:close/>
                <a:moveTo>
                  <a:pt x="533401" y="361950"/>
                </a:moveTo>
                <a:lnTo>
                  <a:pt x="428626" y="361950"/>
                </a:lnTo>
                <a:lnTo>
                  <a:pt x="428626" y="323850"/>
                </a:lnTo>
                <a:lnTo>
                  <a:pt x="533401" y="323850"/>
                </a:lnTo>
                <a:close/>
                <a:moveTo>
                  <a:pt x="581026" y="285750"/>
                </a:moveTo>
                <a:lnTo>
                  <a:pt x="457201" y="285750"/>
                </a:lnTo>
                <a:lnTo>
                  <a:pt x="457201" y="247650"/>
                </a:lnTo>
                <a:lnTo>
                  <a:pt x="581026" y="24765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9F9D5B8-7EE4-1A96-5DFB-7103D91A8254}"/>
              </a:ext>
            </a:extLst>
          </p:cNvPr>
          <p:cNvSpPr/>
          <p:nvPr/>
        </p:nvSpPr>
        <p:spPr>
          <a:xfrm>
            <a:off x="8820830" y="2248081"/>
            <a:ext cx="847332" cy="84733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301BBD5C-63AB-4C42-F553-E3DFC37072E2}"/>
              </a:ext>
            </a:extLst>
          </p:cNvPr>
          <p:cNvSpPr/>
          <p:nvPr/>
        </p:nvSpPr>
        <p:spPr>
          <a:xfrm>
            <a:off x="2602052" y="3268235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个人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基本情况</a:t>
            </a:r>
          </a:p>
        </p:txBody>
      </p:sp>
      <p:sp>
        <p:nvSpPr>
          <p:cNvPr id="24" name="矩形 23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A3D667D0-716B-1150-33F7-0128970CC081}"/>
              </a:ext>
            </a:extLst>
          </p:cNvPr>
          <p:cNvSpPr/>
          <p:nvPr/>
        </p:nvSpPr>
        <p:spPr>
          <a:xfrm>
            <a:off x="4645839" y="3255169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原岗位</a:t>
            </a: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工作情况</a:t>
            </a:r>
          </a:p>
        </p:txBody>
      </p:sp>
      <p:sp>
        <p:nvSpPr>
          <p:cNvPr id="30" name="矩形 29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14E6308D-6F8A-158F-92D5-1A750F258258}"/>
              </a:ext>
            </a:extLst>
          </p:cNvPr>
          <p:cNvSpPr/>
          <p:nvPr/>
        </p:nvSpPr>
        <p:spPr>
          <a:xfrm>
            <a:off x="6673919" y="3255169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竞聘岗位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认知</a:t>
            </a:r>
          </a:p>
        </p:txBody>
      </p:sp>
      <p:sp>
        <p:nvSpPr>
          <p:cNvPr id="39" name="矩形 38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50EDDDF4-B08A-080E-46BD-A92E15F90BC6}"/>
              </a:ext>
            </a:extLst>
          </p:cNvPr>
          <p:cNvSpPr/>
          <p:nvPr/>
        </p:nvSpPr>
        <p:spPr>
          <a:xfrm>
            <a:off x="8696910" y="3255169"/>
            <a:ext cx="1095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下一步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  <a:p>
            <a:pPr algn="ctr" defTabSz="1219139"/>
            <a:r>
              <a:rPr lang="zh-CN" altLang="en-US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工作目标</a:t>
            </a:r>
          </a:p>
        </p:txBody>
      </p:sp>
      <p:sp>
        <p:nvSpPr>
          <p:cNvPr id="40" name="Freeform 5">
            <a:extLst>
              <a:ext uri="{FF2B5EF4-FFF2-40B4-BE49-F238E27FC236}">
                <a16:creationId xmlns:a16="http://schemas.microsoft.com/office/drawing/2014/main" id="{4CA32275-92CB-5EC8-4002-9DBA2CC1AAC6}"/>
              </a:ext>
            </a:extLst>
          </p:cNvPr>
          <p:cNvSpPr>
            <a:spLocks noEditPoints="1"/>
          </p:cNvSpPr>
          <p:nvPr/>
        </p:nvSpPr>
        <p:spPr bwMode="auto">
          <a:xfrm>
            <a:off x="9065162" y="2510714"/>
            <a:ext cx="358667" cy="357064"/>
          </a:xfrm>
          <a:custGeom>
            <a:avLst/>
            <a:gdLst>
              <a:gd name="T0" fmla="*/ 441 w 801"/>
              <a:gd name="T1" fmla="*/ 260 h 800"/>
              <a:gd name="T2" fmla="*/ 641 w 801"/>
              <a:gd name="T3" fmla="*/ 260 h 800"/>
              <a:gd name="T4" fmla="*/ 541 w 801"/>
              <a:gd name="T5" fmla="*/ 200 h 800"/>
              <a:gd name="T6" fmla="*/ 541 w 801"/>
              <a:gd name="T7" fmla="*/ 320 h 800"/>
              <a:gd name="T8" fmla="*/ 541 w 801"/>
              <a:gd name="T9" fmla="*/ 200 h 800"/>
              <a:gd name="T10" fmla="*/ 7 w 801"/>
              <a:gd name="T11" fmla="*/ 794 h 800"/>
              <a:gd name="T12" fmla="*/ 195 w 801"/>
              <a:gd name="T13" fmla="*/ 518 h 800"/>
              <a:gd name="T14" fmla="*/ 281 w 801"/>
              <a:gd name="T15" fmla="*/ 623 h 800"/>
              <a:gd name="T16" fmla="*/ 21 w 801"/>
              <a:gd name="T17" fmla="*/ 800 h 800"/>
              <a:gd name="T18" fmla="*/ 127 w 801"/>
              <a:gd name="T19" fmla="*/ 608 h 800"/>
              <a:gd name="T20" fmla="*/ 184 w 801"/>
              <a:gd name="T21" fmla="*/ 680 h 800"/>
              <a:gd name="T22" fmla="*/ 227 w 801"/>
              <a:gd name="T23" fmla="*/ 574 h 800"/>
              <a:gd name="T24" fmla="*/ 781 w 801"/>
              <a:gd name="T25" fmla="*/ 0 h 800"/>
              <a:gd name="T26" fmla="*/ 341 w 801"/>
              <a:gd name="T27" fmla="*/ 172 h 800"/>
              <a:gd name="T28" fmla="*/ 213 w 801"/>
              <a:gd name="T29" fmla="*/ 241 h 800"/>
              <a:gd name="T30" fmla="*/ 43 w 801"/>
              <a:gd name="T31" fmla="*/ 451 h 800"/>
              <a:gd name="T32" fmla="*/ 61 w 801"/>
              <a:gd name="T33" fmla="*/ 480 h 800"/>
              <a:gd name="T34" fmla="*/ 127 w 801"/>
              <a:gd name="T35" fmla="*/ 437 h 800"/>
              <a:gd name="T36" fmla="*/ 312 w 801"/>
              <a:gd name="T37" fmla="*/ 489 h 800"/>
              <a:gd name="T38" fmla="*/ 364 w 801"/>
              <a:gd name="T39" fmla="*/ 674 h 800"/>
              <a:gd name="T40" fmla="*/ 325 w 801"/>
              <a:gd name="T41" fmla="*/ 752 h 800"/>
              <a:gd name="T42" fmla="*/ 350 w 801"/>
              <a:gd name="T43" fmla="*/ 758 h 800"/>
              <a:gd name="T44" fmla="*/ 560 w 801"/>
              <a:gd name="T45" fmla="*/ 588 h 800"/>
              <a:gd name="T46" fmla="*/ 629 w 801"/>
              <a:gd name="T47" fmla="*/ 460 h 800"/>
              <a:gd name="T48" fmla="*/ 801 w 801"/>
              <a:gd name="T49" fmla="*/ 20 h 800"/>
              <a:gd name="T50" fmla="*/ 781 w 801"/>
              <a:gd name="T51" fmla="*/ 0 h 800"/>
              <a:gd name="T52" fmla="*/ 287 w 801"/>
              <a:gd name="T53" fmla="*/ 247 h 800"/>
              <a:gd name="T54" fmla="*/ 125 w 801"/>
              <a:gd name="T55" fmla="*/ 392 h 800"/>
              <a:gd name="T56" fmla="*/ 440 w 801"/>
              <a:gd name="T57" fmla="*/ 558 h 800"/>
              <a:gd name="T58" fmla="*/ 409 w 801"/>
              <a:gd name="T59" fmla="*/ 676 h 800"/>
              <a:gd name="T60" fmla="*/ 421 w 801"/>
              <a:gd name="T61" fmla="*/ 520 h 800"/>
              <a:gd name="T62" fmla="*/ 340 w 801"/>
              <a:gd name="T63" fmla="*/ 461 h 800"/>
              <a:gd name="T64" fmla="*/ 281 w 801"/>
              <a:gd name="T65" fmla="*/ 380 h 800"/>
              <a:gd name="T66" fmla="*/ 761 w 801"/>
              <a:gd name="T67" fmla="*/ 4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1" h="800">
                <a:moveTo>
                  <a:pt x="541" y="360"/>
                </a:moveTo>
                <a:cubicBezTo>
                  <a:pt x="486" y="360"/>
                  <a:pt x="441" y="315"/>
                  <a:pt x="441" y="260"/>
                </a:cubicBezTo>
                <a:cubicBezTo>
                  <a:pt x="441" y="205"/>
                  <a:pt x="486" y="160"/>
                  <a:pt x="541" y="160"/>
                </a:cubicBezTo>
                <a:cubicBezTo>
                  <a:pt x="596" y="160"/>
                  <a:pt x="641" y="205"/>
                  <a:pt x="641" y="260"/>
                </a:cubicBezTo>
                <a:cubicBezTo>
                  <a:pt x="641" y="315"/>
                  <a:pt x="596" y="360"/>
                  <a:pt x="541" y="360"/>
                </a:cubicBezTo>
                <a:close/>
                <a:moveTo>
                  <a:pt x="541" y="200"/>
                </a:moveTo>
                <a:cubicBezTo>
                  <a:pt x="508" y="200"/>
                  <a:pt x="481" y="227"/>
                  <a:pt x="481" y="260"/>
                </a:cubicBezTo>
                <a:cubicBezTo>
                  <a:pt x="481" y="293"/>
                  <a:pt x="508" y="320"/>
                  <a:pt x="541" y="320"/>
                </a:cubicBezTo>
                <a:cubicBezTo>
                  <a:pt x="574" y="320"/>
                  <a:pt x="601" y="293"/>
                  <a:pt x="601" y="260"/>
                </a:cubicBezTo>
                <a:cubicBezTo>
                  <a:pt x="601" y="227"/>
                  <a:pt x="574" y="200"/>
                  <a:pt x="541" y="200"/>
                </a:cubicBezTo>
                <a:close/>
                <a:moveTo>
                  <a:pt x="21" y="800"/>
                </a:moveTo>
                <a:cubicBezTo>
                  <a:pt x="16" y="800"/>
                  <a:pt x="11" y="798"/>
                  <a:pt x="7" y="794"/>
                </a:cubicBezTo>
                <a:cubicBezTo>
                  <a:pt x="1" y="789"/>
                  <a:pt x="0" y="780"/>
                  <a:pt x="2" y="773"/>
                </a:cubicBezTo>
                <a:cubicBezTo>
                  <a:pt x="64" y="604"/>
                  <a:pt x="129" y="518"/>
                  <a:pt x="195" y="518"/>
                </a:cubicBezTo>
                <a:cubicBezTo>
                  <a:pt x="216" y="518"/>
                  <a:pt x="237" y="527"/>
                  <a:pt x="255" y="546"/>
                </a:cubicBezTo>
                <a:cubicBezTo>
                  <a:pt x="284" y="575"/>
                  <a:pt x="285" y="604"/>
                  <a:pt x="281" y="623"/>
                </a:cubicBezTo>
                <a:cubicBezTo>
                  <a:pt x="268" y="683"/>
                  <a:pt x="183" y="743"/>
                  <a:pt x="28" y="799"/>
                </a:cubicBezTo>
                <a:cubicBezTo>
                  <a:pt x="26" y="800"/>
                  <a:pt x="23" y="800"/>
                  <a:pt x="21" y="800"/>
                </a:cubicBezTo>
                <a:close/>
                <a:moveTo>
                  <a:pt x="195" y="558"/>
                </a:moveTo>
                <a:cubicBezTo>
                  <a:pt x="175" y="558"/>
                  <a:pt x="151" y="575"/>
                  <a:pt x="127" y="608"/>
                </a:cubicBezTo>
                <a:cubicBezTo>
                  <a:pt x="103" y="641"/>
                  <a:pt x="79" y="687"/>
                  <a:pt x="56" y="745"/>
                </a:cubicBezTo>
                <a:cubicBezTo>
                  <a:pt x="109" y="724"/>
                  <a:pt x="152" y="702"/>
                  <a:pt x="184" y="680"/>
                </a:cubicBezTo>
                <a:cubicBezTo>
                  <a:pt x="226" y="651"/>
                  <a:pt x="239" y="628"/>
                  <a:pt x="242" y="614"/>
                </a:cubicBezTo>
                <a:cubicBezTo>
                  <a:pt x="245" y="601"/>
                  <a:pt x="240" y="587"/>
                  <a:pt x="227" y="574"/>
                </a:cubicBezTo>
                <a:cubicBezTo>
                  <a:pt x="216" y="563"/>
                  <a:pt x="206" y="558"/>
                  <a:pt x="195" y="558"/>
                </a:cubicBezTo>
                <a:close/>
                <a:moveTo>
                  <a:pt x="781" y="0"/>
                </a:moveTo>
                <a:cubicBezTo>
                  <a:pt x="677" y="0"/>
                  <a:pt x="585" y="18"/>
                  <a:pt x="506" y="52"/>
                </a:cubicBezTo>
                <a:cubicBezTo>
                  <a:pt x="441" y="81"/>
                  <a:pt x="386" y="121"/>
                  <a:pt x="341" y="172"/>
                </a:cubicBezTo>
                <a:cubicBezTo>
                  <a:pt x="333" y="181"/>
                  <a:pt x="325" y="191"/>
                  <a:pt x="318" y="200"/>
                </a:cubicBezTo>
                <a:cubicBezTo>
                  <a:pt x="283" y="203"/>
                  <a:pt x="248" y="216"/>
                  <a:pt x="213" y="241"/>
                </a:cubicBezTo>
                <a:cubicBezTo>
                  <a:pt x="183" y="262"/>
                  <a:pt x="153" y="291"/>
                  <a:pt x="124" y="327"/>
                </a:cubicBezTo>
                <a:cubicBezTo>
                  <a:pt x="75" y="388"/>
                  <a:pt x="44" y="449"/>
                  <a:pt x="43" y="451"/>
                </a:cubicBezTo>
                <a:cubicBezTo>
                  <a:pt x="39" y="460"/>
                  <a:pt x="41" y="470"/>
                  <a:pt x="49" y="476"/>
                </a:cubicBezTo>
                <a:cubicBezTo>
                  <a:pt x="53" y="479"/>
                  <a:pt x="57" y="480"/>
                  <a:pt x="61" y="480"/>
                </a:cubicBezTo>
                <a:cubicBezTo>
                  <a:pt x="66" y="480"/>
                  <a:pt x="71" y="478"/>
                  <a:pt x="75" y="474"/>
                </a:cubicBezTo>
                <a:cubicBezTo>
                  <a:pt x="75" y="474"/>
                  <a:pt x="94" y="455"/>
                  <a:pt x="127" y="437"/>
                </a:cubicBezTo>
                <a:cubicBezTo>
                  <a:pt x="154" y="422"/>
                  <a:pt x="195" y="404"/>
                  <a:pt x="246" y="400"/>
                </a:cubicBezTo>
                <a:cubicBezTo>
                  <a:pt x="258" y="433"/>
                  <a:pt x="294" y="472"/>
                  <a:pt x="312" y="489"/>
                </a:cubicBezTo>
                <a:cubicBezTo>
                  <a:pt x="329" y="507"/>
                  <a:pt x="368" y="543"/>
                  <a:pt x="400" y="555"/>
                </a:cubicBezTo>
                <a:cubicBezTo>
                  <a:pt x="397" y="606"/>
                  <a:pt x="379" y="647"/>
                  <a:pt x="364" y="674"/>
                </a:cubicBezTo>
                <a:cubicBezTo>
                  <a:pt x="346" y="707"/>
                  <a:pt x="327" y="726"/>
                  <a:pt x="327" y="726"/>
                </a:cubicBezTo>
                <a:cubicBezTo>
                  <a:pt x="320" y="733"/>
                  <a:pt x="319" y="744"/>
                  <a:pt x="325" y="752"/>
                </a:cubicBezTo>
                <a:cubicBezTo>
                  <a:pt x="329" y="757"/>
                  <a:pt x="335" y="760"/>
                  <a:pt x="341" y="760"/>
                </a:cubicBezTo>
                <a:cubicBezTo>
                  <a:pt x="344" y="760"/>
                  <a:pt x="347" y="759"/>
                  <a:pt x="350" y="758"/>
                </a:cubicBezTo>
                <a:cubicBezTo>
                  <a:pt x="352" y="757"/>
                  <a:pt x="413" y="726"/>
                  <a:pt x="474" y="677"/>
                </a:cubicBezTo>
                <a:cubicBezTo>
                  <a:pt x="510" y="648"/>
                  <a:pt x="539" y="618"/>
                  <a:pt x="560" y="588"/>
                </a:cubicBezTo>
                <a:cubicBezTo>
                  <a:pt x="585" y="553"/>
                  <a:pt x="598" y="518"/>
                  <a:pt x="601" y="483"/>
                </a:cubicBezTo>
                <a:cubicBezTo>
                  <a:pt x="610" y="476"/>
                  <a:pt x="620" y="468"/>
                  <a:pt x="629" y="460"/>
                </a:cubicBezTo>
                <a:cubicBezTo>
                  <a:pt x="680" y="415"/>
                  <a:pt x="720" y="360"/>
                  <a:pt x="749" y="295"/>
                </a:cubicBezTo>
                <a:cubicBezTo>
                  <a:pt x="783" y="216"/>
                  <a:pt x="801" y="124"/>
                  <a:pt x="801" y="20"/>
                </a:cubicBezTo>
                <a:cubicBezTo>
                  <a:pt x="801" y="0"/>
                  <a:pt x="801" y="0"/>
                  <a:pt x="801" y="0"/>
                </a:cubicBezTo>
                <a:cubicBezTo>
                  <a:pt x="781" y="0"/>
                  <a:pt x="781" y="0"/>
                  <a:pt x="781" y="0"/>
                </a:cubicBezTo>
                <a:close/>
                <a:moveTo>
                  <a:pt x="125" y="392"/>
                </a:moveTo>
                <a:cubicBezTo>
                  <a:pt x="163" y="337"/>
                  <a:pt x="222" y="268"/>
                  <a:pt x="287" y="247"/>
                </a:cubicBezTo>
                <a:cubicBezTo>
                  <a:pt x="261" y="292"/>
                  <a:pt x="248" y="334"/>
                  <a:pt x="243" y="361"/>
                </a:cubicBezTo>
                <a:cubicBezTo>
                  <a:pt x="197" y="363"/>
                  <a:pt x="157" y="377"/>
                  <a:pt x="125" y="392"/>
                </a:cubicBezTo>
                <a:close/>
                <a:moveTo>
                  <a:pt x="409" y="676"/>
                </a:moveTo>
                <a:cubicBezTo>
                  <a:pt x="424" y="644"/>
                  <a:pt x="438" y="604"/>
                  <a:pt x="440" y="558"/>
                </a:cubicBezTo>
                <a:cubicBezTo>
                  <a:pt x="467" y="553"/>
                  <a:pt x="509" y="540"/>
                  <a:pt x="554" y="514"/>
                </a:cubicBezTo>
                <a:cubicBezTo>
                  <a:pt x="533" y="579"/>
                  <a:pt x="464" y="637"/>
                  <a:pt x="409" y="676"/>
                </a:cubicBezTo>
                <a:close/>
                <a:moveTo>
                  <a:pt x="603" y="430"/>
                </a:moveTo>
                <a:cubicBezTo>
                  <a:pt x="520" y="503"/>
                  <a:pt x="433" y="520"/>
                  <a:pt x="421" y="520"/>
                </a:cubicBezTo>
                <a:cubicBezTo>
                  <a:pt x="421" y="520"/>
                  <a:pt x="413" y="520"/>
                  <a:pt x="391" y="504"/>
                </a:cubicBezTo>
                <a:cubicBezTo>
                  <a:pt x="375" y="493"/>
                  <a:pt x="357" y="478"/>
                  <a:pt x="340" y="461"/>
                </a:cubicBezTo>
                <a:cubicBezTo>
                  <a:pt x="323" y="444"/>
                  <a:pt x="308" y="426"/>
                  <a:pt x="297" y="410"/>
                </a:cubicBezTo>
                <a:cubicBezTo>
                  <a:pt x="281" y="388"/>
                  <a:pt x="281" y="380"/>
                  <a:pt x="281" y="380"/>
                </a:cubicBezTo>
                <a:cubicBezTo>
                  <a:pt x="281" y="368"/>
                  <a:pt x="298" y="281"/>
                  <a:pt x="371" y="198"/>
                </a:cubicBezTo>
                <a:cubicBezTo>
                  <a:pt x="459" y="99"/>
                  <a:pt x="593" y="44"/>
                  <a:pt x="761" y="40"/>
                </a:cubicBezTo>
                <a:cubicBezTo>
                  <a:pt x="757" y="208"/>
                  <a:pt x="702" y="342"/>
                  <a:pt x="603" y="4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62560" tIns="81280" rIns="162560" bIns="81280" numCol="1" anchor="t" anchorCtr="0" compatLnSpc="1">
            <a:prstTxWarp prst="textNoShape">
              <a:avLst/>
            </a:prstTxWarp>
          </a:bodyPr>
          <a:lstStyle/>
          <a:p>
            <a:pPr defTabSz="1219139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B10325-3ADD-249E-5A47-C6B76DD6EF42}"/>
              </a:ext>
            </a:extLst>
          </p:cNvPr>
          <p:cNvSpPr txBox="1"/>
          <p:nvPr/>
        </p:nvSpPr>
        <p:spPr>
          <a:xfrm>
            <a:off x="2551463" y="4561595"/>
            <a:ext cx="765863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5921F05-AF37-661A-953C-3AA47EAB2D5C}"/>
              </a:ext>
            </a:extLst>
          </p:cNvPr>
          <p:cNvSpPr/>
          <p:nvPr/>
        </p:nvSpPr>
        <p:spPr>
          <a:xfrm>
            <a:off x="5002925" y="4119785"/>
            <a:ext cx="381000" cy="304800"/>
          </a:xfrm>
          <a:custGeom>
            <a:avLst/>
            <a:gdLst>
              <a:gd name="connsiteX0" fmla="*/ 0 w 381000"/>
              <a:gd name="connsiteY0" fmla="*/ 304800 h 304800"/>
              <a:gd name="connsiteX1" fmla="*/ 190500 w 381000"/>
              <a:gd name="connsiteY1" fmla="*/ 0 h 304800"/>
              <a:gd name="connsiteX2" fmla="*/ 381000 w 381000"/>
              <a:gd name="connsiteY2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1000" h="304800">
                <a:moveTo>
                  <a:pt x="0" y="304800"/>
                </a:moveTo>
                <a:lnTo>
                  <a:pt x="190500" y="0"/>
                </a:lnTo>
                <a:lnTo>
                  <a:pt x="381000" y="304800"/>
                </a:lnTo>
              </a:path>
            </a:pathLst>
          </a:cu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D9B90-8173-6D3E-455C-12A0F1587564}"/>
              </a:ext>
            </a:extLst>
          </p:cNvPr>
          <p:cNvSpPr txBox="1"/>
          <p:nvPr/>
        </p:nvSpPr>
        <p:spPr>
          <a:xfrm>
            <a:off x="1629670" y="4548895"/>
            <a:ext cx="97238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bg1">
                    <a:lumMod val="8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000" b="1" dirty="0">
              <a:solidFill>
                <a:schemeClr val="bg1">
                  <a:lumMod val="8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891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BD4889DD-25D3-C1DC-F24F-14FCB3929A0F}"/>
              </a:ext>
            </a:extLst>
          </p:cNvPr>
          <p:cNvSpPr/>
          <p:nvPr/>
        </p:nvSpPr>
        <p:spPr>
          <a:xfrm>
            <a:off x="865667" y="191943"/>
            <a:ext cx="23054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39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原岗位工作情况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1CAD32F-F931-BE84-46D9-4A361207B6AF}"/>
              </a:ext>
            </a:extLst>
          </p:cNvPr>
          <p:cNvSpPr/>
          <p:nvPr/>
        </p:nvSpPr>
        <p:spPr>
          <a:xfrm>
            <a:off x="257473" y="180776"/>
            <a:ext cx="472832" cy="4728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形 23">
            <a:extLst>
              <a:ext uri="{FF2B5EF4-FFF2-40B4-BE49-F238E27FC236}">
                <a16:creationId xmlns:a16="http://schemas.microsoft.com/office/drawing/2014/main" id="{BA242A42-1002-D7F8-A38C-4D7764CF7E69}"/>
              </a:ext>
            </a:extLst>
          </p:cNvPr>
          <p:cNvSpPr/>
          <p:nvPr/>
        </p:nvSpPr>
        <p:spPr>
          <a:xfrm>
            <a:off x="392835" y="303289"/>
            <a:ext cx="202108" cy="227805"/>
          </a:xfrm>
          <a:custGeom>
            <a:avLst/>
            <a:gdLst>
              <a:gd name="connsiteX0" fmla="*/ 570548 w 666750"/>
              <a:gd name="connsiteY0" fmla="*/ 361950 h 751522"/>
              <a:gd name="connsiteX1" fmla="*/ 437198 w 666750"/>
              <a:gd name="connsiteY1" fmla="*/ 425768 h 751522"/>
              <a:gd name="connsiteX2" fmla="*/ 494348 w 666750"/>
              <a:gd name="connsiteY2" fmla="*/ 367665 h 751522"/>
              <a:gd name="connsiteX3" fmla="*/ 516255 w 666750"/>
              <a:gd name="connsiteY3" fmla="*/ 339090 h 751522"/>
              <a:gd name="connsiteX4" fmla="*/ 541973 w 666750"/>
              <a:gd name="connsiteY4" fmla="*/ 248602 h 751522"/>
              <a:gd name="connsiteX5" fmla="*/ 541973 w 666750"/>
              <a:gd name="connsiteY5" fmla="*/ 124778 h 751522"/>
              <a:gd name="connsiteX6" fmla="*/ 608648 w 666750"/>
              <a:gd name="connsiteY6" fmla="*/ 124778 h 751522"/>
              <a:gd name="connsiteX7" fmla="*/ 608648 w 666750"/>
              <a:gd name="connsiteY7" fmla="*/ 269558 h 751522"/>
              <a:gd name="connsiteX8" fmla="*/ 570548 w 666750"/>
              <a:gd name="connsiteY8" fmla="*/ 361950 h 751522"/>
              <a:gd name="connsiteX9" fmla="*/ 97155 w 666750"/>
              <a:gd name="connsiteY9" fmla="*/ 361950 h 751522"/>
              <a:gd name="connsiteX10" fmla="*/ 57150 w 666750"/>
              <a:gd name="connsiteY10" fmla="*/ 269558 h 751522"/>
              <a:gd name="connsiteX11" fmla="*/ 57150 w 666750"/>
              <a:gd name="connsiteY11" fmla="*/ 123825 h 751522"/>
              <a:gd name="connsiteX12" fmla="*/ 123825 w 666750"/>
              <a:gd name="connsiteY12" fmla="*/ 123825 h 751522"/>
              <a:gd name="connsiteX13" fmla="*/ 123825 w 666750"/>
              <a:gd name="connsiteY13" fmla="*/ 247650 h 751522"/>
              <a:gd name="connsiteX14" fmla="*/ 149543 w 666750"/>
              <a:gd name="connsiteY14" fmla="*/ 338138 h 751522"/>
              <a:gd name="connsiteX15" fmla="*/ 171450 w 666750"/>
              <a:gd name="connsiteY15" fmla="*/ 366713 h 751522"/>
              <a:gd name="connsiteX16" fmla="*/ 228600 w 666750"/>
              <a:gd name="connsiteY16" fmla="*/ 424815 h 751522"/>
              <a:gd name="connsiteX17" fmla="*/ 97155 w 666750"/>
              <a:gd name="connsiteY17" fmla="*/ 361950 h 751522"/>
              <a:gd name="connsiteX18" fmla="*/ 666750 w 666750"/>
              <a:gd name="connsiteY18" fmla="*/ 266700 h 751522"/>
              <a:gd name="connsiteX19" fmla="*/ 666750 w 666750"/>
              <a:gd name="connsiteY19" fmla="*/ 66675 h 751522"/>
              <a:gd name="connsiteX20" fmla="*/ 542925 w 666750"/>
              <a:gd name="connsiteY20" fmla="*/ 66675 h 751522"/>
              <a:gd name="connsiteX21" fmla="*/ 542925 w 666750"/>
              <a:gd name="connsiteY21" fmla="*/ 0 h 751522"/>
              <a:gd name="connsiteX22" fmla="*/ 333375 w 666750"/>
              <a:gd name="connsiteY22" fmla="*/ 0 h 751522"/>
              <a:gd name="connsiteX23" fmla="*/ 123825 w 666750"/>
              <a:gd name="connsiteY23" fmla="*/ 0 h 751522"/>
              <a:gd name="connsiteX24" fmla="*/ 123825 w 666750"/>
              <a:gd name="connsiteY24" fmla="*/ 66675 h 751522"/>
              <a:gd name="connsiteX25" fmla="*/ 0 w 666750"/>
              <a:gd name="connsiteY25" fmla="*/ 66675 h 751522"/>
              <a:gd name="connsiteX26" fmla="*/ 0 w 666750"/>
              <a:gd name="connsiteY26" fmla="*/ 265748 h 751522"/>
              <a:gd name="connsiteX27" fmla="*/ 54293 w 666750"/>
              <a:gd name="connsiteY27" fmla="*/ 399098 h 751522"/>
              <a:gd name="connsiteX28" fmla="*/ 281940 w 666750"/>
              <a:gd name="connsiteY28" fmla="*/ 484823 h 751522"/>
              <a:gd name="connsiteX29" fmla="*/ 295275 w 666750"/>
              <a:gd name="connsiteY29" fmla="*/ 532448 h 751522"/>
              <a:gd name="connsiteX30" fmla="*/ 295275 w 666750"/>
              <a:gd name="connsiteY30" fmla="*/ 656273 h 751522"/>
              <a:gd name="connsiteX31" fmla="*/ 247650 w 666750"/>
              <a:gd name="connsiteY31" fmla="*/ 656273 h 751522"/>
              <a:gd name="connsiteX32" fmla="*/ 209550 w 666750"/>
              <a:gd name="connsiteY32" fmla="*/ 694373 h 751522"/>
              <a:gd name="connsiteX33" fmla="*/ 161925 w 666750"/>
              <a:gd name="connsiteY33" fmla="*/ 694373 h 751522"/>
              <a:gd name="connsiteX34" fmla="*/ 123825 w 666750"/>
              <a:gd name="connsiteY34" fmla="*/ 732473 h 751522"/>
              <a:gd name="connsiteX35" fmla="*/ 123825 w 666750"/>
              <a:gd name="connsiteY35" fmla="*/ 751523 h 751522"/>
              <a:gd name="connsiteX36" fmla="*/ 542925 w 666750"/>
              <a:gd name="connsiteY36" fmla="*/ 751523 h 751522"/>
              <a:gd name="connsiteX37" fmla="*/ 542925 w 666750"/>
              <a:gd name="connsiteY37" fmla="*/ 732473 h 751522"/>
              <a:gd name="connsiteX38" fmla="*/ 504825 w 666750"/>
              <a:gd name="connsiteY38" fmla="*/ 694373 h 751522"/>
              <a:gd name="connsiteX39" fmla="*/ 457200 w 666750"/>
              <a:gd name="connsiteY39" fmla="*/ 694373 h 751522"/>
              <a:gd name="connsiteX40" fmla="*/ 419100 w 666750"/>
              <a:gd name="connsiteY40" fmla="*/ 656273 h 751522"/>
              <a:gd name="connsiteX41" fmla="*/ 371475 w 666750"/>
              <a:gd name="connsiteY41" fmla="*/ 656273 h 751522"/>
              <a:gd name="connsiteX42" fmla="*/ 371475 w 666750"/>
              <a:gd name="connsiteY42" fmla="*/ 533400 h 751522"/>
              <a:gd name="connsiteX43" fmla="*/ 384810 w 666750"/>
              <a:gd name="connsiteY43" fmla="*/ 485775 h 751522"/>
              <a:gd name="connsiteX44" fmla="*/ 612458 w 666750"/>
              <a:gd name="connsiteY44" fmla="*/ 400050 h 751522"/>
              <a:gd name="connsiteX45" fmla="*/ 666750 w 666750"/>
              <a:gd name="connsiteY45" fmla="*/ 26670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6750" h="751522">
                <a:moveTo>
                  <a:pt x="570548" y="361950"/>
                </a:moveTo>
                <a:cubicBezTo>
                  <a:pt x="537210" y="396240"/>
                  <a:pt x="505778" y="418148"/>
                  <a:pt x="437198" y="425768"/>
                </a:cubicBezTo>
                <a:cubicBezTo>
                  <a:pt x="455295" y="407670"/>
                  <a:pt x="476250" y="389573"/>
                  <a:pt x="494348" y="367665"/>
                </a:cubicBezTo>
                <a:cubicBezTo>
                  <a:pt x="501967" y="359093"/>
                  <a:pt x="516255" y="340043"/>
                  <a:pt x="516255" y="339090"/>
                </a:cubicBezTo>
                <a:cubicBezTo>
                  <a:pt x="532448" y="312420"/>
                  <a:pt x="541973" y="281940"/>
                  <a:pt x="541973" y="248602"/>
                </a:cubicBezTo>
                <a:lnTo>
                  <a:pt x="541973" y="124778"/>
                </a:lnTo>
                <a:lnTo>
                  <a:pt x="608648" y="124778"/>
                </a:lnTo>
                <a:lnTo>
                  <a:pt x="608648" y="269558"/>
                </a:lnTo>
                <a:cubicBezTo>
                  <a:pt x="609600" y="271463"/>
                  <a:pt x="611505" y="319088"/>
                  <a:pt x="570548" y="361950"/>
                </a:cubicBezTo>
                <a:close/>
                <a:moveTo>
                  <a:pt x="97155" y="361950"/>
                </a:moveTo>
                <a:cubicBezTo>
                  <a:pt x="55245" y="319088"/>
                  <a:pt x="57150" y="271463"/>
                  <a:pt x="57150" y="269558"/>
                </a:cubicBezTo>
                <a:lnTo>
                  <a:pt x="57150" y="123825"/>
                </a:lnTo>
                <a:lnTo>
                  <a:pt x="123825" y="123825"/>
                </a:lnTo>
                <a:lnTo>
                  <a:pt x="123825" y="247650"/>
                </a:lnTo>
                <a:cubicBezTo>
                  <a:pt x="123825" y="280988"/>
                  <a:pt x="133350" y="311468"/>
                  <a:pt x="149543" y="338138"/>
                </a:cubicBezTo>
                <a:cubicBezTo>
                  <a:pt x="149543" y="339090"/>
                  <a:pt x="163830" y="359093"/>
                  <a:pt x="171450" y="366713"/>
                </a:cubicBezTo>
                <a:cubicBezTo>
                  <a:pt x="190500" y="388620"/>
                  <a:pt x="210502" y="406718"/>
                  <a:pt x="228600" y="424815"/>
                </a:cubicBezTo>
                <a:cubicBezTo>
                  <a:pt x="161925" y="417195"/>
                  <a:pt x="129540" y="395288"/>
                  <a:pt x="97155" y="361950"/>
                </a:cubicBezTo>
                <a:close/>
                <a:moveTo>
                  <a:pt x="666750" y="266700"/>
                </a:moveTo>
                <a:lnTo>
                  <a:pt x="666750" y="66675"/>
                </a:lnTo>
                <a:lnTo>
                  <a:pt x="542925" y="66675"/>
                </a:lnTo>
                <a:lnTo>
                  <a:pt x="542925" y="0"/>
                </a:lnTo>
                <a:lnTo>
                  <a:pt x="333375" y="0"/>
                </a:lnTo>
                <a:lnTo>
                  <a:pt x="123825" y="0"/>
                </a:lnTo>
                <a:lnTo>
                  <a:pt x="123825" y="66675"/>
                </a:lnTo>
                <a:lnTo>
                  <a:pt x="0" y="66675"/>
                </a:lnTo>
                <a:lnTo>
                  <a:pt x="0" y="265748"/>
                </a:lnTo>
                <a:cubicBezTo>
                  <a:pt x="0" y="275273"/>
                  <a:pt x="0" y="340995"/>
                  <a:pt x="54293" y="399098"/>
                </a:cubicBezTo>
                <a:cubicBezTo>
                  <a:pt x="106680" y="454343"/>
                  <a:pt x="170498" y="482918"/>
                  <a:pt x="281940" y="484823"/>
                </a:cubicBezTo>
                <a:cubicBezTo>
                  <a:pt x="290513" y="499110"/>
                  <a:pt x="295275" y="515303"/>
                  <a:pt x="295275" y="532448"/>
                </a:cubicBezTo>
                <a:lnTo>
                  <a:pt x="295275" y="656273"/>
                </a:lnTo>
                <a:lnTo>
                  <a:pt x="247650" y="656273"/>
                </a:lnTo>
                <a:cubicBezTo>
                  <a:pt x="226695" y="656273"/>
                  <a:pt x="209550" y="673418"/>
                  <a:pt x="209550" y="694373"/>
                </a:cubicBezTo>
                <a:lnTo>
                  <a:pt x="161925" y="694373"/>
                </a:lnTo>
                <a:cubicBezTo>
                  <a:pt x="140970" y="694373"/>
                  <a:pt x="123825" y="711518"/>
                  <a:pt x="123825" y="732473"/>
                </a:cubicBezTo>
                <a:lnTo>
                  <a:pt x="123825" y="751523"/>
                </a:lnTo>
                <a:lnTo>
                  <a:pt x="542925" y="751523"/>
                </a:lnTo>
                <a:lnTo>
                  <a:pt x="542925" y="732473"/>
                </a:lnTo>
                <a:cubicBezTo>
                  <a:pt x="542925" y="711518"/>
                  <a:pt x="525780" y="694373"/>
                  <a:pt x="504825" y="694373"/>
                </a:cubicBezTo>
                <a:lnTo>
                  <a:pt x="457200" y="694373"/>
                </a:lnTo>
                <a:cubicBezTo>
                  <a:pt x="457200" y="673418"/>
                  <a:pt x="440055" y="656273"/>
                  <a:pt x="419100" y="656273"/>
                </a:cubicBezTo>
                <a:lnTo>
                  <a:pt x="371475" y="656273"/>
                </a:lnTo>
                <a:lnTo>
                  <a:pt x="371475" y="533400"/>
                </a:lnTo>
                <a:cubicBezTo>
                  <a:pt x="371475" y="516255"/>
                  <a:pt x="376238" y="500063"/>
                  <a:pt x="384810" y="485775"/>
                </a:cubicBezTo>
                <a:cubicBezTo>
                  <a:pt x="496253" y="483870"/>
                  <a:pt x="560070" y="454343"/>
                  <a:pt x="612458" y="400050"/>
                </a:cubicBezTo>
                <a:cubicBezTo>
                  <a:pt x="666750" y="342900"/>
                  <a:pt x="666750" y="276225"/>
                  <a:pt x="666750" y="2667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任意多边形 7">
            <a:extLst>
              <a:ext uri="{FF2B5EF4-FFF2-40B4-BE49-F238E27FC236}">
                <a16:creationId xmlns:a16="http://schemas.microsoft.com/office/drawing/2014/main" id="{8C59B389-1107-0C55-6BB9-11A71D9F6148}"/>
              </a:ext>
            </a:extLst>
          </p:cNvPr>
          <p:cNvSpPr/>
          <p:nvPr/>
        </p:nvSpPr>
        <p:spPr>
          <a:xfrm>
            <a:off x="1562194" y="2480676"/>
            <a:ext cx="8948691" cy="1586099"/>
          </a:xfrm>
          <a:custGeom>
            <a:avLst/>
            <a:gdLst>
              <a:gd name="connsiteX0" fmla="*/ 0 w 9836458"/>
              <a:gd name="connsiteY0" fmla="*/ 0 h 1469396"/>
              <a:gd name="connsiteX1" fmla="*/ 2272684 w 9836458"/>
              <a:gd name="connsiteY1" fmla="*/ 461639 h 1469396"/>
              <a:gd name="connsiteX2" fmla="*/ 3792879 w 9836458"/>
              <a:gd name="connsiteY2" fmla="*/ 1468993 h 1469396"/>
              <a:gd name="connsiteX3" fmla="*/ 6391923 w 9836458"/>
              <a:gd name="connsiteY3" fmla="*/ 337352 h 1469396"/>
              <a:gd name="connsiteX4" fmla="*/ 8948691 w 9836458"/>
              <a:gd name="connsiteY4" fmla="*/ 843379 h 1469396"/>
              <a:gd name="connsiteX5" fmla="*/ 9836458 w 9836458"/>
              <a:gd name="connsiteY5" fmla="*/ 257453 h 1469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36458" h="1469396">
                <a:moveTo>
                  <a:pt x="0" y="0"/>
                </a:moveTo>
                <a:cubicBezTo>
                  <a:pt x="781235" y="110231"/>
                  <a:pt x="1640538" y="216807"/>
                  <a:pt x="2272684" y="461639"/>
                </a:cubicBezTo>
                <a:cubicBezTo>
                  <a:pt x="2904830" y="706471"/>
                  <a:pt x="3106339" y="1489707"/>
                  <a:pt x="3792879" y="1468993"/>
                </a:cubicBezTo>
                <a:cubicBezTo>
                  <a:pt x="4479419" y="1448279"/>
                  <a:pt x="5532621" y="441621"/>
                  <a:pt x="6391923" y="337352"/>
                </a:cubicBezTo>
                <a:cubicBezTo>
                  <a:pt x="7251225" y="233083"/>
                  <a:pt x="8374602" y="856695"/>
                  <a:pt x="8948691" y="843379"/>
                </a:cubicBezTo>
                <a:cubicBezTo>
                  <a:pt x="9522780" y="830063"/>
                  <a:pt x="9679619" y="543758"/>
                  <a:pt x="9836458" y="257453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69BC232-341B-9ECC-6DF6-076138BBC8E2}"/>
              </a:ext>
            </a:extLst>
          </p:cNvPr>
          <p:cNvSpPr/>
          <p:nvPr/>
        </p:nvSpPr>
        <p:spPr>
          <a:xfrm>
            <a:off x="1331461" y="2162155"/>
            <a:ext cx="598873" cy="598873"/>
          </a:xfrm>
          <a:prstGeom prst="ellipse">
            <a:avLst/>
          </a:prstGeom>
          <a:solidFill>
            <a:srgbClr val="444444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CB4B513-110E-10BC-72C8-3AB1EE344DE8}"/>
              </a:ext>
            </a:extLst>
          </p:cNvPr>
          <p:cNvSpPr/>
          <p:nvPr/>
        </p:nvSpPr>
        <p:spPr>
          <a:xfrm>
            <a:off x="4578897" y="3767338"/>
            <a:ext cx="598873" cy="598873"/>
          </a:xfrm>
          <a:prstGeom prst="ellipse">
            <a:avLst/>
          </a:prstGeom>
          <a:solidFill>
            <a:srgbClr val="444444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C7BC917-DDD0-BCDC-B7A9-18F0D57C3588}"/>
              </a:ext>
            </a:extLst>
          </p:cNvPr>
          <p:cNvSpPr/>
          <p:nvPr/>
        </p:nvSpPr>
        <p:spPr>
          <a:xfrm>
            <a:off x="7311851" y="2604475"/>
            <a:ext cx="598873" cy="598873"/>
          </a:xfrm>
          <a:prstGeom prst="ellipse">
            <a:avLst/>
          </a:prstGeom>
          <a:solidFill>
            <a:srgbClr val="444444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prstClr val="white"/>
                </a:solidFill>
                <a:cs typeface="+mn-ea"/>
                <a:sym typeface="+mn-lt"/>
              </a:rPr>
              <a:t>3</a:t>
            </a: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6FB808D-31A3-D361-3D0F-E78125038C6F}"/>
              </a:ext>
            </a:extLst>
          </p:cNvPr>
          <p:cNvSpPr/>
          <p:nvPr/>
        </p:nvSpPr>
        <p:spPr>
          <a:xfrm>
            <a:off x="10211449" y="2417675"/>
            <a:ext cx="598873" cy="598873"/>
          </a:xfrm>
          <a:prstGeom prst="ellipse">
            <a:avLst/>
          </a:prstGeom>
          <a:solidFill>
            <a:srgbClr val="444444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prstClr val="white"/>
                </a:solidFill>
                <a:cs typeface="+mn-ea"/>
                <a:sym typeface="+mn-lt"/>
              </a:rPr>
              <a:t>4</a:t>
            </a: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矩形 10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3C3895AE-1094-FFD9-C0F2-70D81ED3F3CD}"/>
              </a:ext>
            </a:extLst>
          </p:cNvPr>
          <p:cNvSpPr/>
          <p:nvPr/>
        </p:nvSpPr>
        <p:spPr>
          <a:xfrm>
            <a:off x="1134607" y="1726157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39"/>
            <a:r>
              <a:rPr lang="zh-CN" altLang="en-US" sz="1600" b="1" dirty="0">
                <a:solidFill>
                  <a:srgbClr val="444444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矩形 14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B3DAB54B-C658-23C7-16EF-045985E6FDF0}"/>
              </a:ext>
            </a:extLst>
          </p:cNvPr>
          <p:cNvSpPr/>
          <p:nvPr/>
        </p:nvSpPr>
        <p:spPr>
          <a:xfrm>
            <a:off x="4410788" y="3283177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39"/>
            <a:r>
              <a:rPr lang="zh-CN" altLang="en-US" sz="1600" b="1" dirty="0">
                <a:solidFill>
                  <a:srgbClr val="444444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矩形 15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42A8EA4D-3CD7-2B78-EB03-4C8599D7C641}"/>
              </a:ext>
            </a:extLst>
          </p:cNvPr>
          <p:cNvSpPr/>
          <p:nvPr/>
        </p:nvSpPr>
        <p:spPr>
          <a:xfrm>
            <a:off x="7114997" y="2177297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39"/>
            <a:r>
              <a:rPr lang="zh-CN" altLang="en-US" sz="1600" b="1" dirty="0">
                <a:solidFill>
                  <a:srgbClr val="444444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矩形 19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>
            <a:extLst>
              <a:ext uri="{FF2B5EF4-FFF2-40B4-BE49-F238E27FC236}">
                <a16:creationId xmlns:a16="http://schemas.microsoft.com/office/drawing/2014/main" id="{8B8951A3-EE12-C672-9E27-F850AB59C7D0}"/>
              </a:ext>
            </a:extLst>
          </p:cNvPr>
          <p:cNvSpPr/>
          <p:nvPr/>
        </p:nvSpPr>
        <p:spPr>
          <a:xfrm>
            <a:off x="10014595" y="2007304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39"/>
            <a:r>
              <a:rPr lang="zh-CN" altLang="en-US" sz="1600" b="1" dirty="0">
                <a:solidFill>
                  <a:srgbClr val="444444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C34313E-4835-7D5E-A9E6-D9DF800A39AE}"/>
              </a:ext>
            </a:extLst>
          </p:cNvPr>
          <p:cNvSpPr txBox="1"/>
          <p:nvPr/>
        </p:nvSpPr>
        <p:spPr>
          <a:xfrm>
            <a:off x="1040719" y="3023813"/>
            <a:ext cx="1539816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6AAF449-5F4B-4A4C-6D98-6C325922F7AD}"/>
              </a:ext>
            </a:extLst>
          </p:cNvPr>
          <p:cNvSpPr txBox="1"/>
          <p:nvPr/>
        </p:nvSpPr>
        <p:spPr>
          <a:xfrm>
            <a:off x="4137169" y="4546303"/>
            <a:ext cx="1539816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7D37DEA-ADBC-78F3-C614-B8849083BE2A}"/>
              </a:ext>
            </a:extLst>
          </p:cNvPr>
          <p:cNvSpPr txBox="1"/>
          <p:nvPr/>
        </p:nvSpPr>
        <p:spPr>
          <a:xfrm>
            <a:off x="6991389" y="3452454"/>
            <a:ext cx="1539816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E2939FE-BA4A-680E-0E18-D76FD9EEC4D9}"/>
              </a:ext>
            </a:extLst>
          </p:cNvPr>
          <p:cNvSpPr txBox="1"/>
          <p:nvPr/>
        </p:nvSpPr>
        <p:spPr>
          <a:xfrm>
            <a:off x="9740976" y="3552185"/>
            <a:ext cx="1539816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75507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mhu243n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2144</Words>
  <Application>Microsoft Office PowerPoint</Application>
  <PresentationFormat>宽屏</PresentationFormat>
  <Paragraphs>263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HarmonyOS Sans SC Light</vt:lpstr>
      <vt:lpstr>MiSans Heavy</vt:lpstr>
      <vt:lpstr>Source Han Sans CN</vt:lpstr>
      <vt:lpstr>阿里巴巴普惠体 2.0 55 Regular</vt:lpstr>
      <vt:lpstr>阿里巴巴普惠体 2.0 65 Medium</vt:lpstr>
      <vt:lpstr>等线</vt:lpstr>
      <vt:lpstr>微软雅黑</vt:lpstr>
      <vt:lpstr>卓健橄榄简体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素雅极简几何风竞聘述职报告ppt模板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120</cp:revision>
  <dcterms:created xsi:type="dcterms:W3CDTF">2023-06-27T02:31:44Z</dcterms:created>
  <dcterms:modified xsi:type="dcterms:W3CDTF">2023-06-27T15:30:33Z</dcterms:modified>
</cp:coreProperties>
</file>