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7"/>
  </p:notesMasterIdLst>
  <p:sldIdLst>
    <p:sldId id="285" r:id="rId3"/>
    <p:sldId id="287" r:id="rId4"/>
    <p:sldId id="288" r:id="rId5"/>
    <p:sldId id="290" r:id="rId6"/>
    <p:sldId id="291" r:id="rId7"/>
    <p:sldId id="289" r:id="rId8"/>
    <p:sldId id="292" r:id="rId9"/>
    <p:sldId id="294" r:id="rId10"/>
    <p:sldId id="293" r:id="rId11"/>
    <p:sldId id="295" r:id="rId12"/>
    <p:sldId id="296" r:id="rId13"/>
    <p:sldId id="297" r:id="rId14"/>
    <p:sldId id="299" r:id="rId15"/>
    <p:sldId id="298" r:id="rId16"/>
    <p:sldId id="300" r:id="rId17"/>
    <p:sldId id="301" r:id="rId18"/>
    <p:sldId id="302" r:id="rId19"/>
    <p:sldId id="304" r:id="rId20"/>
    <p:sldId id="303" r:id="rId21"/>
    <p:sldId id="305" r:id="rId22"/>
    <p:sldId id="306" r:id="rId23"/>
    <p:sldId id="307" r:id="rId24"/>
    <p:sldId id="308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14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5" autoAdjust="0"/>
    <p:restoredTop sz="95788" autoAdjust="0"/>
  </p:normalViewPr>
  <p:slideViewPr>
    <p:cSldViewPr snapToGrid="0" showGuides="1">
      <p:cViewPr>
        <p:scale>
          <a:sx n="50" d="100"/>
          <a:sy n="50" d="100"/>
        </p:scale>
        <p:origin x="786" y="1128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5057DF-C942-4605-ADEC-6596225212B4}" type="datetimeFigureOut">
              <a:rPr lang="zh-CN" altLang="en-US" smtClean="0"/>
              <a:t>2023/6/29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D12378-0A77-482D-B3A1-7B576B3052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197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03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2152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0433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0106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7214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442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1356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87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9306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0491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547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2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579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5606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8153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3718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0240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9189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559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219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4475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0094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388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AB1824B-B50C-2341-E254-053114CA68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8" cy="6858000"/>
          </a:xfrm>
          <a:custGeom>
            <a:avLst/>
            <a:gdLst>
              <a:gd name="connsiteX0" fmla="*/ 0 w 12191998"/>
              <a:gd name="connsiteY0" fmla="*/ 0 h 6858000"/>
              <a:gd name="connsiteX1" fmla="*/ 12191998 w 12191998"/>
              <a:gd name="connsiteY1" fmla="*/ 0 h 6858000"/>
              <a:gd name="connsiteX2" fmla="*/ 12191998 w 12191998"/>
              <a:gd name="connsiteY2" fmla="*/ 6858000 h 6858000"/>
              <a:gd name="connsiteX3" fmla="*/ 0 w 121919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8000">
                <a:moveTo>
                  <a:pt x="0" y="0"/>
                </a:moveTo>
                <a:lnTo>
                  <a:pt x="12191998" y="0"/>
                </a:lnTo>
                <a:lnTo>
                  <a:pt x="1219199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 descr="D:\51PPT模板网\51pptmoban.com\图片003.jpg">
            <a:extLst>
              <a:ext uri="{FF2B5EF4-FFF2-40B4-BE49-F238E27FC236}">
                <a16:creationId xmlns:a16="http://schemas.microsoft.com/office/drawing/2014/main" id="{3B5EE48B-F32E-7D9A-45EE-A79FEC02D0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439836" y="4241605"/>
            <a:ext cx="8752163" cy="2522184"/>
          </a:xfrm>
          <a:custGeom>
            <a:avLst/>
            <a:gdLst>
              <a:gd name="connsiteX0" fmla="*/ 8752163 w 8752163"/>
              <a:gd name="connsiteY0" fmla="*/ 0 h 2522184"/>
              <a:gd name="connsiteX1" fmla="*/ 0 w 8752163"/>
              <a:gd name="connsiteY1" fmla="*/ 0 h 2522184"/>
              <a:gd name="connsiteX2" fmla="*/ 0 w 8752163"/>
              <a:gd name="connsiteY2" fmla="*/ 2522184 h 2522184"/>
              <a:gd name="connsiteX3" fmla="*/ 8752163 w 8752163"/>
              <a:gd name="connsiteY3" fmla="*/ 2522184 h 2522184"/>
              <a:gd name="connsiteX4" fmla="*/ 8752163 w 8752163"/>
              <a:gd name="connsiteY4" fmla="*/ 2160200 h 2522184"/>
              <a:gd name="connsiteX5" fmla="*/ 8713684 w 8752163"/>
              <a:gd name="connsiteY5" fmla="*/ 2118978 h 2522184"/>
              <a:gd name="connsiteX6" fmla="*/ 8647388 w 8752163"/>
              <a:gd name="connsiteY6" fmla="*/ 1928038 h 2522184"/>
              <a:gd name="connsiteX7" fmla="*/ 8713684 w 8752163"/>
              <a:gd name="connsiteY7" fmla="*/ 1737099 h 2522184"/>
              <a:gd name="connsiteX8" fmla="*/ 8752163 w 8752163"/>
              <a:gd name="connsiteY8" fmla="*/ 1695877 h 252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52163" h="2522184">
                <a:moveTo>
                  <a:pt x="8752163" y="0"/>
                </a:moveTo>
                <a:lnTo>
                  <a:pt x="0" y="0"/>
                </a:lnTo>
                <a:lnTo>
                  <a:pt x="0" y="2522184"/>
                </a:lnTo>
                <a:lnTo>
                  <a:pt x="8752163" y="2522184"/>
                </a:lnTo>
                <a:lnTo>
                  <a:pt x="8752163" y="2160200"/>
                </a:lnTo>
                <a:lnTo>
                  <a:pt x="8713684" y="2118978"/>
                </a:lnTo>
                <a:cubicBezTo>
                  <a:pt x="8670994" y="2060291"/>
                  <a:pt x="8647388" y="1995767"/>
                  <a:pt x="8647388" y="1928038"/>
                </a:cubicBezTo>
                <a:cubicBezTo>
                  <a:pt x="8647388" y="1860309"/>
                  <a:pt x="8670994" y="1795786"/>
                  <a:pt x="8713684" y="1737099"/>
                </a:cubicBezTo>
                <a:lnTo>
                  <a:pt x="8752163" y="1695877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9ABDF28-363E-CB33-3F9A-303D34E07D1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908948"/>
            <a:ext cx="4821370" cy="1949053"/>
          </a:xfrm>
          <a:custGeom>
            <a:avLst/>
            <a:gdLst>
              <a:gd name="connsiteX0" fmla="*/ 0 w 4821370"/>
              <a:gd name="connsiteY0" fmla="*/ 0 h 1949053"/>
              <a:gd name="connsiteX1" fmla="*/ 4821370 w 4821370"/>
              <a:gd name="connsiteY1" fmla="*/ 0 h 1949053"/>
              <a:gd name="connsiteX2" fmla="*/ 4821370 w 4821370"/>
              <a:gd name="connsiteY2" fmla="*/ 1949053 h 1949053"/>
              <a:gd name="connsiteX3" fmla="*/ 0 w 4821370"/>
              <a:gd name="connsiteY3" fmla="*/ 1949053 h 1949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1370" h="1949053">
                <a:moveTo>
                  <a:pt x="0" y="0"/>
                </a:moveTo>
                <a:lnTo>
                  <a:pt x="4821370" y="0"/>
                </a:lnTo>
                <a:lnTo>
                  <a:pt x="4821370" y="1949053"/>
                </a:lnTo>
                <a:lnTo>
                  <a:pt x="0" y="1949053"/>
                </a:lnTo>
                <a:close/>
              </a:path>
            </a:pathLst>
          </a:custGeom>
        </p:spPr>
      </p:pic>
      <p:sp>
        <p:nvSpPr>
          <p:cNvPr id="10" name="任意多边形: 形状 9" descr="D:\51PPT模板网\51pptmoban.com\图片003.jpg">
            <a:extLst>
              <a:ext uri="{FF2B5EF4-FFF2-40B4-BE49-F238E27FC236}">
                <a16:creationId xmlns:a16="http://schemas.microsoft.com/office/drawing/2014/main" id="{FE4D72D8-8FCC-D257-2F15-CF2543EEDA08}"/>
              </a:ext>
            </a:extLst>
          </p:cNvPr>
          <p:cNvSpPr/>
          <p:nvPr userDrawn="1"/>
        </p:nvSpPr>
        <p:spPr>
          <a:xfrm>
            <a:off x="2" y="0"/>
            <a:ext cx="5929740" cy="2976816"/>
          </a:xfrm>
          <a:custGeom>
            <a:avLst/>
            <a:gdLst>
              <a:gd name="connsiteX0" fmla="*/ 0 w 10856541"/>
              <a:gd name="connsiteY0" fmla="*/ 0 h 5450142"/>
              <a:gd name="connsiteX1" fmla="*/ 10856541 w 10856541"/>
              <a:gd name="connsiteY1" fmla="*/ 0 h 5450142"/>
              <a:gd name="connsiteX2" fmla="*/ 10692779 w 10856541"/>
              <a:gd name="connsiteY2" fmla="*/ 161451 h 5450142"/>
              <a:gd name="connsiteX3" fmla="*/ 8686800 w 10856541"/>
              <a:gd name="connsiteY3" fmla="*/ 1701800 h 5450142"/>
              <a:gd name="connsiteX4" fmla="*/ 7353300 w 10856541"/>
              <a:gd name="connsiteY4" fmla="*/ 431800 h 5450142"/>
              <a:gd name="connsiteX5" fmla="*/ 2717800 w 10856541"/>
              <a:gd name="connsiteY5" fmla="*/ 1765300 h 5450142"/>
              <a:gd name="connsiteX6" fmla="*/ 3378200 w 10856541"/>
              <a:gd name="connsiteY6" fmla="*/ 2616200 h 5450142"/>
              <a:gd name="connsiteX7" fmla="*/ 1498600 w 10856541"/>
              <a:gd name="connsiteY7" fmla="*/ 3505200 h 5450142"/>
              <a:gd name="connsiteX8" fmla="*/ 150993 w 10856541"/>
              <a:gd name="connsiteY8" fmla="*/ 5222428 h 5450142"/>
              <a:gd name="connsiteX9" fmla="*/ 0 w 10856541"/>
              <a:gd name="connsiteY9" fmla="*/ 5450142 h 5450142"/>
              <a:gd name="connsiteX0" fmla="*/ 0 w 10856541"/>
              <a:gd name="connsiteY0" fmla="*/ 0 h 5450142"/>
              <a:gd name="connsiteX1" fmla="*/ 10856541 w 10856541"/>
              <a:gd name="connsiteY1" fmla="*/ 0 h 5450142"/>
              <a:gd name="connsiteX2" fmla="*/ 10692779 w 10856541"/>
              <a:gd name="connsiteY2" fmla="*/ 161451 h 5450142"/>
              <a:gd name="connsiteX3" fmla="*/ 9194800 w 10856541"/>
              <a:gd name="connsiteY3" fmla="*/ 1117600 h 5450142"/>
              <a:gd name="connsiteX4" fmla="*/ 7353300 w 10856541"/>
              <a:gd name="connsiteY4" fmla="*/ 431800 h 5450142"/>
              <a:gd name="connsiteX5" fmla="*/ 2717800 w 10856541"/>
              <a:gd name="connsiteY5" fmla="*/ 1765300 h 5450142"/>
              <a:gd name="connsiteX6" fmla="*/ 3378200 w 10856541"/>
              <a:gd name="connsiteY6" fmla="*/ 2616200 h 5450142"/>
              <a:gd name="connsiteX7" fmla="*/ 1498600 w 10856541"/>
              <a:gd name="connsiteY7" fmla="*/ 3505200 h 5450142"/>
              <a:gd name="connsiteX8" fmla="*/ 150993 w 10856541"/>
              <a:gd name="connsiteY8" fmla="*/ 5222428 h 5450142"/>
              <a:gd name="connsiteX9" fmla="*/ 0 w 10856541"/>
              <a:gd name="connsiteY9" fmla="*/ 5450142 h 5450142"/>
              <a:gd name="connsiteX10" fmla="*/ 0 w 10856541"/>
              <a:gd name="connsiteY10" fmla="*/ 0 h 5450142"/>
              <a:gd name="connsiteX0" fmla="*/ 0 w 10856541"/>
              <a:gd name="connsiteY0" fmla="*/ 0 h 5450142"/>
              <a:gd name="connsiteX1" fmla="*/ 10856541 w 10856541"/>
              <a:gd name="connsiteY1" fmla="*/ 0 h 5450142"/>
              <a:gd name="connsiteX2" fmla="*/ 10692779 w 10856541"/>
              <a:gd name="connsiteY2" fmla="*/ 161451 h 5450142"/>
              <a:gd name="connsiteX3" fmla="*/ 9194800 w 10856541"/>
              <a:gd name="connsiteY3" fmla="*/ 1117600 h 5450142"/>
              <a:gd name="connsiteX4" fmla="*/ 5930900 w 10856541"/>
              <a:gd name="connsiteY4" fmla="*/ 800100 h 5450142"/>
              <a:gd name="connsiteX5" fmla="*/ 2717800 w 10856541"/>
              <a:gd name="connsiteY5" fmla="*/ 1765300 h 5450142"/>
              <a:gd name="connsiteX6" fmla="*/ 3378200 w 10856541"/>
              <a:gd name="connsiteY6" fmla="*/ 2616200 h 5450142"/>
              <a:gd name="connsiteX7" fmla="*/ 1498600 w 10856541"/>
              <a:gd name="connsiteY7" fmla="*/ 3505200 h 5450142"/>
              <a:gd name="connsiteX8" fmla="*/ 150993 w 10856541"/>
              <a:gd name="connsiteY8" fmla="*/ 5222428 h 5450142"/>
              <a:gd name="connsiteX9" fmla="*/ 0 w 10856541"/>
              <a:gd name="connsiteY9" fmla="*/ 5450142 h 5450142"/>
              <a:gd name="connsiteX10" fmla="*/ 0 w 10856541"/>
              <a:gd name="connsiteY10" fmla="*/ 0 h 5450142"/>
              <a:gd name="connsiteX0" fmla="*/ 0 w 10856541"/>
              <a:gd name="connsiteY0" fmla="*/ 0 h 5450142"/>
              <a:gd name="connsiteX1" fmla="*/ 10856541 w 10856541"/>
              <a:gd name="connsiteY1" fmla="*/ 0 h 5450142"/>
              <a:gd name="connsiteX2" fmla="*/ 10692779 w 10856541"/>
              <a:gd name="connsiteY2" fmla="*/ 161451 h 5450142"/>
              <a:gd name="connsiteX3" fmla="*/ 9537699 w 10856541"/>
              <a:gd name="connsiteY3" fmla="*/ 444500 h 5450142"/>
              <a:gd name="connsiteX4" fmla="*/ 9194800 w 10856541"/>
              <a:gd name="connsiteY4" fmla="*/ 1117600 h 5450142"/>
              <a:gd name="connsiteX5" fmla="*/ 5930900 w 10856541"/>
              <a:gd name="connsiteY5" fmla="*/ 800100 h 5450142"/>
              <a:gd name="connsiteX6" fmla="*/ 2717800 w 10856541"/>
              <a:gd name="connsiteY6" fmla="*/ 1765300 h 5450142"/>
              <a:gd name="connsiteX7" fmla="*/ 3378200 w 10856541"/>
              <a:gd name="connsiteY7" fmla="*/ 2616200 h 5450142"/>
              <a:gd name="connsiteX8" fmla="*/ 1498600 w 10856541"/>
              <a:gd name="connsiteY8" fmla="*/ 3505200 h 5450142"/>
              <a:gd name="connsiteX9" fmla="*/ 150993 w 10856541"/>
              <a:gd name="connsiteY9" fmla="*/ 5222428 h 5450142"/>
              <a:gd name="connsiteX10" fmla="*/ 0 w 10856541"/>
              <a:gd name="connsiteY10" fmla="*/ 5450142 h 5450142"/>
              <a:gd name="connsiteX11" fmla="*/ 0 w 10856541"/>
              <a:gd name="connsiteY11" fmla="*/ 0 h 545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856541" h="5450142">
                <a:moveTo>
                  <a:pt x="0" y="0"/>
                </a:moveTo>
                <a:lnTo>
                  <a:pt x="10856541" y="0"/>
                </a:lnTo>
                <a:lnTo>
                  <a:pt x="10692779" y="161451"/>
                </a:lnTo>
                <a:cubicBezTo>
                  <a:pt x="10430639" y="347718"/>
                  <a:pt x="9787362" y="285142"/>
                  <a:pt x="9537699" y="444500"/>
                </a:cubicBezTo>
                <a:cubicBezTo>
                  <a:pt x="9288036" y="603858"/>
                  <a:pt x="9795933" y="1058333"/>
                  <a:pt x="9194800" y="1117600"/>
                </a:cubicBezTo>
                <a:cubicBezTo>
                  <a:pt x="8593667" y="1176867"/>
                  <a:pt x="7010400" y="692150"/>
                  <a:pt x="5930900" y="800100"/>
                </a:cubicBezTo>
                <a:cubicBezTo>
                  <a:pt x="4851400" y="908050"/>
                  <a:pt x="3143250" y="1462617"/>
                  <a:pt x="2717800" y="1765300"/>
                </a:cubicBezTo>
                <a:cubicBezTo>
                  <a:pt x="2292350" y="2067983"/>
                  <a:pt x="3581400" y="2326217"/>
                  <a:pt x="3378200" y="2616200"/>
                </a:cubicBezTo>
                <a:cubicBezTo>
                  <a:pt x="3175000" y="2906183"/>
                  <a:pt x="2178050" y="2853267"/>
                  <a:pt x="1498600" y="3505200"/>
                </a:cubicBezTo>
                <a:cubicBezTo>
                  <a:pt x="1073944" y="3912658"/>
                  <a:pt x="618282" y="4528476"/>
                  <a:pt x="150993" y="5222428"/>
                </a:cubicBezTo>
                <a:lnTo>
                  <a:pt x="0" y="545014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  <a:effectLst>
            <a:outerShdw blurRad="457200" dist="38100" dir="2700000" algn="tl" rotWithShape="0">
              <a:srgbClr val="C00000">
                <a:alpha val="3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6A9290B-4487-3D32-6288-61422F81900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071" y="505907"/>
            <a:ext cx="2100178" cy="136968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3D139FC-2DDD-4CF9-64C9-A07DF5115C6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619476"/>
            <a:ext cx="12192000" cy="125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87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C9F5D9B-366C-4081-9F98-1F26EDD6E367}"/>
              </a:ext>
            </a:extLst>
          </p:cNvPr>
          <p:cNvSpPr txBox="1"/>
          <p:nvPr userDrawn="1"/>
        </p:nvSpPr>
        <p:spPr>
          <a:xfrm>
            <a:off x="147754" y="6506958"/>
            <a:ext cx="465563" cy="138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83CF8A6-70AD-6774-519F-3B679DEAA3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8" cy="6858000"/>
          </a:xfrm>
          <a:custGeom>
            <a:avLst/>
            <a:gdLst>
              <a:gd name="connsiteX0" fmla="*/ 0 w 12191998"/>
              <a:gd name="connsiteY0" fmla="*/ 0 h 6858000"/>
              <a:gd name="connsiteX1" fmla="*/ 12191998 w 12191998"/>
              <a:gd name="connsiteY1" fmla="*/ 0 h 6858000"/>
              <a:gd name="connsiteX2" fmla="*/ 12191998 w 12191998"/>
              <a:gd name="connsiteY2" fmla="*/ 6858000 h 6858000"/>
              <a:gd name="connsiteX3" fmla="*/ 0 w 121919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8000">
                <a:moveTo>
                  <a:pt x="0" y="0"/>
                </a:moveTo>
                <a:lnTo>
                  <a:pt x="12191998" y="0"/>
                </a:lnTo>
                <a:lnTo>
                  <a:pt x="1219199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DDF3314-7256-D6A0-B1FE-6CCA835C6E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91537" y="3461740"/>
            <a:ext cx="3700463" cy="3396261"/>
          </a:xfrm>
          <a:custGeom>
            <a:avLst/>
            <a:gdLst>
              <a:gd name="connsiteX0" fmla="*/ 0 w 3700463"/>
              <a:gd name="connsiteY0" fmla="*/ 0 h 3396261"/>
              <a:gd name="connsiteX1" fmla="*/ 3700463 w 3700463"/>
              <a:gd name="connsiteY1" fmla="*/ 0 h 3396261"/>
              <a:gd name="connsiteX2" fmla="*/ 3700463 w 3700463"/>
              <a:gd name="connsiteY2" fmla="*/ 3396261 h 3396261"/>
              <a:gd name="connsiteX3" fmla="*/ 0 w 3700463"/>
              <a:gd name="connsiteY3" fmla="*/ 3396261 h 339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463" h="3396261">
                <a:moveTo>
                  <a:pt x="0" y="0"/>
                </a:moveTo>
                <a:lnTo>
                  <a:pt x="3700463" y="0"/>
                </a:lnTo>
                <a:lnTo>
                  <a:pt x="3700463" y="3396261"/>
                </a:lnTo>
                <a:lnTo>
                  <a:pt x="0" y="3396261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878D330-F29B-8C68-F36D-49B4BF2E3D8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678746"/>
            <a:ext cx="12192000" cy="1179255"/>
          </a:xfrm>
          <a:custGeom>
            <a:avLst/>
            <a:gdLst>
              <a:gd name="connsiteX0" fmla="*/ 0 w 12192000"/>
              <a:gd name="connsiteY0" fmla="*/ 0 h 1179255"/>
              <a:gd name="connsiteX1" fmla="*/ 12192000 w 12192000"/>
              <a:gd name="connsiteY1" fmla="*/ 0 h 1179255"/>
              <a:gd name="connsiteX2" fmla="*/ 12192000 w 12192000"/>
              <a:gd name="connsiteY2" fmla="*/ 1179255 h 1179255"/>
              <a:gd name="connsiteX3" fmla="*/ 0 w 12192000"/>
              <a:gd name="connsiteY3" fmla="*/ 1179255 h 117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179255">
                <a:moveTo>
                  <a:pt x="0" y="0"/>
                </a:moveTo>
                <a:lnTo>
                  <a:pt x="12192000" y="0"/>
                </a:lnTo>
                <a:lnTo>
                  <a:pt x="12192000" y="1179255"/>
                </a:lnTo>
                <a:lnTo>
                  <a:pt x="0" y="117925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6648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32446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8A3B7AC-F28B-BF29-87C4-64D44D247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65262F-CD37-668E-E55D-BC930BEC0F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D904F8-BEE3-2F09-8139-7EDAE88431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FD70D-A058-40CD-9642-C4A743843F67}" type="datetimeFigureOut">
              <a:rPr lang="zh-CN" altLang="en-US" smtClean="0"/>
              <a:t>2023/6/29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DCB7FA-5B7D-1588-3C47-9945E3E06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7D88E3-931B-44C5-904B-5F7E4D49C6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A5F77-6ACE-4E9D-8B65-FDE89138D8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69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786645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文本框 55">
            <a:extLst>
              <a:ext uri="{FF2B5EF4-FFF2-40B4-BE49-F238E27FC236}">
                <a16:creationId xmlns:a16="http://schemas.microsoft.com/office/drawing/2014/main" id="{C8F6B4C9-67D8-203F-5C75-FC8067091D68}"/>
              </a:ext>
            </a:extLst>
          </p:cNvPr>
          <p:cNvSpPr txBox="1"/>
          <p:nvPr/>
        </p:nvSpPr>
        <p:spPr>
          <a:xfrm>
            <a:off x="3171161" y="1533211"/>
            <a:ext cx="58496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D4141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党建工作汇报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FB9589CA-D70A-621E-6B9F-A6325A01B920}"/>
              </a:ext>
            </a:extLst>
          </p:cNvPr>
          <p:cNvSpPr txBox="1"/>
          <p:nvPr/>
        </p:nvSpPr>
        <p:spPr>
          <a:xfrm>
            <a:off x="3513946" y="3399201"/>
            <a:ext cx="5164107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1C99E942-8273-9A9D-A6E2-8F9541BDB140}"/>
              </a:ext>
            </a:extLst>
          </p:cNvPr>
          <p:cNvGrpSpPr/>
          <p:nvPr/>
        </p:nvGrpSpPr>
        <p:grpSpPr>
          <a:xfrm>
            <a:off x="3875314" y="4291792"/>
            <a:ext cx="4269347" cy="311767"/>
            <a:chOff x="4289813" y="5868701"/>
            <a:chExt cx="2304729" cy="311767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959E8F04-08FB-24A7-D5F2-C8EAE4D7BB9A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B23E944F-2F89-35FC-BDF5-EB0247F4EA1E}"/>
                </a:ext>
              </a:extLst>
            </p:cNvPr>
            <p:cNvSpPr txBox="1"/>
            <p:nvPr/>
          </p:nvSpPr>
          <p:spPr>
            <a:xfrm>
              <a:off x="5495930" y="5872691"/>
              <a:ext cx="1098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2023.06.29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8" name="梯形 7">
            <a:extLst>
              <a:ext uri="{FF2B5EF4-FFF2-40B4-BE49-F238E27FC236}">
                <a16:creationId xmlns:a16="http://schemas.microsoft.com/office/drawing/2014/main" id="{9418F849-7F8C-02B3-6490-EE2BB0445F7E}"/>
              </a:ext>
            </a:extLst>
          </p:cNvPr>
          <p:cNvSpPr/>
          <p:nvPr/>
        </p:nvSpPr>
        <p:spPr>
          <a:xfrm>
            <a:off x="2712652" y="2838210"/>
            <a:ext cx="6672648" cy="425382"/>
          </a:xfrm>
          <a:prstGeom prst="trapezoid">
            <a:avLst/>
          </a:prstGeom>
          <a:noFill/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D631A864-C613-0F63-8C3B-4F53552F5A3A}"/>
              </a:ext>
            </a:extLst>
          </p:cNvPr>
          <p:cNvSpPr txBox="1"/>
          <p:nvPr/>
        </p:nvSpPr>
        <p:spPr>
          <a:xfrm>
            <a:off x="3716361" y="2881624"/>
            <a:ext cx="46634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D4141E"/>
                </a:solidFill>
              </a:rPr>
              <a:t>党建工作汇报  </a:t>
            </a:r>
            <a:r>
              <a:rPr lang="en-US" altLang="zh-CN" sz="1600" b="1" dirty="0">
                <a:solidFill>
                  <a:srgbClr val="D4141E"/>
                </a:solidFill>
              </a:rPr>
              <a:t>/  </a:t>
            </a:r>
            <a:r>
              <a:rPr lang="zh-CN" altLang="en-US" sz="1600" b="1" dirty="0">
                <a:solidFill>
                  <a:srgbClr val="D4141E"/>
                </a:solidFill>
              </a:rPr>
              <a:t>活动宣传 </a:t>
            </a:r>
            <a:r>
              <a:rPr lang="en-US" altLang="zh-CN" sz="1600" b="1" dirty="0">
                <a:solidFill>
                  <a:srgbClr val="D4141E"/>
                </a:solidFill>
              </a:rPr>
              <a:t>/  </a:t>
            </a:r>
            <a:r>
              <a:rPr lang="zh-CN" altLang="en-US" sz="1600" b="1" dirty="0">
                <a:solidFill>
                  <a:srgbClr val="D4141E"/>
                </a:solidFill>
              </a:rPr>
              <a:t>教育教学  </a:t>
            </a:r>
            <a:r>
              <a:rPr lang="en-US" altLang="zh-CN" sz="1600" b="1" dirty="0">
                <a:solidFill>
                  <a:srgbClr val="D4141E"/>
                </a:solidFill>
              </a:rPr>
              <a:t>/  </a:t>
            </a:r>
            <a:r>
              <a:rPr lang="zh-CN" altLang="en-US" sz="1600" b="1" dirty="0">
                <a:solidFill>
                  <a:srgbClr val="D4141E"/>
                </a:solidFill>
              </a:rPr>
              <a:t>党课课件</a:t>
            </a:r>
          </a:p>
        </p:txBody>
      </p:sp>
    </p:spTree>
    <p:extLst>
      <p:ext uri="{BB962C8B-B14F-4D97-AF65-F5344CB8AC3E}">
        <p14:creationId xmlns:p14="http://schemas.microsoft.com/office/powerpoint/2010/main" val="50719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9533" y="310476"/>
            <a:ext cx="3996567" cy="584775"/>
            <a:chOff x="1896011" y="2319469"/>
            <a:chExt cx="39965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4"/>
              <a:ext cx="37258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077394" y="2319469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601922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pic>
        <p:nvPicPr>
          <p:cNvPr id="2" name="图片 1" descr="D:\51PPT模板网\51pptmoban.com\图片003.jpg">
            <a:extLst>
              <a:ext uri="{FF2B5EF4-FFF2-40B4-BE49-F238E27FC236}">
                <a16:creationId xmlns:a16="http://schemas.microsoft.com/office/drawing/2014/main" id="{8B98119E-2AB7-C3E6-6136-0FF2D21535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2" y="2057399"/>
            <a:ext cx="10442576" cy="1866689"/>
          </a:xfrm>
          <a:prstGeom prst="rect">
            <a:avLst/>
          </a:prstGeom>
          <a:effectLst>
            <a:reflection blurRad="6350" stA="14000" endPos="35000" dist="25400" dir="5400000" sy="-100000" algn="bl" rotWithShape="0"/>
          </a:effectLst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0B128BC9-489F-018F-F36F-92F14F482A7C}"/>
              </a:ext>
            </a:extLst>
          </p:cNvPr>
          <p:cNvSpPr/>
          <p:nvPr/>
        </p:nvSpPr>
        <p:spPr>
          <a:xfrm>
            <a:off x="2562331" y="3466888"/>
            <a:ext cx="914400" cy="914400"/>
          </a:xfrm>
          <a:prstGeom prst="ellipse">
            <a:avLst/>
          </a:prstGeom>
          <a:solidFill>
            <a:srgbClr val="D414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5564F09-D467-2ED4-3071-0F1A0834D164}"/>
              </a:ext>
            </a:extLst>
          </p:cNvPr>
          <p:cNvGrpSpPr/>
          <p:nvPr/>
        </p:nvGrpSpPr>
        <p:grpSpPr>
          <a:xfrm>
            <a:off x="2065444" y="4502470"/>
            <a:ext cx="1957632" cy="1026381"/>
            <a:chOff x="355968" y="1927508"/>
            <a:chExt cx="1957632" cy="102638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33D17E9-3CD5-76F9-1D44-93A80C61DCE9}"/>
                </a:ext>
              </a:extLst>
            </p:cNvPr>
            <p:cNvSpPr txBox="1"/>
            <p:nvPr/>
          </p:nvSpPr>
          <p:spPr>
            <a:xfrm>
              <a:off x="355968" y="2190603"/>
              <a:ext cx="19576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20B160A-C989-1E25-D402-5F2E1D11A828}"/>
                </a:ext>
              </a:extLst>
            </p:cNvPr>
            <p:cNvSpPr txBox="1"/>
            <p:nvPr/>
          </p:nvSpPr>
          <p:spPr>
            <a:xfrm>
              <a:off x="546467" y="1927508"/>
              <a:ext cx="15766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4E542CAE-2FDD-3F37-AD7E-C1DD473B9566}"/>
              </a:ext>
            </a:extLst>
          </p:cNvPr>
          <p:cNvSpPr/>
          <p:nvPr/>
        </p:nvSpPr>
        <p:spPr>
          <a:xfrm>
            <a:off x="5646562" y="3466888"/>
            <a:ext cx="914400" cy="914400"/>
          </a:xfrm>
          <a:prstGeom prst="ellipse">
            <a:avLst/>
          </a:prstGeom>
          <a:solidFill>
            <a:schemeClr val="bg1"/>
          </a:solidFill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218527C-05FD-4EF6-8E94-FDD91EFD5D7D}"/>
              </a:ext>
            </a:extLst>
          </p:cNvPr>
          <p:cNvGrpSpPr/>
          <p:nvPr/>
        </p:nvGrpSpPr>
        <p:grpSpPr>
          <a:xfrm>
            <a:off x="5149675" y="4502470"/>
            <a:ext cx="1957632" cy="1026381"/>
            <a:chOff x="355968" y="1927508"/>
            <a:chExt cx="1957632" cy="102638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FE517FA-58A9-82C4-85F9-F28D2E171FDE}"/>
                </a:ext>
              </a:extLst>
            </p:cNvPr>
            <p:cNvSpPr txBox="1"/>
            <p:nvPr/>
          </p:nvSpPr>
          <p:spPr>
            <a:xfrm>
              <a:off x="355968" y="2190603"/>
              <a:ext cx="19576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84C7A19-C5BA-A7BF-7814-BDE876D82C75}"/>
                </a:ext>
              </a:extLst>
            </p:cNvPr>
            <p:cNvSpPr txBox="1"/>
            <p:nvPr/>
          </p:nvSpPr>
          <p:spPr>
            <a:xfrm>
              <a:off x="546467" y="1927508"/>
              <a:ext cx="15766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648E4AB2-6301-BCF9-ED45-C29432E172A3}"/>
              </a:ext>
            </a:extLst>
          </p:cNvPr>
          <p:cNvSpPr/>
          <p:nvPr/>
        </p:nvSpPr>
        <p:spPr>
          <a:xfrm>
            <a:off x="8730793" y="3466888"/>
            <a:ext cx="914400" cy="914400"/>
          </a:xfrm>
          <a:prstGeom prst="ellipse">
            <a:avLst/>
          </a:prstGeom>
          <a:solidFill>
            <a:srgbClr val="D414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DA0423-DCB8-A241-6694-0C8A51FBE146}"/>
              </a:ext>
            </a:extLst>
          </p:cNvPr>
          <p:cNvGrpSpPr/>
          <p:nvPr/>
        </p:nvGrpSpPr>
        <p:grpSpPr>
          <a:xfrm>
            <a:off x="8233906" y="4502470"/>
            <a:ext cx="1957632" cy="1026381"/>
            <a:chOff x="355968" y="1927508"/>
            <a:chExt cx="1957632" cy="102638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A5024DF-AD73-7980-02F4-B9FA0D8941EA}"/>
                </a:ext>
              </a:extLst>
            </p:cNvPr>
            <p:cNvSpPr txBox="1"/>
            <p:nvPr/>
          </p:nvSpPr>
          <p:spPr>
            <a:xfrm>
              <a:off x="355968" y="2190603"/>
              <a:ext cx="19576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967C059-8417-02D5-92D2-661D89B56042}"/>
                </a:ext>
              </a:extLst>
            </p:cNvPr>
            <p:cNvSpPr txBox="1"/>
            <p:nvPr/>
          </p:nvSpPr>
          <p:spPr>
            <a:xfrm>
              <a:off x="546467" y="1927508"/>
              <a:ext cx="15766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8A88656-FB7B-BE0D-8A57-F031F0DDDE25}"/>
              </a:ext>
            </a:extLst>
          </p:cNvPr>
          <p:cNvGrpSpPr/>
          <p:nvPr/>
        </p:nvGrpSpPr>
        <p:grpSpPr>
          <a:xfrm>
            <a:off x="8972469" y="3721200"/>
            <a:ext cx="400000" cy="330000"/>
            <a:chOff x="8791469" y="3571875"/>
            <a:chExt cx="762000" cy="628650"/>
          </a:xfrm>
          <a:solidFill>
            <a:schemeClr val="bg1"/>
          </a:solidFill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132D37BA-D02E-9871-8BEF-C1819F9BBA7B}"/>
                </a:ext>
              </a:extLst>
            </p:cNvPr>
            <p:cNvSpPr/>
            <p:nvPr/>
          </p:nvSpPr>
          <p:spPr>
            <a:xfrm>
              <a:off x="8791469" y="3571875"/>
              <a:ext cx="762000" cy="628650"/>
            </a:xfrm>
            <a:custGeom>
              <a:avLst/>
              <a:gdLst>
                <a:gd name="connsiteX0" fmla="*/ 381000 w 762000"/>
                <a:gd name="connsiteY0" fmla="*/ 552450 h 628650"/>
                <a:gd name="connsiteX1" fmla="*/ 209550 w 762000"/>
                <a:gd name="connsiteY1" fmla="*/ 381000 h 628650"/>
                <a:gd name="connsiteX2" fmla="*/ 381000 w 762000"/>
                <a:gd name="connsiteY2" fmla="*/ 209550 h 628650"/>
                <a:gd name="connsiteX3" fmla="*/ 552450 w 762000"/>
                <a:gd name="connsiteY3" fmla="*/ 381000 h 628650"/>
                <a:gd name="connsiteX4" fmla="*/ 381000 w 762000"/>
                <a:gd name="connsiteY4" fmla="*/ 552450 h 628650"/>
                <a:gd name="connsiteX5" fmla="*/ 190500 w 762000"/>
                <a:gd name="connsiteY5" fmla="*/ 247650 h 628650"/>
                <a:gd name="connsiteX6" fmla="*/ 76200 w 762000"/>
                <a:gd name="connsiteY6" fmla="*/ 247650 h 628650"/>
                <a:gd name="connsiteX7" fmla="*/ 76200 w 762000"/>
                <a:gd name="connsiteY7" fmla="*/ 171450 h 628650"/>
                <a:gd name="connsiteX8" fmla="*/ 190500 w 762000"/>
                <a:gd name="connsiteY8" fmla="*/ 171450 h 628650"/>
                <a:gd name="connsiteX9" fmla="*/ 190500 w 762000"/>
                <a:gd name="connsiteY9" fmla="*/ 247650 h 628650"/>
                <a:gd name="connsiteX10" fmla="*/ 723900 w 762000"/>
                <a:gd name="connsiteY10" fmla="*/ 95250 h 628650"/>
                <a:gd name="connsiteX11" fmla="*/ 533400 w 762000"/>
                <a:gd name="connsiteY11" fmla="*/ 95250 h 628650"/>
                <a:gd name="connsiteX12" fmla="*/ 476250 w 762000"/>
                <a:gd name="connsiteY12" fmla="*/ 0 h 628650"/>
                <a:gd name="connsiteX13" fmla="*/ 285750 w 762000"/>
                <a:gd name="connsiteY13" fmla="*/ 0 h 628650"/>
                <a:gd name="connsiteX14" fmla="*/ 228600 w 762000"/>
                <a:gd name="connsiteY14" fmla="*/ 95250 h 628650"/>
                <a:gd name="connsiteX15" fmla="*/ 38100 w 762000"/>
                <a:gd name="connsiteY15" fmla="*/ 95250 h 628650"/>
                <a:gd name="connsiteX16" fmla="*/ 0 w 762000"/>
                <a:gd name="connsiteY16" fmla="*/ 133350 h 628650"/>
                <a:gd name="connsiteX17" fmla="*/ 0 w 762000"/>
                <a:gd name="connsiteY17" fmla="*/ 590550 h 628650"/>
                <a:gd name="connsiteX18" fmla="*/ 38100 w 762000"/>
                <a:gd name="connsiteY18" fmla="*/ 628650 h 628650"/>
                <a:gd name="connsiteX19" fmla="*/ 723900 w 762000"/>
                <a:gd name="connsiteY19" fmla="*/ 628650 h 628650"/>
                <a:gd name="connsiteX20" fmla="*/ 762000 w 762000"/>
                <a:gd name="connsiteY20" fmla="*/ 590550 h 628650"/>
                <a:gd name="connsiteX21" fmla="*/ 762000 w 762000"/>
                <a:gd name="connsiteY21" fmla="*/ 133350 h 628650"/>
                <a:gd name="connsiteX22" fmla="*/ 723900 w 762000"/>
                <a:gd name="connsiteY22" fmla="*/ 952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0" h="628650">
                  <a:moveTo>
                    <a:pt x="381000" y="552450"/>
                  </a:moveTo>
                  <a:cubicBezTo>
                    <a:pt x="285750" y="552450"/>
                    <a:pt x="209550" y="476250"/>
                    <a:pt x="209550" y="381000"/>
                  </a:cubicBezTo>
                  <a:cubicBezTo>
                    <a:pt x="209550" y="285750"/>
                    <a:pt x="285750" y="209550"/>
                    <a:pt x="381000" y="209550"/>
                  </a:cubicBezTo>
                  <a:cubicBezTo>
                    <a:pt x="476250" y="209550"/>
                    <a:pt x="552450" y="285750"/>
                    <a:pt x="552450" y="381000"/>
                  </a:cubicBezTo>
                  <a:cubicBezTo>
                    <a:pt x="552450" y="476250"/>
                    <a:pt x="476250" y="552450"/>
                    <a:pt x="381000" y="552450"/>
                  </a:cubicBezTo>
                  <a:close/>
                  <a:moveTo>
                    <a:pt x="190500" y="247650"/>
                  </a:moveTo>
                  <a:lnTo>
                    <a:pt x="76200" y="247650"/>
                  </a:lnTo>
                  <a:lnTo>
                    <a:pt x="76200" y="171450"/>
                  </a:lnTo>
                  <a:lnTo>
                    <a:pt x="190500" y="171450"/>
                  </a:lnTo>
                  <a:lnTo>
                    <a:pt x="190500" y="247650"/>
                  </a:lnTo>
                  <a:close/>
                  <a:moveTo>
                    <a:pt x="723900" y="95250"/>
                  </a:moveTo>
                  <a:lnTo>
                    <a:pt x="533400" y="95250"/>
                  </a:lnTo>
                  <a:lnTo>
                    <a:pt x="476250" y="0"/>
                  </a:lnTo>
                  <a:lnTo>
                    <a:pt x="285750" y="0"/>
                  </a:lnTo>
                  <a:lnTo>
                    <a:pt x="228600" y="95250"/>
                  </a:lnTo>
                  <a:lnTo>
                    <a:pt x="38100" y="95250"/>
                  </a:lnTo>
                  <a:cubicBezTo>
                    <a:pt x="17145" y="95250"/>
                    <a:pt x="0" y="112395"/>
                    <a:pt x="0" y="133350"/>
                  </a:cubicBezTo>
                  <a:lnTo>
                    <a:pt x="0" y="590550"/>
                  </a:lnTo>
                  <a:cubicBezTo>
                    <a:pt x="0" y="611505"/>
                    <a:pt x="17145" y="628650"/>
                    <a:pt x="38100" y="628650"/>
                  </a:cubicBezTo>
                  <a:lnTo>
                    <a:pt x="723900" y="628650"/>
                  </a:lnTo>
                  <a:cubicBezTo>
                    <a:pt x="744855" y="628650"/>
                    <a:pt x="762000" y="611505"/>
                    <a:pt x="762000" y="590550"/>
                  </a:cubicBezTo>
                  <a:lnTo>
                    <a:pt x="762000" y="133350"/>
                  </a:lnTo>
                  <a:cubicBezTo>
                    <a:pt x="762000" y="112395"/>
                    <a:pt x="744855" y="95250"/>
                    <a:pt x="7239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5AFE5BC-5B68-DEDA-89A5-B9656A2F87BD}"/>
                </a:ext>
              </a:extLst>
            </p:cNvPr>
            <p:cNvSpPr/>
            <p:nvPr/>
          </p:nvSpPr>
          <p:spPr>
            <a:xfrm>
              <a:off x="9039119" y="3819525"/>
              <a:ext cx="266700" cy="266700"/>
            </a:xfrm>
            <a:custGeom>
              <a:avLst/>
              <a:gdLst>
                <a:gd name="connsiteX0" fmla="*/ 133350 w 266700"/>
                <a:gd name="connsiteY0" fmla="*/ 38100 h 266700"/>
                <a:gd name="connsiteX1" fmla="*/ 38100 w 266700"/>
                <a:gd name="connsiteY1" fmla="*/ 133350 h 266700"/>
                <a:gd name="connsiteX2" fmla="*/ 133350 w 266700"/>
                <a:gd name="connsiteY2" fmla="*/ 228600 h 266700"/>
                <a:gd name="connsiteX3" fmla="*/ 228600 w 266700"/>
                <a:gd name="connsiteY3" fmla="*/ 133350 h 266700"/>
                <a:gd name="connsiteX4" fmla="*/ 133350 w 266700"/>
                <a:gd name="connsiteY4" fmla="*/ 38100 h 266700"/>
                <a:gd name="connsiteX5" fmla="*/ 133350 w 266700"/>
                <a:gd name="connsiteY5" fmla="*/ 266700 h 266700"/>
                <a:gd name="connsiteX6" fmla="*/ 0 w 266700"/>
                <a:gd name="connsiteY6" fmla="*/ 133350 h 266700"/>
                <a:gd name="connsiteX7" fmla="*/ 133350 w 266700"/>
                <a:gd name="connsiteY7" fmla="*/ 0 h 266700"/>
                <a:gd name="connsiteX8" fmla="*/ 266700 w 266700"/>
                <a:gd name="connsiteY8" fmla="*/ 133350 h 266700"/>
                <a:gd name="connsiteX9" fmla="*/ 133350 w 266700"/>
                <a:gd name="connsiteY9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38100"/>
                  </a:moveTo>
                  <a:cubicBezTo>
                    <a:pt x="80010" y="38100"/>
                    <a:pt x="38100" y="80010"/>
                    <a:pt x="38100" y="133350"/>
                  </a:cubicBezTo>
                  <a:cubicBezTo>
                    <a:pt x="38100" y="186690"/>
                    <a:pt x="80010" y="228600"/>
                    <a:pt x="133350" y="228600"/>
                  </a:cubicBezTo>
                  <a:cubicBezTo>
                    <a:pt x="186690" y="228600"/>
                    <a:pt x="228600" y="186690"/>
                    <a:pt x="228600" y="133350"/>
                  </a:cubicBezTo>
                  <a:cubicBezTo>
                    <a:pt x="228600" y="80010"/>
                    <a:pt x="186690" y="38100"/>
                    <a:pt x="133350" y="38100"/>
                  </a:cubicBezTo>
                  <a:close/>
                  <a:moveTo>
                    <a:pt x="133350" y="266700"/>
                  </a:moveTo>
                  <a:cubicBezTo>
                    <a:pt x="59055" y="266700"/>
                    <a:pt x="0" y="207645"/>
                    <a:pt x="0" y="133350"/>
                  </a:cubicBezTo>
                  <a:cubicBezTo>
                    <a:pt x="0" y="59055"/>
                    <a:pt x="59055" y="0"/>
                    <a:pt x="133350" y="0"/>
                  </a:cubicBezTo>
                  <a:cubicBezTo>
                    <a:pt x="207645" y="0"/>
                    <a:pt x="266700" y="59055"/>
                    <a:pt x="266700" y="133350"/>
                  </a:cubicBezTo>
                  <a:cubicBezTo>
                    <a:pt x="266700" y="207645"/>
                    <a:pt x="207645" y="266700"/>
                    <a:pt x="1333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FB52A99-6AAD-32F9-4F0C-95C6F28FE317}"/>
              </a:ext>
            </a:extLst>
          </p:cNvPr>
          <p:cNvGrpSpPr/>
          <p:nvPr/>
        </p:nvGrpSpPr>
        <p:grpSpPr>
          <a:xfrm>
            <a:off x="5914728" y="3716387"/>
            <a:ext cx="378068" cy="415402"/>
            <a:chOff x="5822147" y="3449172"/>
            <a:chExt cx="693515" cy="761999"/>
          </a:xfrm>
          <a:solidFill>
            <a:srgbClr val="D4141E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1A47840-92F6-C77D-B1D0-41EF8C95BCAB}"/>
                </a:ext>
              </a:extLst>
            </p:cNvPr>
            <p:cNvSpPr/>
            <p:nvPr/>
          </p:nvSpPr>
          <p:spPr>
            <a:xfrm>
              <a:off x="5898062" y="3837315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8462CAF-ABFF-B15E-6AB8-4683A9BD8F7D}"/>
                </a:ext>
              </a:extLst>
            </p:cNvPr>
            <p:cNvSpPr/>
            <p:nvPr/>
          </p:nvSpPr>
          <p:spPr>
            <a:xfrm>
              <a:off x="6293254" y="3837315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30A56D0-7CD7-FA97-8FF6-23760A3FF7EE}"/>
                </a:ext>
              </a:extLst>
            </p:cNvPr>
            <p:cNvSpPr/>
            <p:nvPr/>
          </p:nvSpPr>
          <p:spPr>
            <a:xfrm>
              <a:off x="5823947" y="4005622"/>
              <a:ext cx="268329" cy="148399"/>
            </a:xfrm>
            <a:custGeom>
              <a:avLst/>
              <a:gdLst>
                <a:gd name="connsiteX0" fmla="*/ 10 w 268329"/>
                <a:gd name="connsiteY0" fmla="*/ 73819 h 148399"/>
                <a:gd name="connsiteX1" fmla="*/ 10 w 268329"/>
                <a:gd name="connsiteY1" fmla="*/ 148400 h 148399"/>
                <a:gd name="connsiteX2" fmla="*/ 164316 w 268329"/>
                <a:gd name="connsiteY2" fmla="*/ 148400 h 148399"/>
                <a:gd name="connsiteX3" fmla="*/ 164316 w 268329"/>
                <a:gd name="connsiteY3" fmla="*/ 131445 h 148399"/>
                <a:gd name="connsiteX4" fmla="*/ 192129 w 268329"/>
                <a:gd name="connsiteY4" fmla="*/ 75534 h 148399"/>
                <a:gd name="connsiteX5" fmla="*/ 268329 w 268329"/>
                <a:gd name="connsiteY5" fmla="*/ 37434 h 148399"/>
                <a:gd name="connsiteX6" fmla="*/ 264900 w 268329"/>
                <a:gd name="connsiteY6" fmla="*/ 33528 h 148399"/>
                <a:gd name="connsiteX7" fmla="*/ 209084 w 268329"/>
                <a:gd name="connsiteY7" fmla="*/ 9525 h 148399"/>
                <a:gd name="connsiteX8" fmla="*/ 148219 w 268329"/>
                <a:gd name="connsiteY8" fmla="*/ 0 h 148399"/>
                <a:gd name="connsiteX9" fmla="*/ 87259 w 268329"/>
                <a:gd name="connsiteY9" fmla="*/ 9525 h 148399"/>
                <a:gd name="connsiteX10" fmla="*/ 14774 w 268329"/>
                <a:gd name="connsiteY10" fmla="*/ 44101 h 148399"/>
                <a:gd name="connsiteX11" fmla="*/ 10 w 268329"/>
                <a:gd name="connsiteY11" fmla="*/ 73819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329" h="148399">
                  <a:moveTo>
                    <a:pt x="10" y="73819"/>
                  </a:moveTo>
                  <a:lnTo>
                    <a:pt x="10" y="148400"/>
                  </a:lnTo>
                  <a:lnTo>
                    <a:pt x="164316" y="148400"/>
                  </a:lnTo>
                  <a:lnTo>
                    <a:pt x="164316" y="131445"/>
                  </a:lnTo>
                  <a:cubicBezTo>
                    <a:pt x="164040" y="109416"/>
                    <a:pt x="174394" y="88603"/>
                    <a:pt x="192129" y="75534"/>
                  </a:cubicBezTo>
                  <a:cubicBezTo>
                    <a:pt x="214697" y="57820"/>
                    <a:pt x="240618" y="44860"/>
                    <a:pt x="268329" y="37434"/>
                  </a:cubicBezTo>
                  <a:lnTo>
                    <a:pt x="264900" y="33528"/>
                  </a:lnTo>
                  <a:cubicBezTo>
                    <a:pt x="247565" y="22847"/>
                    <a:pt x="228760" y="14761"/>
                    <a:pt x="209084" y="9525"/>
                  </a:cubicBezTo>
                  <a:cubicBezTo>
                    <a:pt x="189421" y="3175"/>
                    <a:pt x="168881" y="-40"/>
                    <a:pt x="148219" y="0"/>
                  </a:cubicBezTo>
                  <a:cubicBezTo>
                    <a:pt x="127574" y="540"/>
                    <a:pt x="107084" y="3741"/>
                    <a:pt x="87259" y="9525"/>
                  </a:cubicBezTo>
                  <a:cubicBezTo>
                    <a:pt x="60879" y="15667"/>
                    <a:pt x="36147" y="27464"/>
                    <a:pt x="14774" y="44101"/>
                  </a:cubicBezTo>
                  <a:cubicBezTo>
                    <a:pt x="5257" y="50970"/>
                    <a:pt x="-265" y="62086"/>
                    <a:pt x="10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3E57335-0351-F707-02C8-5B96D7D9E37D}"/>
                </a:ext>
              </a:extLst>
            </p:cNvPr>
            <p:cNvSpPr/>
            <p:nvPr/>
          </p:nvSpPr>
          <p:spPr>
            <a:xfrm>
              <a:off x="6246962" y="4005621"/>
              <a:ext cx="268700" cy="148400"/>
            </a:xfrm>
            <a:custGeom>
              <a:avLst/>
              <a:gdLst>
                <a:gd name="connsiteX0" fmla="*/ 104013 w 268700"/>
                <a:gd name="connsiteY0" fmla="*/ 148401 h 148400"/>
                <a:gd name="connsiteX1" fmla="*/ 268700 w 268700"/>
                <a:gd name="connsiteY1" fmla="*/ 148401 h 148400"/>
                <a:gd name="connsiteX2" fmla="*/ 268700 w 268700"/>
                <a:gd name="connsiteY2" fmla="*/ 73820 h 148400"/>
                <a:gd name="connsiteX3" fmla="*/ 253841 w 268700"/>
                <a:gd name="connsiteY3" fmla="*/ 44102 h 148400"/>
                <a:gd name="connsiteX4" fmla="*/ 181356 w 268700"/>
                <a:gd name="connsiteY4" fmla="*/ 9526 h 148400"/>
                <a:gd name="connsiteX5" fmla="*/ 120396 w 268700"/>
                <a:gd name="connsiteY5" fmla="*/ 1 h 148400"/>
                <a:gd name="connsiteX6" fmla="*/ 59531 w 268700"/>
                <a:gd name="connsiteY6" fmla="*/ 9526 h 148400"/>
                <a:gd name="connsiteX7" fmla="*/ 5429 w 268700"/>
                <a:gd name="connsiteY7" fmla="*/ 31339 h 148400"/>
                <a:gd name="connsiteX8" fmla="*/ 0 w 268700"/>
                <a:gd name="connsiteY8" fmla="*/ 37530 h 148400"/>
                <a:gd name="connsiteX9" fmla="*/ 74962 w 268700"/>
                <a:gd name="connsiteY9" fmla="*/ 74677 h 148400"/>
                <a:gd name="connsiteX10" fmla="*/ 76200 w 268700"/>
                <a:gd name="connsiteY10" fmla="*/ 75535 h 148400"/>
                <a:gd name="connsiteX11" fmla="*/ 77248 w 268700"/>
                <a:gd name="connsiteY11" fmla="*/ 76487 h 148400"/>
                <a:gd name="connsiteX12" fmla="*/ 104013 w 268700"/>
                <a:gd name="connsiteY12" fmla="*/ 131446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700" h="148400">
                  <a:moveTo>
                    <a:pt x="104013" y="148401"/>
                  </a:moveTo>
                  <a:lnTo>
                    <a:pt x="268700" y="148401"/>
                  </a:lnTo>
                  <a:lnTo>
                    <a:pt x="268700" y="73820"/>
                  </a:lnTo>
                  <a:cubicBezTo>
                    <a:pt x="268555" y="62163"/>
                    <a:pt x="263080" y="51213"/>
                    <a:pt x="253841" y="44102"/>
                  </a:cubicBezTo>
                  <a:cubicBezTo>
                    <a:pt x="231915" y="28379"/>
                    <a:pt x="207373" y="16673"/>
                    <a:pt x="181356" y="9526"/>
                  </a:cubicBezTo>
                  <a:cubicBezTo>
                    <a:pt x="161670" y="3138"/>
                    <a:pt x="141093" y="-78"/>
                    <a:pt x="120396" y="1"/>
                  </a:cubicBezTo>
                  <a:cubicBezTo>
                    <a:pt x="99783" y="548"/>
                    <a:pt x="79326" y="3749"/>
                    <a:pt x="59531" y="9526"/>
                  </a:cubicBezTo>
                  <a:cubicBezTo>
                    <a:pt x="40551" y="14184"/>
                    <a:pt x="22333" y="21529"/>
                    <a:pt x="5429" y="31339"/>
                  </a:cubicBezTo>
                  <a:cubicBezTo>
                    <a:pt x="3715" y="33434"/>
                    <a:pt x="1905" y="35530"/>
                    <a:pt x="0" y="37530"/>
                  </a:cubicBezTo>
                  <a:cubicBezTo>
                    <a:pt x="26786" y="45892"/>
                    <a:pt x="52084" y="58429"/>
                    <a:pt x="74962" y="74677"/>
                  </a:cubicBezTo>
                  <a:lnTo>
                    <a:pt x="76200" y="75535"/>
                  </a:lnTo>
                  <a:lnTo>
                    <a:pt x="77248" y="76487"/>
                  </a:lnTo>
                  <a:cubicBezTo>
                    <a:pt x="94119" y="89738"/>
                    <a:pt x="103983" y="109993"/>
                    <a:pt x="104013" y="131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DC4A4E8-595E-1997-943F-83A00F8C2994}"/>
                </a:ext>
              </a:extLst>
            </p:cNvPr>
            <p:cNvSpPr/>
            <p:nvPr/>
          </p:nvSpPr>
          <p:spPr>
            <a:xfrm>
              <a:off x="6021494" y="4063342"/>
              <a:ext cx="296525" cy="147829"/>
            </a:xfrm>
            <a:custGeom>
              <a:avLst/>
              <a:gdLst>
                <a:gd name="connsiteX0" fmla="*/ 12 w 296525"/>
                <a:gd name="connsiteY0" fmla="*/ 147830 h 147829"/>
                <a:gd name="connsiteX1" fmla="*/ 12 w 296525"/>
                <a:gd name="connsiteY1" fmla="*/ 73725 h 147829"/>
                <a:gd name="connsiteX2" fmla="*/ 14871 w 296525"/>
                <a:gd name="connsiteY2" fmla="*/ 44102 h 147829"/>
                <a:gd name="connsiteX3" fmla="*/ 87356 w 296525"/>
                <a:gd name="connsiteY3" fmla="*/ 9527 h 147829"/>
                <a:gd name="connsiteX4" fmla="*/ 148316 w 296525"/>
                <a:gd name="connsiteY4" fmla="*/ 2 h 147829"/>
                <a:gd name="connsiteX5" fmla="*/ 209181 w 296525"/>
                <a:gd name="connsiteY5" fmla="*/ 9527 h 147829"/>
                <a:gd name="connsiteX6" fmla="*/ 281666 w 296525"/>
                <a:gd name="connsiteY6" fmla="*/ 44102 h 147829"/>
                <a:gd name="connsiteX7" fmla="*/ 296525 w 296525"/>
                <a:gd name="connsiteY7" fmla="*/ 73725 h 147829"/>
                <a:gd name="connsiteX8" fmla="*/ 296525 w 296525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525" h="147829">
                  <a:moveTo>
                    <a:pt x="12" y="147830"/>
                  </a:moveTo>
                  <a:lnTo>
                    <a:pt x="12" y="73725"/>
                  </a:lnTo>
                  <a:cubicBezTo>
                    <a:pt x="-293" y="61989"/>
                    <a:pt x="5281" y="50875"/>
                    <a:pt x="14871" y="44102"/>
                  </a:cubicBezTo>
                  <a:cubicBezTo>
                    <a:pt x="36222" y="27429"/>
                    <a:pt x="60962" y="15628"/>
                    <a:pt x="87356" y="9527"/>
                  </a:cubicBezTo>
                  <a:cubicBezTo>
                    <a:pt x="107172" y="3697"/>
                    <a:pt x="127667" y="495"/>
                    <a:pt x="148316" y="2"/>
                  </a:cubicBezTo>
                  <a:cubicBezTo>
                    <a:pt x="168982" y="-85"/>
                    <a:pt x="189529" y="3131"/>
                    <a:pt x="209181" y="9527"/>
                  </a:cubicBezTo>
                  <a:cubicBezTo>
                    <a:pt x="235227" y="16594"/>
                    <a:pt x="259783" y="28307"/>
                    <a:pt x="281666" y="44102"/>
                  </a:cubicBezTo>
                  <a:cubicBezTo>
                    <a:pt x="290993" y="51098"/>
                    <a:pt x="296495" y="62066"/>
                    <a:pt x="296525" y="73725"/>
                  </a:cubicBezTo>
                  <a:lnTo>
                    <a:pt x="296525" y="147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9EE577D-196D-0C47-B9FB-1199ECF06271}"/>
                </a:ext>
              </a:extLst>
            </p:cNvPr>
            <p:cNvSpPr/>
            <p:nvPr/>
          </p:nvSpPr>
          <p:spPr>
            <a:xfrm>
              <a:off x="6095705" y="3894942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15188DD-441D-801A-1B1E-73F31CFE4BEA}"/>
                </a:ext>
              </a:extLst>
            </p:cNvPr>
            <p:cNvSpPr/>
            <p:nvPr/>
          </p:nvSpPr>
          <p:spPr>
            <a:xfrm>
              <a:off x="5822147" y="3449172"/>
              <a:ext cx="692943" cy="342900"/>
            </a:xfrm>
            <a:custGeom>
              <a:avLst/>
              <a:gdLst>
                <a:gd name="connsiteX0" fmla="*/ 0 w 692943"/>
                <a:gd name="connsiteY0" fmla="*/ 38100 h 342900"/>
                <a:gd name="connsiteX1" fmla="*/ 0 w 692943"/>
                <a:gd name="connsiteY1" fmla="*/ 247650 h 342900"/>
                <a:gd name="connsiteX2" fmla="*/ 38100 w 692943"/>
                <a:gd name="connsiteY2" fmla="*/ 285750 h 342900"/>
                <a:gd name="connsiteX3" fmla="*/ 190500 w 692943"/>
                <a:gd name="connsiteY3" fmla="*/ 285750 h 342900"/>
                <a:gd name="connsiteX4" fmla="*/ 190500 w 692943"/>
                <a:gd name="connsiteY4" fmla="*/ 342900 h 342900"/>
                <a:gd name="connsiteX5" fmla="*/ 250508 w 692943"/>
                <a:gd name="connsiteY5" fmla="*/ 285750 h 342900"/>
                <a:gd name="connsiteX6" fmla="*/ 318135 w 692943"/>
                <a:gd name="connsiteY6" fmla="*/ 285750 h 342900"/>
                <a:gd name="connsiteX7" fmla="*/ 352425 w 692943"/>
                <a:gd name="connsiteY7" fmla="*/ 342900 h 342900"/>
                <a:gd name="connsiteX8" fmla="*/ 389573 w 692943"/>
                <a:gd name="connsiteY8" fmla="*/ 285750 h 342900"/>
                <a:gd name="connsiteX9" fmla="*/ 454343 w 692943"/>
                <a:gd name="connsiteY9" fmla="*/ 285750 h 342900"/>
                <a:gd name="connsiteX10" fmla="*/ 514350 w 692943"/>
                <a:gd name="connsiteY10" fmla="*/ 342900 h 342900"/>
                <a:gd name="connsiteX11" fmla="*/ 514350 w 692943"/>
                <a:gd name="connsiteY11" fmla="*/ 285750 h 342900"/>
                <a:gd name="connsiteX12" fmla="*/ 654844 w 692943"/>
                <a:gd name="connsiteY12" fmla="*/ 285750 h 342900"/>
                <a:gd name="connsiteX13" fmla="*/ 692944 w 692943"/>
                <a:gd name="connsiteY13" fmla="*/ 247650 h 342900"/>
                <a:gd name="connsiteX14" fmla="*/ 692944 w 692943"/>
                <a:gd name="connsiteY14" fmla="*/ 38100 h 342900"/>
                <a:gd name="connsiteX15" fmla="*/ 654844 w 692943"/>
                <a:gd name="connsiteY15" fmla="*/ 0 h 342900"/>
                <a:gd name="connsiteX16" fmla="*/ 38100 w 692943"/>
                <a:gd name="connsiteY16" fmla="*/ 0 h 342900"/>
                <a:gd name="connsiteX17" fmla="*/ 0 w 692943"/>
                <a:gd name="connsiteY17" fmla="*/ 38100 h 342900"/>
                <a:gd name="connsiteX18" fmla="*/ 597694 w 692943"/>
                <a:gd name="connsiteY18" fmla="*/ 104775 h 342900"/>
                <a:gd name="connsiteX19" fmla="*/ 152400 w 692943"/>
                <a:gd name="connsiteY19" fmla="*/ 104775 h 342900"/>
                <a:gd name="connsiteX20" fmla="*/ 152400 w 692943"/>
                <a:gd name="connsiteY20" fmla="*/ 85725 h 342900"/>
                <a:gd name="connsiteX21" fmla="*/ 597694 w 692943"/>
                <a:gd name="connsiteY21" fmla="*/ 85725 h 342900"/>
                <a:gd name="connsiteX22" fmla="*/ 247650 w 692943"/>
                <a:gd name="connsiteY22" fmla="*/ 180975 h 342900"/>
                <a:gd name="connsiteX23" fmla="*/ 597694 w 692943"/>
                <a:gd name="connsiteY23" fmla="*/ 180975 h 342900"/>
                <a:gd name="connsiteX24" fmla="*/ 597694 w 692943"/>
                <a:gd name="connsiteY24" fmla="*/ 200025 h 342900"/>
                <a:gd name="connsiteX25" fmla="*/ 247650 w 692943"/>
                <a:gd name="connsiteY25" fmla="*/ 200025 h 342900"/>
                <a:gd name="connsiteX26" fmla="*/ 95250 w 692943"/>
                <a:gd name="connsiteY26" fmla="*/ 133350 h 342900"/>
                <a:gd name="connsiteX27" fmla="*/ 597694 w 692943"/>
                <a:gd name="connsiteY27" fmla="*/ 133350 h 342900"/>
                <a:gd name="connsiteX28" fmla="*/ 597694 w 692943"/>
                <a:gd name="connsiteY28" fmla="*/ 152400 h 342900"/>
                <a:gd name="connsiteX29" fmla="*/ 95250 w 692943"/>
                <a:gd name="connsiteY29" fmla="*/ 1524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2943" h="342900">
                  <a:moveTo>
                    <a:pt x="0" y="38100"/>
                  </a:moveTo>
                  <a:lnTo>
                    <a:pt x="0" y="247650"/>
                  </a:lnTo>
                  <a:cubicBezTo>
                    <a:pt x="0" y="268692"/>
                    <a:pt x="17058" y="285750"/>
                    <a:pt x="38100" y="285750"/>
                  </a:cubicBezTo>
                  <a:lnTo>
                    <a:pt x="190500" y="285750"/>
                  </a:lnTo>
                  <a:lnTo>
                    <a:pt x="190500" y="342900"/>
                  </a:lnTo>
                  <a:lnTo>
                    <a:pt x="250508" y="285750"/>
                  </a:lnTo>
                  <a:lnTo>
                    <a:pt x="318135" y="285750"/>
                  </a:lnTo>
                  <a:lnTo>
                    <a:pt x="352425" y="342900"/>
                  </a:lnTo>
                  <a:lnTo>
                    <a:pt x="389573" y="285750"/>
                  </a:lnTo>
                  <a:lnTo>
                    <a:pt x="454343" y="285750"/>
                  </a:lnTo>
                  <a:lnTo>
                    <a:pt x="514350" y="342900"/>
                  </a:lnTo>
                  <a:lnTo>
                    <a:pt x="514350" y="285750"/>
                  </a:lnTo>
                  <a:lnTo>
                    <a:pt x="654844" y="285750"/>
                  </a:lnTo>
                  <a:cubicBezTo>
                    <a:pt x="675886" y="285750"/>
                    <a:pt x="692944" y="268692"/>
                    <a:pt x="692944" y="247650"/>
                  </a:cubicBezTo>
                  <a:lnTo>
                    <a:pt x="692944" y="38100"/>
                  </a:lnTo>
                  <a:cubicBezTo>
                    <a:pt x="692944" y="17058"/>
                    <a:pt x="675886" y="0"/>
                    <a:pt x="654844" y="0"/>
                  </a:cubicBez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close/>
                  <a:moveTo>
                    <a:pt x="597694" y="104775"/>
                  </a:moveTo>
                  <a:lnTo>
                    <a:pt x="152400" y="104775"/>
                  </a:lnTo>
                  <a:lnTo>
                    <a:pt x="152400" y="85725"/>
                  </a:lnTo>
                  <a:lnTo>
                    <a:pt x="597694" y="85725"/>
                  </a:lnTo>
                  <a:close/>
                  <a:moveTo>
                    <a:pt x="247650" y="180975"/>
                  </a:moveTo>
                  <a:lnTo>
                    <a:pt x="597694" y="180975"/>
                  </a:lnTo>
                  <a:lnTo>
                    <a:pt x="597694" y="200025"/>
                  </a:lnTo>
                  <a:lnTo>
                    <a:pt x="247650" y="200025"/>
                  </a:lnTo>
                  <a:close/>
                  <a:moveTo>
                    <a:pt x="95250" y="133350"/>
                  </a:moveTo>
                  <a:lnTo>
                    <a:pt x="597694" y="133350"/>
                  </a:lnTo>
                  <a:lnTo>
                    <a:pt x="597694" y="152400"/>
                  </a:lnTo>
                  <a:lnTo>
                    <a:pt x="9525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FE80C0A-B49B-8260-BCFA-52F8D34F1754}"/>
              </a:ext>
            </a:extLst>
          </p:cNvPr>
          <p:cNvGrpSpPr/>
          <p:nvPr/>
        </p:nvGrpSpPr>
        <p:grpSpPr>
          <a:xfrm>
            <a:off x="2821964" y="3652444"/>
            <a:ext cx="395133" cy="509850"/>
            <a:chOff x="2821964" y="3652444"/>
            <a:chExt cx="395133" cy="509850"/>
          </a:xfrm>
          <a:solidFill>
            <a:schemeClr val="bg1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76B86CF-2BE7-A84D-BF5C-BB881B03BA2D}"/>
                </a:ext>
              </a:extLst>
            </p:cNvPr>
            <p:cNvSpPr/>
            <p:nvPr/>
          </p:nvSpPr>
          <p:spPr>
            <a:xfrm>
              <a:off x="2821964" y="3652444"/>
              <a:ext cx="395133" cy="509850"/>
            </a:xfrm>
            <a:custGeom>
              <a:avLst/>
              <a:gdLst>
                <a:gd name="connsiteX0" fmla="*/ 38239 w 395133"/>
                <a:gd name="connsiteY0" fmla="*/ 471611 h 509850"/>
                <a:gd name="connsiteX1" fmla="*/ 38239 w 395133"/>
                <a:gd name="connsiteY1" fmla="*/ 38239 h 509850"/>
                <a:gd name="connsiteX2" fmla="*/ 197567 w 395133"/>
                <a:gd name="connsiteY2" fmla="*/ 38239 h 509850"/>
                <a:gd name="connsiteX3" fmla="*/ 197567 w 395133"/>
                <a:gd name="connsiteY3" fmla="*/ 172074 h 509850"/>
                <a:gd name="connsiteX4" fmla="*/ 356895 w 395133"/>
                <a:gd name="connsiteY4" fmla="*/ 172074 h 509850"/>
                <a:gd name="connsiteX5" fmla="*/ 356895 w 395133"/>
                <a:gd name="connsiteY5" fmla="*/ 471611 h 509850"/>
                <a:gd name="connsiteX6" fmla="*/ 38239 w 395133"/>
                <a:gd name="connsiteY6" fmla="*/ 471611 h 509850"/>
                <a:gd name="connsiteX7" fmla="*/ 235806 w 395133"/>
                <a:gd name="connsiteY7" fmla="*/ 54172 h 509850"/>
                <a:gd name="connsiteX8" fmla="*/ 315470 w 395133"/>
                <a:gd name="connsiteY8" fmla="*/ 133836 h 509850"/>
                <a:gd name="connsiteX9" fmla="*/ 235806 w 395133"/>
                <a:gd name="connsiteY9" fmla="*/ 133836 h 509850"/>
                <a:gd name="connsiteX10" fmla="*/ 235806 w 395133"/>
                <a:gd name="connsiteY10" fmla="*/ 54172 h 509850"/>
                <a:gd name="connsiteX11" fmla="*/ 235806 w 395133"/>
                <a:gd name="connsiteY11" fmla="*/ 0 h 509850"/>
                <a:gd name="connsiteX12" fmla="*/ 0 w 395133"/>
                <a:gd name="connsiteY12" fmla="*/ 0 h 509850"/>
                <a:gd name="connsiteX13" fmla="*/ 0 w 395133"/>
                <a:gd name="connsiteY13" fmla="*/ 509850 h 509850"/>
                <a:gd name="connsiteX14" fmla="*/ 395134 w 395133"/>
                <a:gd name="connsiteY14" fmla="*/ 509850 h 509850"/>
                <a:gd name="connsiteX15" fmla="*/ 395134 w 395133"/>
                <a:gd name="connsiteY15" fmla="*/ 140209 h 509850"/>
                <a:gd name="connsiteX16" fmla="*/ 235806 w 395133"/>
                <a:gd name="connsiteY16" fmla="*/ 0 h 50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5133" h="509850">
                  <a:moveTo>
                    <a:pt x="38239" y="471611"/>
                  </a:moveTo>
                  <a:lnTo>
                    <a:pt x="38239" y="38239"/>
                  </a:lnTo>
                  <a:lnTo>
                    <a:pt x="197567" y="38239"/>
                  </a:lnTo>
                  <a:lnTo>
                    <a:pt x="197567" y="172074"/>
                  </a:lnTo>
                  <a:lnTo>
                    <a:pt x="356895" y="172074"/>
                  </a:lnTo>
                  <a:lnTo>
                    <a:pt x="356895" y="471611"/>
                  </a:lnTo>
                  <a:lnTo>
                    <a:pt x="38239" y="471611"/>
                  </a:lnTo>
                  <a:close/>
                  <a:moveTo>
                    <a:pt x="235806" y="54172"/>
                  </a:moveTo>
                  <a:lnTo>
                    <a:pt x="315470" y="133836"/>
                  </a:lnTo>
                  <a:lnTo>
                    <a:pt x="235806" y="133836"/>
                  </a:lnTo>
                  <a:lnTo>
                    <a:pt x="235806" y="54172"/>
                  </a:lnTo>
                  <a:close/>
                  <a:moveTo>
                    <a:pt x="235806" y="0"/>
                  </a:moveTo>
                  <a:lnTo>
                    <a:pt x="0" y="0"/>
                  </a:lnTo>
                  <a:lnTo>
                    <a:pt x="0" y="509850"/>
                  </a:lnTo>
                  <a:lnTo>
                    <a:pt x="395134" y="509850"/>
                  </a:lnTo>
                  <a:lnTo>
                    <a:pt x="395134" y="140209"/>
                  </a:lnTo>
                  <a:lnTo>
                    <a:pt x="235806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7B7C92E-D7D1-1AD8-DFA8-19E90DCE59AF}"/>
                </a:ext>
              </a:extLst>
            </p:cNvPr>
            <p:cNvSpPr/>
            <p:nvPr/>
          </p:nvSpPr>
          <p:spPr>
            <a:xfrm>
              <a:off x="2898441" y="3888249"/>
              <a:ext cx="242178" cy="25492"/>
            </a:xfrm>
            <a:custGeom>
              <a:avLst/>
              <a:gdLst>
                <a:gd name="connsiteX0" fmla="*/ 0 w 242178"/>
                <a:gd name="connsiteY0" fmla="*/ 0 h 25492"/>
                <a:gd name="connsiteX1" fmla="*/ 242179 w 242178"/>
                <a:gd name="connsiteY1" fmla="*/ 0 h 25492"/>
                <a:gd name="connsiteX2" fmla="*/ 242179 w 242178"/>
                <a:gd name="connsiteY2" fmla="*/ 25493 h 25492"/>
                <a:gd name="connsiteX3" fmla="*/ 0 w 242178"/>
                <a:gd name="connsiteY3" fmla="*/ 25493 h 2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178" h="25492">
                  <a:moveTo>
                    <a:pt x="0" y="0"/>
                  </a:moveTo>
                  <a:lnTo>
                    <a:pt x="242179" y="0"/>
                  </a:lnTo>
                  <a:lnTo>
                    <a:pt x="242179" y="25493"/>
                  </a:lnTo>
                  <a:lnTo>
                    <a:pt x="0" y="25493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00F7745-95CE-A75C-FD9A-6328CFD110EF}"/>
                </a:ext>
              </a:extLst>
            </p:cNvPr>
            <p:cNvSpPr/>
            <p:nvPr/>
          </p:nvSpPr>
          <p:spPr>
            <a:xfrm>
              <a:off x="2898441" y="3837264"/>
              <a:ext cx="82850" cy="25492"/>
            </a:xfrm>
            <a:custGeom>
              <a:avLst/>
              <a:gdLst>
                <a:gd name="connsiteX0" fmla="*/ 0 w 82850"/>
                <a:gd name="connsiteY0" fmla="*/ 0 h 25492"/>
                <a:gd name="connsiteX1" fmla="*/ 82851 w 82850"/>
                <a:gd name="connsiteY1" fmla="*/ 0 h 25492"/>
                <a:gd name="connsiteX2" fmla="*/ 82851 w 82850"/>
                <a:gd name="connsiteY2" fmla="*/ 25493 h 25492"/>
                <a:gd name="connsiteX3" fmla="*/ 0 w 82850"/>
                <a:gd name="connsiteY3" fmla="*/ 25493 h 2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850" h="25492">
                  <a:moveTo>
                    <a:pt x="0" y="0"/>
                  </a:moveTo>
                  <a:lnTo>
                    <a:pt x="82851" y="0"/>
                  </a:lnTo>
                  <a:lnTo>
                    <a:pt x="82851" y="25493"/>
                  </a:lnTo>
                  <a:lnTo>
                    <a:pt x="0" y="25493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B253C17-9CA2-2581-1A2B-68B62DAF8CD0}"/>
                </a:ext>
              </a:extLst>
            </p:cNvPr>
            <p:cNvSpPr/>
            <p:nvPr/>
          </p:nvSpPr>
          <p:spPr>
            <a:xfrm>
              <a:off x="2898441" y="3939234"/>
              <a:ext cx="242178" cy="25492"/>
            </a:xfrm>
            <a:custGeom>
              <a:avLst/>
              <a:gdLst>
                <a:gd name="connsiteX0" fmla="*/ 0 w 242178"/>
                <a:gd name="connsiteY0" fmla="*/ 0 h 25492"/>
                <a:gd name="connsiteX1" fmla="*/ 242179 w 242178"/>
                <a:gd name="connsiteY1" fmla="*/ 0 h 25492"/>
                <a:gd name="connsiteX2" fmla="*/ 242179 w 242178"/>
                <a:gd name="connsiteY2" fmla="*/ 25493 h 25492"/>
                <a:gd name="connsiteX3" fmla="*/ 0 w 242178"/>
                <a:gd name="connsiteY3" fmla="*/ 25493 h 2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178" h="25492">
                  <a:moveTo>
                    <a:pt x="0" y="0"/>
                  </a:moveTo>
                  <a:lnTo>
                    <a:pt x="242179" y="0"/>
                  </a:lnTo>
                  <a:lnTo>
                    <a:pt x="242179" y="25493"/>
                  </a:lnTo>
                  <a:lnTo>
                    <a:pt x="0" y="25493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760E3F2-25DC-14D2-F8A2-B8FE4B4A84F8}"/>
                </a:ext>
              </a:extLst>
            </p:cNvPr>
            <p:cNvSpPr/>
            <p:nvPr/>
          </p:nvSpPr>
          <p:spPr>
            <a:xfrm>
              <a:off x="2898441" y="3990219"/>
              <a:ext cx="242178" cy="25492"/>
            </a:xfrm>
            <a:custGeom>
              <a:avLst/>
              <a:gdLst>
                <a:gd name="connsiteX0" fmla="*/ 0 w 242178"/>
                <a:gd name="connsiteY0" fmla="*/ 0 h 25492"/>
                <a:gd name="connsiteX1" fmla="*/ 242179 w 242178"/>
                <a:gd name="connsiteY1" fmla="*/ 0 h 25492"/>
                <a:gd name="connsiteX2" fmla="*/ 242179 w 242178"/>
                <a:gd name="connsiteY2" fmla="*/ 25493 h 25492"/>
                <a:gd name="connsiteX3" fmla="*/ 0 w 242178"/>
                <a:gd name="connsiteY3" fmla="*/ 25493 h 2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178" h="25492">
                  <a:moveTo>
                    <a:pt x="0" y="0"/>
                  </a:moveTo>
                  <a:lnTo>
                    <a:pt x="242179" y="0"/>
                  </a:lnTo>
                  <a:lnTo>
                    <a:pt x="242179" y="25493"/>
                  </a:lnTo>
                  <a:lnTo>
                    <a:pt x="0" y="25493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9EB6F83-82E3-E9C4-6F90-A766B11DCAE3}"/>
                </a:ext>
              </a:extLst>
            </p:cNvPr>
            <p:cNvSpPr/>
            <p:nvPr/>
          </p:nvSpPr>
          <p:spPr>
            <a:xfrm>
              <a:off x="2898441" y="4041204"/>
              <a:ext cx="242178" cy="25492"/>
            </a:xfrm>
            <a:custGeom>
              <a:avLst/>
              <a:gdLst>
                <a:gd name="connsiteX0" fmla="*/ 0 w 242178"/>
                <a:gd name="connsiteY0" fmla="*/ 0 h 25492"/>
                <a:gd name="connsiteX1" fmla="*/ 242179 w 242178"/>
                <a:gd name="connsiteY1" fmla="*/ 0 h 25492"/>
                <a:gd name="connsiteX2" fmla="*/ 242179 w 242178"/>
                <a:gd name="connsiteY2" fmla="*/ 25493 h 25492"/>
                <a:gd name="connsiteX3" fmla="*/ 0 w 242178"/>
                <a:gd name="connsiteY3" fmla="*/ 25493 h 2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178" h="25492">
                  <a:moveTo>
                    <a:pt x="0" y="0"/>
                  </a:moveTo>
                  <a:lnTo>
                    <a:pt x="242179" y="0"/>
                  </a:lnTo>
                  <a:lnTo>
                    <a:pt x="242179" y="25493"/>
                  </a:lnTo>
                  <a:lnTo>
                    <a:pt x="0" y="25493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85A101CD-99CC-DC97-08C8-B46CD20FC695}"/>
              </a:ext>
            </a:extLst>
          </p:cNvPr>
          <p:cNvSpPr txBox="1"/>
          <p:nvPr/>
        </p:nvSpPr>
        <p:spPr>
          <a:xfrm>
            <a:off x="1263778" y="1406805"/>
            <a:ext cx="967965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4035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9533" y="310476"/>
            <a:ext cx="3996567" cy="584775"/>
            <a:chOff x="1896011" y="2319469"/>
            <a:chExt cx="39965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4"/>
              <a:ext cx="37258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077394" y="2319469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601922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ECAC644-8442-94D0-480A-6A3DEB80EF7A}"/>
              </a:ext>
            </a:extLst>
          </p:cNvPr>
          <p:cNvGrpSpPr/>
          <p:nvPr/>
        </p:nvGrpSpPr>
        <p:grpSpPr>
          <a:xfrm>
            <a:off x="2786468" y="2498546"/>
            <a:ext cx="2162723" cy="1948835"/>
            <a:chOff x="2975573" y="2990925"/>
            <a:chExt cx="2162723" cy="1948834"/>
          </a:xfrm>
        </p:grpSpPr>
        <p:sp>
          <p:nvSpPr>
            <p:cNvPr id="3" name="Oval 21">
              <a:extLst>
                <a:ext uri="{FF2B5EF4-FFF2-40B4-BE49-F238E27FC236}">
                  <a16:creationId xmlns:a16="http://schemas.microsoft.com/office/drawing/2014/main" id="{FA0A84D1-7BA2-61FE-DA0F-0246C691487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2976315" y="3437573"/>
              <a:ext cx="1501444" cy="1502927"/>
            </a:xfrm>
            <a:prstGeom prst="ellipse">
              <a:avLst/>
            </a:prstGeom>
            <a:solidFill>
              <a:srgbClr val="D41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22">
              <a:extLst>
                <a:ext uri="{FF2B5EF4-FFF2-40B4-BE49-F238E27FC236}">
                  <a16:creationId xmlns:a16="http://schemas.microsoft.com/office/drawing/2014/main" id="{935AA5E6-309F-76AC-9F7D-1A08ED2D630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052090" y="3000787"/>
              <a:ext cx="1096068" cy="1076344"/>
            </a:xfrm>
            <a:custGeom>
              <a:avLst/>
              <a:gdLst>
                <a:gd name="T0" fmla="*/ 175 w 453"/>
                <a:gd name="T1" fmla="*/ 0 h 445"/>
                <a:gd name="T2" fmla="*/ 453 w 453"/>
                <a:gd name="T3" fmla="*/ 200 h 445"/>
                <a:gd name="T4" fmla="*/ 266 w 453"/>
                <a:gd name="T5" fmla="*/ 445 h 445"/>
                <a:gd name="T6" fmla="*/ 0 w 453"/>
                <a:gd name="T7" fmla="*/ 230 h 445"/>
                <a:gd name="T8" fmla="*/ 175 w 453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445"/>
                <a:gd name="T17" fmla="*/ 453 w 453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445">
                  <a:moveTo>
                    <a:pt x="175" y="0"/>
                  </a:moveTo>
                  <a:cubicBezTo>
                    <a:pt x="148" y="159"/>
                    <a:pt x="291" y="280"/>
                    <a:pt x="453" y="200"/>
                  </a:cubicBezTo>
                  <a:cubicBezTo>
                    <a:pt x="266" y="445"/>
                    <a:pt x="266" y="445"/>
                    <a:pt x="266" y="445"/>
                  </a:cubicBezTo>
                  <a:cubicBezTo>
                    <a:pt x="300" y="268"/>
                    <a:pt x="146" y="162"/>
                    <a:pt x="0" y="230"/>
                  </a:cubicBezTo>
                  <a:lnTo>
                    <a:pt x="175" y="0"/>
                  </a:ln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7" name="Oval 28">
              <a:extLst>
                <a:ext uri="{FF2B5EF4-FFF2-40B4-BE49-F238E27FC236}">
                  <a16:creationId xmlns:a16="http://schemas.microsoft.com/office/drawing/2014/main" id="{0E16F733-539D-7894-0C4D-45B0F950D75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3082597" y="3545384"/>
              <a:ext cx="1286750" cy="12896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DBD3A37-F9D9-869C-A771-97E410B16EEA}"/>
              </a:ext>
            </a:extLst>
          </p:cNvPr>
          <p:cNvGrpSpPr/>
          <p:nvPr/>
        </p:nvGrpSpPr>
        <p:grpSpPr>
          <a:xfrm>
            <a:off x="4494739" y="1508671"/>
            <a:ext cx="1880967" cy="2594279"/>
            <a:chOff x="4683845" y="2001050"/>
            <a:chExt cx="1880966" cy="2594278"/>
          </a:xfrm>
        </p:grpSpPr>
        <p:sp>
          <p:nvSpPr>
            <p:cNvPr id="10" name="Freeform 23">
              <a:extLst>
                <a:ext uri="{FF2B5EF4-FFF2-40B4-BE49-F238E27FC236}">
                  <a16:creationId xmlns:a16="http://schemas.microsoft.com/office/drawing/2014/main" id="{CC8136DB-F87E-00B1-A075-D3DEFBB436E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353600" y="3384116"/>
              <a:ext cx="1224602" cy="1197821"/>
            </a:xfrm>
            <a:custGeom>
              <a:avLst/>
              <a:gdLst>
                <a:gd name="T0" fmla="*/ 506 w 506"/>
                <a:gd name="T1" fmla="*/ 258 h 495"/>
                <a:gd name="T2" fmla="*/ 204 w 506"/>
                <a:gd name="T3" fmla="*/ 495 h 495"/>
                <a:gd name="T4" fmla="*/ 0 w 506"/>
                <a:gd name="T5" fmla="*/ 222 h 495"/>
                <a:gd name="T6" fmla="*/ 313 w 506"/>
                <a:gd name="T7" fmla="*/ 0 h 495"/>
                <a:gd name="T8" fmla="*/ 506 w 506"/>
                <a:gd name="T9" fmla="*/ 258 h 4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6"/>
                <a:gd name="T16" fmla="*/ 0 h 495"/>
                <a:gd name="T17" fmla="*/ 506 w 506"/>
                <a:gd name="T18" fmla="*/ 495 h 4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6" h="495">
                  <a:moveTo>
                    <a:pt x="506" y="258"/>
                  </a:moveTo>
                  <a:cubicBezTo>
                    <a:pt x="341" y="178"/>
                    <a:pt x="168" y="297"/>
                    <a:pt x="204" y="49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79" y="313"/>
                    <a:pt x="342" y="180"/>
                    <a:pt x="313" y="0"/>
                  </a:cubicBezTo>
                  <a:lnTo>
                    <a:pt x="506" y="258"/>
                  </a:ln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Oval 24">
              <a:extLst>
                <a:ext uri="{FF2B5EF4-FFF2-40B4-BE49-F238E27FC236}">
                  <a16:creationId xmlns:a16="http://schemas.microsoft.com/office/drawing/2014/main" id="{F0497895-C9CC-A485-3072-C00D30F1C57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683178" y="2001717"/>
              <a:ext cx="1685063" cy="1683730"/>
            </a:xfrm>
            <a:prstGeom prst="ellipse">
              <a:avLst/>
            </a:prstGeom>
            <a:solidFill>
              <a:srgbClr val="D41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29">
              <a:extLst>
                <a:ext uri="{FF2B5EF4-FFF2-40B4-BE49-F238E27FC236}">
                  <a16:creationId xmlns:a16="http://schemas.microsoft.com/office/drawing/2014/main" id="{08D3A559-6FB2-9DDA-FDFB-2C2BCC68C0B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801878" y="2121396"/>
              <a:ext cx="1444945" cy="14436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1C50417-D75F-05AB-C043-CEE8305DE2A2}"/>
              </a:ext>
            </a:extLst>
          </p:cNvPr>
          <p:cNvGrpSpPr/>
          <p:nvPr/>
        </p:nvGrpSpPr>
        <p:grpSpPr>
          <a:xfrm>
            <a:off x="5306053" y="3205667"/>
            <a:ext cx="2638471" cy="2407255"/>
            <a:chOff x="5495158" y="3698044"/>
            <a:chExt cx="2638470" cy="2407255"/>
          </a:xfrm>
        </p:grpSpPr>
        <p:sp>
          <p:nvSpPr>
            <p:cNvPr id="14" name="Freeform 25">
              <a:extLst>
                <a:ext uri="{FF2B5EF4-FFF2-40B4-BE49-F238E27FC236}">
                  <a16:creationId xmlns:a16="http://schemas.microsoft.com/office/drawing/2014/main" id="{23F4BF8D-A798-1105-07E9-C29AB8BC8EE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6806592" y="3705782"/>
              <a:ext cx="1334773" cy="1319298"/>
            </a:xfrm>
            <a:custGeom>
              <a:avLst/>
              <a:gdLst>
                <a:gd name="T0" fmla="*/ 211 w 552"/>
                <a:gd name="T1" fmla="*/ 0 h 545"/>
                <a:gd name="T2" fmla="*/ 552 w 552"/>
                <a:gd name="T3" fmla="*/ 227 h 545"/>
                <a:gd name="T4" fmla="*/ 320 w 552"/>
                <a:gd name="T5" fmla="*/ 545 h 545"/>
                <a:gd name="T6" fmla="*/ 0 w 552"/>
                <a:gd name="T7" fmla="*/ 289 h 545"/>
                <a:gd name="T8" fmla="*/ 211 w 552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2"/>
                <a:gd name="T16" fmla="*/ 0 h 545"/>
                <a:gd name="T17" fmla="*/ 552 w 552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2" h="545">
                  <a:moveTo>
                    <a:pt x="211" y="0"/>
                  </a:moveTo>
                  <a:cubicBezTo>
                    <a:pt x="185" y="186"/>
                    <a:pt x="357" y="331"/>
                    <a:pt x="552" y="227"/>
                  </a:cubicBezTo>
                  <a:cubicBezTo>
                    <a:pt x="320" y="545"/>
                    <a:pt x="320" y="545"/>
                    <a:pt x="320" y="545"/>
                  </a:cubicBezTo>
                  <a:cubicBezTo>
                    <a:pt x="359" y="327"/>
                    <a:pt x="169" y="207"/>
                    <a:pt x="0" y="289"/>
                  </a:cubicBezTo>
                  <a:lnTo>
                    <a:pt x="211" y="0"/>
                  </a:ln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5" name="Oval 26">
              <a:extLst>
                <a:ext uri="{FF2B5EF4-FFF2-40B4-BE49-F238E27FC236}">
                  <a16:creationId xmlns:a16="http://schemas.microsoft.com/office/drawing/2014/main" id="{E4682CCD-802F-7F01-9243-5F558EAFAED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495908" y="4255641"/>
              <a:ext cx="1848908" cy="1850408"/>
            </a:xfrm>
            <a:prstGeom prst="ellipse">
              <a:avLst/>
            </a:prstGeom>
            <a:solidFill>
              <a:srgbClr val="D41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Oval 30">
              <a:extLst>
                <a:ext uri="{FF2B5EF4-FFF2-40B4-BE49-F238E27FC236}">
                  <a16:creationId xmlns:a16="http://schemas.microsoft.com/office/drawing/2014/main" id="{0B21283F-CF92-0464-DF97-F020D8078A8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627267" y="4388419"/>
              <a:ext cx="1586191" cy="15848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76464F1-0BE5-2E85-5FD4-CFE245A93D38}"/>
              </a:ext>
            </a:extLst>
          </p:cNvPr>
          <p:cNvGrpSpPr/>
          <p:nvPr/>
        </p:nvGrpSpPr>
        <p:grpSpPr>
          <a:xfrm>
            <a:off x="7337671" y="1887782"/>
            <a:ext cx="2172464" cy="2172361"/>
            <a:chOff x="7526776" y="2380159"/>
            <a:chExt cx="2172464" cy="2172361"/>
          </a:xfrm>
        </p:grpSpPr>
        <p:sp>
          <p:nvSpPr>
            <p:cNvPr id="18" name="Oval 27">
              <a:extLst>
                <a:ext uri="{FF2B5EF4-FFF2-40B4-BE49-F238E27FC236}">
                  <a16:creationId xmlns:a16="http://schemas.microsoft.com/office/drawing/2014/main" id="{AF86255A-7D94-72A0-DB4E-F68140F475F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7526827" y="2380108"/>
              <a:ext cx="2172361" cy="2172464"/>
            </a:xfrm>
            <a:prstGeom prst="ellipse">
              <a:avLst/>
            </a:prstGeom>
            <a:solidFill>
              <a:srgbClr val="D41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31">
              <a:extLst>
                <a:ext uri="{FF2B5EF4-FFF2-40B4-BE49-F238E27FC236}">
                  <a16:creationId xmlns:a16="http://schemas.microsoft.com/office/drawing/2014/main" id="{D68C1ED6-4178-D441-9061-4F48E35EF02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7681978" y="2535651"/>
              <a:ext cx="1863033" cy="18631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B563B78-910F-8522-5C4C-F18879F13E1A}"/>
              </a:ext>
            </a:extLst>
          </p:cNvPr>
          <p:cNvGrpSpPr/>
          <p:nvPr/>
        </p:nvGrpSpPr>
        <p:grpSpPr>
          <a:xfrm>
            <a:off x="3027597" y="3228602"/>
            <a:ext cx="992579" cy="871353"/>
            <a:chOff x="3216700" y="3720976"/>
            <a:chExt cx="992579" cy="871352"/>
          </a:xfrm>
        </p:grpSpPr>
        <p:sp>
          <p:nvSpPr>
            <p:cNvPr id="21" name="TextBox 8">
              <a:extLst>
                <a:ext uri="{FF2B5EF4-FFF2-40B4-BE49-F238E27FC236}">
                  <a16:creationId xmlns:a16="http://schemas.microsoft.com/office/drawing/2014/main" id="{FA957677-7746-5C31-F767-3AFE0FEA63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700" y="4253774"/>
              <a:ext cx="9925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22" name="TextBox 38">
              <a:extLst>
                <a:ext uri="{FF2B5EF4-FFF2-40B4-BE49-F238E27FC236}">
                  <a16:creationId xmlns:a16="http://schemas.microsoft.com/office/drawing/2014/main" id="{BC4D1AC0-1DDF-67C0-26BA-BF77E4ABCC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9669" y="3720976"/>
              <a:ext cx="655692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spc="-151" dirty="0">
                  <a:solidFill>
                    <a:srgbClr val="CB1B3D"/>
                  </a:solidFill>
                  <a:cs typeface="+mn-ea"/>
                  <a:sym typeface="+mn-lt"/>
                </a:rPr>
                <a:t>01</a:t>
              </a:r>
              <a:endParaRPr lang="en-US" altLang="en-US" sz="3600" spc="-151" dirty="0">
                <a:solidFill>
                  <a:srgbClr val="CB1B3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9C381F8-9A74-23A4-BB2C-FB6A1FBD1C97}"/>
              </a:ext>
            </a:extLst>
          </p:cNvPr>
          <p:cNvGrpSpPr/>
          <p:nvPr/>
        </p:nvGrpSpPr>
        <p:grpSpPr>
          <a:xfrm>
            <a:off x="4774483" y="1850933"/>
            <a:ext cx="1197499" cy="912749"/>
            <a:chOff x="4963588" y="2343309"/>
            <a:chExt cx="1197499" cy="912748"/>
          </a:xfrm>
        </p:grpSpPr>
        <p:sp>
          <p:nvSpPr>
            <p:cNvPr id="24" name="TextBox 8">
              <a:extLst>
                <a:ext uri="{FF2B5EF4-FFF2-40B4-BE49-F238E27FC236}">
                  <a16:creationId xmlns:a16="http://schemas.microsoft.com/office/drawing/2014/main" id="{44D03CF1-8EBF-709E-B469-BE6D23F09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3588" y="2917503"/>
              <a:ext cx="11974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25" name="TextBox 39">
              <a:extLst>
                <a:ext uri="{FF2B5EF4-FFF2-40B4-BE49-F238E27FC236}">
                  <a16:creationId xmlns:a16="http://schemas.microsoft.com/office/drawing/2014/main" id="{A521F587-96AD-AFE7-AA62-894B1590D3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2468" y="2343309"/>
              <a:ext cx="694421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CB1B3D"/>
                  </a:solidFill>
                  <a:cs typeface="+mn-ea"/>
                  <a:sym typeface="+mn-lt"/>
                </a:rPr>
                <a:t>02</a:t>
              </a:r>
              <a:endParaRPr lang="en-US" altLang="en-US" sz="3600" dirty="0">
                <a:solidFill>
                  <a:srgbClr val="CB1B3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F5B0B0F-8D8E-584C-B03E-EF2481F42392}"/>
              </a:ext>
            </a:extLst>
          </p:cNvPr>
          <p:cNvGrpSpPr/>
          <p:nvPr/>
        </p:nvGrpSpPr>
        <p:grpSpPr>
          <a:xfrm>
            <a:off x="5734955" y="4243180"/>
            <a:ext cx="992579" cy="922070"/>
            <a:chOff x="5924058" y="4735561"/>
            <a:chExt cx="992579" cy="922070"/>
          </a:xfrm>
        </p:grpSpPr>
        <p:sp>
          <p:nvSpPr>
            <p:cNvPr id="27" name="TextBox 8">
              <a:extLst>
                <a:ext uri="{FF2B5EF4-FFF2-40B4-BE49-F238E27FC236}">
                  <a16:creationId xmlns:a16="http://schemas.microsoft.com/office/drawing/2014/main" id="{7AB9E02B-1289-E2B7-C623-2DBDEAB39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4058" y="5319077"/>
              <a:ext cx="9925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28" name="TextBox 40">
              <a:extLst>
                <a:ext uri="{FF2B5EF4-FFF2-40B4-BE49-F238E27FC236}">
                  <a16:creationId xmlns:a16="http://schemas.microsoft.com/office/drawing/2014/main" id="{E8360B0B-31DB-174E-21F7-37851F73AC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0915" y="4735561"/>
              <a:ext cx="6944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CB1B3D"/>
                  </a:solidFill>
                  <a:cs typeface="+mn-ea"/>
                  <a:sym typeface="+mn-lt"/>
                </a:rPr>
                <a:t>03</a:t>
              </a:r>
              <a:endParaRPr lang="en-US" altLang="en-US" sz="3600" dirty="0">
                <a:solidFill>
                  <a:srgbClr val="CB1B3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E34A92F-1151-8E53-9691-17C161BB700C}"/>
              </a:ext>
            </a:extLst>
          </p:cNvPr>
          <p:cNvGrpSpPr/>
          <p:nvPr/>
        </p:nvGrpSpPr>
        <p:grpSpPr>
          <a:xfrm>
            <a:off x="7965992" y="2502632"/>
            <a:ext cx="992579" cy="984886"/>
            <a:chOff x="8155094" y="2995009"/>
            <a:chExt cx="992579" cy="984885"/>
          </a:xfrm>
        </p:grpSpPr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0F3C8E19-A690-B3E3-1518-368B6517E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5094" y="3641340"/>
              <a:ext cx="9925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31" name="TextBox 41">
              <a:extLst>
                <a:ext uri="{FF2B5EF4-FFF2-40B4-BE49-F238E27FC236}">
                  <a16:creationId xmlns:a16="http://schemas.microsoft.com/office/drawing/2014/main" id="{AEDC816C-BECF-1B59-22F6-CB64BB49D3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5446" y="2995009"/>
              <a:ext cx="694421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CB1B3D"/>
                  </a:solidFill>
                  <a:cs typeface="+mn-ea"/>
                  <a:sym typeface="+mn-lt"/>
                </a:rPr>
                <a:t>04</a:t>
              </a:r>
              <a:endParaRPr lang="en-US" altLang="en-US" sz="3600" dirty="0">
                <a:solidFill>
                  <a:srgbClr val="CB1B3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E1C5B1B-5FBB-B9BA-047B-4D00671B2171}"/>
              </a:ext>
            </a:extLst>
          </p:cNvPr>
          <p:cNvGrpSpPr/>
          <p:nvPr/>
        </p:nvGrpSpPr>
        <p:grpSpPr>
          <a:xfrm>
            <a:off x="9638694" y="2609808"/>
            <a:ext cx="2235567" cy="1252787"/>
            <a:chOff x="-94764" y="1931934"/>
            <a:chExt cx="2235567" cy="125278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8635CA9-7F0B-CFA4-4A12-D9D3ABB4EA27}"/>
                </a:ext>
              </a:extLst>
            </p:cNvPr>
            <p:cNvSpPr txBox="1"/>
            <p:nvPr/>
          </p:nvSpPr>
          <p:spPr>
            <a:xfrm>
              <a:off x="-94764" y="2190603"/>
              <a:ext cx="17968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7A5BD6B-0A39-E414-D2D7-60DF33CD249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EF729D2-2D96-BDC9-D293-6EF904A58C89}"/>
              </a:ext>
            </a:extLst>
          </p:cNvPr>
          <p:cNvGrpSpPr/>
          <p:nvPr/>
        </p:nvGrpSpPr>
        <p:grpSpPr>
          <a:xfrm>
            <a:off x="598561" y="2186710"/>
            <a:ext cx="2880264" cy="791122"/>
            <a:chOff x="-94764" y="1931934"/>
            <a:chExt cx="2880264" cy="7911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BE28CA4-CFFC-A824-7AA8-B722F1F012C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B708A19-9439-76CF-296E-22D301ED3343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71D3F26-E457-0EE3-C89D-3033413E5167}"/>
              </a:ext>
            </a:extLst>
          </p:cNvPr>
          <p:cNvGrpSpPr/>
          <p:nvPr/>
        </p:nvGrpSpPr>
        <p:grpSpPr>
          <a:xfrm>
            <a:off x="5901669" y="884621"/>
            <a:ext cx="2859096" cy="791122"/>
            <a:chOff x="-94764" y="1931934"/>
            <a:chExt cx="2859096" cy="7911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DB68C7E-E71E-A800-370D-08E257E9D1B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DE3E4AB-B4B3-957B-CF95-21CB67CC849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2F8F968-D9E6-7038-C1E8-45395492B56E}"/>
              </a:ext>
            </a:extLst>
          </p:cNvPr>
          <p:cNvGrpSpPr/>
          <p:nvPr/>
        </p:nvGrpSpPr>
        <p:grpSpPr>
          <a:xfrm>
            <a:off x="2297407" y="4718657"/>
            <a:ext cx="2880264" cy="791122"/>
            <a:chOff x="-94764" y="1931934"/>
            <a:chExt cx="2880264" cy="7911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4107D5C-E201-A7E5-9B1A-88E15CA348A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0E31A73-3853-4D1D-7AC8-BF1C00A1BEDD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728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9533" y="310476"/>
            <a:ext cx="3996567" cy="584775"/>
            <a:chOff x="1896011" y="2319469"/>
            <a:chExt cx="39965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4"/>
              <a:ext cx="37258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077394" y="2319469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601922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sp>
        <p:nvSpPr>
          <p:cNvPr id="2" name="Oval 5">
            <a:extLst>
              <a:ext uri="{FF2B5EF4-FFF2-40B4-BE49-F238E27FC236}">
                <a16:creationId xmlns:a16="http://schemas.microsoft.com/office/drawing/2014/main" id="{F3F08017-5B6C-993A-05B5-253D37B4DE6A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1653597" y="1890955"/>
            <a:ext cx="998096" cy="996056"/>
          </a:xfrm>
          <a:prstGeom prst="rect">
            <a:avLst/>
          </a:prstGeom>
          <a:solidFill>
            <a:srgbClr val="D41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en-US" sz="1353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107C0A56-5C34-DAFF-D8A3-02EDC07A70FE}"/>
              </a:ext>
            </a:extLst>
          </p:cNvPr>
          <p:cNvSpPr>
            <a:spLocks noEditPoints="1"/>
          </p:cNvSpPr>
          <p:nvPr/>
        </p:nvSpPr>
        <p:spPr bwMode="auto">
          <a:xfrm>
            <a:off x="1899273" y="2093159"/>
            <a:ext cx="521959" cy="520891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8F8F9"/>
          </a:solidFill>
          <a:ln>
            <a:noFill/>
          </a:ln>
        </p:spPr>
        <p:txBody>
          <a:bodyPr lIns="121681" tIns="60840" rIns="121681" bIns="60840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Oval 21">
            <a:extLst>
              <a:ext uri="{FF2B5EF4-FFF2-40B4-BE49-F238E27FC236}">
                <a16:creationId xmlns:a16="http://schemas.microsoft.com/office/drawing/2014/main" id="{1F11ED30-FDB9-8004-8B23-48AA78D4186B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1653597" y="3851174"/>
            <a:ext cx="998096" cy="998097"/>
          </a:xfrm>
          <a:prstGeom prst="rect">
            <a:avLst/>
          </a:prstGeom>
          <a:noFill/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7EDAA3CE-8954-6261-6F29-2F1EF283F99E}"/>
              </a:ext>
            </a:extLst>
          </p:cNvPr>
          <p:cNvSpPr>
            <a:spLocks noEditPoints="1"/>
          </p:cNvSpPr>
          <p:nvPr/>
        </p:nvSpPr>
        <p:spPr bwMode="auto">
          <a:xfrm>
            <a:off x="1802699" y="4100027"/>
            <a:ext cx="680964" cy="415504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rgbClr val="D4141E"/>
          </a:solidFill>
          <a:ln>
            <a:noFill/>
          </a:ln>
        </p:spPr>
        <p:txBody>
          <a:bodyPr lIns="121681" tIns="60840" rIns="121681" bIns="60840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val 24">
            <a:extLst>
              <a:ext uri="{FF2B5EF4-FFF2-40B4-BE49-F238E27FC236}">
                <a16:creationId xmlns:a16="http://schemas.microsoft.com/office/drawing/2014/main" id="{76E13D90-D5BF-B3B7-FE21-DB5DCA1D8D40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6940985" y="3848099"/>
            <a:ext cx="998097" cy="996056"/>
          </a:xfrm>
          <a:prstGeom prst="rect">
            <a:avLst/>
          </a:prstGeom>
          <a:solidFill>
            <a:srgbClr val="D41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en-US" sz="1353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Freeform 22">
            <a:extLst>
              <a:ext uri="{FF2B5EF4-FFF2-40B4-BE49-F238E27FC236}">
                <a16:creationId xmlns:a16="http://schemas.microsoft.com/office/drawing/2014/main" id="{1232E0C5-2C91-74F4-C409-B0A1495D80E9}"/>
              </a:ext>
            </a:extLst>
          </p:cNvPr>
          <p:cNvSpPr>
            <a:spLocks noEditPoints="1"/>
          </p:cNvSpPr>
          <p:nvPr/>
        </p:nvSpPr>
        <p:spPr bwMode="auto">
          <a:xfrm>
            <a:off x="7206079" y="4114415"/>
            <a:ext cx="476784" cy="475172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681" tIns="60840" rIns="121681" bIns="60840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Oval 26">
            <a:extLst>
              <a:ext uri="{FF2B5EF4-FFF2-40B4-BE49-F238E27FC236}">
                <a16:creationId xmlns:a16="http://schemas.microsoft.com/office/drawing/2014/main" id="{3B5F1767-6EAF-1E91-717F-6C9EA52C7898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6940985" y="1886345"/>
            <a:ext cx="998097" cy="998096"/>
          </a:xfrm>
          <a:prstGeom prst="rect">
            <a:avLst/>
          </a:prstGeom>
          <a:noFill/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E055FB86-966F-B2FF-0185-0E6604C43E89}"/>
              </a:ext>
            </a:extLst>
          </p:cNvPr>
          <p:cNvSpPr>
            <a:spLocks noEditPoints="1"/>
          </p:cNvSpPr>
          <p:nvPr/>
        </p:nvSpPr>
        <p:spPr bwMode="auto">
          <a:xfrm>
            <a:off x="7115128" y="2086240"/>
            <a:ext cx="622649" cy="637201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rgbClr val="D4141E"/>
          </a:solidFill>
          <a:ln>
            <a:noFill/>
          </a:ln>
        </p:spPr>
        <p:txBody>
          <a:bodyPr lIns="121681" tIns="60840" rIns="121681" bIns="60840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A3A7BFA-23CE-76F2-0F84-DE2D40901C37}"/>
              </a:ext>
            </a:extLst>
          </p:cNvPr>
          <p:cNvGrpSpPr/>
          <p:nvPr/>
        </p:nvGrpSpPr>
        <p:grpSpPr>
          <a:xfrm>
            <a:off x="3006824" y="2093159"/>
            <a:ext cx="2859096" cy="791122"/>
            <a:chOff x="-94764" y="1931934"/>
            <a:chExt cx="2859096" cy="7911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E09512F-AE7B-8AD8-5215-42E358CF745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C11F9AC-7469-2AD2-D59C-0526E373AD8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937838D-9359-3214-A23E-5942DCBF35E9}"/>
              </a:ext>
            </a:extLst>
          </p:cNvPr>
          <p:cNvGrpSpPr/>
          <p:nvPr/>
        </p:nvGrpSpPr>
        <p:grpSpPr>
          <a:xfrm>
            <a:off x="8315424" y="2093159"/>
            <a:ext cx="2859096" cy="791122"/>
            <a:chOff x="-94764" y="1931934"/>
            <a:chExt cx="2859096" cy="7911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C12C0AE-0915-4BC4-C68F-D6559826EA7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FE7E21D-6E5C-036C-720B-E36CC8EDDA9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B0D4167-4B79-093C-765F-DA93FEDFD8FC}"/>
              </a:ext>
            </a:extLst>
          </p:cNvPr>
          <p:cNvGrpSpPr/>
          <p:nvPr/>
        </p:nvGrpSpPr>
        <p:grpSpPr>
          <a:xfrm>
            <a:off x="3006824" y="3985459"/>
            <a:ext cx="2859096" cy="791122"/>
            <a:chOff x="-94764" y="1931934"/>
            <a:chExt cx="2859096" cy="7911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F9C741A-F99E-E6E2-8A11-0242243CC5B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170A5A5-9A50-5531-C550-F5C7851B118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8772CCD-8CFC-B214-75A2-F9924E5A2618}"/>
              </a:ext>
            </a:extLst>
          </p:cNvPr>
          <p:cNvGrpSpPr/>
          <p:nvPr/>
        </p:nvGrpSpPr>
        <p:grpSpPr>
          <a:xfrm>
            <a:off x="8315424" y="3985459"/>
            <a:ext cx="2859096" cy="791122"/>
            <a:chOff x="-94764" y="1931934"/>
            <a:chExt cx="2859096" cy="7911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AF312E2-D6EB-F771-6D6B-A6D062AD34D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8D15145-A080-C36F-8225-4D66ED296B2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056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34533" y="2202776"/>
            <a:ext cx="4936367" cy="584775"/>
            <a:chOff x="1896011" y="2319469"/>
            <a:chExt cx="49363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5"/>
              <a:ext cx="46656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077394" y="2319469"/>
              <a:ext cx="7777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990503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EA4CC7C-C12D-8688-79E4-4D9573BFA0F8}"/>
              </a:ext>
            </a:extLst>
          </p:cNvPr>
          <p:cNvSpPr txBox="1"/>
          <p:nvPr/>
        </p:nvSpPr>
        <p:spPr>
          <a:xfrm>
            <a:off x="2964872" y="2971781"/>
            <a:ext cx="63119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3542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9533" y="310476"/>
            <a:ext cx="3996567" cy="584775"/>
            <a:chOff x="1896011" y="2319469"/>
            <a:chExt cx="39965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4"/>
              <a:ext cx="37258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077394" y="2319469"/>
              <a:ext cx="7777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601922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sp>
        <p:nvSpPr>
          <p:cNvPr id="9" name="Round Diagonal Corner Rectangle 53">
            <a:extLst>
              <a:ext uri="{FF2B5EF4-FFF2-40B4-BE49-F238E27FC236}">
                <a16:creationId xmlns:a16="http://schemas.microsoft.com/office/drawing/2014/main" id="{5E4131CA-A9C8-24D9-37A5-2E6AF4C819F8}"/>
              </a:ext>
            </a:extLst>
          </p:cNvPr>
          <p:cNvSpPr/>
          <p:nvPr/>
        </p:nvSpPr>
        <p:spPr>
          <a:xfrm>
            <a:off x="1446884" y="1910577"/>
            <a:ext cx="1300879" cy="1301219"/>
          </a:xfrm>
          <a:prstGeom prst="round2DiagRect">
            <a:avLst>
              <a:gd name="adj1" fmla="val 18841"/>
              <a:gd name="adj2" fmla="val 0"/>
            </a:avLst>
          </a:prstGeom>
          <a:solidFill>
            <a:srgbClr val="D41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defTabSz="1217295"/>
            <a:endParaRPr lang="bg-BG" sz="1353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Round Diagonal Corner Rectangle 52">
            <a:extLst>
              <a:ext uri="{FF2B5EF4-FFF2-40B4-BE49-F238E27FC236}">
                <a16:creationId xmlns:a16="http://schemas.microsoft.com/office/drawing/2014/main" id="{CE8A123D-5D77-CFA6-E029-404286EE455F}"/>
              </a:ext>
            </a:extLst>
          </p:cNvPr>
          <p:cNvSpPr/>
          <p:nvPr/>
        </p:nvSpPr>
        <p:spPr>
          <a:xfrm rot="5400000">
            <a:off x="4171205" y="1910747"/>
            <a:ext cx="1301219" cy="1300879"/>
          </a:xfrm>
          <a:prstGeom prst="round2DiagRect">
            <a:avLst>
              <a:gd name="adj1" fmla="val 18841"/>
              <a:gd name="adj2" fmla="val 0"/>
            </a:avLst>
          </a:prstGeom>
          <a:solidFill>
            <a:schemeClr val="bg1"/>
          </a:solidFill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60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1" name="Round Diagonal Corner Rectangle 54">
            <a:extLst>
              <a:ext uri="{FF2B5EF4-FFF2-40B4-BE49-F238E27FC236}">
                <a16:creationId xmlns:a16="http://schemas.microsoft.com/office/drawing/2014/main" id="{79D1C500-775A-CC57-BAB4-1ADBFB8E14CD}"/>
              </a:ext>
            </a:extLst>
          </p:cNvPr>
          <p:cNvSpPr/>
          <p:nvPr/>
        </p:nvSpPr>
        <p:spPr>
          <a:xfrm>
            <a:off x="6738957" y="1907860"/>
            <a:ext cx="1300879" cy="1301219"/>
          </a:xfrm>
          <a:prstGeom prst="round2DiagRect">
            <a:avLst>
              <a:gd name="adj1" fmla="val 18841"/>
              <a:gd name="adj2" fmla="val 0"/>
            </a:avLst>
          </a:prstGeom>
          <a:solidFill>
            <a:srgbClr val="D41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defTabSz="1217295"/>
            <a:endParaRPr lang="bg-BG" sz="1353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2" name="Round Diagonal Corner Rectangle 45">
            <a:extLst>
              <a:ext uri="{FF2B5EF4-FFF2-40B4-BE49-F238E27FC236}">
                <a16:creationId xmlns:a16="http://schemas.microsoft.com/office/drawing/2014/main" id="{A2FDDD26-3BE3-932F-5FCC-6C500761BC0C}"/>
              </a:ext>
            </a:extLst>
          </p:cNvPr>
          <p:cNvSpPr/>
          <p:nvPr/>
        </p:nvSpPr>
        <p:spPr>
          <a:xfrm rot="16200000">
            <a:off x="9465351" y="1906521"/>
            <a:ext cx="1301219" cy="1300879"/>
          </a:xfrm>
          <a:prstGeom prst="round2DiagRect">
            <a:avLst>
              <a:gd name="adj1" fmla="val 18841"/>
              <a:gd name="adj2" fmla="val 0"/>
            </a:avLst>
          </a:prstGeom>
          <a:solidFill>
            <a:schemeClr val="bg1"/>
          </a:solidFill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600" dirty="0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13" name="Group 588">
            <a:extLst>
              <a:ext uri="{FF2B5EF4-FFF2-40B4-BE49-F238E27FC236}">
                <a16:creationId xmlns:a16="http://schemas.microsoft.com/office/drawing/2014/main" id="{2372A5C9-62C6-5EA5-7B66-B76055407DE6}"/>
              </a:ext>
            </a:extLst>
          </p:cNvPr>
          <p:cNvGrpSpPr/>
          <p:nvPr/>
        </p:nvGrpSpPr>
        <p:grpSpPr bwMode="auto">
          <a:xfrm>
            <a:off x="1778424" y="2251094"/>
            <a:ext cx="630881" cy="564996"/>
            <a:chOff x="2061431" y="5656262"/>
            <a:chExt cx="583344" cy="522287"/>
          </a:xfrm>
          <a:solidFill>
            <a:schemeClr val="bg1"/>
          </a:solidFill>
        </p:grpSpPr>
        <p:sp>
          <p:nvSpPr>
            <p:cNvPr id="14" name="Freeform 539">
              <a:extLst>
                <a:ext uri="{FF2B5EF4-FFF2-40B4-BE49-F238E27FC236}">
                  <a16:creationId xmlns:a16="http://schemas.microsoft.com/office/drawing/2014/main" id="{D0CDE7D4-ADFA-8906-5E95-A3FDE711E5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3475" y="5656262"/>
              <a:ext cx="241300" cy="238125"/>
            </a:xfrm>
            <a:custGeom>
              <a:avLst/>
              <a:gdLst>
                <a:gd name="T0" fmla="*/ 159 w 670"/>
                <a:gd name="T1" fmla="*/ 660 h 661"/>
                <a:gd name="T2" fmla="*/ 259 w 670"/>
                <a:gd name="T3" fmla="*/ 635 h 661"/>
                <a:gd name="T4" fmla="*/ 669 w 670"/>
                <a:gd name="T5" fmla="*/ 225 h 661"/>
                <a:gd name="T6" fmla="*/ 435 w 670"/>
                <a:gd name="T7" fmla="*/ 0 h 661"/>
                <a:gd name="T8" fmla="*/ 33 w 670"/>
                <a:gd name="T9" fmla="*/ 409 h 661"/>
                <a:gd name="T10" fmla="*/ 0 w 670"/>
                <a:gd name="T11" fmla="*/ 510 h 661"/>
                <a:gd name="T12" fmla="*/ 159 w 670"/>
                <a:gd name="T13" fmla="*/ 660 h 661"/>
                <a:gd name="T14" fmla="*/ 159 w 670"/>
                <a:gd name="T15" fmla="*/ 660 h 661"/>
                <a:gd name="T16" fmla="*/ 159 w 670"/>
                <a:gd name="T17" fmla="*/ 66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0" h="661">
                  <a:moveTo>
                    <a:pt x="159" y="660"/>
                  </a:moveTo>
                  <a:cubicBezTo>
                    <a:pt x="184" y="643"/>
                    <a:pt x="226" y="635"/>
                    <a:pt x="259" y="635"/>
                  </a:cubicBezTo>
                  <a:cubicBezTo>
                    <a:pt x="669" y="225"/>
                    <a:pt x="669" y="225"/>
                    <a:pt x="669" y="225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33" y="409"/>
                    <a:pt x="33" y="409"/>
                    <a:pt x="33" y="409"/>
                  </a:cubicBezTo>
                  <a:cubicBezTo>
                    <a:pt x="33" y="443"/>
                    <a:pt x="25" y="485"/>
                    <a:pt x="0" y="510"/>
                  </a:cubicBezTo>
                  <a:lnTo>
                    <a:pt x="159" y="660"/>
                  </a:lnTo>
                  <a:close/>
                  <a:moveTo>
                    <a:pt x="159" y="660"/>
                  </a:moveTo>
                  <a:lnTo>
                    <a:pt x="159" y="6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5" name="Freeform 540">
              <a:extLst>
                <a:ext uri="{FF2B5EF4-FFF2-40B4-BE49-F238E27FC236}">
                  <a16:creationId xmlns:a16="http://schemas.microsoft.com/office/drawing/2014/main" id="{D6F97C79-32E1-3A8E-BB69-05C9523E47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4075" y="5981699"/>
              <a:ext cx="196850" cy="195263"/>
            </a:xfrm>
            <a:custGeom>
              <a:avLst/>
              <a:gdLst>
                <a:gd name="T0" fmla="*/ 226 w 545"/>
                <a:gd name="T1" fmla="*/ 259 h 544"/>
                <a:gd name="T2" fmla="*/ 209 w 545"/>
                <a:gd name="T3" fmla="*/ 242 h 544"/>
                <a:gd name="T4" fmla="*/ 134 w 545"/>
                <a:gd name="T5" fmla="*/ 301 h 544"/>
                <a:gd name="T6" fmla="*/ 0 w 545"/>
                <a:gd name="T7" fmla="*/ 510 h 544"/>
                <a:gd name="T8" fmla="*/ 34 w 545"/>
                <a:gd name="T9" fmla="*/ 543 h 544"/>
                <a:gd name="T10" fmla="*/ 243 w 545"/>
                <a:gd name="T11" fmla="*/ 409 h 544"/>
                <a:gd name="T12" fmla="*/ 301 w 545"/>
                <a:gd name="T13" fmla="*/ 334 h 544"/>
                <a:gd name="T14" fmla="*/ 285 w 545"/>
                <a:gd name="T15" fmla="*/ 317 h 544"/>
                <a:gd name="T16" fmla="*/ 544 w 545"/>
                <a:gd name="T17" fmla="*/ 58 h 544"/>
                <a:gd name="T18" fmla="*/ 485 w 545"/>
                <a:gd name="T19" fmla="*/ 0 h 544"/>
                <a:gd name="T20" fmla="*/ 226 w 545"/>
                <a:gd name="T21" fmla="*/ 259 h 544"/>
                <a:gd name="T22" fmla="*/ 226 w 545"/>
                <a:gd name="T23" fmla="*/ 259 h 544"/>
                <a:gd name="T24" fmla="*/ 226 w 545"/>
                <a:gd name="T25" fmla="*/ 259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5" h="544">
                  <a:moveTo>
                    <a:pt x="226" y="259"/>
                  </a:moveTo>
                  <a:lnTo>
                    <a:pt x="209" y="242"/>
                  </a:lnTo>
                  <a:lnTo>
                    <a:pt x="134" y="301"/>
                  </a:lnTo>
                  <a:lnTo>
                    <a:pt x="0" y="510"/>
                  </a:lnTo>
                  <a:lnTo>
                    <a:pt x="34" y="543"/>
                  </a:lnTo>
                  <a:lnTo>
                    <a:pt x="243" y="409"/>
                  </a:lnTo>
                  <a:lnTo>
                    <a:pt x="301" y="334"/>
                  </a:lnTo>
                  <a:lnTo>
                    <a:pt x="285" y="317"/>
                  </a:lnTo>
                  <a:lnTo>
                    <a:pt x="544" y="58"/>
                  </a:lnTo>
                  <a:lnTo>
                    <a:pt x="485" y="0"/>
                  </a:lnTo>
                  <a:lnTo>
                    <a:pt x="226" y="259"/>
                  </a:lnTo>
                  <a:close/>
                  <a:moveTo>
                    <a:pt x="226" y="259"/>
                  </a:moveTo>
                  <a:lnTo>
                    <a:pt x="226" y="25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6" name="Freeform 541">
              <a:extLst>
                <a:ext uri="{FF2B5EF4-FFF2-40B4-BE49-F238E27FC236}">
                  <a16:creationId xmlns:a16="http://schemas.microsoft.com/office/drawing/2014/main" id="{DF6A33D7-78D8-F805-BF2C-9CBF0D29F3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4075" y="5981699"/>
              <a:ext cx="196850" cy="195263"/>
            </a:xfrm>
            <a:custGeom>
              <a:avLst/>
              <a:gdLst>
                <a:gd name="T0" fmla="*/ 226 w 545"/>
                <a:gd name="T1" fmla="*/ 259 h 544"/>
                <a:gd name="T2" fmla="*/ 209 w 545"/>
                <a:gd name="T3" fmla="*/ 242 h 544"/>
                <a:gd name="T4" fmla="*/ 134 w 545"/>
                <a:gd name="T5" fmla="*/ 301 h 544"/>
                <a:gd name="T6" fmla="*/ 0 w 545"/>
                <a:gd name="T7" fmla="*/ 510 h 544"/>
                <a:gd name="T8" fmla="*/ 34 w 545"/>
                <a:gd name="T9" fmla="*/ 543 h 544"/>
                <a:gd name="T10" fmla="*/ 243 w 545"/>
                <a:gd name="T11" fmla="*/ 409 h 544"/>
                <a:gd name="T12" fmla="*/ 301 w 545"/>
                <a:gd name="T13" fmla="*/ 334 h 544"/>
                <a:gd name="T14" fmla="*/ 285 w 545"/>
                <a:gd name="T15" fmla="*/ 317 h 544"/>
                <a:gd name="T16" fmla="*/ 544 w 545"/>
                <a:gd name="T17" fmla="*/ 58 h 544"/>
                <a:gd name="T18" fmla="*/ 485 w 545"/>
                <a:gd name="T19" fmla="*/ 0 h 544"/>
                <a:gd name="T20" fmla="*/ 226 w 545"/>
                <a:gd name="T21" fmla="*/ 259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5" h="544">
                  <a:moveTo>
                    <a:pt x="226" y="259"/>
                  </a:moveTo>
                  <a:lnTo>
                    <a:pt x="209" y="242"/>
                  </a:lnTo>
                  <a:lnTo>
                    <a:pt x="134" y="301"/>
                  </a:lnTo>
                  <a:lnTo>
                    <a:pt x="0" y="510"/>
                  </a:lnTo>
                  <a:lnTo>
                    <a:pt x="34" y="543"/>
                  </a:lnTo>
                  <a:lnTo>
                    <a:pt x="243" y="409"/>
                  </a:lnTo>
                  <a:lnTo>
                    <a:pt x="301" y="334"/>
                  </a:lnTo>
                  <a:lnTo>
                    <a:pt x="285" y="317"/>
                  </a:lnTo>
                  <a:lnTo>
                    <a:pt x="544" y="58"/>
                  </a:lnTo>
                  <a:lnTo>
                    <a:pt x="485" y="0"/>
                  </a:lnTo>
                  <a:lnTo>
                    <a:pt x="226" y="259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7" name="Freeform 542">
              <a:extLst>
                <a:ext uri="{FF2B5EF4-FFF2-40B4-BE49-F238E27FC236}">
                  <a16:creationId xmlns:a16="http://schemas.microsoft.com/office/drawing/2014/main" id="{9B6FCF49-5998-1E8C-8E15-6E60E60689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5038" y="6075362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8" name="Freeform 543">
              <a:extLst>
                <a:ext uri="{FF2B5EF4-FFF2-40B4-BE49-F238E27FC236}">
                  <a16:creationId xmlns:a16="http://schemas.microsoft.com/office/drawing/2014/main" id="{6A93A320-767B-EAD0-369A-AD8F00EFA8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1431" y="5662612"/>
              <a:ext cx="520701" cy="515937"/>
            </a:xfrm>
            <a:custGeom>
              <a:avLst/>
              <a:gdLst>
                <a:gd name="T0" fmla="*/ 644 w 1448"/>
                <a:gd name="T1" fmla="*/ 427 h 1431"/>
                <a:gd name="T2" fmla="*/ 561 w 1448"/>
                <a:gd name="T3" fmla="*/ 117 h 1431"/>
                <a:gd name="T4" fmla="*/ 251 w 1448"/>
                <a:gd name="T5" fmla="*/ 34 h 1431"/>
                <a:gd name="T6" fmla="*/ 435 w 1448"/>
                <a:gd name="T7" fmla="*/ 209 h 1431"/>
                <a:gd name="T8" fmla="*/ 385 w 1448"/>
                <a:gd name="T9" fmla="*/ 385 h 1431"/>
                <a:gd name="T10" fmla="*/ 210 w 1448"/>
                <a:gd name="T11" fmla="*/ 435 h 1431"/>
                <a:gd name="T12" fmla="*/ 34 w 1448"/>
                <a:gd name="T13" fmla="*/ 251 h 1431"/>
                <a:gd name="T14" fmla="*/ 109 w 1448"/>
                <a:gd name="T15" fmla="*/ 561 h 1431"/>
                <a:gd name="T16" fmla="*/ 435 w 1448"/>
                <a:gd name="T17" fmla="*/ 644 h 1431"/>
                <a:gd name="T18" fmla="*/ 1179 w 1448"/>
                <a:gd name="T19" fmla="*/ 1380 h 1431"/>
                <a:gd name="T20" fmla="*/ 1288 w 1448"/>
                <a:gd name="T21" fmla="*/ 1430 h 1431"/>
                <a:gd name="T22" fmla="*/ 1388 w 1448"/>
                <a:gd name="T23" fmla="*/ 1380 h 1431"/>
                <a:gd name="T24" fmla="*/ 1388 w 1448"/>
                <a:gd name="T25" fmla="*/ 1171 h 1431"/>
                <a:gd name="T26" fmla="*/ 644 w 1448"/>
                <a:gd name="T27" fmla="*/ 427 h 1431"/>
                <a:gd name="T28" fmla="*/ 1296 w 1448"/>
                <a:gd name="T29" fmla="*/ 1355 h 1431"/>
                <a:gd name="T30" fmla="*/ 1238 w 1448"/>
                <a:gd name="T31" fmla="*/ 1305 h 1431"/>
                <a:gd name="T32" fmla="*/ 1296 w 1448"/>
                <a:gd name="T33" fmla="*/ 1246 h 1431"/>
                <a:gd name="T34" fmla="*/ 1355 w 1448"/>
                <a:gd name="T35" fmla="*/ 1305 h 1431"/>
                <a:gd name="T36" fmla="*/ 1296 w 1448"/>
                <a:gd name="T37" fmla="*/ 1355 h 1431"/>
                <a:gd name="T38" fmla="*/ 1296 w 1448"/>
                <a:gd name="T39" fmla="*/ 1355 h 1431"/>
                <a:gd name="T40" fmla="*/ 1296 w 1448"/>
                <a:gd name="T41" fmla="*/ 1355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8" h="1431">
                  <a:moveTo>
                    <a:pt x="644" y="427"/>
                  </a:moveTo>
                  <a:cubicBezTo>
                    <a:pt x="678" y="318"/>
                    <a:pt x="644" y="201"/>
                    <a:pt x="561" y="117"/>
                  </a:cubicBezTo>
                  <a:cubicBezTo>
                    <a:pt x="477" y="34"/>
                    <a:pt x="360" y="0"/>
                    <a:pt x="251" y="34"/>
                  </a:cubicBezTo>
                  <a:cubicBezTo>
                    <a:pt x="435" y="209"/>
                    <a:pt x="435" y="209"/>
                    <a:pt x="435" y="209"/>
                  </a:cubicBezTo>
                  <a:cubicBezTo>
                    <a:pt x="385" y="385"/>
                    <a:pt x="385" y="385"/>
                    <a:pt x="385" y="385"/>
                  </a:cubicBezTo>
                  <a:cubicBezTo>
                    <a:pt x="210" y="435"/>
                    <a:pt x="210" y="435"/>
                    <a:pt x="210" y="435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0" y="360"/>
                    <a:pt x="25" y="477"/>
                    <a:pt x="109" y="561"/>
                  </a:cubicBezTo>
                  <a:cubicBezTo>
                    <a:pt x="201" y="653"/>
                    <a:pt x="326" y="677"/>
                    <a:pt x="435" y="644"/>
                  </a:cubicBezTo>
                  <a:cubicBezTo>
                    <a:pt x="1179" y="1380"/>
                    <a:pt x="1179" y="1380"/>
                    <a:pt x="1179" y="1380"/>
                  </a:cubicBezTo>
                  <a:cubicBezTo>
                    <a:pt x="1204" y="1413"/>
                    <a:pt x="1246" y="1430"/>
                    <a:pt x="1288" y="1430"/>
                  </a:cubicBezTo>
                  <a:cubicBezTo>
                    <a:pt x="1321" y="1430"/>
                    <a:pt x="1363" y="1413"/>
                    <a:pt x="1388" y="1380"/>
                  </a:cubicBezTo>
                  <a:cubicBezTo>
                    <a:pt x="1447" y="1321"/>
                    <a:pt x="1447" y="1229"/>
                    <a:pt x="1388" y="1171"/>
                  </a:cubicBezTo>
                  <a:lnTo>
                    <a:pt x="644" y="427"/>
                  </a:lnTo>
                  <a:close/>
                  <a:moveTo>
                    <a:pt x="1296" y="1355"/>
                  </a:moveTo>
                  <a:cubicBezTo>
                    <a:pt x="1263" y="1355"/>
                    <a:pt x="1238" y="1330"/>
                    <a:pt x="1238" y="1305"/>
                  </a:cubicBezTo>
                  <a:cubicBezTo>
                    <a:pt x="1238" y="1271"/>
                    <a:pt x="1263" y="1246"/>
                    <a:pt x="1296" y="1246"/>
                  </a:cubicBezTo>
                  <a:cubicBezTo>
                    <a:pt x="1330" y="1246"/>
                    <a:pt x="1355" y="1271"/>
                    <a:pt x="1355" y="1305"/>
                  </a:cubicBezTo>
                  <a:cubicBezTo>
                    <a:pt x="1355" y="1330"/>
                    <a:pt x="1330" y="1355"/>
                    <a:pt x="1296" y="1355"/>
                  </a:cubicBezTo>
                  <a:close/>
                  <a:moveTo>
                    <a:pt x="1296" y="1355"/>
                  </a:moveTo>
                  <a:lnTo>
                    <a:pt x="1296" y="135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19" name="Freeform 290">
            <a:extLst>
              <a:ext uri="{FF2B5EF4-FFF2-40B4-BE49-F238E27FC236}">
                <a16:creationId xmlns:a16="http://schemas.microsoft.com/office/drawing/2014/main" id="{2B903502-6C8F-BF0E-69E0-75F4A16B27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2645" y="2289167"/>
            <a:ext cx="713160" cy="552371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rgbClr val="D4141E"/>
          </a:solidFill>
          <a:ln>
            <a:noFill/>
          </a:ln>
          <a:effectLst/>
        </p:spPr>
        <p:txBody>
          <a:bodyPr wrap="none" lIns="121892" tIns="60945" rIns="121892" bIns="60945" anchor="ctr"/>
          <a:lstStyle/>
          <a:p>
            <a:pPr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20" name="Freeform 237">
            <a:extLst>
              <a:ext uri="{FF2B5EF4-FFF2-40B4-BE49-F238E27FC236}">
                <a16:creationId xmlns:a16="http://schemas.microsoft.com/office/drawing/2014/main" id="{53540B8E-2BB7-64E5-9460-306C6EFE2A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5177" y="2319394"/>
            <a:ext cx="584331" cy="429260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2" tIns="60945" rIns="121892" bIns="60945" anchor="ctr"/>
          <a:lstStyle/>
          <a:p>
            <a:pPr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21" name="AutoShape 19">
            <a:extLst>
              <a:ext uri="{FF2B5EF4-FFF2-40B4-BE49-F238E27FC236}">
                <a16:creationId xmlns:a16="http://schemas.microsoft.com/office/drawing/2014/main" id="{26F115CB-9045-965E-64B0-0B1D2D0E03D2}"/>
              </a:ext>
            </a:extLst>
          </p:cNvPr>
          <p:cNvSpPr/>
          <p:nvPr/>
        </p:nvSpPr>
        <p:spPr bwMode="auto">
          <a:xfrm>
            <a:off x="9896565" y="2285775"/>
            <a:ext cx="476143" cy="476267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D4141E"/>
          </a:solidFill>
          <a:ln>
            <a:noFill/>
          </a:ln>
          <a:effectLst/>
        </p:spPr>
        <p:txBody>
          <a:bodyPr lIns="50788" tIns="50788" rIns="50788" bIns="50788" anchor="ctr"/>
          <a:lstStyle/>
          <a:p>
            <a:pPr defTabSz="1218323">
              <a:defRPr/>
            </a:pPr>
            <a:endParaRPr lang="es-ES" sz="29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A8509FE-A0B0-669A-347F-D8E378286722}"/>
              </a:ext>
            </a:extLst>
          </p:cNvPr>
          <p:cNvGrpSpPr/>
          <p:nvPr/>
        </p:nvGrpSpPr>
        <p:grpSpPr>
          <a:xfrm>
            <a:off x="1318693" y="3646205"/>
            <a:ext cx="1983307" cy="1021955"/>
            <a:chOff x="-94764" y="1931934"/>
            <a:chExt cx="1983307" cy="10219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655F8AE-79E4-031D-B497-CFAAA58C956A}"/>
                </a:ext>
              </a:extLst>
            </p:cNvPr>
            <p:cNvSpPr txBox="1"/>
            <p:nvPr/>
          </p:nvSpPr>
          <p:spPr>
            <a:xfrm>
              <a:off x="-94764" y="2190603"/>
              <a:ext cx="198330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12020D4-1914-442C-8045-3D0538D1B0A1}"/>
                </a:ext>
              </a:extLst>
            </p:cNvPr>
            <p:cNvSpPr txBox="1"/>
            <p:nvPr/>
          </p:nvSpPr>
          <p:spPr>
            <a:xfrm>
              <a:off x="-94764" y="1931934"/>
              <a:ext cx="1589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CDE35BA-C329-3890-4BFB-10CD781DB976}"/>
              </a:ext>
            </a:extLst>
          </p:cNvPr>
          <p:cNvGrpSpPr/>
          <p:nvPr/>
        </p:nvGrpSpPr>
        <p:grpSpPr>
          <a:xfrm>
            <a:off x="4112693" y="3646205"/>
            <a:ext cx="1983307" cy="1021955"/>
            <a:chOff x="-94764" y="1931934"/>
            <a:chExt cx="1983307" cy="10219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CDD74C4-AEFC-2138-81A0-AF5F7273EA3B}"/>
                </a:ext>
              </a:extLst>
            </p:cNvPr>
            <p:cNvSpPr txBox="1"/>
            <p:nvPr/>
          </p:nvSpPr>
          <p:spPr>
            <a:xfrm>
              <a:off x="-94764" y="2190603"/>
              <a:ext cx="198330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3E387B5-DEDA-21A9-A2A9-979F7BA3C36C}"/>
                </a:ext>
              </a:extLst>
            </p:cNvPr>
            <p:cNvSpPr txBox="1"/>
            <p:nvPr/>
          </p:nvSpPr>
          <p:spPr>
            <a:xfrm>
              <a:off x="-94764" y="1931934"/>
              <a:ext cx="1589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2E2CA3E-3EA0-42BB-B55A-7C243C3BCDCD}"/>
              </a:ext>
            </a:extLst>
          </p:cNvPr>
          <p:cNvGrpSpPr/>
          <p:nvPr/>
        </p:nvGrpSpPr>
        <p:grpSpPr>
          <a:xfrm>
            <a:off x="6598954" y="3646205"/>
            <a:ext cx="1983307" cy="1021955"/>
            <a:chOff x="-94764" y="1931934"/>
            <a:chExt cx="1983307" cy="10219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5C80157-BF00-4412-24CB-0289678933D0}"/>
                </a:ext>
              </a:extLst>
            </p:cNvPr>
            <p:cNvSpPr txBox="1"/>
            <p:nvPr/>
          </p:nvSpPr>
          <p:spPr>
            <a:xfrm>
              <a:off x="-94764" y="2190603"/>
              <a:ext cx="198330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C837169-EC5D-3677-5819-76D7957BDAC3}"/>
                </a:ext>
              </a:extLst>
            </p:cNvPr>
            <p:cNvSpPr txBox="1"/>
            <p:nvPr/>
          </p:nvSpPr>
          <p:spPr>
            <a:xfrm>
              <a:off x="-94764" y="1931934"/>
              <a:ext cx="1589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F07FC3C-C3A3-56ED-B1E9-12E3BDACFA54}"/>
              </a:ext>
            </a:extLst>
          </p:cNvPr>
          <p:cNvGrpSpPr/>
          <p:nvPr/>
        </p:nvGrpSpPr>
        <p:grpSpPr>
          <a:xfrm>
            <a:off x="9321317" y="3646205"/>
            <a:ext cx="1983307" cy="1021955"/>
            <a:chOff x="-94764" y="1931934"/>
            <a:chExt cx="1983307" cy="10219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F9CB7DD-DF54-BC3F-DB5E-24384C4A1320}"/>
                </a:ext>
              </a:extLst>
            </p:cNvPr>
            <p:cNvSpPr txBox="1"/>
            <p:nvPr/>
          </p:nvSpPr>
          <p:spPr>
            <a:xfrm>
              <a:off x="-94764" y="2190603"/>
              <a:ext cx="198330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2AFAAB3-F20B-B606-B106-7574FA93137D}"/>
                </a:ext>
              </a:extLst>
            </p:cNvPr>
            <p:cNvSpPr txBox="1"/>
            <p:nvPr/>
          </p:nvSpPr>
          <p:spPr>
            <a:xfrm>
              <a:off x="-94764" y="1931934"/>
              <a:ext cx="1589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003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60BA31FE-54DA-A14E-0FEC-05D766A7E852}"/>
              </a:ext>
            </a:extLst>
          </p:cNvPr>
          <p:cNvCxnSpPr/>
          <p:nvPr/>
        </p:nvCxnSpPr>
        <p:spPr>
          <a:xfrm flipH="1" flipV="1">
            <a:off x="2370464" y="3036349"/>
            <a:ext cx="1490865" cy="75079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674D213-A6C7-E4C2-6ACA-D6342650847F}"/>
              </a:ext>
            </a:extLst>
          </p:cNvPr>
          <p:cNvCxnSpPr/>
          <p:nvPr/>
        </p:nvCxnSpPr>
        <p:spPr>
          <a:xfrm flipH="1">
            <a:off x="5148335" y="3033244"/>
            <a:ext cx="1654655" cy="746227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CCEF25F-2AAA-DEEA-BB76-DA7B8814F440}"/>
              </a:ext>
            </a:extLst>
          </p:cNvPr>
          <p:cNvCxnSpPr/>
          <p:nvPr/>
        </p:nvCxnSpPr>
        <p:spPr>
          <a:xfrm flipH="1" flipV="1">
            <a:off x="7964236" y="3033245"/>
            <a:ext cx="1772619" cy="98475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>
            <a:extLst>
              <a:ext uri="{FF2B5EF4-FFF2-40B4-BE49-F238E27FC236}">
                <a16:creationId xmlns:a16="http://schemas.microsoft.com/office/drawing/2014/main" id="{03C792D4-D807-6758-0587-9E9A0F0A9745}"/>
              </a:ext>
            </a:extLst>
          </p:cNvPr>
          <p:cNvSpPr/>
          <p:nvPr/>
        </p:nvSpPr>
        <p:spPr>
          <a:xfrm>
            <a:off x="9398027" y="3429000"/>
            <a:ext cx="1630687" cy="1630687"/>
          </a:xfrm>
          <a:prstGeom prst="ellipse">
            <a:avLst/>
          </a:prstGeom>
          <a:solidFill>
            <a:schemeClr val="bg1"/>
          </a:solidFill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612E4AE-F372-F800-ED62-4FB4CF6292D7}"/>
              </a:ext>
            </a:extLst>
          </p:cNvPr>
          <p:cNvSpPr/>
          <p:nvPr/>
        </p:nvSpPr>
        <p:spPr>
          <a:xfrm>
            <a:off x="3671726" y="3097629"/>
            <a:ext cx="1630687" cy="1630687"/>
          </a:xfrm>
          <a:prstGeom prst="ellipse">
            <a:avLst/>
          </a:prstGeom>
          <a:solidFill>
            <a:schemeClr val="bg1"/>
          </a:solidFill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10" name="组合 9" descr="D:\51PPT模板网\51pptmoban.com\图片003.jpg">
            <a:extLst>
              <a:ext uri="{FF2B5EF4-FFF2-40B4-BE49-F238E27FC236}">
                <a16:creationId xmlns:a16="http://schemas.microsoft.com/office/drawing/2014/main" id="{1CB822D7-48A3-2800-A34D-49D6D6643F88}"/>
              </a:ext>
            </a:extLst>
          </p:cNvPr>
          <p:cNvGrpSpPr/>
          <p:nvPr/>
        </p:nvGrpSpPr>
        <p:grpSpPr>
          <a:xfrm>
            <a:off x="4231029" y="3526049"/>
            <a:ext cx="598614" cy="813012"/>
            <a:chOff x="5649913" y="2824163"/>
            <a:chExt cx="895350" cy="1216025"/>
          </a:xfrm>
          <a:solidFill>
            <a:srgbClr val="D4141E"/>
          </a:solidFill>
        </p:grpSpPr>
        <p:sp>
          <p:nvSpPr>
            <p:cNvPr id="11" name="Freeform 39">
              <a:extLst>
                <a:ext uri="{FF2B5EF4-FFF2-40B4-BE49-F238E27FC236}">
                  <a16:creationId xmlns:a16="http://schemas.microsoft.com/office/drawing/2014/main" id="{0D81C457-A8D8-9731-CEAD-79F8C24B8F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49913" y="2824163"/>
              <a:ext cx="728663" cy="1212850"/>
            </a:xfrm>
            <a:custGeom>
              <a:avLst/>
              <a:gdLst>
                <a:gd name="T0" fmla="*/ 170 w 192"/>
                <a:gd name="T1" fmla="*/ 0 h 320"/>
                <a:gd name="T2" fmla="*/ 23 w 192"/>
                <a:gd name="T3" fmla="*/ 0 h 320"/>
                <a:gd name="T4" fmla="*/ 0 w 192"/>
                <a:gd name="T5" fmla="*/ 21 h 320"/>
                <a:gd name="T6" fmla="*/ 0 w 192"/>
                <a:gd name="T7" fmla="*/ 299 h 320"/>
                <a:gd name="T8" fmla="*/ 23 w 192"/>
                <a:gd name="T9" fmla="*/ 320 h 320"/>
                <a:gd name="T10" fmla="*/ 170 w 192"/>
                <a:gd name="T11" fmla="*/ 320 h 320"/>
                <a:gd name="T12" fmla="*/ 192 w 192"/>
                <a:gd name="T13" fmla="*/ 299 h 320"/>
                <a:gd name="T14" fmla="*/ 192 w 192"/>
                <a:gd name="T15" fmla="*/ 21 h 320"/>
                <a:gd name="T16" fmla="*/ 170 w 192"/>
                <a:gd name="T17" fmla="*/ 0 h 320"/>
                <a:gd name="T18" fmla="*/ 62 w 192"/>
                <a:gd name="T19" fmla="*/ 297 h 320"/>
                <a:gd name="T20" fmla="*/ 18 w 192"/>
                <a:gd name="T21" fmla="*/ 297 h 320"/>
                <a:gd name="T22" fmla="*/ 18 w 192"/>
                <a:gd name="T23" fmla="*/ 280 h 320"/>
                <a:gd name="T24" fmla="*/ 62 w 192"/>
                <a:gd name="T25" fmla="*/ 280 h 320"/>
                <a:gd name="T26" fmla="*/ 62 w 192"/>
                <a:gd name="T27" fmla="*/ 297 h 320"/>
                <a:gd name="T28" fmla="*/ 175 w 192"/>
                <a:gd name="T29" fmla="*/ 297 h 320"/>
                <a:gd name="T30" fmla="*/ 130 w 192"/>
                <a:gd name="T31" fmla="*/ 297 h 320"/>
                <a:gd name="T32" fmla="*/ 130 w 192"/>
                <a:gd name="T33" fmla="*/ 280 h 320"/>
                <a:gd name="T34" fmla="*/ 175 w 192"/>
                <a:gd name="T35" fmla="*/ 280 h 320"/>
                <a:gd name="T36" fmla="*/ 175 w 192"/>
                <a:gd name="T37" fmla="*/ 297 h 320"/>
                <a:gd name="T38" fmla="*/ 175 w 192"/>
                <a:gd name="T39" fmla="*/ 252 h 320"/>
                <a:gd name="T40" fmla="*/ 18 w 192"/>
                <a:gd name="T41" fmla="*/ 252 h 320"/>
                <a:gd name="T42" fmla="*/ 18 w 192"/>
                <a:gd name="T43" fmla="*/ 29 h 320"/>
                <a:gd name="T44" fmla="*/ 175 w 192"/>
                <a:gd name="T45" fmla="*/ 29 h 320"/>
                <a:gd name="T46" fmla="*/ 175 w 192"/>
                <a:gd name="T47" fmla="*/ 25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320">
                  <a:moveTo>
                    <a:pt x="17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1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11"/>
                    <a:pt x="11" y="320"/>
                    <a:pt x="23" y="320"/>
                  </a:cubicBezTo>
                  <a:cubicBezTo>
                    <a:pt x="170" y="320"/>
                    <a:pt x="170" y="320"/>
                    <a:pt x="170" y="320"/>
                  </a:cubicBezTo>
                  <a:cubicBezTo>
                    <a:pt x="182" y="320"/>
                    <a:pt x="192" y="311"/>
                    <a:pt x="192" y="299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192" y="10"/>
                    <a:pt x="182" y="0"/>
                    <a:pt x="170" y="0"/>
                  </a:cubicBezTo>
                  <a:close/>
                  <a:moveTo>
                    <a:pt x="62" y="297"/>
                  </a:moveTo>
                  <a:cubicBezTo>
                    <a:pt x="18" y="297"/>
                    <a:pt x="18" y="297"/>
                    <a:pt x="18" y="297"/>
                  </a:cubicBezTo>
                  <a:cubicBezTo>
                    <a:pt x="18" y="280"/>
                    <a:pt x="18" y="280"/>
                    <a:pt x="18" y="280"/>
                  </a:cubicBezTo>
                  <a:cubicBezTo>
                    <a:pt x="62" y="280"/>
                    <a:pt x="62" y="280"/>
                    <a:pt x="62" y="280"/>
                  </a:cubicBezTo>
                  <a:lnTo>
                    <a:pt x="62" y="297"/>
                  </a:lnTo>
                  <a:close/>
                  <a:moveTo>
                    <a:pt x="175" y="297"/>
                  </a:moveTo>
                  <a:cubicBezTo>
                    <a:pt x="130" y="297"/>
                    <a:pt x="130" y="297"/>
                    <a:pt x="130" y="297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175" y="280"/>
                    <a:pt x="175" y="280"/>
                    <a:pt x="175" y="280"/>
                  </a:cubicBezTo>
                  <a:lnTo>
                    <a:pt x="175" y="297"/>
                  </a:lnTo>
                  <a:close/>
                  <a:moveTo>
                    <a:pt x="175" y="252"/>
                  </a:moveTo>
                  <a:cubicBezTo>
                    <a:pt x="18" y="252"/>
                    <a:pt x="18" y="252"/>
                    <a:pt x="18" y="252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75" y="29"/>
                    <a:pt x="175" y="29"/>
                    <a:pt x="175" y="29"/>
                  </a:cubicBezTo>
                  <a:lnTo>
                    <a:pt x="175" y="2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12" name="Freeform 40">
              <a:extLst>
                <a:ext uri="{FF2B5EF4-FFF2-40B4-BE49-F238E27FC236}">
                  <a16:creationId xmlns:a16="http://schemas.microsoft.com/office/drawing/2014/main" id="{DD129DAD-75A9-2194-14D4-8635B925EB3D}"/>
                </a:ext>
              </a:extLst>
            </p:cNvPr>
            <p:cNvSpPr/>
            <p:nvPr/>
          </p:nvSpPr>
          <p:spPr bwMode="auto">
            <a:xfrm>
              <a:off x="6450013" y="3082926"/>
              <a:ext cx="95250" cy="106363"/>
            </a:xfrm>
            <a:custGeom>
              <a:avLst/>
              <a:gdLst>
                <a:gd name="T0" fmla="*/ 24 w 25"/>
                <a:gd name="T1" fmla="*/ 12 h 28"/>
                <a:gd name="T2" fmla="*/ 13 w 25"/>
                <a:gd name="T3" fmla="*/ 0 h 28"/>
                <a:gd name="T4" fmla="*/ 1 w 25"/>
                <a:gd name="T5" fmla="*/ 12 h 28"/>
                <a:gd name="T6" fmla="*/ 0 w 25"/>
                <a:gd name="T7" fmla="*/ 16 h 28"/>
                <a:gd name="T8" fmla="*/ 0 w 25"/>
                <a:gd name="T9" fmla="*/ 28 h 28"/>
                <a:gd name="T10" fmla="*/ 25 w 25"/>
                <a:gd name="T11" fmla="*/ 28 h 28"/>
                <a:gd name="T12" fmla="*/ 25 w 25"/>
                <a:gd name="T13" fmla="*/ 16 h 28"/>
                <a:gd name="T14" fmla="*/ 24 w 25"/>
                <a:gd name="T15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24" y="12"/>
                  </a:moveTo>
                  <a:cubicBezTo>
                    <a:pt x="22" y="2"/>
                    <a:pt x="18" y="0"/>
                    <a:pt x="13" y="0"/>
                  </a:cubicBezTo>
                  <a:cubicBezTo>
                    <a:pt x="7" y="0"/>
                    <a:pt x="3" y="2"/>
                    <a:pt x="1" y="12"/>
                  </a:cubicBezTo>
                  <a:cubicBezTo>
                    <a:pt x="1" y="14"/>
                    <a:pt x="0" y="14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5" y="14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13" name="Freeform 41">
              <a:extLst>
                <a:ext uri="{FF2B5EF4-FFF2-40B4-BE49-F238E27FC236}">
                  <a16:creationId xmlns:a16="http://schemas.microsoft.com/office/drawing/2014/main" id="{5D989E5B-DC29-72E9-BD0C-9B6E98771555}"/>
                </a:ext>
              </a:extLst>
            </p:cNvPr>
            <p:cNvSpPr/>
            <p:nvPr/>
          </p:nvSpPr>
          <p:spPr bwMode="auto">
            <a:xfrm>
              <a:off x="6450013" y="3578226"/>
              <a:ext cx="95250" cy="341313"/>
            </a:xfrm>
            <a:custGeom>
              <a:avLst/>
              <a:gdLst>
                <a:gd name="T0" fmla="*/ 0 w 25"/>
                <a:gd name="T1" fmla="*/ 76 h 90"/>
                <a:gd name="T2" fmla="*/ 2 w 25"/>
                <a:gd name="T3" fmla="*/ 84 h 90"/>
                <a:gd name="T4" fmla="*/ 2 w 25"/>
                <a:gd name="T5" fmla="*/ 84 h 90"/>
                <a:gd name="T6" fmla="*/ 3 w 25"/>
                <a:gd name="T7" fmla="*/ 90 h 90"/>
                <a:gd name="T8" fmla="*/ 22 w 25"/>
                <a:gd name="T9" fmla="*/ 90 h 90"/>
                <a:gd name="T10" fmla="*/ 24 w 25"/>
                <a:gd name="T11" fmla="*/ 84 h 90"/>
                <a:gd name="T12" fmla="*/ 24 w 25"/>
                <a:gd name="T13" fmla="*/ 84 h 90"/>
                <a:gd name="T14" fmla="*/ 25 w 25"/>
                <a:gd name="T15" fmla="*/ 76 h 90"/>
                <a:gd name="T16" fmla="*/ 25 w 25"/>
                <a:gd name="T17" fmla="*/ 0 h 90"/>
                <a:gd name="T18" fmla="*/ 0 w 25"/>
                <a:gd name="T19" fmla="*/ 0 h 90"/>
                <a:gd name="T20" fmla="*/ 0 w 25"/>
                <a:gd name="T21" fmla="*/ 7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90">
                  <a:moveTo>
                    <a:pt x="0" y="76"/>
                  </a:moveTo>
                  <a:cubicBezTo>
                    <a:pt x="0" y="79"/>
                    <a:pt x="1" y="82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5" y="82"/>
                    <a:pt x="25" y="79"/>
                    <a:pt x="25" y="7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14" name="Rectangle 42">
              <a:extLst>
                <a:ext uri="{FF2B5EF4-FFF2-40B4-BE49-F238E27FC236}">
                  <a16:creationId xmlns:a16="http://schemas.microsoft.com/office/drawing/2014/main" id="{A50C2A0E-4A90-1288-6555-21C4704F3D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0013" y="3214688"/>
              <a:ext cx="95250" cy="3381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15" name="Freeform 43">
              <a:extLst>
                <a:ext uri="{FF2B5EF4-FFF2-40B4-BE49-F238E27FC236}">
                  <a16:creationId xmlns:a16="http://schemas.microsoft.com/office/drawing/2014/main" id="{49641026-164C-B676-7564-42C7D9B7DE63}"/>
                </a:ext>
              </a:extLst>
            </p:cNvPr>
            <p:cNvSpPr/>
            <p:nvPr/>
          </p:nvSpPr>
          <p:spPr bwMode="auto">
            <a:xfrm>
              <a:off x="6469063" y="3941763"/>
              <a:ext cx="60325" cy="98425"/>
            </a:xfrm>
            <a:custGeom>
              <a:avLst/>
              <a:gdLst>
                <a:gd name="T0" fmla="*/ 6 w 16"/>
                <a:gd name="T1" fmla="*/ 24 h 26"/>
                <a:gd name="T2" fmla="*/ 9 w 16"/>
                <a:gd name="T3" fmla="*/ 24 h 26"/>
                <a:gd name="T4" fmla="*/ 16 w 16"/>
                <a:gd name="T5" fmla="*/ 0 h 26"/>
                <a:gd name="T6" fmla="*/ 0 w 16"/>
                <a:gd name="T7" fmla="*/ 0 h 26"/>
                <a:gd name="T8" fmla="*/ 6 w 1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6" y="24"/>
                  </a:moveTo>
                  <a:cubicBezTo>
                    <a:pt x="6" y="25"/>
                    <a:pt x="8" y="26"/>
                    <a:pt x="9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16" name="Freeform 44">
              <a:extLst>
                <a:ext uri="{FF2B5EF4-FFF2-40B4-BE49-F238E27FC236}">
                  <a16:creationId xmlns:a16="http://schemas.microsoft.com/office/drawing/2014/main" id="{699B4043-DBE8-B842-527A-A04381CE01B8}"/>
                </a:ext>
              </a:extLst>
            </p:cNvPr>
            <p:cNvSpPr/>
            <p:nvPr/>
          </p:nvSpPr>
          <p:spPr bwMode="auto">
            <a:xfrm>
              <a:off x="5802313" y="3484563"/>
              <a:ext cx="109538" cy="150813"/>
            </a:xfrm>
            <a:custGeom>
              <a:avLst/>
              <a:gdLst>
                <a:gd name="T0" fmla="*/ 3 w 29"/>
                <a:gd name="T1" fmla="*/ 40 h 40"/>
                <a:gd name="T2" fmla="*/ 26 w 29"/>
                <a:gd name="T3" fmla="*/ 40 h 40"/>
                <a:gd name="T4" fmla="*/ 29 w 29"/>
                <a:gd name="T5" fmla="*/ 37 h 40"/>
                <a:gd name="T6" fmla="*/ 29 w 29"/>
                <a:gd name="T7" fmla="*/ 3 h 40"/>
                <a:gd name="T8" fmla="*/ 26 w 29"/>
                <a:gd name="T9" fmla="*/ 0 h 40"/>
                <a:gd name="T10" fmla="*/ 3 w 29"/>
                <a:gd name="T11" fmla="*/ 0 h 40"/>
                <a:gd name="T12" fmla="*/ 0 w 29"/>
                <a:gd name="T13" fmla="*/ 3 h 40"/>
                <a:gd name="T14" fmla="*/ 0 w 29"/>
                <a:gd name="T15" fmla="*/ 37 h 40"/>
                <a:gd name="T16" fmla="*/ 3 w 29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0">
                  <a:moveTo>
                    <a:pt x="3" y="40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8" y="40"/>
                    <a:pt x="29" y="39"/>
                    <a:pt x="29" y="3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0"/>
                    <a:pt x="3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17" name="Freeform 45">
              <a:extLst>
                <a:ext uri="{FF2B5EF4-FFF2-40B4-BE49-F238E27FC236}">
                  <a16:creationId xmlns:a16="http://schemas.microsoft.com/office/drawing/2014/main" id="{5B705254-ADEC-83B9-AB37-D1750BFFB443}"/>
                </a:ext>
              </a:extLst>
            </p:cNvPr>
            <p:cNvSpPr/>
            <p:nvPr/>
          </p:nvSpPr>
          <p:spPr bwMode="auto">
            <a:xfrm>
              <a:off x="5961063" y="3441701"/>
              <a:ext cx="106363" cy="193675"/>
            </a:xfrm>
            <a:custGeom>
              <a:avLst/>
              <a:gdLst>
                <a:gd name="T0" fmla="*/ 2 w 28"/>
                <a:gd name="T1" fmla="*/ 51 h 51"/>
                <a:gd name="T2" fmla="*/ 26 w 28"/>
                <a:gd name="T3" fmla="*/ 51 h 51"/>
                <a:gd name="T4" fmla="*/ 28 w 28"/>
                <a:gd name="T5" fmla="*/ 48 h 51"/>
                <a:gd name="T6" fmla="*/ 28 w 28"/>
                <a:gd name="T7" fmla="*/ 2 h 51"/>
                <a:gd name="T8" fmla="*/ 26 w 28"/>
                <a:gd name="T9" fmla="*/ 0 h 51"/>
                <a:gd name="T10" fmla="*/ 2 w 28"/>
                <a:gd name="T11" fmla="*/ 0 h 51"/>
                <a:gd name="T12" fmla="*/ 0 w 28"/>
                <a:gd name="T13" fmla="*/ 2 h 51"/>
                <a:gd name="T14" fmla="*/ 0 w 28"/>
                <a:gd name="T15" fmla="*/ 48 h 51"/>
                <a:gd name="T16" fmla="*/ 2 w 28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1">
                  <a:moveTo>
                    <a:pt x="2" y="51"/>
                  </a:moveTo>
                  <a:cubicBezTo>
                    <a:pt x="26" y="51"/>
                    <a:pt x="26" y="51"/>
                    <a:pt x="26" y="51"/>
                  </a:cubicBezTo>
                  <a:cubicBezTo>
                    <a:pt x="27" y="51"/>
                    <a:pt x="28" y="50"/>
                    <a:pt x="28" y="4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2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18" name="Freeform 46">
              <a:extLst>
                <a:ext uri="{FF2B5EF4-FFF2-40B4-BE49-F238E27FC236}">
                  <a16:creationId xmlns:a16="http://schemas.microsoft.com/office/drawing/2014/main" id="{25B7CA43-E755-8B4B-9192-D8B3CE9B4E64}"/>
                </a:ext>
              </a:extLst>
            </p:cNvPr>
            <p:cNvSpPr/>
            <p:nvPr/>
          </p:nvSpPr>
          <p:spPr bwMode="auto">
            <a:xfrm>
              <a:off x="6116638" y="3348038"/>
              <a:ext cx="109538" cy="287338"/>
            </a:xfrm>
            <a:custGeom>
              <a:avLst/>
              <a:gdLst>
                <a:gd name="T0" fmla="*/ 3 w 29"/>
                <a:gd name="T1" fmla="*/ 76 h 76"/>
                <a:gd name="T2" fmla="*/ 26 w 29"/>
                <a:gd name="T3" fmla="*/ 76 h 76"/>
                <a:gd name="T4" fmla="*/ 29 w 29"/>
                <a:gd name="T5" fmla="*/ 73 h 76"/>
                <a:gd name="T6" fmla="*/ 29 w 29"/>
                <a:gd name="T7" fmla="*/ 2 h 76"/>
                <a:gd name="T8" fmla="*/ 26 w 29"/>
                <a:gd name="T9" fmla="*/ 0 h 76"/>
                <a:gd name="T10" fmla="*/ 3 w 29"/>
                <a:gd name="T11" fmla="*/ 0 h 76"/>
                <a:gd name="T12" fmla="*/ 0 w 29"/>
                <a:gd name="T13" fmla="*/ 2 h 76"/>
                <a:gd name="T14" fmla="*/ 0 w 29"/>
                <a:gd name="T15" fmla="*/ 73 h 76"/>
                <a:gd name="T16" fmla="*/ 3 w 29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6">
                  <a:moveTo>
                    <a:pt x="3" y="76"/>
                  </a:moveTo>
                  <a:cubicBezTo>
                    <a:pt x="26" y="76"/>
                    <a:pt x="26" y="76"/>
                    <a:pt x="26" y="76"/>
                  </a:cubicBezTo>
                  <a:cubicBezTo>
                    <a:pt x="28" y="76"/>
                    <a:pt x="29" y="75"/>
                    <a:pt x="29" y="7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8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5"/>
                    <a:pt x="1" y="76"/>
                    <a:pt x="3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19" name="Freeform 47">
              <a:extLst>
                <a:ext uri="{FF2B5EF4-FFF2-40B4-BE49-F238E27FC236}">
                  <a16:creationId xmlns:a16="http://schemas.microsoft.com/office/drawing/2014/main" id="{3A64710E-FA09-7026-6E5D-9E2CA7598130}"/>
                </a:ext>
              </a:extLst>
            </p:cNvPr>
            <p:cNvSpPr/>
            <p:nvPr/>
          </p:nvSpPr>
          <p:spPr bwMode="auto">
            <a:xfrm>
              <a:off x="5802313" y="3101976"/>
              <a:ext cx="450850" cy="336550"/>
            </a:xfrm>
            <a:custGeom>
              <a:avLst/>
              <a:gdLst>
                <a:gd name="T0" fmla="*/ 114 w 119"/>
                <a:gd name="T1" fmla="*/ 8 h 89"/>
                <a:gd name="T2" fmla="*/ 112 w 119"/>
                <a:gd name="T3" fmla="*/ 0 h 89"/>
                <a:gd name="T4" fmla="*/ 104 w 119"/>
                <a:gd name="T5" fmla="*/ 3 h 89"/>
                <a:gd name="T6" fmla="*/ 69 w 119"/>
                <a:gd name="T7" fmla="*/ 17 h 89"/>
                <a:gd name="T8" fmla="*/ 74 w 119"/>
                <a:gd name="T9" fmla="*/ 30 h 89"/>
                <a:gd name="T10" fmla="*/ 90 w 119"/>
                <a:gd name="T11" fmla="*/ 23 h 89"/>
                <a:gd name="T12" fmla="*/ 73 w 119"/>
                <a:gd name="T13" fmla="*/ 48 h 89"/>
                <a:gd name="T14" fmla="*/ 36 w 119"/>
                <a:gd name="T15" fmla="*/ 71 h 89"/>
                <a:gd name="T16" fmla="*/ 5 w 119"/>
                <a:gd name="T17" fmla="*/ 75 h 89"/>
                <a:gd name="T18" fmla="*/ 1 w 119"/>
                <a:gd name="T19" fmla="*/ 75 h 89"/>
                <a:gd name="T20" fmla="*/ 0 w 119"/>
                <a:gd name="T21" fmla="*/ 75 h 89"/>
                <a:gd name="T22" fmla="*/ 0 w 119"/>
                <a:gd name="T23" fmla="*/ 75 h 89"/>
                <a:gd name="T24" fmla="*/ 0 w 119"/>
                <a:gd name="T25" fmla="*/ 88 h 89"/>
                <a:gd name="T26" fmla="*/ 5 w 119"/>
                <a:gd name="T27" fmla="*/ 89 h 89"/>
                <a:gd name="T28" fmla="*/ 54 w 119"/>
                <a:gd name="T29" fmla="*/ 78 h 89"/>
                <a:gd name="T30" fmla="*/ 83 w 119"/>
                <a:gd name="T31" fmla="*/ 58 h 89"/>
                <a:gd name="T32" fmla="*/ 103 w 119"/>
                <a:gd name="T33" fmla="*/ 29 h 89"/>
                <a:gd name="T34" fmla="*/ 106 w 119"/>
                <a:gd name="T35" fmla="*/ 46 h 89"/>
                <a:gd name="T36" fmla="*/ 119 w 119"/>
                <a:gd name="T37" fmla="*/ 44 h 89"/>
                <a:gd name="T38" fmla="*/ 114 w 119"/>
                <a:gd name="T39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9" h="89">
                  <a:moveTo>
                    <a:pt x="114" y="8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93" y="8"/>
                    <a:pt x="81" y="12"/>
                    <a:pt x="69" y="17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80" y="27"/>
                    <a:pt x="85" y="25"/>
                    <a:pt x="90" y="23"/>
                  </a:cubicBezTo>
                  <a:cubicBezTo>
                    <a:pt x="86" y="33"/>
                    <a:pt x="80" y="42"/>
                    <a:pt x="73" y="48"/>
                  </a:cubicBezTo>
                  <a:cubicBezTo>
                    <a:pt x="62" y="60"/>
                    <a:pt x="48" y="67"/>
                    <a:pt x="36" y="71"/>
                  </a:cubicBezTo>
                  <a:cubicBezTo>
                    <a:pt x="23" y="74"/>
                    <a:pt x="12" y="75"/>
                    <a:pt x="5" y="75"/>
                  </a:cubicBezTo>
                  <a:cubicBezTo>
                    <a:pt x="4" y="75"/>
                    <a:pt x="2" y="75"/>
                    <a:pt x="1" y="75"/>
                  </a:cubicBezTo>
                  <a:cubicBezTo>
                    <a:pt x="1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89"/>
                    <a:pt x="3" y="89"/>
                    <a:pt x="5" y="89"/>
                  </a:cubicBezTo>
                  <a:cubicBezTo>
                    <a:pt x="15" y="89"/>
                    <a:pt x="34" y="87"/>
                    <a:pt x="54" y="78"/>
                  </a:cubicBezTo>
                  <a:cubicBezTo>
                    <a:pt x="64" y="74"/>
                    <a:pt x="74" y="67"/>
                    <a:pt x="83" y="58"/>
                  </a:cubicBezTo>
                  <a:cubicBezTo>
                    <a:pt x="91" y="50"/>
                    <a:pt x="98" y="40"/>
                    <a:pt x="103" y="29"/>
                  </a:cubicBezTo>
                  <a:cubicBezTo>
                    <a:pt x="104" y="34"/>
                    <a:pt x="105" y="40"/>
                    <a:pt x="106" y="46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7" y="32"/>
                    <a:pt x="116" y="20"/>
                    <a:pt x="11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20" name="Freeform 48">
              <a:extLst>
                <a:ext uri="{FF2B5EF4-FFF2-40B4-BE49-F238E27FC236}">
                  <a16:creationId xmlns:a16="http://schemas.microsoft.com/office/drawing/2014/main" id="{1C953196-8F1B-8C7D-B1EA-D83A6BDF1A38}"/>
                </a:ext>
              </a:extLst>
            </p:cNvPr>
            <p:cNvSpPr/>
            <p:nvPr/>
          </p:nvSpPr>
          <p:spPr bwMode="auto">
            <a:xfrm>
              <a:off x="6184901" y="3173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9533" y="310476"/>
            <a:ext cx="3996567" cy="584775"/>
            <a:chOff x="1896011" y="2319469"/>
            <a:chExt cx="39965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4"/>
              <a:ext cx="37258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077394" y="2319469"/>
              <a:ext cx="7777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601922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DEA733C5-A96A-0903-3029-4533DE959B95}"/>
              </a:ext>
            </a:extLst>
          </p:cNvPr>
          <p:cNvSpPr/>
          <p:nvPr/>
        </p:nvSpPr>
        <p:spPr>
          <a:xfrm>
            <a:off x="1026513" y="1798313"/>
            <a:ext cx="1630687" cy="1630687"/>
          </a:xfrm>
          <a:prstGeom prst="ellipse">
            <a:avLst/>
          </a:prstGeom>
          <a:solidFill>
            <a:srgbClr val="D41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defTabSz="1217295"/>
            <a:endParaRPr lang="zh-CN" altLang="en-US" sz="1353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2359160-45A6-E8F1-9153-5613009F4258}"/>
              </a:ext>
            </a:extLst>
          </p:cNvPr>
          <p:cNvGrpSpPr/>
          <p:nvPr/>
        </p:nvGrpSpPr>
        <p:grpSpPr>
          <a:xfrm>
            <a:off x="1502073" y="2258737"/>
            <a:ext cx="705269" cy="664716"/>
            <a:chOff x="5461000" y="2828925"/>
            <a:chExt cx="1270000" cy="1196975"/>
          </a:xfrm>
          <a:solidFill>
            <a:schemeClr val="bg1">
              <a:alpha val="90000"/>
            </a:schemeClr>
          </a:solidFill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656E3C2C-6AE2-FDFA-6AE6-CE496AA56FA2}"/>
                </a:ext>
              </a:extLst>
            </p:cNvPr>
            <p:cNvSpPr/>
            <p:nvPr/>
          </p:nvSpPr>
          <p:spPr bwMode="auto">
            <a:xfrm>
              <a:off x="5926138" y="3643313"/>
              <a:ext cx="449263" cy="268288"/>
            </a:xfrm>
            <a:custGeom>
              <a:avLst/>
              <a:gdLst>
                <a:gd name="T0" fmla="*/ 109 w 119"/>
                <a:gd name="T1" fmla="*/ 12 h 71"/>
                <a:gd name="T2" fmla="*/ 79 w 119"/>
                <a:gd name="T3" fmla="*/ 1 h 71"/>
                <a:gd name="T4" fmla="*/ 78 w 119"/>
                <a:gd name="T5" fmla="*/ 1 h 71"/>
                <a:gd name="T6" fmla="*/ 78 w 119"/>
                <a:gd name="T7" fmla="*/ 0 h 71"/>
                <a:gd name="T8" fmla="*/ 69 w 119"/>
                <a:gd name="T9" fmla="*/ 45 h 71"/>
                <a:gd name="T10" fmla="*/ 63 w 119"/>
                <a:gd name="T11" fmla="*/ 15 h 71"/>
                <a:gd name="T12" fmla="*/ 67 w 119"/>
                <a:gd name="T13" fmla="*/ 8 h 71"/>
                <a:gd name="T14" fmla="*/ 62 w 119"/>
                <a:gd name="T15" fmla="*/ 3 h 71"/>
                <a:gd name="T16" fmla="*/ 60 w 119"/>
                <a:gd name="T17" fmla="*/ 3 h 71"/>
                <a:gd name="T18" fmla="*/ 60 w 119"/>
                <a:gd name="T19" fmla="*/ 3 h 71"/>
                <a:gd name="T20" fmla="*/ 58 w 119"/>
                <a:gd name="T21" fmla="*/ 3 h 71"/>
                <a:gd name="T22" fmla="*/ 53 w 119"/>
                <a:gd name="T23" fmla="*/ 8 h 71"/>
                <a:gd name="T24" fmla="*/ 56 w 119"/>
                <a:gd name="T25" fmla="*/ 15 h 71"/>
                <a:gd name="T26" fmla="*/ 51 w 119"/>
                <a:gd name="T27" fmla="*/ 45 h 71"/>
                <a:gd name="T28" fmla="*/ 41 w 119"/>
                <a:gd name="T29" fmla="*/ 0 h 71"/>
                <a:gd name="T30" fmla="*/ 41 w 119"/>
                <a:gd name="T31" fmla="*/ 1 h 71"/>
                <a:gd name="T32" fmla="*/ 41 w 119"/>
                <a:gd name="T33" fmla="*/ 1 h 71"/>
                <a:gd name="T34" fmla="*/ 10 w 119"/>
                <a:gd name="T35" fmla="*/ 12 h 71"/>
                <a:gd name="T36" fmla="*/ 1 w 119"/>
                <a:gd name="T37" fmla="*/ 39 h 71"/>
                <a:gd name="T38" fmla="*/ 0 w 119"/>
                <a:gd name="T39" fmla="*/ 67 h 71"/>
                <a:gd name="T40" fmla="*/ 21 w 119"/>
                <a:gd name="T41" fmla="*/ 69 h 71"/>
                <a:gd name="T42" fmla="*/ 21 w 119"/>
                <a:gd name="T43" fmla="*/ 45 h 71"/>
                <a:gd name="T44" fmla="*/ 24 w 119"/>
                <a:gd name="T45" fmla="*/ 36 h 71"/>
                <a:gd name="T46" fmla="*/ 24 w 119"/>
                <a:gd name="T47" fmla="*/ 70 h 71"/>
                <a:gd name="T48" fmla="*/ 60 w 119"/>
                <a:gd name="T49" fmla="*/ 71 h 71"/>
                <a:gd name="T50" fmla="*/ 95 w 119"/>
                <a:gd name="T51" fmla="*/ 70 h 71"/>
                <a:gd name="T52" fmla="*/ 95 w 119"/>
                <a:gd name="T53" fmla="*/ 36 h 71"/>
                <a:gd name="T54" fmla="*/ 97 w 119"/>
                <a:gd name="T55" fmla="*/ 45 h 71"/>
                <a:gd name="T56" fmla="*/ 97 w 119"/>
                <a:gd name="T57" fmla="*/ 69 h 71"/>
                <a:gd name="T58" fmla="*/ 119 w 119"/>
                <a:gd name="T59" fmla="*/ 67 h 71"/>
                <a:gd name="T60" fmla="*/ 119 w 119"/>
                <a:gd name="T61" fmla="*/ 39 h 71"/>
                <a:gd name="T62" fmla="*/ 109 w 119"/>
                <a:gd name="T63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9" h="71">
                  <a:moveTo>
                    <a:pt x="109" y="12"/>
                  </a:moveTo>
                  <a:cubicBezTo>
                    <a:pt x="101" y="8"/>
                    <a:pt x="85" y="3"/>
                    <a:pt x="79" y="1"/>
                  </a:cubicBezTo>
                  <a:cubicBezTo>
                    <a:pt x="79" y="1"/>
                    <a:pt x="79" y="1"/>
                    <a:pt x="78" y="1"/>
                  </a:cubicBezTo>
                  <a:cubicBezTo>
                    <a:pt x="78" y="1"/>
                    <a:pt x="78" y="0"/>
                    <a:pt x="78" y="0"/>
                  </a:cubicBezTo>
                  <a:cubicBezTo>
                    <a:pt x="77" y="7"/>
                    <a:pt x="69" y="45"/>
                    <a:pt x="69" y="45"/>
                  </a:cubicBezTo>
                  <a:cubicBezTo>
                    <a:pt x="69" y="45"/>
                    <a:pt x="64" y="15"/>
                    <a:pt x="63" y="15"/>
                  </a:cubicBezTo>
                  <a:cubicBezTo>
                    <a:pt x="63" y="15"/>
                    <a:pt x="67" y="8"/>
                    <a:pt x="67" y="8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42" y="7"/>
                    <a:pt x="41" y="0"/>
                  </a:cubicBezTo>
                  <a:cubicBezTo>
                    <a:pt x="41" y="0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5" y="3"/>
                    <a:pt x="18" y="8"/>
                    <a:pt x="10" y="12"/>
                  </a:cubicBezTo>
                  <a:cubicBezTo>
                    <a:pt x="8" y="15"/>
                    <a:pt x="2" y="20"/>
                    <a:pt x="1" y="39"/>
                  </a:cubicBezTo>
                  <a:cubicBezTo>
                    <a:pt x="0" y="40"/>
                    <a:pt x="0" y="55"/>
                    <a:pt x="0" y="67"/>
                  </a:cubicBezTo>
                  <a:cubicBezTo>
                    <a:pt x="7" y="68"/>
                    <a:pt x="13" y="69"/>
                    <a:pt x="21" y="69"/>
                  </a:cubicBezTo>
                  <a:cubicBezTo>
                    <a:pt x="21" y="61"/>
                    <a:pt x="21" y="48"/>
                    <a:pt x="21" y="45"/>
                  </a:cubicBezTo>
                  <a:cubicBezTo>
                    <a:pt x="21" y="41"/>
                    <a:pt x="23" y="38"/>
                    <a:pt x="24" y="3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35" y="70"/>
                    <a:pt x="48" y="71"/>
                    <a:pt x="60" y="71"/>
                  </a:cubicBezTo>
                  <a:cubicBezTo>
                    <a:pt x="71" y="71"/>
                    <a:pt x="84" y="70"/>
                    <a:pt x="95" y="70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6" y="38"/>
                    <a:pt x="97" y="41"/>
                    <a:pt x="97" y="45"/>
                  </a:cubicBezTo>
                  <a:cubicBezTo>
                    <a:pt x="97" y="48"/>
                    <a:pt x="97" y="61"/>
                    <a:pt x="97" y="69"/>
                  </a:cubicBezTo>
                  <a:cubicBezTo>
                    <a:pt x="106" y="68"/>
                    <a:pt x="112" y="68"/>
                    <a:pt x="119" y="67"/>
                  </a:cubicBezTo>
                  <a:cubicBezTo>
                    <a:pt x="119" y="55"/>
                    <a:pt x="119" y="40"/>
                    <a:pt x="119" y="39"/>
                  </a:cubicBezTo>
                  <a:cubicBezTo>
                    <a:pt x="117" y="20"/>
                    <a:pt x="112" y="15"/>
                    <a:pt x="10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F0553E0C-47B1-1D58-D36C-2E128CC04DB5}"/>
                </a:ext>
              </a:extLst>
            </p:cNvPr>
            <p:cNvSpPr/>
            <p:nvPr/>
          </p:nvSpPr>
          <p:spPr bwMode="auto">
            <a:xfrm>
              <a:off x="6035675" y="3359150"/>
              <a:ext cx="230188" cy="268288"/>
            </a:xfrm>
            <a:custGeom>
              <a:avLst/>
              <a:gdLst>
                <a:gd name="T0" fmla="*/ 7 w 61"/>
                <a:gd name="T1" fmla="*/ 46 h 71"/>
                <a:gd name="T2" fmla="*/ 31 w 61"/>
                <a:gd name="T3" fmla="*/ 71 h 71"/>
                <a:gd name="T4" fmla="*/ 55 w 61"/>
                <a:gd name="T5" fmla="*/ 46 h 71"/>
                <a:gd name="T6" fmla="*/ 61 w 61"/>
                <a:gd name="T7" fmla="*/ 34 h 71"/>
                <a:gd name="T8" fmla="*/ 57 w 61"/>
                <a:gd name="T9" fmla="*/ 29 h 71"/>
                <a:gd name="T10" fmla="*/ 31 w 61"/>
                <a:gd name="T11" fmla="*/ 0 h 71"/>
                <a:gd name="T12" fmla="*/ 5 w 61"/>
                <a:gd name="T13" fmla="*/ 29 h 71"/>
                <a:gd name="T14" fmla="*/ 1 w 61"/>
                <a:gd name="T15" fmla="*/ 34 h 71"/>
                <a:gd name="T16" fmla="*/ 7 w 61"/>
                <a:gd name="T17" fmla="*/ 4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71">
                  <a:moveTo>
                    <a:pt x="7" y="46"/>
                  </a:moveTo>
                  <a:cubicBezTo>
                    <a:pt x="10" y="59"/>
                    <a:pt x="18" y="71"/>
                    <a:pt x="31" y="71"/>
                  </a:cubicBezTo>
                  <a:cubicBezTo>
                    <a:pt x="44" y="71"/>
                    <a:pt x="52" y="59"/>
                    <a:pt x="55" y="46"/>
                  </a:cubicBezTo>
                  <a:cubicBezTo>
                    <a:pt x="59" y="44"/>
                    <a:pt x="61" y="39"/>
                    <a:pt x="61" y="34"/>
                  </a:cubicBezTo>
                  <a:cubicBezTo>
                    <a:pt x="60" y="32"/>
                    <a:pt x="59" y="30"/>
                    <a:pt x="57" y="29"/>
                  </a:cubicBezTo>
                  <a:cubicBezTo>
                    <a:pt x="56" y="13"/>
                    <a:pt x="46" y="0"/>
                    <a:pt x="31" y="0"/>
                  </a:cubicBezTo>
                  <a:cubicBezTo>
                    <a:pt x="16" y="0"/>
                    <a:pt x="6" y="13"/>
                    <a:pt x="5" y="29"/>
                  </a:cubicBezTo>
                  <a:cubicBezTo>
                    <a:pt x="3" y="30"/>
                    <a:pt x="1" y="31"/>
                    <a:pt x="1" y="34"/>
                  </a:cubicBezTo>
                  <a:cubicBezTo>
                    <a:pt x="0" y="39"/>
                    <a:pt x="3" y="45"/>
                    <a:pt x="7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8996B87D-7538-E049-1E48-679B9542B9EC}"/>
                </a:ext>
              </a:extLst>
            </p:cNvPr>
            <p:cNvSpPr/>
            <p:nvPr/>
          </p:nvSpPr>
          <p:spPr bwMode="auto">
            <a:xfrm>
              <a:off x="6043613" y="3063875"/>
              <a:ext cx="260350" cy="49213"/>
            </a:xfrm>
            <a:custGeom>
              <a:avLst/>
              <a:gdLst>
                <a:gd name="T0" fmla="*/ 6 w 69"/>
                <a:gd name="T1" fmla="*/ 13 h 13"/>
                <a:gd name="T2" fmla="*/ 63 w 69"/>
                <a:gd name="T3" fmla="*/ 13 h 13"/>
                <a:gd name="T4" fmla="*/ 69 w 69"/>
                <a:gd name="T5" fmla="*/ 6 h 13"/>
                <a:gd name="T6" fmla="*/ 63 w 69"/>
                <a:gd name="T7" fmla="*/ 0 h 13"/>
                <a:gd name="T8" fmla="*/ 6 w 69"/>
                <a:gd name="T9" fmla="*/ 0 h 13"/>
                <a:gd name="T10" fmla="*/ 0 w 69"/>
                <a:gd name="T11" fmla="*/ 6 h 13"/>
                <a:gd name="T12" fmla="*/ 6 w 6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3">
                  <a:moveTo>
                    <a:pt x="6" y="13"/>
                  </a:moveTo>
                  <a:cubicBezTo>
                    <a:pt x="63" y="13"/>
                    <a:pt x="63" y="13"/>
                    <a:pt x="63" y="13"/>
                  </a:cubicBezTo>
                  <a:cubicBezTo>
                    <a:pt x="66" y="13"/>
                    <a:pt x="69" y="10"/>
                    <a:pt x="69" y="6"/>
                  </a:cubicBezTo>
                  <a:cubicBezTo>
                    <a:pt x="69" y="3"/>
                    <a:pt x="66" y="0"/>
                    <a:pt x="6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9DB48273-6FBC-2064-B64B-ABE43CE304F1}"/>
                </a:ext>
              </a:extLst>
            </p:cNvPr>
            <p:cNvSpPr/>
            <p:nvPr/>
          </p:nvSpPr>
          <p:spPr bwMode="auto">
            <a:xfrm>
              <a:off x="6043613" y="3162300"/>
              <a:ext cx="487363" cy="44450"/>
            </a:xfrm>
            <a:custGeom>
              <a:avLst/>
              <a:gdLst>
                <a:gd name="T0" fmla="*/ 122 w 129"/>
                <a:gd name="T1" fmla="*/ 0 h 12"/>
                <a:gd name="T2" fmla="*/ 6 w 129"/>
                <a:gd name="T3" fmla="*/ 0 h 12"/>
                <a:gd name="T4" fmla="*/ 0 w 129"/>
                <a:gd name="T5" fmla="*/ 6 h 12"/>
                <a:gd name="T6" fmla="*/ 6 w 129"/>
                <a:gd name="T7" fmla="*/ 12 h 12"/>
                <a:gd name="T8" fmla="*/ 122 w 129"/>
                <a:gd name="T9" fmla="*/ 12 h 12"/>
                <a:gd name="T10" fmla="*/ 129 w 129"/>
                <a:gd name="T11" fmla="*/ 6 h 12"/>
                <a:gd name="T12" fmla="*/ 122 w 129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">
                  <a:moveTo>
                    <a:pt x="12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6" y="12"/>
                    <a:pt x="129" y="10"/>
                    <a:pt x="129" y="6"/>
                  </a:cubicBezTo>
                  <a:cubicBezTo>
                    <a:pt x="129" y="3"/>
                    <a:pt x="126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DCEFBBC9-CA60-EE6E-EA87-BAA67AC48C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61000" y="2828925"/>
              <a:ext cx="1270000" cy="1196975"/>
            </a:xfrm>
            <a:custGeom>
              <a:avLst/>
              <a:gdLst>
                <a:gd name="T0" fmla="*/ 315 w 336"/>
                <a:gd name="T1" fmla="*/ 80 h 316"/>
                <a:gd name="T2" fmla="*/ 315 w 336"/>
                <a:gd name="T3" fmla="*/ 79 h 316"/>
                <a:gd name="T4" fmla="*/ 312 w 336"/>
                <a:gd name="T5" fmla="*/ 72 h 316"/>
                <a:gd name="T6" fmla="*/ 264 w 336"/>
                <a:gd name="T7" fmla="*/ 20 h 316"/>
                <a:gd name="T8" fmla="*/ 243 w 336"/>
                <a:gd name="T9" fmla="*/ 3 h 316"/>
                <a:gd name="T10" fmla="*/ 236 w 336"/>
                <a:gd name="T11" fmla="*/ 0 h 316"/>
                <a:gd name="T12" fmla="*/ 236 w 336"/>
                <a:gd name="T13" fmla="*/ 0 h 316"/>
                <a:gd name="T14" fmla="*/ 123 w 336"/>
                <a:gd name="T15" fmla="*/ 26 h 316"/>
                <a:gd name="T16" fmla="*/ 83 w 336"/>
                <a:gd name="T17" fmla="*/ 107 h 316"/>
                <a:gd name="T18" fmla="*/ 38 w 336"/>
                <a:gd name="T19" fmla="*/ 273 h 316"/>
                <a:gd name="T20" fmla="*/ 27 w 336"/>
                <a:gd name="T21" fmla="*/ 298 h 316"/>
                <a:gd name="T22" fmla="*/ 14 w 336"/>
                <a:gd name="T23" fmla="*/ 73 h 316"/>
                <a:gd name="T24" fmla="*/ 112 w 336"/>
                <a:gd name="T25" fmla="*/ 56 h 316"/>
                <a:gd name="T26" fmla="*/ 31 w 336"/>
                <a:gd name="T27" fmla="*/ 42 h 316"/>
                <a:gd name="T28" fmla="*/ 0 w 336"/>
                <a:gd name="T29" fmla="*/ 73 h 316"/>
                <a:gd name="T30" fmla="*/ 9 w 336"/>
                <a:gd name="T31" fmla="*/ 306 h 316"/>
                <a:gd name="T32" fmla="*/ 31 w 336"/>
                <a:gd name="T33" fmla="*/ 316 h 316"/>
                <a:gd name="T34" fmla="*/ 321 w 336"/>
                <a:gd name="T35" fmla="*/ 285 h 316"/>
                <a:gd name="T36" fmla="*/ 315 w 336"/>
                <a:gd name="T37" fmla="*/ 108 h 316"/>
                <a:gd name="T38" fmla="*/ 279 w 336"/>
                <a:gd name="T39" fmla="*/ 53 h 316"/>
                <a:gd name="T40" fmla="*/ 297 w 336"/>
                <a:gd name="T41" fmla="*/ 73 h 316"/>
                <a:gd name="T42" fmla="*/ 242 w 336"/>
                <a:gd name="T43" fmla="*/ 61 h 316"/>
                <a:gd name="T44" fmla="*/ 134 w 336"/>
                <a:gd name="T45" fmla="*/ 26 h 316"/>
                <a:gd name="T46" fmla="*/ 231 w 336"/>
                <a:gd name="T47" fmla="*/ 11 h 316"/>
                <a:gd name="T48" fmla="*/ 254 w 336"/>
                <a:gd name="T49" fmla="*/ 83 h 316"/>
                <a:gd name="T50" fmla="*/ 303 w 336"/>
                <a:gd name="T51" fmla="*/ 107 h 316"/>
                <a:gd name="T52" fmla="*/ 134 w 336"/>
                <a:gd name="T53" fmla="*/ 26 h 316"/>
                <a:gd name="T54" fmla="*/ 304 w 336"/>
                <a:gd name="T55" fmla="*/ 297 h 316"/>
                <a:gd name="T56" fmla="*/ 46 w 336"/>
                <a:gd name="T57" fmla="*/ 301 h 316"/>
                <a:gd name="T58" fmla="*/ 66 w 336"/>
                <a:gd name="T59" fmla="*/ 134 h 316"/>
                <a:gd name="T60" fmla="*/ 79 w 336"/>
                <a:gd name="T61" fmla="*/ 122 h 316"/>
                <a:gd name="T62" fmla="*/ 319 w 336"/>
                <a:gd name="T63" fmla="*/ 125 h 316"/>
                <a:gd name="T64" fmla="*/ 308 w 336"/>
                <a:gd name="T65" fmla="*/ 288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6" h="316">
                  <a:moveTo>
                    <a:pt x="315" y="108"/>
                  </a:moveTo>
                  <a:cubicBezTo>
                    <a:pt x="315" y="80"/>
                    <a:pt x="315" y="80"/>
                    <a:pt x="315" y="80"/>
                  </a:cubicBezTo>
                  <a:cubicBezTo>
                    <a:pt x="315" y="80"/>
                    <a:pt x="315" y="80"/>
                    <a:pt x="315" y="80"/>
                  </a:cubicBezTo>
                  <a:cubicBezTo>
                    <a:pt x="315" y="79"/>
                    <a:pt x="315" y="79"/>
                    <a:pt x="315" y="79"/>
                  </a:cubicBezTo>
                  <a:cubicBezTo>
                    <a:pt x="315" y="77"/>
                    <a:pt x="315" y="77"/>
                    <a:pt x="314" y="76"/>
                  </a:cubicBezTo>
                  <a:cubicBezTo>
                    <a:pt x="314" y="74"/>
                    <a:pt x="313" y="73"/>
                    <a:pt x="312" y="72"/>
                  </a:cubicBezTo>
                  <a:cubicBezTo>
                    <a:pt x="310" y="67"/>
                    <a:pt x="304" y="61"/>
                    <a:pt x="298" y="54"/>
                  </a:cubicBezTo>
                  <a:cubicBezTo>
                    <a:pt x="288" y="43"/>
                    <a:pt x="275" y="30"/>
                    <a:pt x="264" y="20"/>
                  </a:cubicBezTo>
                  <a:cubicBezTo>
                    <a:pt x="258" y="14"/>
                    <a:pt x="253" y="10"/>
                    <a:pt x="249" y="7"/>
                  </a:cubicBezTo>
                  <a:cubicBezTo>
                    <a:pt x="247" y="5"/>
                    <a:pt x="245" y="4"/>
                    <a:pt x="243" y="3"/>
                  </a:cubicBezTo>
                  <a:cubicBezTo>
                    <a:pt x="242" y="2"/>
                    <a:pt x="241" y="2"/>
                    <a:pt x="240" y="1"/>
                  </a:cubicBezTo>
                  <a:cubicBezTo>
                    <a:pt x="239" y="1"/>
                    <a:pt x="238" y="0"/>
                    <a:pt x="236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34" y="0"/>
                    <a:pt x="123" y="12"/>
                    <a:pt x="123" y="26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66" y="107"/>
                    <a:pt x="53" y="120"/>
                    <a:pt x="53" y="137"/>
                  </a:cubicBezTo>
                  <a:cubicBezTo>
                    <a:pt x="38" y="273"/>
                    <a:pt x="38" y="273"/>
                    <a:pt x="38" y="273"/>
                  </a:cubicBezTo>
                  <a:cubicBezTo>
                    <a:pt x="36" y="284"/>
                    <a:pt x="36" y="288"/>
                    <a:pt x="34" y="292"/>
                  </a:cubicBezTo>
                  <a:cubicBezTo>
                    <a:pt x="32" y="294"/>
                    <a:pt x="29" y="297"/>
                    <a:pt x="27" y="298"/>
                  </a:cubicBezTo>
                  <a:cubicBezTo>
                    <a:pt x="15" y="298"/>
                    <a:pt x="14" y="286"/>
                    <a:pt x="14" y="28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69"/>
                    <a:pt x="19" y="56"/>
                    <a:pt x="31" y="56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2" y="42"/>
                    <a:pt x="15" y="45"/>
                    <a:pt x="9" y="51"/>
                  </a:cubicBezTo>
                  <a:cubicBezTo>
                    <a:pt x="4" y="57"/>
                    <a:pt x="0" y="64"/>
                    <a:pt x="0" y="73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293"/>
                    <a:pt x="4" y="301"/>
                    <a:pt x="9" y="306"/>
                  </a:cubicBezTo>
                  <a:cubicBezTo>
                    <a:pt x="14" y="312"/>
                    <a:pt x="22" y="315"/>
                    <a:pt x="30" y="316"/>
                  </a:cubicBezTo>
                  <a:cubicBezTo>
                    <a:pt x="30" y="316"/>
                    <a:pt x="30" y="316"/>
                    <a:pt x="31" y="316"/>
                  </a:cubicBezTo>
                  <a:cubicBezTo>
                    <a:pt x="291" y="316"/>
                    <a:pt x="291" y="316"/>
                    <a:pt x="291" y="316"/>
                  </a:cubicBezTo>
                  <a:cubicBezTo>
                    <a:pt x="308" y="316"/>
                    <a:pt x="321" y="302"/>
                    <a:pt x="321" y="285"/>
                  </a:cubicBezTo>
                  <a:cubicBezTo>
                    <a:pt x="336" y="137"/>
                    <a:pt x="336" y="137"/>
                    <a:pt x="336" y="137"/>
                  </a:cubicBezTo>
                  <a:cubicBezTo>
                    <a:pt x="336" y="124"/>
                    <a:pt x="327" y="112"/>
                    <a:pt x="315" y="108"/>
                  </a:cubicBezTo>
                  <a:close/>
                  <a:moveTo>
                    <a:pt x="242" y="18"/>
                  </a:moveTo>
                  <a:cubicBezTo>
                    <a:pt x="252" y="26"/>
                    <a:pt x="266" y="40"/>
                    <a:pt x="279" y="53"/>
                  </a:cubicBezTo>
                  <a:cubicBezTo>
                    <a:pt x="285" y="60"/>
                    <a:pt x="292" y="66"/>
                    <a:pt x="296" y="72"/>
                  </a:cubicBezTo>
                  <a:cubicBezTo>
                    <a:pt x="296" y="72"/>
                    <a:pt x="297" y="73"/>
                    <a:pt x="297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48" y="73"/>
                    <a:pt x="242" y="68"/>
                    <a:pt x="242" y="61"/>
                  </a:cubicBezTo>
                  <a:lnTo>
                    <a:pt x="242" y="18"/>
                  </a:lnTo>
                  <a:close/>
                  <a:moveTo>
                    <a:pt x="134" y="26"/>
                  </a:moveTo>
                  <a:cubicBezTo>
                    <a:pt x="134" y="19"/>
                    <a:pt x="141" y="11"/>
                    <a:pt x="148" y="11"/>
                  </a:cubicBezTo>
                  <a:cubicBezTo>
                    <a:pt x="231" y="11"/>
                    <a:pt x="231" y="11"/>
                    <a:pt x="231" y="11"/>
                  </a:cubicBezTo>
                  <a:cubicBezTo>
                    <a:pt x="231" y="61"/>
                    <a:pt x="231" y="61"/>
                    <a:pt x="231" y="61"/>
                  </a:cubicBezTo>
                  <a:cubicBezTo>
                    <a:pt x="231" y="75"/>
                    <a:pt x="240" y="83"/>
                    <a:pt x="254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3" y="107"/>
                    <a:pt x="303" y="107"/>
                    <a:pt x="303" y="107"/>
                  </a:cubicBezTo>
                  <a:cubicBezTo>
                    <a:pt x="134" y="107"/>
                    <a:pt x="134" y="107"/>
                    <a:pt x="134" y="107"/>
                  </a:cubicBezTo>
                  <a:lnTo>
                    <a:pt x="134" y="26"/>
                  </a:lnTo>
                  <a:close/>
                  <a:moveTo>
                    <a:pt x="308" y="288"/>
                  </a:moveTo>
                  <a:cubicBezTo>
                    <a:pt x="308" y="292"/>
                    <a:pt x="307" y="295"/>
                    <a:pt x="304" y="297"/>
                  </a:cubicBezTo>
                  <a:cubicBezTo>
                    <a:pt x="302" y="299"/>
                    <a:pt x="299" y="301"/>
                    <a:pt x="295" y="301"/>
                  </a:cubicBezTo>
                  <a:cubicBezTo>
                    <a:pt x="46" y="301"/>
                    <a:pt x="46" y="301"/>
                    <a:pt x="46" y="301"/>
                  </a:cubicBezTo>
                  <a:cubicBezTo>
                    <a:pt x="49" y="294"/>
                    <a:pt x="51" y="286"/>
                    <a:pt x="51" y="276"/>
                  </a:cubicBezTo>
                  <a:cubicBezTo>
                    <a:pt x="66" y="134"/>
                    <a:pt x="66" y="134"/>
                    <a:pt x="66" y="134"/>
                  </a:cubicBezTo>
                  <a:cubicBezTo>
                    <a:pt x="66" y="131"/>
                    <a:pt x="68" y="128"/>
                    <a:pt x="70" y="125"/>
                  </a:cubicBezTo>
                  <a:cubicBezTo>
                    <a:pt x="72" y="123"/>
                    <a:pt x="76" y="122"/>
                    <a:pt x="79" y="122"/>
                  </a:cubicBezTo>
                  <a:cubicBezTo>
                    <a:pt x="311" y="122"/>
                    <a:pt x="311" y="122"/>
                    <a:pt x="311" y="122"/>
                  </a:cubicBezTo>
                  <a:cubicBezTo>
                    <a:pt x="314" y="122"/>
                    <a:pt x="317" y="123"/>
                    <a:pt x="319" y="125"/>
                  </a:cubicBezTo>
                  <a:cubicBezTo>
                    <a:pt x="322" y="128"/>
                    <a:pt x="323" y="131"/>
                    <a:pt x="323" y="134"/>
                  </a:cubicBezTo>
                  <a:lnTo>
                    <a:pt x="308" y="2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6A4FD57-C5ED-DDDB-8578-4DCBA12A0DC3}"/>
              </a:ext>
            </a:extLst>
          </p:cNvPr>
          <p:cNvGrpSpPr/>
          <p:nvPr/>
        </p:nvGrpSpPr>
        <p:grpSpPr>
          <a:xfrm>
            <a:off x="9736853" y="3779472"/>
            <a:ext cx="1092867" cy="933538"/>
            <a:chOff x="5322888" y="2767013"/>
            <a:chExt cx="1546225" cy="1320801"/>
          </a:xfrm>
          <a:solidFill>
            <a:srgbClr val="D4141E">
              <a:alpha val="90000"/>
            </a:srgbClr>
          </a:solidFill>
        </p:grpSpPr>
        <p:sp>
          <p:nvSpPr>
            <p:cNvPr id="32" name="Rectangle 24">
              <a:extLst>
                <a:ext uri="{FF2B5EF4-FFF2-40B4-BE49-F238E27FC236}">
                  <a16:creationId xmlns:a16="http://schemas.microsoft.com/office/drawing/2014/main" id="{30000D23-A3D5-C258-D522-96CF038D3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2826" y="3098801"/>
              <a:ext cx="71438" cy="3905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33" name="Rectangle 25">
              <a:extLst>
                <a:ext uri="{FF2B5EF4-FFF2-40B4-BE49-F238E27FC236}">
                  <a16:creationId xmlns:a16="http://schemas.microsoft.com/office/drawing/2014/main" id="{C0865477-D233-9F93-A03B-FD686D92A7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9151" y="4041776"/>
              <a:ext cx="457200" cy="460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id="{722F61F2-2B83-6C4B-C91D-F6A9EF96BE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22888" y="2871788"/>
              <a:ext cx="739775" cy="723900"/>
            </a:xfrm>
            <a:custGeom>
              <a:avLst/>
              <a:gdLst>
                <a:gd name="T0" fmla="*/ 125 w 196"/>
                <a:gd name="T1" fmla="*/ 165 h 191"/>
                <a:gd name="T2" fmla="*/ 125 w 196"/>
                <a:gd name="T3" fmla="*/ 165 h 191"/>
                <a:gd name="T4" fmla="*/ 125 w 196"/>
                <a:gd name="T5" fmla="*/ 163 h 191"/>
                <a:gd name="T6" fmla="*/ 68 w 196"/>
                <a:gd name="T7" fmla="*/ 24 h 191"/>
                <a:gd name="T8" fmla="*/ 68 w 196"/>
                <a:gd name="T9" fmla="*/ 22 h 191"/>
                <a:gd name="T10" fmla="*/ 80 w 196"/>
                <a:gd name="T11" fmla="*/ 17 h 191"/>
                <a:gd name="T12" fmla="*/ 196 w 196"/>
                <a:gd name="T13" fmla="*/ 37 h 191"/>
                <a:gd name="T14" fmla="*/ 196 w 196"/>
                <a:gd name="T15" fmla="*/ 14 h 191"/>
                <a:gd name="T16" fmla="*/ 78 w 196"/>
                <a:gd name="T17" fmla="*/ 8 h 191"/>
                <a:gd name="T18" fmla="*/ 68 w 196"/>
                <a:gd name="T19" fmla="*/ 15 h 191"/>
                <a:gd name="T20" fmla="*/ 68 w 196"/>
                <a:gd name="T21" fmla="*/ 14 h 191"/>
                <a:gd name="T22" fmla="*/ 64 w 196"/>
                <a:gd name="T23" fmla="*/ 11 h 191"/>
                <a:gd name="T24" fmla="*/ 61 w 196"/>
                <a:gd name="T25" fmla="*/ 14 h 191"/>
                <a:gd name="T26" fmla="*/ 55 w 196"/>
                <a:gd name="T27" fmla="*/ 3 h 191"/>
                <a:gd name="T28" fmla="*/ 51 w 196"/>
                <a:gd name="T29" fmla="*/ 3 h 191"/>
                <a:gd name="T30" fmla="*/ 61 w 196"/>
                <a:gd name="T31" fmla="*/ 21 h 191"/>
                <a:gd name="T32" fmla="*/ 61 w 196"/>
                <a:gd name="T33" fmla="*/ 24 h 191"/>
                <a:gd name="T34" fmla="*/ 4 w 196"/>
                <a:gd name="T35" fmla="*/ 163 h 191"/>
                <a:gd name="T36" fmla="*/ 4 w 196"/>
                <a:gd name="T37" fmla="*/ 165 h 191"/>
                <a:gd name="T38" fmla="*/ 4 w 196"/>
                <a:gd name="T39" fmla="*/ 165 h 191"/>
                <a:gd name="T40" fmla="*/ 2 w 196"/>
                <a:gd name="T41" fmla="*/ 168 h 191"/>
                <a:gd name="T42" fmla="*/ 20 w 196"/>
                <a:gd name="T43" fmla="*/ 186 h 191"/>
                <a:gd name="T44" fmla="*/ 65 w 196"/>
                <a:gd name="T45" fmla="*/ 191 h 191"/>
                <a:gd name="T46" fmla="*/ 109 w 196"/>
                <a:gd name="T47" fmla="*/ 186 h 191"/>
                <a:gd name="T48" fmla="*/ 127 w 196"/>
                <a:gd name="T49" fmla="*/ 168 h 191"/>
                <a:gd name="T50" fmla="*/ 125 w 196"/>
                <a:gd name="T51" fmla="*/ 165 h 191"/>
                <a:gd name="T52" fmla="*/ 71 w 196"/>
                <a:gd name="T53" fmla="*/ 165 h 191"/>
                <a:gd name="T54" fmla="*/ 64 w 196"/>
                <a:gd name="T55" fmla="*/ 165 h 191"/>
                <a:gd name="T56" fmla="*/ 58 w 196"/>
                <a:gd name="T57" fmla="*/ 165 h 191"/>
                <a:gd name="T58" fmla="*/ 11 w 196"/>
                <a:gd name="T59" fmla="*/ 165 h 191"/>
                <a:gd name="T60" fmla="*/ 64 w 196"/>
                <a:gd name="T61" fmla="*/ 36 h 191"/>
                <a:gd name="T62" fmla="*/ 64 w 196"/>
                <a:gd name="T63" fmla="*/ 36 h 191"/>
                <a:gd name="T64" fmla="*/ 65 w 196"/>
                <a:gd name="T65" fmla="*/ 36 h 191"/>
                <a:gd name="T66" fmla="*/ 118 w 196"/>
                <a:gd name="T67" fmla="*/ 165 h 191"/>
                <a:gd name="T68" fmla="*/ 71 w 196"/>
                <a:gd name="T69" fmla="*/ 16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6" h="191">
                  <a:moveTo>
                    <a:pt x="125" y="165"/>
                  </a:moveTo>
                  <a:cubicBezTo>
                    <a:pt x="125" y="165"/>
                    <a:pt x="125" y="165"/>
                    <a:pt x="125" y="165"/>
                  </a:cubicBezTo>
                  <a:cubicBezTo>
                    <a:pt x="125" y="164"/>
                    <a:pt x="125" y="163"/>
                    <a:pt x="125" y="16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76" y="22"/>
                    <a:pt x="80" y="17"/>
                    <a:pt x="80" y="17"/>
                  </a:cubicBezTo>
                  <a:cubicBezTo>
                    <a:pt x="80" y="17"/>
                    <a:pt x="94" y="6"/>
                    <a:pt x="196" y="3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72" y="8"/>
                    <a:pt x="127" y="1"/>
                    <a:pt x="78" y="8"/>
                  </a:cubicBezTo>
                  <a:cubicBezTo>
                    <a:pt x="78" y="8"/>
                    <a:pt x="74" y="14"/>
                    <a:pt x="68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2"/>
                    <a:pt x="66" y="11"/>
                    <a:pt x="64" y="11"/>
                  </a:cubicBezTo>
                  <a:cubicBezTo>
                    <a:pt x="62" y="11"/>
                    <a:pt x="61" y="12"/>
                    <a:pt x="61" y="14"/>
                  </a:cubicBezTo>
                  <a:cubicBezTo>
                    <a:pt x="52" y="11"/>
                    <a:pt x="55" y="3"/>
                    <a:pt x="55" y="3"/>
                  </a:cubicBezTo>
                  <a:cubicBezTo>
                    <a:pt x="55" y="3"/>
                    <a:pt x="52" y="0"/>
                    <a:pt x="51" y="3"/>
                  </a:cubicBezTo>
                  <a:cubicBezTo>
                    <a:pt x="50" y="5"/>
                    <a:pt x="49" y="17"/>
                    <a:pt x="61" y="21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4" y="163"/>
                    <a:pt x="4" y="164"/>
                    <a:pt x="4" y="165"/>
                  </a:cubicBezTo>
                  <a:cubicBezTo>
                    <a:pt x="4" y="165"/>
                    <a:pt x="4" y="165"/>
                    <a:pt x="4" y="165"/>
                  </a:cubicBezTo>
                  <a:cubicBezTo>
                    <a:pt x="1" y="165"/>
                    <a:pt x="0" y="167"/>
                    <a:pt x="2" y="168"/>
                  </a:cubicBezTo>
                  <a:cubicBezTo>
                    <a:pt x="2" y="168"/>
                    <a:pt x="18" y="184"/>
                    <a:pt x="20" y="186"/>
                  </a:cubicBezTo>
                  <a:cubicBezTo>
                    <a:pt x="20" y="186"/>
                    <a:pt x="25" y="191"/>
                    <a:pt x="65" y="191"/>
                  </a:cubicBezTo>
                  <a:cubicBezTo>
                    <a:pt x="104" y="191"/>
                    <a:pt x="109" y="186"/>
                    <a:pt x="109" y="186"/>
                  </a:cubicBezTo>
                  <a:cubicBezTo>
                    <a:pt x="111" y="184"/>
                    <a:pt x="127" y="168"/>
                    <a:pt x="127" y="168"/>
                  </a:cubicBezTo>
                  <a:cubicBezTo>
                    <a:pt x="129" y="167"/>
                    <a:pt x="128" y="165"/>
                    <a:pt x="125" y="165"/>
                  </a:cubicBezTo>
                  <a:close/>
                  <a:moveTo>
                    <a:pt x="71" y="165"/>
                  </a:moveTo>
                  <a:cubicBezTo>
                    <a:pt x="68" y="165"/>
                    <a:pt x="65" y="165"/>
                    <a:pt x="64" y="165"/>
                  </a:cubicBezTo>
                  <a:cubicBezTo>
                    <a:pt x="64" y="165"/>
                    <a:pt x="61" y="165"/>
                    <a:pt x="58" y="165"/>
                  </a:cubicBezTo>
                  <a:cubicBezTo>
                    <a:pt x="11" y="165"/>
                    <a:pt x="11" y="165"/>
                    <a:pt x="11" y="165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118" y="165"/>
                    <a:pt x="118" y="165"/>
                    <a:pt x="118" y="165"/>
                  </a:cubicBezTo>
                  <a:lnTo>
                    <a:pt x="71" y="1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35" name="Freeform 27">
              <a:extLst>
                <a:ext uri="{FF2B5EF4-FFF2-40B4-BE49-F238E27FC236}">
                  <a16:creationId xmlns:a16="http://schemas.microsoft.com/office/drawing/2014/main" id="{11199214-6659-7243-CA7A-0E805AABC2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3776" y="2906713"/>
              <a:ext cx="109538" cy="177800"/>
            </a:xfrm>
            <a:custGeom>
              <a:avLst/>
              <a:gdLst>
                <a:gd name="T0" fmla="*/ 29 w 29"/>
                <a:gd name="T1" fmla="*/ 0 h 47"/>
                <a:gd name="T2" fmla="*/ 0 w 29"/>
                <a:gd name="T3" fmla="*/ 0 h 47"/>
                <a:gd name="T4" fmla="*/ 0 w 29"/>
                <a:gd name="T5" fmla="*/ 47 h 47"/>
                <a:gd name="T6" fmla="*/ 29 w 29"/>
                <a:gd name="T7" fmla="*/ 47 h 47"/>
                <a:gd name="T8" fmla="*/ 29 w 29"/>
                <a:gd name="T9" fmla="*/ 0 h 47"/>
                <a:gd name="T10" fmla="*/ 14 w 29"/>
                <a:gd name="T11" fmla="*/ 28 h 47"/>
                <a:gd name="T12" fmla="*/ 8 w 29"/>
                <a:gd name="T13" fmla="*/ 21 h 47"/>
                <a:gd name="T14" fmla="*/ 14 w 29"/>
                <a:gd name="T15" fmla="*/ 14 h 47"/>
                <a:gd name="T16" fmla="*/ 21 w 29"/>
                <a:gd name="T17" fmla="*/ 21 h 47"/>
                <a:gd name="T18" fmla="*/ 14 w 29"/>
                <a:gd name="T1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7"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29" y="47"/>
                    <a:pt x="29" y="47"/>
                    <a:pt x="29" y="47"/>
                  </a:cubicBezTo>
                  <a:lnTo>
                    <a:pt x="29" y="0"/>
                  </a:lnTo>
                  <a:close/>
                  <a:moveTo>
                    <a:pt x="14" y="28"/>
                  </a:moveTo>
                  <a:cubicBezTo>
                    <a:pt x="11" y="28"/>
                    <a:pt x="8" y="25"/>
                    <a:pt x="8" y="21"/>
                  </a:cubicBezTo>
                  <a:cubicBezTo>
                    <a:pt x="8" y="17"/>
                    <a:pt x="11" y="14"/>
                    <a:pt x="14" y="14"/>
                  </a:cubicBezTo>
                  <a:cubicBezTo>
                    <a:pt x="18" y="14"/>
                    <a:pt x="21" y="17"/>
                    <a:pt x="21" y="21"/>
                  </a:cubicBezTo>
                  <a:cubicBezTo>
                    <a:pt x="21" y="25"/>
                    <a:pt x="18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id="{A8975F01-0033-2BC7-F671-C6CFE51324D5}"/>
                </a:ext>
              </a:extLst>
            </p:cNvPr>
            <p:cNvSpPr/>
            <p:nvPr/>
          </p:nvSpPr>
          <p:spPr bwMode="auto">
            <a:xfrm>
              <a:off x="5959476" y="3917951"/>
              <a:ext cx="336550" cy="101600"/>
            </a:xfrm>
            <a:custGeom>
              <a:avLst/>
              <a:gdLst>
                <a:gd name="T0" fmla="*/ 0 w 89"/>
                <a:gd name="T1" fmla="*/ 27 h 27"/>
                <a:gd name="T2" fmla="*/ 89 w 89"/>
                <a:gd name="T3" fmla="*/ 27 h 27"/>
                <a:gd name="T4" fmla="*/ 89 w 89"/>
                <a:gd name="T5" fmla="*/ 19 h 27"/>
                <a:gd name="T6" fmla="*/ 58 w 89"/>
                <a:gd name="T7" fmla="*/ 0 h 27"/>
                <a:gd name="T8" fmla="*/ 31 w 89"/>
                <a:gd name="T9" fmla="*/ 0 h 27"/>
                <a:gd name="T10" fmla="*/ 0 w 89"/>
                <a:gd name="T11" fmla="*/ 19 h 27"/>
                <a:gd name="T12" fmla="*/ 0 w 89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27">
                  <a:moveTo>
                    <a:pt x="0" y="27"/>
                  </a:moveTo>
                  <a:cubicBezTo>
                    <a:pt x="89" y="27"/>
                    <a:pt x="89" y="27"/>
                    <a:pt x="89" y="27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73" y="12"/>
                    <a:pt x="5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6" y="12"/>
                    <a:pt x="0" y="19"/>
                    <a:pt x="0" y="19"/>
                  </a:cubicBez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id="{196069D0-7300-032B-E864-B567FC843E09}"/>
                </a:ext>
              </a:extLst>
            </p:cNvPr>
            <p:cNvSpPr/>
            <p:nvPr/>
          </p:nvSpPr>
          <p:spPr bwMode="auto">
            <a:xfrm>
              <a:off x="6076951" y="3508376"/>
              <a:ext cx="101600" cy="390525"/>
            </a:xfrm>
            <a:custGeom>
              <a:avLst/>
              <a:gdLst>
                <a:gd name="T0" fmla="*/ 0 w 27"/>
                <a:gd name="T1" fmla="*/ 9 h 103"/>
                <a:gd name="T2" fmla="*/ 0 w 27"/>
                <a:gd name="T3" fmla="*/ 11 h 103"/>
                <a:gd name="T4" fmla="*/ 0 w 27"/>
                <a:gd name="T5" fmla="*/ 11 h 103"/>
                <a:gd name="T6" fmla="*/ 2 w 27"/>
                <a:gd name="T7" fmla="*/ 103 h 103"/>
                <a:gd name="T8" fmla="*/ 25 w 27"/>
                <a:gd name="T9" fmla="*/ 103 h 103"/>
                <a:gd name="T10" fmla="*/ 27 w 27"/>
                <a:gd name="T11" fmla="*/ 11 h 103"/>
                <a:gd name="T12" fmla="*/ 27 w 27"/>
                <a:gd name="T13" fmla="*/ 11 h 103"/>
                <a:gd name="T14" fmla="*/ 27 w 27"/>
                <a:gd name="T15" fmla="*/ 9 h 103"/>
                <a:gd name="T16" fmla="*/ 24 w 27"/>
                <a:gd name="T17" fmla="*/ 0 h 103"/>
                <a:gd name="T18" fmla="*/ 3 w 27"/>
                <a:gd name="T19" fmla="*/ 0 h 103"/>
                <a:gd name="T20" fmla="*/ 0 w 27"/>
                <a:gd name="T21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03">
                  <a:moveTo>
                    <a:pt x="0" y="9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5"/>
                    <a:pt x="2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5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38" name="Freeform 30">
              <a:extLst>
                <a:ext uri="{FF2B5EF4-FFF2-40B4-BE49-F238E27FC236}">
                  <a16:creationId xmlns:a16="http://schemas.microsoft.com/office/drawing/2014/main" id="{447102CC-DFDB-6A2C-EAC8-489D54832170}"/>
                </a:ext>
              </a:extLst>
            </p:cNvPr>
            <p:cNvSpPr/>
            <p:nvPr/>
          </p:nvSpPr>
          <p:spPr bwMode="auto">
            <a:xfrm>
              <a:off x="6076951" y="2767013"/>
              <a:ext cx="98425" cy="120650"/>
            </a:xfrm>
            <a:custGeom>
              <a:avLst/>
              <a:gdLst>
                <a:gd name="T0" fmla="*/ 5 w 26"/>
                <a:gd name="T1" fmla="*/ 32 h 32"/>
                <a:gd name="T2" fmla="*/ 12 w 26"/>
                <a:gd name="T3" fmla="*/ 32 h 32"/>
                <a:gd name="T4" fmla="*/ 13 w 26"/>
                <a:gd name="T5" fmla="*/ 32 h 32"/>
                <a:gd name="T6" fmla="*/ 21 w 26"/>
                <a:gd name="T7" fmla="*/ 32 h 32"/>
                <a:gd name="T8" fmla="*/ 26 w 26"/>
                <a:gd name="T9" fmla="*/ 10 h 32"/>
                <a:gd name="T10" fmla="*/ 26 w 26"/>
                <a:gd name="T11" fmla="*/ 4 h 32"/>
                <a:gd name="T12" fmla="*/ 26 w 26"/>
                <a:gd name="T13" fmla="*/ 4 h 32"/>
                <a:gd name="T14" fmla="*/ 19 w 26"/>
                <a:gd name="T15" fmla="*/ 0 h 32"/>
                <a:gd name="T16" fmla="*/ 13 w 26"/>
                <a:gd name="T17" fmla="*/ 0 h 32"/>
                <a:gd name="T18" fmla="*/ 12 w 26"/>
                <a:gd name="T19" fmla="*/ 0 h 32"/>
                <a:gd name="T20" fmla="*/ 7 w 26"/>
                <a:gd name="T21" fmla="*/ 0 h 32"/>
                <a:gd name="T22" fmla="*/ 0 w 26"/>
                <a:gd name="T23" fmla="*/ 4 h 32"/>
                <a:gd name="T24" fmla="*/ 0 w 26"/>
                <a:gd name="T25" fmla="*/ 4 h 32"/>
                <a:gd name="T26" fmla="*/ 0 w 26"/>
                <a:gd name="T27" fmla="*/ 10 h 32"/>
                <a:gd name="T28" fmla="*/ 5 w 26"/>
                <a:gd name="T2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32">
                  <a:moveTo>
                    <a:pt x="5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13"/>
                    <a:pt x="26" y="10"/>
                    <a:pt x="26" y="1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5" y="13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39" name="Freeform 31">
              <a:extLst>
                <a:ext uri="{FF2B5EF4-FFF2-40B4-BE49-F238E27FC236}">
                  <a16:creationId xmlns:a16="http://schemas.microsoft.com/office/drawing/2014/main" id="{36044D4B-7E3E-9A40-295D-E96A50170DBF}"/>
                </a:ext>
              </a:extLst>
            </p:cNvPr>
            <p:cNvSpPr/>
            <p:nvPr/>
          </p:nvSpPr>
          <p:spPr bwMode="auto">
            <a:xfrm>
              <a:off x="6556376" y="3538538"/>
              <a:ext cx="142875" cy="30163"/>
            </a:xfrm>
            <a:custGeom>
              <a:avLst/>
              <a:gdLst>
                <a:gd name="T0" fmla="*/ 35 w 38"/>
                <a:gd name="T1" fmla="*/ 8 h 8"/>
                <a:gd name="T2" fmla="*/ 38 w 38"/>
                <a:gd name="T3" fmla="*/ 4 h 8"/>
                <a:gd name="T4" fmla="*/ 35 w 38"/>
                <a:gd name="T5" fmla="*/ 0 h 8"/>
                <a:gd name="T6" fmla="*/ 4 w 38"/>
                <a:gd name="T7" fmla="*/ 0 h 8"/>
                <a:gd name="T8" fmla="*/ 0 w 38"/>
                <a:gd name="T9" fmla="*/ 4 h 8"/>
                <a:gd name="T10" fmla="*/ 4 w 38"/>
                <a:gd name="T11" fmla="*/ 8 h 8"/>
                <a:gd name="T12" fmla="*/ 35 w 3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">
                  <a:moveTo>
                    <a:pt x="35" y="8"/>
                  </a:moveTo>
                  <a:cubicBezTo>
                    <a:pt x="36" y="8"/>
                    <a:pt x="38" y="6"/>
                    <a:pt x="38" y="4"/>
                  </a:cubicBezTo>
                  <a:cubicBezTo>
                    <a:pt x="38" y="2"/>
                    <a:pt x="36" y="0"/>
                    <a:pt x="3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lnTo>
                    <a:pt x="35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id="{1B0CAF24-6CA2-AEC0-D282-3104DF25C463}"/>
                </a:ext>
              </a:extLst>
            </p:cNvPr>
            <p:cNvSpPr/>
            <p:nvPr/>
          </p:nvSpPr>
          <p:spPr bwMode="auto">
            <a:xfrm>
              <a:off x="6503988" y="3417887"/>
              <a:ext cx="260350" cy="106363"/>
            </a:xfrm>
            <a:custGeom>
              <a:avLst/>
              <a:gdLst>
                <a:gd name="T0" fmla="*/ 40 w 69"/>
                <a:gd name="T1" fmla="*/ 18 h 28"/>
                <a:gd name="T2" fmla="*/ 44 w 69"/>
                <a:gd name="T3" fmla="*/ 3 h 28"/>
                <a:gd name="T4" fmla="*/ 33 w 69"/>
                <a:gd name="T5" fmla="*/ 0 h 28"/>
                <a:gd name="T6" fmla="*/ 23 w 69"/>
                <a:gd name="T7" fmla="*/ 3 h 28"/>
                <a:gd name="T8" fmla="*/ 27 w 69"/>
                <a:gd name="T9" fmla="*/ 18 h 28"/>
                <a:gd name="T10" fmla="*/ 18 w 69"/>
                <a:gd name="T11" fmla="*/ 5 h 28"/>
                <a:gd name="T12" fmla="*/ 7 w 69"/>
                <a:gd name="T13" fmla="*/ 7 h 28"/>
                <a:gd name="T14" fmla="*/ 16 w 69"/>
                <a:gd name="T15" fmla="*/ 28 h 28"/>
                <a:gd name="T16" fmla="*/ 33 w 69"/>
                <a:gd name="T17" fmla="*/ 28 h 28"/>
                <a:gd name="T18" fmla="*/ 34 w 69"/>
                <a:gd name="T19" fmla="*/ 28 h 28"/>
                <a:gd name="T20" fmla="*/ 51 w 69"/>
                <a:gd name="T21" fmla="*/ 28 h 28"/>
                <a:gd name="T22" fmla="*/ 59 w 69"/>
                <a:gd name="T23" fmla="*/ 7 h 28"/>
                <a:gd name="T24" fmla="*/ 49 w 69"/>
                <a:gd name="T25" fmla="*/ 5 h 28"/>
                <a:gd name="T26" fmla="*/ 40 w 69"/>
                <a:gd name="T2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28">
                  <a:moveTo>
                    <a:pt x="40" y="18"/>
                  </a:moveTo>
                  <a:cubicBezTo>
                    <a:pt x="40" y="15"/>
                    <a:pt x="46" y="6"/>
                    <a:pt x="44" y="3"/>
                  </a:cubicBezTo>
                  <a:cubicBezTo>
                    <a:pt x="42" y="0"/>
                    <a:pt x="35" y="0"/>
                    <a:pt x="33" y="0"/>
                  </a:cubicBezTo>
                  <a:cubicBezTo>
                    <a:pt x="32" y="0"/>
                    <a:pt x="24" y="0"/>
                    <a:pt x="23" y="3"/>
                  </a:cubicBezTo>
                  <a:cubicBezTo>
                    <a:pt x="21" y="6"/>
                    <a:pt x="27" y="15"/>
                    <a:pt x="27" y="18"/>
                  </a:cubicBezTo>
                  <a:cubicBezTo>
                    <a:pt x="22" y="17"/>
                    <a:pt x="20" y="7"/>
                    <a:pt x="18" y="5"/>
                  </a:cubicBezTo>
                  <a:cubicBezTo>
                    <a:pt x="16" y="3"/>
                    <a:pt x="10" y="5"/>
                    <a:pt x="7" y="7"/>
                  </a:cubicBezTo>
                  <a:cubicBezTo>
                    <a:pt x="0" y="16"/>
                    <a:pt x="11" y="10"/>
                    <a:pt x="16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6" y="10"/>
                    <a:pt x="69" y="12"/>
                    <a:pt x="59" y="7"/>
                  </a:cubicBezTo>
                  <a:cubicBezTo>
                    <a:pt x="57" y="6"/>
                    <a:pt x="51" y="3"/>
                    <a:pt x="49" y="5"/>
                  </a:cubicBezTo>
                  <a:cubicBezTo>
                    <a:pt x="47" y="7"/>
                    <a:pt x="45" y="17"/>
                    <a:pt x="40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43" name="Freeform 33">
              <a:extLst>
                <a:ext uri="{FF2B5EF4-FFF2-40B4-BE49-F238E27FC236}">
                  <a16:creationId xmlns:a16="http://schemas.microsoft.com/office/drawing/2014/main" id="{14525938-04CE-5714-A9BA-6577A4850B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2551" y="3579813"/>
              <a:ext cx="395288" cy="250825"/>
            </a:xfrm>
            <a:custGeom>
              <a:avLst/>
              <a:gdLst>
                <a:gd name="T0" fmla="*/ 0 w 105"/>
                <a:gd name="T1" fmla="*/ 66 h 66"/>
                <a:gd name="T2" fmla="*/ 44 w 105"/>
                <a:gd name="T3" fmla="*/ 66 h 66"/>
                <a:gd name="T4" fmla="*/ 52 w 105"/>
                <a:gd name="T5" fmla="*/ 66 h 66"/>
                <a:gd name="T6" fmla="*/ 60 w 105"/>
                <a:gd name="T7" fmla="*/ 66 h 66"/>
                <a:gd name="T8" fmla="*/ 104 w 105"/>
                <a:gd name="T9" fmla="*/ 66 h 66"/>
                <a:gd name="T10" fmla="*/ 104 w 105"/>
                <a:gd name="T11" fmla="*/ 62 h 66"/>
                <a:gd name="T12" fmla="*/ 70 w 105"/>
                <a:gd name="T13" fmla="*/ 0 h 66"/>
                <a:gd name="T14" fmla="*/ 53 w 105"/>
                <a:gd name="T15" fmla="*/ 0 h 66"/>
                <a:gd name="T16" fmla="*/ 51 w 105"/>
                <a:gd name="T17" fmla="*/ 0 h 66"/>
                <a:gd name="T18" fmla="*/ 34 w 105"/>
                <a:gd name="T19" fmla="*/ 0 h 66"/>
                <a:gd name="T20" fmla="*/ 0 w 105"/>
                <a:gd name="T21" fmla="*/ 62 h 66"/>
                <a:gd name="T22" fmla="*/ 0 w 105"/>
                <a:gd name="T23" fmla="*/ 66 h 66"/>
                <a:gd name="T24" fmla="*/ 60 w 105"/>
                <a:gd name="T25" fmla="*/ 44 h 66"/>
                <a:gd name="T26" fmla="*/ 56 w 105"/>
                <a:gd name="T27" fmla="*/ 41 h 66"/>
                <a:gd name="T28" fmla="*/ 54 w 105"/>
                <a:gd name="T29" fmla="*/ 41 h 66"/>
                <a:gd name="T30" fmla="*/ 40 w 105"/>
                <a:gd name="T31" fmla="*/ 35 h 66"/>
                <a:gd name="T32" fmla="*/ 35 w 105"/>
                <a:gd name="T33" fmla="*/ 30 h 66"/>
                <a:gd name="T34" fmla="*/ 38 w 105"/>
                <a:gd name="T35" fmla="*/ 17 h 66"/>
                <a:gd name="T36" fmla="*/ 47 w 105"/>
                <a:gd name="T37" fmla="*/ 13 h 66"/>
                <a:gd name="T38" fmla="*/ 47 w 105"/>
                <a:gd name="T39" fmla="*/ 9 h 66"/>
                <a:gd name="T40" fmla="*/ 49 w 105"/>
                <a:gd name="T41" fmla="*/ 8 h 66"/>
                <a:gd name="T42" fmla="*/ 54 w 105"/>
                <a:gd name="T43" fmla="*/ 8 h 66"/>
                <a:gd name="T44" fmla="*/ 55 w 105"/>
                <a:gd name="T45" fmla="*/ 9 h 66"/>
                <a:gd name="T46" fmla="*/ 55 w 105"/>
                <a:gd name="T47" fmla="*/ 13 h 66"/>
                <a:gd name="T48" fmla="*/ 58 w 105"/>
                <a:gd name="T49" fmla="*/ 13 h 66"/>
                <a:gd name="T50" fmla="*/ 69 w 105"/>
                <a:gd name="T51" fmla="*/ 19 h 66"/>
                <a:gd name="T52" fmla="*/ 68 w 105"/>
                <a:gd name="T53" fmla="*/ 22 h 66"/>
                <a:gd name="T54" fmla="*/ 64 w 105"/>
                <a:gd name="T55" fmla="*/ 25 h 66"/>
                <a:gd name="T56" fmla="*/ 61 w 105"/>
                <a:gd name="T57" fmla="*/ 24 h 66"/>
                <a:gd name="T58" fmla="*/ 61 w 105"/>
                <a:gd name="T59" fmla="*/ 23 h 66"/>
                <a:gd name="T60" fmla="*/ 61 w 105"/>
                <a:gd name="T61" fmla="*/ 23 h 66"/>
                <a:gd name="T62" fmla="*/ 60 w 105"/>
                <a:gd name="T63" fmla="*/ 23 h 66"/>
                <a:gd name="T64" fmla="*/ 56 w 105"/>
                <a:gd name="T65" fmla="*/ 20 h 66"/>
                <a:gd name="T66" fmla="*/ 51 w 105"/>
                <a:gd name="T67" fmla="*/ 20 h 66"/>
                <a:gd name="T68" fmla="*/ 45 w 105"/>
                <a:gd name="T69" fmla="*/ 22 h 66"/>
                <a:gd name="T70" fmla="*/ 44 w 105"/>
                <a:gd name="T71" fmla="*/ 27 h 66"/>
                <a:gd name="T72" fmla="*/ 48 w 105"/>
                <a:gd name="T73" fmla="*/ 30 h 66"/>
                <a:gd name="T74" fmla="*/ 48 w 105"/>
                <a:gd name="T75" fmla="*/ 30 h 66"/>
                <a:gd name="T76" fmla="*/ 54 w 105"/>
                <a:gd name="T77" fmla="*/ 32 h 66"/>
                <a:gd name="T78" fmla="*/ 55 w 105"/>
                <a:gd name="T79" fmla="*/ 32 h 66"/>
                <a:gd name="T80" fmla="*/ 70 w 105"/>
                <a:gd name="T81" fmla="*/ 42 h 66"/>
                <a:gd name="T82" fmla="*/ 66 w 105"/>
                <a:gd name="T83" fmla="*/ 54 h 66"/>
                <a:gd name="T84" fmla="*/ 55 w 105"/>
                <a:gd name="T85" fmla="*/ 58 h 66"/>
                <a:gd name="T86" fmla="*/ 55 w 105"/>
                <a:gd name="T87" fmla="*/ 62 h 66"/>
                <a:gd name="T88" fmla="*/ 54 w 105"/>
                <a:gd name="T89" fmla="*/ 63 h 66"/>
                <a:gd name="T90" fmla="*/ 49 w 105"/>
                <a:gd name="T91" fmla="*/ 63 h 66"/>
                <a:gd name="T92" fmla="*/ 47 w 105"/>
                <a:gd name="T93" fmla="*/ 62 h 66"/>
                <a:gd name="T94" fmla="*/ 47 w 105"/>
                <a:gd name="T95" fmla="*/ 57 h 66"/>
                <a:gd name="T96" fmla="*/ 33 w 105"/>
                <a:gd name="T97" fmla="*/ 51 h 66"/>
                <a:gd name="T98" fmla="*/ 33 w 105"/>
                <a:gd name="T99" fmla="*/ 48 h 66"/>
                <a:gd name="T100" fmla="*/ 38 w 105"/>
                <a:gd name="T101" fmla="*/ 45 h 66"/>
                <a:gd name="T102" fmla="*/ 41 w 105"/>
                <a:gd name="T103" fmla="*/ 46 h 66"/>
                <a:gd name="T104" fmla="*/ 41 w 105"/>
                <a:gd name="T105" fmla="*/ 47 h 66"/>
                <a:gd name="T106" fmla="*/ 41 w 105"/>
                <a:gd name="T107" fmla="*/ 47 h 66"/>
                <a:gd name="T108" fmla="*/ 41 w 105"/>
                <a:gd name="T109" fmla="*/ 47 h 66"/>
                <a:gd name="T110" fmla="*/ 42 w 105"/>
                <a:gd name="T111" fmla="*/ 47 h 66"/>
                <a:gd name="T112" fmla="*/ 46 w 105"/>
                <a:gd name="T113" fmla="*/ 49 h 66"/>
                <a:gd name="T114" fmla="*/ 53 w 105"/>
                <a:gd name="T115" fmla="*/ 51 h 66"/>
                <a:gd name="T116" fmla="*/ 59 w 105"/>
                <a:gd name="T117" fmla="*/ 49 h 66"/>
                <a:gd name="T118" fmla="*/ 60 w 105"/>
                <a:gd name="T119" fmla="*/ 4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5" h="66">
                  <a:moveTo>
                    <a:pt x="0" y="66"/>
                  </a:moveTo>
                  <a:cubicBezTo>
                    <a:pt x="44" y="66"/>
                    <a:pt x="44" y="66"/>
                    <a:pt x="44" y="66"/>
                  </a:cubicBezTo>
                  <a:cubicBezTo>
                    <a:pt x="48" y="66"/>
                    <a:pt x="51" y="66"/>
                    <a:pt x="52" y="66"/>
                  </a:cubicBezTo>
                  <a:cubicBezTo>
                    <a:pt x="53" y="66"/>
                    <a:pt x="57" y="66"/>
                    <a:pt x="60" y="66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4" y="65"/>
                    <a:pt x="104" y="63"/>
                    <a:pt x="104" y="62"/>
                  </a:cubicBezTo>
                  <a:cubicBezTo>
                    <a:pt x="105" y="27"/>
                    <a:pt x="75" y="12"/>
                    <a:pt x="7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9" y="12"/>
                    <a:pt x="0" y="27"/>
                    <a:pt x="0" y="62"/>
                  </a:cubicBezTo>
                  <a:cubicBezTo>
                    <a:pt x="0" y="63"/>
                    <a:pt x="0" y="65"/>
                    <a:pt x="0" y="66"/>
                  </a:cubicBezTo>
                  <a:close/>
                  <a:moveTo>
                    <a:pt x="60" y="44"/>
                  </a:moveTo>
                  <a:cubicBezTo>
                    <a:pt x="59" y="43"/>
                    <a:pt x="58" y="42"/>
                    <a:pt x="56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0" y="39"/>
                    <a:pt x="42" y="36"/>
                    <a:pt x="40" y="35"/>
                  </a:cubicBezTo>
                  <a:cubicBezTo>
                    <a:pt x="38" y="34"/>
                    <a:pt x="36" y="32"/>
                    <a:pt x="35" y="30"/>
                  </a:cubicBezTo>
                  <a:cubicBezTo>
                    <a:pt x="32" y="26"/>
                    <a:pt x="33" y="20"/>
                    <a:pt x="38" y="17"/>
                  </a:cubicBezTo>
                  <a:cubicBezTo>
                    <a:pt x="40" y="15"/>
                    <a:pt x="43" y="13"/>
                    <a:pt x="47" y="13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8" y="8"/>
                    <a:pt x="49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8"/>
                    <a:pt x="55" y="8"/>
                    <a:pt x="55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6" y="13"/>
                    <a:pt x="57" y="13"/>
                    <a:pt x="58" y="13"/>
                  </a:cubicBezTo>
                  <a:cubicBezTo>
                    <a:pt x="62" y="14"/>
                    <a:pt x="66" y="16"/>
                    <a:pt x="69" y="19"/>
                  </a:cubicBezTo>
                  <a:cubicBezTo>
                    <a:pt x="69" y="20"/>
                    <a:pt x="69" y="21"/>
                    <a:pt x="68" y="22"/>
                  </a:cubicBezTo>
                  <a:cubicBezTo>
                    <a:pt x="68" y="24"/>
                    <a:pt x="66" y="25"/>
                    <a:pt x="64" y="25"/>
                  </a:cubicBezTo>
                  <a:cubicBezTo>
                    <a:pt x="63" y="25"/>
                    <a:pt x="62" y="25"/>
                    <a:pt x="61" y="24"/>
                  </a:cubicBezTo>
                  <a:cubicBezTo>
                    <a:pt x="61" y="24"/>
                    <a:pt x="61" y="24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3"/>
                    <a:pt x="60" y="23"/>
                    <a:pt x="60" y="23"/>
                  </a:cubicBezTo>
                  <a:cubicBezTo>
                    <a:pt x="59" y="22"/>
                    <a:pt x="57" y="21"/>
                    <a:pt x="56" y="20"/>
                  </a:cubicBezTo>
                  <a:cubicBezTo>
                    <a:pt x="54" y="20"/>
                    <a:pt x="53" y="20"/>
                    <a:pt x="51" y="20"/>
                  </a:cubicBezTo>
                  <a:cubicBezTo>
                    <a:pt x="49" y="20"/>
                    <a:pt x="47" y="20"/>
                    <a:pt x="45" y="22"/>
                  </a:cubicBezTo>
                  <a:cubicBezTo>
                    <a:pt x="43" y="23"/>
                    <a:pt x="43" y="25"/>
                    <a:pt x="44" y="27"/>
                  </a:cubicBezTo>
                  <a:cubicBezTo>
                    <a:pt x="45" y="28"/>
                    <a:pt x="46" y="29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52" y="31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60" y="34"/>
                    <a:pt x="68" y="37"/>
                    <a:pt x="70" y="42"/>
                  </a:cubicBezTo>
                  <a:cubicBezTo>
                    <a:pt x="72" y="46"/>
                    <a:pt x="70" y="51"/>
                    <a:pt x="66" y="54"/>
                  </a:cubicBezTo>
                  <a:cubicBezTo>
                    <a:pt x="63" y="56"/>
                    <a:pt x="59" y="57"/>
                    <a:pt x="55" y="58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4" y="63"/>
                    <a:pt x="54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8" y="63"/>
                    <a:pt x="47" y="62"/>
                    <a:pt x="47" y="62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2" y="57"/>
                    <a:pt x="36" y="55"/>
                    <a:pt x="33" y="51"/>
                  </a:cubicBezTo>
                  <a:cubicBezTo>
                    <a:pt x="33" y="50"/>
                    <a:pt x="33" y="49"/>
                    <a:pt x="33" y="48"/>
                  </a:cubicBezTo>
                  <a:cubicBezTo>
                    <a:pt x="34" y="46"/>
                    <a:pt x="36" y="45"/>
                    <a:pt x="38" y="45"/>
                  </a:cubicBezTo>
                  <a:cubicBezTo>
                    <a:pt x="39" y="45"/>
                    <a:pt x="40" y="46"/>
                    <a:pt x="41" y="46"/>
                  </a:cubicBezTo>
                  <a:cubicBezTo>
                    <a:pt x="41" y="46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2" y="47"/>
                  </a:cubicBezTo>
                  <a:cubicBezTo>
                    <a:pt x="43" y="48"/>
                    <a:pt x="45" y="49"/>
                    <a:pt x="46" y="49"/>
                  </a:cubicBezTo>
                  <a:cubicBezTo>
                    <a:pt x="48" y="50"/>
                    <a:pt x="51" y="51"/>
                    <a:pt x="53" y="51"/>
                  </a:cubicBezTo>
                  <a:cubicBezTo>
                    <a:pt x="55" y="51"/>
                    <a:pt x="57" y="50"/>
                    <a:pt x="59" y="49"/>
                  </a:cubicBezTo>
                  <a:cubicBezTo>
                    <a:pt x="60" y="48"/>
                    <a:pt x="61" y="46"/>
                    <a:pt x="60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44" name="Freeform 34">
              <a:extLst>
                <a:ext uri="{FF2B5EF4-FFF2-40B4-BE49-F238E27FC236}">
                  <a16:creationId xmlns:a16="http://schemas.microsoft.com/office/drawing/2014/main" id="{DE1FC420-857B-B958-0F9D-D9DEB45DB56D}"/>
                </a:ext>
              </a:extLst>
            </p:cNvPr>
            <p:cNvSpPr/>
            <p:nvPr/>
          </p:nvSpPr>
          <p:spPr bwMode="auto">
            <a:xfrm>
              <a:off x="6386513" y="3841751"/>
              <a:ext cx="482600" cy="101600"/>
            </a:xfrm>
            <a:custGeom>
              <a:avLst/>
              <a:gdLst>
                <a:gd name="T0" fmla="*/ 125 w 128"/>
                <a:gd name="T1" fmla="*/ 0 h 27"/>
                <a:gd name="T2" fmla="*/ 70 w 128"/>
                <a:gd name="T3" fmla="*/ 0 h 27"/>
                <a:gd name="T4" fmla="*/ 64 w 128"/>
                <a:gd name="T5" fmla="*/ 0 h 27"/>
                <a:gd name="T6" fmla="*/ 58 w 128"/>
                <a:gd name="T7" fmla="*/ 0 h 27"/>
                <a:gd name="T8" fmla="*/ 3 w 128"/>
                <a:gd name="T9" fmla="*/ 0 h 27"/>
                <a:gd name="T10" fmla="*/ 2 w 128"/>
                <a:gd name="T11" fmla="*/ 4 h 27"/>
                <a:gd name="T12" fmla="*/ 19 w 128"/>
                <a:gd name="T13" fmla="*/ 21 h 27"/>
                <a:gd name="T14" fmla="*/ 64 w 128"/>
                <a:gd name="T15" fmla="*/ 27 h 27"/>
                <a:gd name="T16" fmla="*/ 109 w 128"/>
                <a:gd name="T17" fmla="*/ 21 h 27"/>
                <a:gd name="T18" fmla="*/ 126 w 128"/>
                <a:gd name="T19" fmla="*/ 4 h 27"/>
                <a:gd name="T20" fmla="*/ 125 w 128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27">
                  <a:moveTo>
                    <a:pt x="125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68" y="0"/>
                    <a:pt x="65" y="0"/>
                    <a:pt x="64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2" y="4"/>
                    <a:pt x="17" y="19"/>
                    <a:pt x="19" y="21"/>
                  </a:cubicBezTo>
                  <a:cubicBezTo>
                    <a:pt x="19" y="21"/>
                    <a:pt x="24" y="27"/>
                    <a:pt x="64" y="27"/>
                  </a:cubicBezTo>
                  <a:cubicBezTo>
                    <a:pt x="103" y="27"/>
                    <a:pt x="109" y="21"/>
                    <a:pt x="109" y="21"/>
                  </a:cubicBezTo>
                  <a:cubicBezTo>
                    <a:pt x="111" y="19"/>
                    <a:pt x="126" y="4"/>
                    <a:pt x="126" y="4"/>
                  </a:cubicBezTo>
                  <a:cubicBezTo>
                    <a:pt x="128" y="2"/>
                    <a:pt x="127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45" name="Freeform 35">
              <a:extLst>
                <a:ext uri="{FF2B5EF4-FFF2-40B4-BE49-F238E27FC236}">
                  <a16:creationId xmlns:a16="http://schemas.microsoft.com/office/drawing/2014/main" id="{A11060B1-185E-D581-CBDE-D499E3F4DF38}"/>
                </a:ext>
              </a:extLst>
            </p:cNvPr>
            <p:cNvSpPr/>
            <p:nvPr/>
          </p:nvSpPr>
          <p:spPr bwMode="auto">
            <a:xfrm>
              <a:off x="6194426" y="2967038"/>
              <a:ext cx="498475" cy="458788"/>
            </a:xfrm>
            <a:custGeom>
              <a:avLst/>
              <a:gdLst>
                <a:gd name="T0" fmla="*/ 99 w 132"/>
                <a:gd name="T1" fmla="*/ 72 h 121"/>
                <a:gd name="T2" fmla="*/ 110 w 132"/>
                <a:gd name="T3" fmla="*/ 86 h 121"/>
                <a:gd name="T4" fmla="*/ 111 w 132"/>
                <a:gd name="T5" fmla="*/ 87 h 121"/>
                <a:gd name="T6" fmla="*/ 111 w 132"/>
                <a:gd name="T7" fmla="*/ 90 h 121"/>
                <a:gd name="T8" fmla="*/ 99 w 132"/>
                <a:gd name="T9" fmla="*/ 120 h 121"/>
                <a:gd name="T10" fmla="*/ 100 w 132"/>
                <a:gd name="T11" fmla="*/ 120 h 121"/>
                <a:gd name="T12" fmla="*/ 101 w 132"/>
                <a:gd name="T13" fmla="*/ 121 h 121"/>
                <a:gd name="T14" fmla="*/ 102 w 132"/>
                <a:gd name="T15" fmla="*/ 120 h 121"/>
                <a:gd name="T16" fmla="*/ 108 w 132"/>
                <a:gd name="T17" fmla="*/ 117 h 121"/>
                <a:gd name="T18" fmla="*/ 114 w 132"/>
                <a:gd name="T19" fmla="*/ 102 h 121"/>
                <a:gd name="T20" fmla="*/ 115 w 132"/>
                <a:gd name="T21" fmla="*/ 102 h 121"/>
                <a:gd name="T22" fmla="*/ 116 w 132"/>
                <a:gd name="T23" fmla="*/ 102 h 121"/>
                <a:gd name="T24" fmla="*/ 121 w 132"/>
                <a:gd name="T25" fmla="*/ 114 h 121"/>
                <a:gd name="T26" fmla="*/ 123 w 132"/>
                <a:gd name="T27" fmla="*/ 117 h 121"/>
                <a:gd name="T28" fmla="*/ 128 w 132"/>
                <a:gd name="T29" fmla="*/ 120 h 121"/>
                <a:gd name="T30" fmla="*/ 130 w 132"/>
                <a:gd name="T31" fmla="*/ 121 h 121"/>
                <a:gd name="T32" fmla="*/ 131 w 132"/>
                <a:gd name="T33" fmla="*/ 121 h 121"/>
                <a:gd name="T34" fmla="*/ 132 w 132"/>
                <a:gd name="T35" fmla="*/ 120 h 121"/>
                <a:gd name="T36" fmla="*/ 128 w 132"/>
                <a:gd name="T37" fmla="*/ 111 h 121"/>
                <a:gd name="T38" fmla="*/ 119 w 132"/>
                <a:gd name="T39" fmla="*/ 90 h 121"/>
                <a:gd name="T40" fmla="*/ 119 w 132"/>
                <a:gd name="T41" fmla="*/ 88 h 121"/>
                <a:gd name="T42" fmla="*/ 131 w 132"/>
                <a:gd name="T43" fmla="*/ 78 h 121"/>
                <a:gd name="T44" fmla="*/ 128 w 132"/>
                <a:gd name="T45" fmla="*/ 76 h 121"/>
                <a:gd name="T46" fmla="*/ 119 w 132"/>
                <a:gd name="T47" fmla="*/ 82 h 121"/>
                <a:gd name="T48" fmla="*/ 119 w 132"/>
                <a:gd name="T49" fmla="*/ 81 h 121"/>
                <a:gd name="T50" fmla="*/ 115 w 132"/>
                <a:gd name="T51" fmla="*/ 77 h 121"/>
                <a:gd name="T52" fmla="*/ 112 w 132"/>
                <a:gd name="T53" fmla="*/ 80 h 121"/>
                <a:gd name="T54" fmla="*/ 106 w 132"/>
                <a:gd name="T55" fmla="*/ 66 h 121"/>
                <a:gd name="T56" fmla="*/ 0 w 132"/>
                <a:gd name="T57" fmla="*/ 0 h 121"/>
                <a:gd name="T58" fmla="*/ 0 w 132"/>
                <a:gd name="T59" fmla="*/ 23 h 121"/>
                <a:gd name="T60" fmla="*/ 99 w 132"/>
                <a:gd name="T61" fmla="*/ 7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2" h="121">
                  <a:moveTo>
                    <a:pt x="99" y="72"/>
                  </a:moveTo>
                  <a:cubicBezTo>
                    <a:pt x="99" y="72"/>
                    <a:pt x="100" y="81"/>
                    <a:pt x="110" y="86"/>
                  </a:cubicBezTo>
                  <a:cubicBezTo>
                    <a:pt x="110" y="86"/>
                    <a:pt x="111" y="86"/>
                    <a:pt x="111" y="87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107" y="100"/>
                    <a:pt x="103" y="110"/>
                    <a:pt x="99" y="120"/>
                  </a:cubicBezTo>
                  <a:cubicBezTo>
                    <a:pt x="99" y="120"/>
                    <a:pt x="100" y="120"/>
                    <a:pt x="100" y="120"/>
                  </a:cubicBezTo>
                  <a:cubicBezTo>
                    <a:pt x="100" y="121"/>
                    <a:pt x="101" y="121"/>
                    <a:pt x="101" y="121"/>
                  </a:cubicBezTo>
                  <a:cubicBezTo>
                    <a:pt x="101" y="121"/>
                    <a:pt x="102" y="120"/>
                    <a:pt x="102" y="120"/>
                  </a:cubicBezTo>
                  <a:cubicBezTo>
                    <a:pt x="103" y="119"/>
                    <a:pt x="104" y="117"/>
                    <a:pt x="108" y="117"/>
                  </a:cubicBezTo>
                  <a:cubicBezTo>
                    <a:pt x="110" y="112"/>
                    <a:pt x="112" y="107"/>
                    <a:pt x="114" y="102"/>
                  </a:cubicBezTo>
                  <a:cubicBezTo>
                    <a:pt x="114" y="102"/>
                    <a:pt x="115" y="102"/>
                    <a:pt x="115" y="102"/>
                  </a:cubicBezTo>
                  <a:cubicBezTo>
                    <a:pt x="115" y="102"/>
                    <a:pt x="116" y="102"/>
                    <a:pt x="116" y="102"/>
                  </a:cubicBezTo>
                  <a:cubicBezTo>
                    <a:pt x="118" y="106"/>
                    <a:pt x="120" y="110"/>
                    <a:pt x="121" y="114"/>
                  </a:cubicBezTo>
                  <a:cubicBezTo>
                    <a:pt x="122" y="115"/>
                    <a:pt x="122" y="116"/>
                    <a:pt x="123" y="117"/>
                  </a:cubicBezTo>
                  <a:cubicBezTo>
                    <a:pt x="127" y="117"/>
                    <a:pt x="128" y="119"/>
                    <a:pt x="128" y="120"/>
                  </a:cubicBezTo>
                  <a:cubicBezTo>
                    <a:pt x="129" y="120"/>
                    <a:pt x="129" y="121"/>
                    <a:pt x="130" y="121"/>
                  </a:cubicBezTo>
                  <a:cubicBezTo>
                    <a:pt x="130" y="121"/>
                    <a:pt x="130" y="121"/>
                    <a:pt x="131" y="121"/>
                  </a:cubicBezTo>
                  <a:cubicBezTo>
                    <a:pt x="131" y="120"/>
                    <a:pt x="132" y="120"/>
                    <a:pt x="132" y="120"/>
                  </a:cubicBezTo>
                  <a:cubicBezTo>
                    <a:pt x="131" y="117"/>
                    <a:pt x="129" y="114"/>
                    <a:pt x="128" y="111"/>
                  </a:cubicBezTo>
                  <a:cubicBezTo>
                    <a:pt x="124" y="102"/>
                    <a:pt x="120" y="94"/>
                    <a:pt x="119" y="90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27" y="87"/>
                    <a:pt x="131" y="80"/>
                    <a:pt x="131" y="78"/>
                  </a:cubicBezTo>
                  <a:cubicBezTo>
                    <a:pt x="132" y="75"/>
                    <a:pt x="128" y="76"/>
                    <a:pt x="128" y="76"/>
                  </a:cubicBezTo>
                  <a:cubicBezTo>
                    <a:pt x="128" y="76"/>
                    <a:pt x="126" y="82"/>
                    <a:pt x="119" y="82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19" y="79"/>
                    <a:pt x="117" y="77"/>
                    <a:pt x="115" y="77"/>
                  </a:cubicBezTo>
                  <a:cubicBezTo>
                    <a:pt x="113" y="77"/>
                    <a:pt x="112" y="78"/>
                    <a:pt x="112" y="80"/>
                  </a:cubicBezTo>
                  <a:cubicBezTo>
                    <a:pt x="105" y="75"/>
                    <a:pt x="106" y="66"/>
                    <a:pt x="106" y="66"/>
                  </a:cubicBezTo>
                  <a:cubicBezTo>
                    <a:pt x="67" y="28"/>
                    <a:pt x="21" y="8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4" y="56"/>
                    <a:pt x="99" y="72"/>
                    <a:pt x="99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4470CD55-B24F-38E9-0B80-D6ACC9869EA2}"/>
              </a:ext>
            </a:extLst>
          </p:cNvPr>
          <p:cNvSpPr/>
          <p:nvPr/>
        </p:nvSpPr>
        <p:spPr>
          <a:xfrm>
            <a:off x="6647175" y="2006497"/>
            <a:ext cx="1630687" cy="1630687"/>
          </a:xfrm>
          <a:prstGeom prst="ellipse">
            <a:avLst/>
          </a:prstGeom>
          <a:solidFill>
            <a:srgbClr val="D41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defTabSz="1217295"/>
            <a:endParaRPr lang="zh-CN" altLang="en-US" sz="1353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95FA69F-ED66-9A69-E33E-9A977C51DB4E}"/>
              </a:ext>
            </a:extLst>
          </p:cNvPr>
          <p:cNvGrpSpPr/>
          <p:nvPr/>
        </p:nvGrpSpPr>
        <p:grpSpPr>
          <a:xfrm>
            <a:off x="7126388" y="2334644"/>
            <a:ext cx="770500" cy="974393"/>
            <a:chOff x="5527675" y="2708275"/>
            <a:chExt cx="1139825" cy="1441450"/>
          </a:xfrm>
          <a:solidFill>
            <a:schemeClr val="bg1">
              <a:alpha val="90000"/>
            </a:schemeClr>
          </a:solidFill>
        </p:grpSpPr>
        <p:sp>
          <p:nvSpPr>
            <p:cNvPr id="49" name="Freeform 13">
              <a:extLst>
                <a:ext uri="{FF2B5EF4-FFF2-40B4-BE49-F238E27FC236}">
                  <a16:creationId xmlns:a16="http://schemas.microsoft.com/office/drawing/2014/main" id="{3C1A32C3-4EDD-3B1D-0039-0B066DF5C314}"/>
                </a:ext>
              </a:extLst>
            </p:cNvPr>
            <p:cNvSpPr/>
            <p:nvPr/>
          </p:nvSpPr>
          <p:spPr bwMode="auto">
            <a:xfrm>
              <a:off x="6194425" y="3665538"/>
              <a:ext cx="207963" cy="295275"/>
            </a:xfrm>
            <a:custGeom>
              <a:avLst/>
              <a:gdLst>
                <a:gd name="T0" fmla="*/ 31 w 55"/>
                <a:gd name="T1" fmla="*/ 35 h 78"/>
                <a:gd name="T2" fmla="*/ 30 w 55"/>
                <a:gd name="T3" fmla="*/ 34 h 78"/>
                <a:gd name="T4" fmla="*/ 22 w 55"/>
                <a:gd name="T5" fmla="*/ 32 h 78"/>
                <a:gd name="T6" fmla="*/ 22 w 55"/>
                <a:gd name="T7" fmla="*/ 31 h 78"/>
                <a:gd name="T8" fmla="*/ 16 w 55"/>
                <a:gd name="T9" fmla="*/ 28 h 78"/>
                <a:gd name="T10" fmla="*/ 17 w 55"/>
                <a:gd name="T11" fmla="*/ 20 h 78"/>
                <a:gd name="T12" fmla="*/ 26 w 55"/>
                <a:gd name="T13" fmla="*/ 18 h 78"/>
                <a:gd name="T14" fmla="*/ 33 w 55"/>
                <a:gd name="T15" fmla="*/ 18 h 78"/>
                <a:gd name="T16" fmla="*/ 39 w 55"/>
                <a:gd name="T17" fmla="*/ 22 h 78"/>
                <a:gd name="T18" fmla="*/ 40 w 55"/>
                <a:gd name="T19" fmla="*/ 23 h 78"/>
                <a:gd name="T20" fmla="*/ 40 w 55"/>
                <a:gd name="T21" fmla="*/ 23 h 78"/>
                <a:gd name="T22" fmla="*/ 40 w 55"/>
                <a:gd name="T23" fmla="*/ 23 h 78"/>
                <a:gd name="T24" fmla="*/ 44 w 55"/>
                <a:gd name="T25" fmla="*/ 25 h 78"/>
                <a:gd name="T26" fmla="*/ 50 w 55"/>
                <a:gd name="T27" fmla="*/ 21 h 78"/>
                <a:gd name="T28" fmla="*/ 50 w 55"/>
                <a:gd name="T29" fmla="*/ 17 h 78"/>
                <a:gd name="T30" fmla="*/ 36 w 55"/>
                <a:gd name="T31" fmla="*/ 8 h 78"/>
                <a:gd name="T32" fmla="*/ 31 w 55"/>
                <a:gd name="T33" fmla="*/ 8 h 78"/>
                <a:gd name="T34" fmla="*/ 31 w 55"/>
                <a:gd name="T35" fmla="*/ 2 h 78"/>
                <a:gd name="T36" fmla="*/ 29 w 55"/>
                <a:gd name="T37" fmla="*/ 0 h 78"/>
                <a:gd name="T38" fmla="*/ 23 w 55"/>
                <a:gd name="T39" fmla="*/ 0 h 78"/>
                <a:gd name="T40" fmla="*/ 21 w 55"/>
                <a:gd name="T41" fmla="*/ 2 h 78"/>
                <a:gd name="T42" fmla="*/ 21 w 55"/>
                <a:gd name="T43" fmla="*/ 8 h 78"/>
                <a:gd name="T44" fmla="*/ 7 w 55"/>
                <a:gd name="T45" fmla="*/ 13 h 78"/>
                <a:gd name="T46" fmla="*/ 3 w 55"/>
                <a:gd name="T47" fmla="*/ 32 h 78"/>
                <a:gd name="T48" fmla="*/ 10 w 55"/>
                <a:gd name="T49" fmla="*/ 38 h 78"/>
                <a:gd name="T50" fmla="*/ 30 w 55"/>
                <a:gd name="T51" fmla="*/ 47 h 78"/>
                <a:gd name="T52" fmla="*/ 33 w 55"/>
                <a:gd name="T53" fmla="*/ 48 h 78"/>
                <a:gd name="T54" fmla="*/ 38 w 55"/>
                <a:gd name="T55" fmla="*/ 51 h 78"/>
                <a:gd name="T56" fmla="*/ 36 w 55"/>
                <a:gd name="T57" fmla="*/ 59 h 78"/>
                <a:gd name="T58" fmla="*/ 29 w 55"/>
                <a:gd name="T59" fmla="*/ 61 h 78"/>
                <a:gd name="T60" fmla="*/ 19 w 55"/>
                <a:gd name="T61" fmla="*/ 59 h 78"/>
                <a:gd name="T62" fmla="*/ 13 w 55"/>
                <a:gd name="T63" fmla="*/ 56 h 78"/>
                <a:gd name="T64" fmla="*/ 12 w 55"/>
                <a:gd name="T65" fmla="*/ 55 h 78"/>
                <a:gd name="T66" fmla="*/ 12 w 55"/>
                <a:gd name="T67" fmla="*/ 55 h 78"/>
                <a:gd name="T68" fmla="*/ 12 w 55"/>
                <a:gd name="T69" fmla="*/ 55 h 78"/>
                <a:gd name="T70" fmla="*/ 12 w 55"/>
                <a:gd name="T71" fmla="*/ 55 h 78"/>
                <a:gd name="T72" fmla="*/ 8 w 55"/>
                <a:gd name="T73" fmla="*/ 53 h 78"/>
                <a:gd name="T74" fmla="*/ 1 w 55"/>
                <a:gd name="T75" fmla="*/ 57 h 78"/>
                <a:gd name="T76" fmla="*/ 1 w 55"/>
                <a:gd name="T77" fmla="*/ 61 h 78"/>
                <a:gd name="T78" fmla="*/ 21 w 55"/>
                <a:gd name="T79" fmla="*/ 70 h 78"/>
                <a:gd name="T80" fmla="*/ 21 w 55"/>
                <a:gd name="T81" fmla="*/ 76 h 78"/>
                <a:gd name="T82" fmla="*/ 23 w 55"/>
                <a:gd name="T83" fmla="*/ 78 h 78"/>
                <a:gd name="T84" fmla="*/ 29 w 55"/>
                <a:gd name="T85" fmla="*/ 78 h 78"/>
                <a:gd name="T86" fmla="*/ 31 w 55"/>
                <a:gd name="T87" fmla="*/ 76 h 78"/>
                <a:gd name="T88" fmla="*/ 31 w 55"/>
                <a:gd name="T89" fmla="*/ 71 h 78"/>
                <a:gd name="T90" fmla="*/ 46 w 55"/>
                <a:gd name="T91" fmla="*/ 66 h 78"/>
                <a:gd name="T92" fmla="*/ 52 w 55"/>
                <a:gd name="T93" fmla="*/ 48 h 78"/>
                <a:gd name="T94" fmla="*/ 31 w 55"/>
                <a:gd name="T95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" h="78">
                  <a:moveTo>
                    <a:pt x="31" y="35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27" y="33"/>
                    <a:pt x="23" y="32"/>
                    <a:pt x="22" y="32"/>
                  </a:cubicBezTo>
                  <a:cubicBezTo>
                    <a:pt x="22" y="32"/>
                    <a:pt x="22" y="31"/>
                    <a:pt x="22" y="31"/>
                  </a:cubicBezTo>
                  <a:cubicBezTo>
                    <a:pt x="19" y="30"/>
                    <a:pt x="17" y="30"/>
                    <a:pt x="16" y="28"/>
                  </a:cubicBezTo>
                  <a:cubicBezTo>
                    <a:pt x="14" y="25"/>
                    <a:pt x="15" y="22"/>
                    <a:pt x="17" y="20"/>
                  </a:cubicBezTo>
                  <a:cubicBezTo>
                    <a:pt x="20" y="18"/>
                    <a:pt x="24" y="18"/>
                    <a:pt x="26" y="18"/>
                  </a:cubicBezTo>
                  <a:cubicBezTo>
                    <a:pt x="28" y="18"/>
                    <a:pt x="30" y="18"/>
                    <a:pt x="33" y="18"/>
                  </a:cubicBezTo>
                  <a:cubicBezTo>
                    <a:pt x="34" y="19"/>
                    <a:pt x="37" y="21"/>
                    <a:pt x="39" y="22"/>
                  </a:cubicBezTo>
                  <a:cubicBezTo>
                    <a:pt x="39" y="22"/>
                    <a:pt x="39" y="22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4"/>
                    <a:pt x="42" y="25"/>
                    <a:pt x="44" y="25"/>
                  </a:cubicBezTo>
                  <a:cubicBezTo>
                    <a:pt x="47" y="25"/>
                    <a:pt x="49" y="23"/>
                    <a:pt x="50" y="21"/>
                  </a:cubicBezTo>
                  <a:cubicBezTo>
                    <a:pt x="51" y="20"/>
                    <a:pt x="51" y="18"/>
                    <a:pt x="50" y="17"/>
                  </a:cubicBezTo>
                  <a:cubicBezTo>
                    <a:pt x="48" y="13"/>
                    <a:pt x="41" y="10"/>
                    <a:pt x="36" y="8"/>
                  </a:cubicBezTo>
                  <a:cubicBezTo>
                    <a:pt x="35" y="8"/>
                    <a:pt x="33" y="8"/>
                    <a:pt x="31" y="8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5" y="9"/>
                    <a:pt x="11" y="11"/>
                    <a:pt x="7" y="13"/>
                  </a:cubicBezTo>
                  <a:cubicBezTo>
                    <a:pt x="1" y="18"/>
                    <a:pt x="0" y="26"/>
                    <a:pt x="3" y="32"/>
                  </a:cubicBezTo>
                  <a:cubicBezTo>
                    <a:pt x="5" y="35"/>
                    <a:pt x="7" y="37"/>
                    <a:pt x="10" y="38"/>
                  </a:cubicBezTo>
                  <a:cubicBezTo>
                    <a:pt x="13" y="40"/>
                    <a:pt x="24" y="44"/>
                    <a:pt x="30" y="4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5" y="49"/>
                    <a:pt x="37" y="50"/>
                    <a:pt x="38" y="51"/>
                  </a:cubicBezTo>
                  <a:cubicBezTo>
                    <a:pt x="39" y="54"/>
                    <a:pt x="39" y="57"/>
                    <a:pt x="36" y="59"/>
                  </a:cubicBezTo>
                  <a:cubicBezTo>
                    <a:pt x="35" y="60"/>
                    <a:pt x="32" y="61"/>
                    <a:pt x="29" y="61"/>
                  </a:cubicBezTo>
                  <a:cubicBezTo>
                    <a:pt x="26" y="61"/>
                    <a:pt x="22" y="60"/>
                    <a:pt x="19" y="59"/>
                  </a:cubicBezTo>
                  <a:cubicBezTo>
                    <a:pt x="17" y="59"/>
                    <a:pt x="14" y="57"/>
                    <a:pt x="13" y="56"/>
                  </a:cubicBezTo>
                  <a:cubicBezTo>
                    <a:pt x="13" y="56"/>
                    <a:pt x="12" y="56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4"/>
                    <a:pt x="9" y="53"/>
                    <a:pt x="8" y="53"/>
                  </a:cubicBezTo>
                  <a:cubicBezTo>
                    <a:pt x="5" y="53"/>
                    <a:pt x="2" y="55"/>
                    <a:pt x="1" y="57"/>
                  </a:cubicBezTo>
                  <a:cubicBezTo>
                    <a:pt x="0" y="58"/>
                    <a:pt x="0" y="60"/>
                    <a:pt x="1" y="61"/>
                  </a:cubicBezTo>
                  <a:cubicBezTo>
                    <a:pt x="5" y="66"/>
                    <a:pt x="13" y="69"/>
                    <a:pt x="21" y="70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7"/>
                    <a:pt x="21" y="78"/>
                    <a:pt x="23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1" y="78"/>
                    <a:pt x="31" y="77"/>
                    <a:pt x="31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8" y="70"/>
                    <a:pt x="43" y="69"/>
                    <a:pt x="46" y="66"/>
                  </a:cubicBezTo>
                  <a:cubicBezTo>
                    <a:pt x="52" y="61"/>
                    <a:pt x="55" y="55"/>
                    <a:pt x="52" y="48"/>
                  </a:cubicBezTo>
                  <a:cubicBezTo>
                    <a:pt x="50" y="41"/>
                    <a:pt x="39" y="38"/>
                    <a:pt x="3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50" name="Freeform 14">
              <a:extLst>
                <a:ext uri="{FF2B5EF4-FFF2-40B4-BE49-F238E27FC236}">
                  <a16:creationId xmlns:a16="http://schemas.microsoft.com/office/drawing/2014/main" id="{24D629C8-1733-996C-CE3F-14D5D2DE2D8F}"/>
                </a:ext>
              </a:extLst>
            </p:cNvPr>
            <p:cNvSpPr/>
            <p:nvPr/>
          </p:nvSpPr>
          <p:spPr bwMode="auto">
            <a:xfrm>
              <a:off x="5549900" y="3348038"/>
              <a:ext cx="277813" cy="393700"/>
            </a:xfrm>
            <a:custGeom>
              <a:avLst/>
              <a:gdLst>
                <a:gd name="T0" fmla="*/ 52 w 73"/>
                <a:gd name="T1" fmla="*/ 0 h 104"/>
                <a:gd name="T2" fmla="*/ 44 w 73"/>
                <a:gd name="T3" fmla="*/ 39 h 104"/>
                <a:gd name="T4" fmla="*/ 5 w 73"/>
                <a:gd name="T5" fmla="*/ 82 h 104"/>
                <a:gd name="T6" fmla="*/ 5 w 73"/>
                <a:gd name="T7" fmla="*/ 100 h 104"/>
                <a:gd name="T8" fmla="*/ 23 w 73"/>
                <a:gd name="T9" fmla="*/ 99 h 104"/>
                <a:gd name="T10" fmla="*/ 64 w 73"/>
                <a:gd name="T11" fmla="*/ 53 h 104"/>
                <a:gd name="T12" fmla="*/ 67 w 73"/>
                <a:gd name="T13" fmla="*/ 47 h 104"/>
                <a:gd name="T14" fmla="*/ 73 w 73"/>
                <a:gd name="T15" fmla="*/ 19 h 104"/>
                <a:gd name="T16" fmla="*/ 65 w 73"/>
                <a:gd name="T17" fmla="*/ 10 h 104"/>
                <a:gd name="T18" fmla="*/ 52 w 73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04">
                  <a:moveTo>
                    <a:pt x="52" y="0"/>
                  </a:moveTo>
                  <a:cubicBezTo>
                    <a:pt x="44" y="39"/>
                    <a:pt x="44" y="39"/>
                    <a:pt x="44" y="39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0" y="87"/>
                    <a:pt x="0" y="95"/>
                    <a:pt x="5" y="100"/>
                  </a:cubicBezTo>
                  <a:cubicBezTo>
                    <a:pt x="11" y="104"/>
                    <a:pt x="19" y="104"/>
                    <a:pt x="23" y="9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6" y="51"/>
                    <a:pt x="67" y="49"/>
                    <a:pt x="67" y="47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1" y="16"/>
                    <a:pt x="68" y="13"/>
                    <a:pt x="65" y="10"/>
                  </a:cubicBezTo>
                  <a:cubicBezTo>
                    <a:pt x="60" y="8"/>
                    <a:pt x="55" y="3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51" name="Freeform 15">
              <a:extLst>
                <a:ext uri="{FF2B5EF4-FFF2-40B4-BE49-F238E27FC236}">
                  <a16:creationId xmlns:a16="http://schemas.microsoft.com/office/drawing/2014/main" id="{481336C7-0B20-CB1D-A040-2F73E7F52CBE}"/>
                </a:ext>
              </a:extLst>
            </p:cNvPr>
            <p:cNvSpPr/>
            <p:nvPr/>
          </p:nvSpPr>
          <p:spPr bwMode="auto">
            <a:xfrm>
              <a:off x="5964238" y="2954338"/>
              <a:ext cx="257175" cy="169863"/>
            </a:xfrm>
            <a:custGeom>
              <a:avLst/>
              <a:gdLst>
                <a:gd name="T0" fmla="*/ 3 w 68"/>
                <a:gd name="T1" fmla="*/ 26 h 45"/>
                <a:gd name="T2" fmla="*/ 0 w 68"/>
                <a:gd name="T3" fmla="*/ 36 h 45"/>
                <a:gd name="T4" fmla="*/ 23 w 68"/>
                <a:gd name="T5" fmla="*/ 44 h 45"/>
                <a:gd name="T6" fmla="*/ 32 w 68"/>
                <a:gd name="T7" fmla="*/ 42 h 45"/>
                <a:gd name="T8" fmla="*/ 62 w 68"/>
                <a:gd name="T9" fmla="*/ 20 h 45"/>
                <a:gd name="T10" fmla="*/ 65 w 68"/>
                <a:gd name="T11" fmla="*/ 6 h 45"/>
                <a:gd name="T12" fmla="*/ 50 w 68"/>
                <a:gd name="T13" fmla="*/ 4 h 45"/>
                <a:gd name="T14" fmla="*/ 24 w 68"/>
                <a:gd name="T15" fmla="*/ 22 h 45"/>
                <a:gd name="T16" fmla="*/ 1 w 68"/>
                <a:gd name="T17" fmla="*/ 15 h 45"/>
                <a:gd name="T18" fmla="*/ 3 w 68"/>
                <a:gd name="T1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45">
                  <a:moveTo>
                    <a:pt x="3" y="26"/>
                  </a:moveTo>
                  <a:cubicBezTo>
                    <a:pt x="2" y="30"/>
                    <a:pt x="0" y="36"/>
                    <a:pt x="0" y="3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6" y="45"/>
                    <a:pt x="30" y="44"/>
                    <a:pt x="32" y="4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17"/>
                    <a:pt x="68" y="11"/>
                    <a:pt x="65" y="6"/>
                  </a:cubicBezTo>
                  <a:cubicBezTo>
                    <a:pt x="61" y="1"/>
                    <a:pt x="55" y="0"/>
                    <a:pt x="50" y="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3" y="21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52" name="Freeform 16">
              <a:extLst>
                <a:ext uri="{FF2B5EF4-FFF2-40B4-BE49-F238E27FC236}">
                  <a16:creationId xmlns:a16="http://schemas.microsoft.com/office/drawing/2014/main" id="{E2F2E6B1-7288-7A32-2276-58F98775617C}"/>
                </a:ext>
              </a:extLst>
            </p:cNvPr>
            <p:cNvSpPr/>
            <p:nvPr/>
          </p:nvSpPr>
          <p:spPr bwMode="auto">
            <a:xfrm>
              <a:off x="5838825" y="2708275"/>
              <a:ext cx="169863" cy="230188"/>
            </a:xfrm>
            <a:custGeom>
              <a:avLst/>
              <a:gdLst>
                <a:gd name="T0" fmla="*/ 28 w 45"/>
                <a:gd name="T1" fmla="*/ 59 h 61"/>
                <a:gd name="T2" fmla="*/ 45 w 45"/>
                <a:gd name="T3" fmla="*/ 25 h 61"/>
                <a:gd name="T4" fmla="*/ 25 w 45"/>
                <a:gd name="T5" fmla="*/ 0 h 61"/>
                <a:gd name="T6" fmla="*/ 0 w 45"/>
                <a:gd name="T7" fmla="*/ 25 h 61"/>
                <a:gd name="T8" fmla="*/ 28 w 45"/>
                <a:gd name="T9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1">
                  <a:moveTo>
                    <a:pt x="28" y="59"/>
                  </a:moveTo>
                  <a:cubicBezTo>
                    <a:pt x="41" y="57"/>
                    <a:pt x="44" y="40"/>
                    <a:pt x="45" y="25"/>
                  </a:cubicBezTo>
                  <a:cubicBezTo>
                    <a:pt x="45" y="11"/>
                    <a:pt x="35" y="1"/>
                    <a:pt x="25" y="0"/>
                  </a:cubicBezTo>
                  <a:cubicBezTo>
                    <a:pt x="11" y="0"/>
                    <a:pt x="1" y="11"/>
                    <a:pt x="0" y="25"/>
                  </a:cubicBezTo>
                  <a:cubicBezTo>
                    <a:pt x="2" y="49"/>
                    <a:pt x="18" y="61"/>
                    <a:pt x="28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53" name="Freeform 17">
              <a:extLst>
                <a:ext uri="{FF2B5EF4-FFF2-40B4-BE49-F238E27FC236}">
                  <a16:creationId xmlns:a16="http://schemas.microsoft.com/office/drawing/2014/main" id="{04D85DD3-2602-F09B-026C-90DBC782E178}"/>
                </a:ext>
              </a:extLst>
            </p:cNvPr>
            <p:cNvSpPr/>
            <p:nvPr/>
          </p:nvSpPr>
          <p:spPr bwMode="auto">
            <a:xfrm>
              <a:off x="5527675" y="2938463"/>
              <a:ext cx="477838" cy="768350"/>
            </a:xfrm>
            <a:custGeom>
              <a:avLst/>
              <a:gdLst>
                <a:gd name="T0" fmla="*/ 19 w 126"/>
                <a:gd name="T1" fmla="*/ 47 h 203"/>
                <a:gd name="T2" fmla="*/ 19 w 126"/>
                <a:gd name="T3" fmla="*/ 46 h 203"/>
                <a:gd name="T4" fmla="*/ 48 w 126"/>
                <a:gd name="T5" fmla="*/ 24 h 203"/>
                <a:gd name="T6" fmla="*/ 71 w 126"/>
                <a:gd name="T7" fmla="*/ 24 h 203"/>
                <a:gd name="T8" fmla="*/ 64 w 126"/>
                <a:gd name="T9" fmla="*/ 27 h 203"/>
                <a:gd name="T10" fmla="*/ 49 w 126"/>
                <a:gd name="T11" fmla="*/ 87 h 203"/>
                <a:gd name="T12" fmla="*/ 53 w 126"/>
                <a:gd name="T13" fmla="*/ 91 h 203"/>
                <a:gd name="T14" fmla="*/ 73 w 126"/>
                <a:gd name="T15" fmla="*/ 113 h 203"/>
                <a:gd name="T16" fmla="*/ 99 w 126"/>
                <a:gd name="T17" fmla="*/ 140 h 203"/>
                <a:gd name="T18" fmla="*/ 92 w 126"/>
                <a:gd name="T19" fmla="*/ 187 h 203"/>
                <a:gd name="T20" fmla="*/ 102 w 126"/>
                <a:gd name="T21" fmla="*/ 202 h 203"/>
                <a:gd name="T22" fmla="*/ 117 w 126"/>
                <a:gd name="T23" fmla="*/ 190 h 203"/>
                <a:gd name="T24" fmla="*/ 124 w 126"/>
                <a:gd name="T25" fmla="*/ 140 h 203"/>
                <a:gd name="T26" fmla="*/ 121 w 126"/>
                <a:gd name="T27" fmla="*/ 127 h 203"/>
                <a:gd name="T28" fmla="*/ 96 w 126"/>
                <a:gd name="T29" fmla="*/ 96 h 203"/>
                <a:gd name="T30" fmla="*/ 115 w 126"/>
                <a:gd name="T31" fmla="*/ 28 h 203"/>
                <a:gd name="T32" fmla="*/ 110 w 126"/>
                <a:gd name="T33" fmla="*/ 12 h 203"/>
                <a:gd name="T34" fmla="*/ 110 w 126"/>
                <a:gd name="T35" fmla="*/ 15 h 203"/>
                <a:gd name="T36" fmla="*/ 105 w 126"/>
                <a:gd name="T37" fmla="*/ 43 h 203"/>
                <a:gd name="T38" fmla="*/ 105 w 126"/>
                <a:gd name="T39" fmla="*/ 18 h 203"/>
                <a:gd name="T40" fmla="*/ 107 w 126"/>
                <a:gd name="T41" fmla="*/ 14 h 203"/>
                <a:gd name="T42" fmla="*/ 105 w 126"/>
                <a:gd name="T43" fmla="*/ 9 h 203"/>
                <a:gd name="T44" fmla="*/ 103 w 126"/>
                <a:gd name="T45" fmla="*/ 8 h 203"/>
                <a:gd name="T46" fmla="*/ 99 w 126"/>
                <a:gd name="T47" fmla="*/ 12 h 203"/>
                <a:gd name="T48" fmla="*/ 101 w 126"/>
                <a:gd name="T49" fmla="*/ 17 h 203"/>
                <a:gd name="T50" fmla="*/ 96 w 126"/>
                <a:gd name="T51" fmla="*/ 36 h 203"/>
                <a:gd name="T52" fmla="*/ 89 w 126"/>
                <a:gd name="T53" fmla="*/ 1 h 203"/>
                <a:gd name="T54" fmla="*/ 89 w 126"/>
                <a:gd name="T55" fmla="*/ 1 h 203"/>
                <a:gd name="T56" fmla="*/ 89 w 126"/>
                <a:gd name="T57" fmla="*/ 1 h 203"/>
                <a:gd name="T58" fmla="*/ 79 w 126"/>
                <a:gd name="T59" fmla="*/ 0 h 203"/>
                <a:gd name="T60" fmla="*/ 41 w 126"/>
                <a:gd name="T61" fmla="*/ 4 h 203"/>
                <a:gd name="T62" fmla="*/ 5 w 126"/>
                <a:gd name="T63" fmla="*/ 31 h 203"/>
                <a:gd name="T64" fmla="*/ 4 w 126"/>
                <a:gd name="T65" fmla="*/ 46 h 203"/>
                <a:gd name="T66" fmla="*/ 19 w 126"/>
                <a:gd name="T67" fmla="*/ 4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6" h="203">
                  <a:moveTo>
                    <a:pt x="19" y="47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46" y="24"/>
                    <a:pt x="48" y="24"/>
                  </a:cubicBezTo>
                  <a:cubicBezTo>
                    <a:pt x="49" y="23"/>
                    <a:pt x="71" y="24"/>
                    <a:pt x="71" y="2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0" y="42"/>
                    <a:pt x="50" y="73"/>
                    <a:pt x="49" y="87"/>
                  </a:cubicBezTo>
                  <a:cubicBezTo>
                    <a:pt x="49" y="89"/>
                    <a:pt x="53" y="90"/>
                    <a:pt x="53" y="91"/>
                  </a:cubicBezTo>
                  <a:cubicBezTo>
                    <a:pt x="53" y="94"/>
                    <a:pt x="57" y="105"/>
                    <a:pt x="73" y="113"/>
                  </a:cubicBezTo>
                  <a:cubicBezTo>
                    <a:pt x="77" y="118"/>
                    <a:pt x="98" y="139"/>
                    <a:pt x="99" y="140"/>
                  </a:cubicBezTo>
                  <a:cubicBezTo>
                    <a:pt x="99" y="140"/>
                    <a:pt x="92" y="187"/>
                    <a:pt x="92" y="187"/>
                  </a:cubicBezTo>
                  <a:cubicBezTo>
                    <a:pt x="91" y="195"/>
                    <a:pt x="95" y="201"/>
                    <a:pt x="102" y="202"/>
                  </a:cubicBezTo>
                  <a:cubicBezTo>
                    <a:pt x="109" y="203"/>
                    <a:pt x="115" y="198"/>
                    <a:pt x="117" y="190"/>
                  </a:cubicBezTo>
                  <a:cubicBezTo>
                    <a:pt x="117" y="190"/>
                    <a:pt x="123" y="141"/>
                    <a:pt x="124" y="140"/>
                  </a:cubicBezTo>
                  <a:cubicBezTo>
                    <a:pt x="126" y="132"/>
                    <a:pt x="123" y="129"/>
                    <a:pt x="121" y="127"/>
                  </a:cubicBezTo>
                  <a:cubicBezTo>
                    <a:pt x="120" y="124"/>
                    <a:pt x="96" y="97"/>
                    <a:pt x="96" y="96"/>
                  </a:cubicBezTo>
                  <a:cubicBezTo>
                    <a:pt x="100" y="59"/>
                    <a:pt x="115" y="34"/>
                    <a:pt x="115" y="28"/>
                  </a:cubicBezTo>
                  <a:cubicBezTo>
                    <a:pt x="114" y="17"/>
                    <a:pt x="110" y="12"/>
                    <a:pt x="110" y="12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0" y="31"/>
                    <a:pt x="105" y="43"/>
                    <a:pt x="105" y="43"/>
                  </a:cubicBezTo>
                  <a:cubicBezTo>
                    <a:pt x="105" y="43"/>
                    <a:pt x="106" y="24"/>
                    <a:pt x="105" y="18"/>
                  </a:cubicBezTo>
                  <a:cubicBezTo>
                    <a:pt x="106" y="16"/>
                    <a:pt x="107" y="14"/>
                    <a:pt x="107" y="14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4" y="9"/>
                    <a:pt x="103" y="8"/>
                  </a:cubicBezTo>
                  <a:cubicBezTo>
                    <a:pt x="101" y="9"/>
                    <a:pt x="99" y="12"/>
                    <a:pt x="99" y="12"/>
                  </a:cubicBezTo>
                  <a:cubicBezTo>
                    <a:pt x="99" y="12"/>
                    <a:pt x="99" y="14"/>
                    <a:pt x="101" y="17"/>
                  </a:cubicBezTo>
                  <a:cubicBezTo>
                    <a:pt x="100" y="18"/>
                    <a:pt x="99" y="26"/>
                    <a:pt x="96" y="36"/>
                  </a:cubicBezTo>
                  <a:cubicBezTo>
                    <a:pt x="96" y="9"/>
                    <a:pt x="91" y="3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7" y="0"/>
                    <a:pt x="79" y="0"/>
                    <a:pt x="79" y="0"/>
                  </a:cubicBezTo>
                  <a:cubicBezTo>
                    <a:pt x="72" y="1"/>
                    <a:pt x="58" y="2"/>
                    <a:pt x="41" y="4"/>
                  </a:cubicBezTo>
                  <a:cubicBezTo>
                    <a:pt x="40" y="4"/>
                    <a:pt x="5" y="31"/>
                    <a:pt x="5" y="31"/>
                  </a:cubicBezTo>
                  <a:cubicBezTo>
                    <a:pt x="0" y="35"/>
                    <a:pt x="0" y="41"/>
                    <a:pt x="4" y="46"/>
                  </a:cubicBezTo>
                  <a:cubicBezTo>
                    <a:pt x="8" y="50"/>
                    <a:pt x="14" y="50"/>
                    <a:pt x="1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54" name="Freeform 18">
              <a:extLst>
                <a:ext uri="{FF2B5EF4-FFF2-40B4-BE49-F238E27FC236}">
                  <a16:creationId xmlns:a16="http://schemas.microsoft.com/office/drawing/2014/main" id="{B1494838-5C6F-B95A-7E2E-446F04E0F6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4238" y="3468688"/>
              <a:ext cx="673100" cy="677863"/>
            </a:xfrm>
            <a:custGeom>
              <a:avLst/>
              <a:gdLst>
                <a:gd name="T0" fmla="*/ 152 w 178"/>
                <a:gd name="T1" fmla="*/ 51 h 179"/>
                <a:gd name="T2" fmla="*/ 164 w 178"/>
                <a:gd name="T3" fmla="*/ 40 h 179"/>
                <a:gd name="T4" fmla="*/ 144 w 178"/>
                <a:gd name="T5" fmla="*/ 18 h 179"/>
                <a:gd name="T6" fmla="*/ 132 w 178"/>
                <a:gd name="T7" fmla="*/ 30 h 179"/>
                <a:gd name="T8" fmla="*/ 106 w 178"/>
                <a:gd name="T9" fmla="*/ 18 h 179"/>
                <a:gd name="T10" fmla="*/ 107 w 178"/>
                <a:gd name="T11" fmla="*/ 1 h 179"/>
                <a:gd name="T12" fmla="*/ 78 w 178"/>
                <a:gd name="T13" fmla="*/ 0 h 179"/>
                <a:gd name="T14" fmla="*/ 77 w 178"/>
                <a:gd name="T15" fmla="*/ 17 h 179"/>
                <a:gd name="T16" fmla="*/ 51 w 178"/>
                <a:gd name="T17" fmla="*/ 27 h 179"/>
                <a:gd name="T18" fmla="*/ 39 w 178"/>
                <a:gd name="T19" fmla="*/ 15 h 179"/>
                <a:gd name="T20" fmla="*/ 18 w 178"/>
                <a:gd name="T21" fmla="*/ 34 h 179"/>
                <a:gd name="T22" fmla="*/ 30 w 178"/>
                <a:gd name="T23" fmla="*/ 47 h 179"/>
                <a:gd name="T24" fmla="*/ 18 w 178"/>
                <a:gd name="T25" fmla="*/ 72 h 179"/>
                <a:gd name="T26" fmla="*/ 1 w 178"/>
                <a:gd name="T27" fmla="*/ 72 h 179"/>
                <a:gd name="T28" fmla="*/ 0 w 178"/>
                <a:gd name="T29" fmla="*/ 101 h 179"/>
                <a:gd name="T30" fmla="*/ 17 w 178"/>
                <a:gd name="T31" fmla="*/ 101 h 179"/>
                <a:gd name="T32" fmla="*/ 27 w 178"/>
                <a:gd name="T33" fmla="*/ 128 h 179"/>
                <a:gd name="T34" fmla="*/ 14 w 178"/>
                <a:gd name="T35" fmla="*/ 139 h 179"/>
                <a:gd name="T36" fmla="*/ 34 w 178"/>
                <a:gd name="T37" fmla="*/ 160 h 179"/>
                <a:gd name="T38" fmla="*/ 46 w 178"/>
                <a:gd name="T39" fmla="*/ 149 h 179"/>
                <a:gd name="T40" fmla="*/ 72 w 178"/>
                <a:gd name="T41" fmla="*/ 161 h 179"/>
                <a:gd name="T42" fmla="*/ 71 w 178"/>
                <a:gd name="T43" fmla="*/ 178 h 179"/>
                <a:gd name="T44" fmla="*/ 100 w 178"/>
                <a:gd name="T45" fmla="*/ 179 h 179"/>
                <a:gd name="T46" fmla="*/ 101 w 178"/>
                <a:gd name="T47" fmla="*/ 162 h 179"/>
                <a:gd name="T48" fmla="*/ 128 w 178"/>
                <a:gd name="T49" fmla="*/ 152 h 179"/>
                <a:gd name="T50" fmla="*/ 139 w 178"/>
                <a:gd name="T51" fmla="*/ 164 h 179"/>
                <a:gd name="T52" fmla="*/ 160 w 178"/>
                <a:gd name="T53" fmla="*/ 145 h 179"/>
                <a:gd name="T54" fmla="*/ 149 w 178"/>
                <a:gd name="T55" fmla="*/ 132 h 179"/>
                <a:gd name="T56" fmla="*/ 161 w 178"/>
                <a:gd name="T57" fmla="*/ 107 h 179"/>
                <a:gd name="T58" fmla="*/ 177 w 178"/>
                <a:gd name="T59" fmla="*/ 107 h 179"/>
                <a:gd name="T60" fmla="*/ 178 w 178"/>
                <a:gd name="T61" fmla="*/ 78 h 179"/>
                <a:gd name="T62" fmla="*/ 162 w 178"/>
                <a:gd name="T63" fmla="*/ 78 h 179"/>
                <a:gd name="T64" fmla="*/ 152 w 178"/>
                <a:gd name="T65" fmla="*/ 51 h 179"/>
                <a:gd name="T66" fmla="*/ 121 w 178"/>
                <a:gd name="T67" fmla="*/ 124 h 179"/>
                <a:gd name="T68" fmla="*/ 87 w 178"/>
                <a:gd name="T69" fmla="*/ 137 h 179"/>
                <a:gd name="T70" fmla="*/ 55 w 178"/>
                <a:gd name="T71" fmla="*/ 122 h 179"/>
                <a:gd name="T72" fmla="*/ 42 w 178"/>
                <a:gd name="T73" fmla="*/ 88 h 179"/>
                <a:gd name="T74" fmla="*/ 57 w 178"/>
                <a:gd name="T75" fmla="*/ 55 h 179"/>
                <a:gd name="T76" fmla="*/ 91 w 178"/>
                <a:gd name="T77" fmla="*/ 43 h 179"/>
                <a:gd name="T78" fmla="*/ 124 w 178"/>
                <a:gd name="T79" fmla="*/ 58 h 179"/>
                <a:gd name="T80" fmla="*/ 136 w 178"/>
                <a:gd name="T81" fmla="*/ 92 h 179"/>
                <a:gd name="T82" fmla="*/ 121 w 178"/>
                <a:gd name="T83" fmla="*/ 1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8" h="179">
                  <a:moveTo>
                    <a:pt x="152" y="51"/>
                  </a:moveTo>
                  <a:cubicBezTo>
                    <a:pt x="164" y="40"/>
                    <a:pt x="164" y="40"/>
                    <a:pt x="164" y="40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24" y="25"/>
                    <a:pt x="116" y="21"/>
                    <a:pt x="106" y="18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8" y="19"/>
                    <a:pt x="59" y="22"/>
                    <a:pt x="51" y="2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4" y="54"/>
                    <a:pt x="20" y="63"/>
                    <a:pt x="18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8" y="111"/>
                    <a:pt x="22" y="120"/>
                    <a:pt x="27" y="128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54" y="155"/>
                    <a:pt x="63" y="159"/>
                    <a:pt x="72" y="161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11" y="161"/>
                    <a:pt x="120" y="157"/>
                    <a:pt x="128" y="152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4" y="125"/>
                    <a:pt x="158" y="116"/>
                    <a:pt x="161" y="107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0" y="68"/>
                    <a:pt x="157" y="59"/>
                    <a:pt x="152" y="51"/>
                  </a:cubicBezTo>
                  <a:close/>
                  <a:moveTo>
                    <a:pt x="121" y="124"/>
                  </a:moveTo>
                  <a:cubicBezTo>
                    <a:pt x="112" y="133"/>
                    <a:pt x="101" y="138"/>
                    <a:pt x="87" y="137"/>
                  </a:cubicBezTo>
                  <a:cubicBezTo>
                    <a:pt x="74" y="137"/>
                    <a:pt x="63" y="131"/>
                    <a:pt x="55" y="122"/>
                  </a:cubicBezTo>
                  <a:cubicBezTo>
                    <a:pt x="46" y="113"/>
                    <a:pt x="41" y="101"/>
                    <a:pt x="42" y="88"/>
                  </a:cubicBezTo>
                  <a:cubicBezTo>
                    <a:pt x="42" y="75"/>
                    <a:pt x="48" y="63"/>
                    <a:pt x="57" y="55"/>
                  </a:cubicBezTo>
                  <a:cubicBezTo>
                    <a:pt x="66" y="47"/>
                    <a:pt x="78" y="42"/>
                    <a:pt x="91" y="43"/>
                  </a:cubicBezTo>
                  <a:cubicBezTo>
                    <a:pt x="104" y="43"/>
                    <a:pt x="116" y="49"/>
                    <a:pt x="124" y="58"/>
                  </a:cubicBezTo>
                  <a:cubicBezTo>
                    <a:pt x="132" y="67"/>
                    <a:pt x="137" y="78"/>
                    <a:pt x="136" y="92"/>
                  </a:cubicBezTo>
                  <a:cubicBezTo>
                    <a:pt x="136" y="105"/>
                    <a:pt x="130" y="116"/>
                    <a:pt x="121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55" name="Freeform 19">
              <a:extLst>
                <a:ext uri="{FF2B5EF4-FFF2-40B4-BE49-F238E27FC236}">
                  <a16:creationId xmlns:a16="http://schemas.microsoft.com/office/drawing/2014/main" id="{400F9528-C8A2-18CF-388D-5AC25619FF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46725" y="3736975"/>
              <a:ext cx="412750" cy="412750"/>
            </a:xfrm>
            <a:custGeom>
              <a:avLst/>
              <a:gdLst>
                <a:gd name="T0" fmla="*/ 109 w 109"/>
                <a:gd name="T1" fmla="*/ 59 h 109"/>
                <a:gd name="T2" fmla="*/ 107 w 109"/>
                <a:gd name="T3" fmla="*/ 41 h 109"/>
                <a:gd name="T4" fmla="*/ 97 w 109"/>
                <a:gd name="T5" fmla="*/ 42 h 109"/>
                <a:gd name="T6" fmla="*/ 89 w 109"/>
                <a:gd name="T7" fmla="*/ 27 h 109"/>
                <a:gd name="T8" fmla="*/ 96 w 109"/>
                <a:gd name="T9" fmla="*/ 19 h 109"/>
                <a:gd name="T10" fmla="*/ 82 w 109"/>
                <a:gd name="T11" fmla="*/ 8 h 109"/>
                <a:gd name="T12" fmla="*/ 76 w 109"/>
                <a:gd name="T13" fmla="*/ 16 h 109"/>
                <a:gd name="T14" fmla="*/ 59 w 109"/>
                <a:gd name="T15" fmla="*/ 10 h 109"/>
                <a:gd name="T16" fmla="*/ 58 w 109"/>
                <a:gd name="T17" fmla="*/ 0 h 109"/>
                <a:gd name="T18" fmla="*/ 41 w 109"/>
                <a:gd name="T19" fmla="*/ 1 h 109"/>
                <a:gd name="T20" fmla="*/ 42 w 109"/>
                <a:gd name="T21" fmla="*/ 12 h 109"/>
                <a:gd name="T22" fmla="*/ 27 w 109"/>
                <a:gd name="T23" fmla="*/ 20 h 109"/>
                <a:gd name="T24" fmla="*/ 19 w 109"/>
                <a:gd name="T25" fmla="*/ 13 h 109"/>
                <a:gd name="T26" fmla="*/ 7 w 109"/>
                <a:gd name="T27" fmla="*/ 27 h 109"/>
                <a:gd name="T28" fmla="*/ 15 w 109"/>
                <a:gd name="T29" fmla="*/ 33 h 109"/>
                <a:gd name="T30" fmla="*/ 10 w 109"/>
                <a:gd name="T31" fmla="*/ 50 h 109"/>
                <a:gd name="T32" fmla="*/ 0 w 109"/>
                <a:gd name="T33" fmla="*/ 50 h 109"/>
                <a:gd name="T34" fmla="*/ 1 w 109"/>
                <a:gd name="T35" fmla="*/ 68 h 109"/>
                <a:gd name="T36" fmla="*/ 11 w 109"/>
                <a:gd name="T37" fmla="*/ 67 h 109"/>
                <a:gd name="T38" fmla="*/ 19 w 109"/>
                <a:gd name="T39" fmla="*/ 83 h 109"/>
                <a:gd name="T40" fmla="*/ 13 w 109"/>
                <a:gd name="T41" fmla="*/ 90 h 109"/>
                <a:gd name="T42" fmla="*/ 26 w 109"/>
                <a:gd name="T43" fmla="*/ 102 h 109"/>
                <a:gd name="T44" fmla="*/ 33 w 109"/>
                <a:gd name="T45" fmla="*/ 94 h 109"/>
                <a:gd name="T46" fmla="*/ 49 w 109"/>
                <a:gd name="T47" fmla="*/ 99 h 109"/>
                <a:gd name="T48" fmla="*/ 50 w 109"/>
                <a:gd name="T49" fmla="*/ 109 h 109"/>
                <a:gd name="T50" fmla="*/ 68 w 109"/>
                <a:gd name="T51" fmla="*/ 108 h 109"/>
                <a:gd name="T52" fmla="*/ 67 w 109"/>
                <a:gd name="T53" fmla="*/ 98 h 109"/>
                <a:gd name="T54" fmla="*/ 82 w 109"/>
                <a:gd name="T55" fmla="*/ 90 h 109"/>
                <a:gd name="T56" fmla="*/ 90 w 109"/>
                <a:gd name="T57" fmla="*/ 96 h 109"/>
                <a:gd name="T58" fmla="*/ 101 w 109"/>
                <a:gd name="T59" fmla="*/ 83 h 109"/>
                <a:gd name="T60" fmla="*/ 94 w 109"/>
                <a:gd name="T61" fmla="*/ 76 h 109"/>
                <a:gd name="T62" fmla="*/ 99 w 109"/>
                <a:gd name="T63" fmla="*/ 60 h 109"/>
                <a:gd name="T64" fmla="*/ 109 w 109"/>
                <a:gd name="T65" fmla="*/ 59 h 109"/>
                <a:gd name="T66" fmla="*/ 76 w 109"/>
                <a:gd name="T67" fmla="*/ 73 h 109"/>
                <a:gd name="T68" fmla="*/ 57 w 109"/>
                <a:gd name="T69" fmla="*/ 84 h 109"/>
                <a:gd name="T70" fmla="*/ 36 w 109"/>
                <a:gd name="T71" fmla="*/ 77 h 109"/>
                <a:gd name="T72" fmla="*/ 26 w 109"/>
                <a:gd name="T73" fmla="*/ 57 h 109"/>
                <a:gd name="T74" fmla="*/ 32 w 109"/>
                <a:gd name="T75" fmla="*/ 36 h 109"/>
                <a:gd name="T76" fmla="*/ 52 w 109"/>
                <a:gd name="T77" fmla="*/ 26 h 109"/>
                <a:gd name="T78" fmla="*/ 73 w 109"/>
                <a:gd name="T79" fmla="*/ 33 h 109"/>
                <a:gd name="T80" fmla="*/ 83 w 109"/>
                <a:gd name="T81" fmla="*/ 52 h 109"/>
                <a:gd name="T82" fmla="*/ 76 w 109"/>
                <a:gd name="T83" fmla="*/ 7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09">
                  <a:moveTo>
                    <a:pt x="109" y="59"/>
                  </a:moveTo>
                  <a:cubicBezTo>
                    <a:pt x="107" y="41"/>
                    <a:pt x="107" y="41"/>
                    <a:pt x="107" y="41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3" y="31"/>
                    <a:pt x="89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1" y="13"/>
                    <a:pt x="65" y="11"/>
                    <a:pt x="59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6" y="14"/>
                    <a:pt x="31" y="16"/>
                    <a:pt x="27" y="2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2" y="38"/>
                    <a:pt x="11" y="44"/>
                    <a:pt x="1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3" y="73"/>
                    <a:pt x="16" y="78"/>
                    <a:pt x="19" y="83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8" y="97"/>
                    <a:pt x="43" y="99"/>
                    <a:pt x="49" y="99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73" y="96"/>
                    <a:pt x="78" y="93"/>
                    <a:pt x="82" y="90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96" y="71"/>
                    <a:pt x="98" y="66"/>
                    <a:pt x="99" y="60"/>
                  </a:cubicBezTo>
                  <a:lnTo>
                    <a:pt x="109" y="59"/>
                  </a:lnTo>
                  <a:close/>
                  <a:moveTo>
                    <a:pt x="76" y="73"/>
                  </a:moveTo>
                  <a:cubicBezTo>
                    <a:pt x="72" y="79"/>
                    <a:pt x="65" y="83"/>
                    <a:pt x="57" y="84"/>
                  </a:cubicBezTo>
                  <a:cubicBezTo>
                    <a:pt x="49" y="84"/>
                    <a:pt x="41" y="82"/>
                    <a:pt x="36" y="77"/>
                  </a:cubicBezTo>
                  <a:cubicBezTo>
                    <a:pt x="30" y="72"/>
                    <a:pt x="26" y="65"/>
                    <a:pt x="26" y="57"/>
                  </a:cubicBezTo>
                  <a:cubicBezTo>
                    <a:pt x="25" y="49"/>
                    <a:pt x="28" y="42"/>
                    <a:pt x="32" y="36"/>
                  </a:cubicBezTo>
                  <a:cubicBezTo>
                    <a:pt x="37" y="31"/>
                    <a:pt x="44" y="27"/>
                    <a:pt x="52" y="26"/>
                  </a:cubicBezTo>
                  <a:cubicBezTo>
                    <a:pt x="60" y="25"/>
                    <a:pt x="67" y="28"/>
                    <a:pt x="73" y="33"/>
                  </a:cubicBezTo>
                  <a:cubicBezTo>
                    <a:pt x="79" y="38"/>
                    <a:pt x="82" y="44"/>
                    <a:pt x="83" y="52"/>
                  </a:cubicBezTo>
                  <a:cubicBezTo>
                    <a:pt x="84" y="60"/>
                    <a:pt x="81" y="68"/>
                    <a:pt x="76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  <p:sp>
          <p:nvSpPr>
            <p:cNvPr id="56" name="Freeform 20">
              <a:extLst>
                <a:ext uri="{FF2B5EF4-FFF2-40B4-BE49-F238E27FC236}">
                  <a16:creationId xmlns:a16="http://schemas.microsoft.com/office/drawing/2014/main" id="{056DAE02-F3EE-A266-59C9-383D0BA549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4750" y="3060700"/>
              <a:ext cx="412750" cy="415925"/>
            </a:xfrm>
            <a:custGeom>
              <a:avLst/>
              <a:gdLst>
                <a:gd name="T0" fmla="*/ 99 w 109"/>
                <a:gd name="T1" fmla="*/ 50 h 110"/>
                <a:gd name="T2" fmla="*/ 94 w 109"/>
                <a:gd name="T3" fmla="*/ 34 h 110"/>
                <a:gd name="T4" fmla="*/ 102 w 109"/>
                <a:gd name="T5" fmla="*/ 27 h 110"/>
                <a:gd name="T6" fmla="*/ 91 w 109"/>
                <a:gd name="T7" fmla="*/ 13 h 110"/>
                <a:gd name="T8" fmla="*/ 83 w 109"/>
                <a:gd name="T9" fmla="*/ 20 h 110"/>
                <a:gd name="T10" fmla="*/ 67 w 109"/>
                <a:gd name="T11" fmla="*/ 12 h 110"/>
                <a:gd name="T12" fmla="*/ 68 w 109"/>
                <a:gd name="T13" fmla="*/ 2 h 110"/>
                <a:gd name="T14" fmla="*/ 51 w 109"/>
                <a:gd name="T15" fmla="*/ 0 h 110"/>
                <a:gd name="T16" fmla="*/ 50 w 109"/>
                <a:gd name="T17" fmla="*/ 10 h 110"/>
                <a:gd name="T18" fmla="*/ 33 w 109"/>
                <a:gd name="T19" fmla="*/ 16 h 110"/>
                <a:gd name="T20" fmla="*/ 27 w 109"/>
                <a:gd name="T21" fmla="*/ 7 h 110"/>
                <a:gd name="T22" fmla="*/ 13 w 109"/>
                <a:gd name="T23" fmla="*/ 19 h 110"/>
                <a:gd name="T24" fmla="*/ 20 w 109"/>
                <a:gd name="T25" fmla="*/ 27 h 110"/>
                <a:gd name="T26" fmla="*/ 12 w 109"/>
                <a:gd name="T27" fmla="*/ 42 h 110"/>
                <a:gd name="T28" fmla="*/ 1 w 109"/>
                <a:gd name="T29" fmla="*/ 41 h 110"/>
                <a:gd name="T30" fmla="*/ 0 w 109"/>
                <a:gd name="T31" fmla="*/ 59 h 110"/>
                <a:gd name="T32" fmla="*/ 10 w 109"/>
                <a:gd name="T33" fmla="*/ 60 h 110"/>
                <a:gd name="T34" fmla="*/ 15 w 109"/>
                <a:gd name="T35" fmla="*/ 76 h 110"/>
                <a:gd name="T36" fmla="*/ 7 w 109"/>
                <a:gd name="T37" fmla="*/ 83 h 110"/>
                <a:gd name="T38" fmla="*/ 18 w 109"/>
                <a:gd name="T39" fmla="*/ 96 h 110"/>
                <a:gd name="T40" fmla="*/ 26 w 109"/>
                <a:gd name="T41" fmla="*/ 90 h 110"/>
                <a:gd name="T42" fmla="*/ 42 w 109"/>
                <a:gd name="T43" fmla="*/ 98 h 110"/>
                <a:gd name="T44" fmla="*/ 41 w 109"/>
                <a:gd name="T45" fmla="*/ 108 h 110"/>
                <a:gd name="T46" fmla="*/ 58 w 109"/>
                <a:gd name="T47" fmla="*/ 110 h 110"/>
                <a:gd name="T48" fmla="*/ 59 w 109"/>
                <a:gd name="T49" fmla="*/ 100 h 110"/>
                <a:gd name="T50" fmla="*/ 76 w 109"/>
                <a:gd name="T51" fmla="*/ 94 h 110"/>
                <a:gd name="T52" fmla="*/ 82 w 109"/>
                <a:gd name="T53" fmla="*/ 102 h 110"/>
                <a:gd name="T54" fmla="*/ 96 w 109"/>
                <a:gd name="T55" fmla="*/ 91 h 110"/>
                <a:gd name="T56" fmla="*/ 89 w 109"/>
                <a:gd name="T57" fmla="*/ 83 h 110"/>
                <a:gd name="T58" fmla="*/ 98 w 109"/>
                <a:gd name="T59" fmla="*/ 68 h 110"/>
                <a:gd name="T60" fmla="*/ 108 w 109"/>
                <a:gd name="T61" fmla="*/ 69 h 110"/>
                <a:gd name="T62" fmla="*/ 109 w 109"/>
                <a:gd name="T63" fmla="*/ 51 h 110"/>
                <a:gd name="T64" fmla="*/ 99 w 109"/>
                <a:gd name="T65" fmla="*/ 50 h 110"/>
                <a:gd name="T66" fmla="*/ 83 w 109"/>
                <a:gd name="T67" fmla="*/ 58 h 110"/>
                <a:gd name="T68" fmla="*/ 73 w 109"/>
                <a:gd name="T69" fmla="*/ 77 h 110"/>
                <a:gd name="T70" fmla="*/ 52 w 109"/>
                <a:gd name="T71" fmla="*/ 84 h 110"/>
                <a:gd name="T72" fmla="*/ 32 w 109"/>
                <a:gd name="T73" fmla="*/ 73 h 110"/>
                <a:gd name="T74" fmla="*/ 26 w 109"/>
                <a:gd name="T75" fmla="*/ 52 h 110"/>
                <a:gd name="T76" fmla="*/ 36 w 109"/>
                <a:gd name="T77" fmla="*/ 33 h 110"/>
                <a:gd name="T78" fmla="*/ 57 w 109"/>
                <a:gd name="T79" fmla="*/ 26 h 110"/>
                <a:gd name="T80" fmla="*/ 77 w 109"/>
                <a:gd name="T81" fmla="*/ 37 h 110"/>
                <a:gd name="T82" fmla="*/ 83 w 109"/>
                <a:gd name="T8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10">
                  <a:moveTo>
                    <a:pt x="99" y="50"/>
                  </a:moveTo>
                  <a:cubicBezTo>
                    <a:pt x="99" y="44"/>
                    <a:pt x="97" y="39"/>
                    <a:pt x="94" y="34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8" y="16"/>
                    <a:pt x="73" y="14"/>
                    <a:pt x="67" y="1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4" y="11"/>
                    <a:pt x="39" y="13"/>
                    <a:pt x="33" y="1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6" y="31"/>
                    <a:pt x="13" y="37"/>
                    <a:pt x="12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1" y="65"/>
                    <a:pt x="12" y="71"/>
                    <a:pt x="15" y="76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31" y="93"/>
                    <a:pt x="36" y="96"/>
                    <a:pt x="42" y="9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65" y="99"/>
                    <a:pt x="71" y="97"/>
                    <a:pt x="76" y="94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93" y="79"/>
                    <a:pt x="96" y="73"/>
                    <a:pt x="98" y="68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9" y="51"/>
                    <a:pt x="109" y="51"/>
                    <a:pt x="109" y="51"/>
                  </a:cubicBezTo>
                  <a:lnTo>
                    <a:pt x="99" y="50"/>
                  </a:lnTo>
                  <a:close/>
                  <a:moveTo>
                    <a:pt x="83" y="58"/>
                  </a:moveTo>
                  <a:cubicBezTo>
                    <a:pt x="83" y="65"/>
                    <a:pt x="79" y="72"/>
                    <a:pt x="73" y="77"/>
                  </a:cubicBezTo>
                  <a:cubicBezTo>
                    <a:pt x="67" y="82"/>
                    <a:pt x="59" y="84"/>
                    <a:pt x="52" y="84"/>
                  </a:cubicBezTo>
                  <a:cubicBezTo>
                    <a:pt x="45" y="83"/>
                    <a:pt x="37" y="80"/>
                    <a:pt x="32" y="73"/>
                  </a:cubicBezTo>
                  <a:cubicBezTo>
                    <a:pt x="27" y="67"/>
                    <a:pt x="25" y="60"/>
                    <a:pt x="26" y="52"/>
                  </a:cubicBezTo>
                  <a:cubicBezTo>
                    <a:pt x="27" y="45"/>
                    <a:pt x="30" y="38"/>
                    <a:pt x="36" y="33"/>
                  </a:cubicBezTo>
                  <a:cubicBezTo>
                    <a:pt x="42" y="28"/>
                    <a:pt x="50" y="26"/>
                    <a:pt x="57" y="26"/>
                  </a:cubicBezTo>
                  <a:cubicBezTo>
                    <a:pt x="65" y="27"/>
                    <a:pt x="72" y="30"/>
                    <a:pt x="77" y="37"/>
                  </a:cubicBezTo>
                  <a:cubicBezTo>
                    <a:pt x="82" y="43"/>
                    <a:pt x="84" y="50"/>
                    <a:pt x="83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6" tIns="48377" rIns="96756" bIns="48377" numCol="1" anchor="t" anchorCtr="0" compatLnSpc="1"/>
            <a:lstStyle/>
            <a:p>
              <a:endParaRPr lang="zh-CN" altLang="en-US" sz="2013" kern="0"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E6BEE88A-48E4-35B1-D5CD-C7CD0A8A7D1B}"/>
              </a:ext>
            </a:extLst>
          </p:cNvPr>
          <p:cNvGrpSpPr/>
          <p:nvPr/>
        </p:nvGrpSpPr>
        <p:grpSpPr>
          <a:xfrm>
            <a:off x="2791600" y="2099363"/>
            <a:ext cx="2859096" cy="791122"/>
            <a:chOff x="-94764" y="1931934"/>
            <a:chExt cx="2859096" cy="791122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20E9A5C-5B7F-883C-5ACE-2A8C3996EA3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41CBB59A-F3C3-E5AC-336B-CE786301727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0C861DFD-9811-5DF2-EE27-1F06254E9B38}"/>
              </a:ext>
            </a:extLst>
          </p:cNvPr>
          <p:cNvGrpSpPr/>
          <p:nvPr/>
        </p:nvGrpSpPr>
        <p:grpSpPr>
          <a:xfrm>
            <a:off x="8446342" y="2099363"/>
            <a:ext cx="2859096" cy="791122"/>
            <a:chOff x="-94764" y="1931934"/>
            <a:chExt cx="2859096" cy="791122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3C4F30B0-BFE6-D1C0-4B24-B09C813F459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5B4DA218-BD8E-3745-A3DC-D0460929A37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01CD1615-F272-AF24-EA27-67F8D9EEB284}"/>
              </a:ext>
            </a:extLst>
          </p:cNvPr>
          <p:cNvGrpSpPr/>
          <p:nvPr/>
        </p:nvGrpSpPr>
        <p:grpSpPr>
          <a:xfrm>
            <a:off x="708614" y="4085591"/>
            <a:ext cx="2880264" cy="791122"/>
            <a:chOff x="-94764" y="1931934"/>
            <a:chExt cx="2880264" cy="791122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0C35BB88-CF0C-38F0-B232-627A384F315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25FC67FC-8549-964A-1886-72AE73D505D4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7D934942-2842-72D4-C21E-FB1833C7C88B}"/>
              </a:ext>
            </a:extLst>
          </p:cNvPr>
          <p:cNvGrpSpPr/>
          <p:nvPr/>
        </p:nvGrpSpPr>
        <p:grpSpPr>
          <a:xfrm>
            <a:off x="6412600" y="4085591"/>
            <a:ext cx="2880264" cy="791122"/>
            <a:chOff x="-94764" y="1931934"/>
            <a:chExt cx="2880264" cy="791122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E03FCA4C-1A12-4CA0-9562-FCC52D0B07F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72F60EA2-7A6B-9715-C0BA-53A814EC8B95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021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9533" y="310476"/>
            <a:ext cx="3996567" cy="584775"/>
            <a:chOff x="1896011" y="2319469"/>
            <a:chExt cx="39965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4"/>
              <a:ext cx="37258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077394" y="2319469"/>
              <a:ext cx="7777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601922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sp>
        <p:nvSpPr>
          <p:cNvPr id="2" name="图形 4" descr="D:\51PPT模板网\51pptmoban.com\图片003.jpg">
            <a:extLst>
              <a:ext uri="{FF2B5EF4-FFF2-40B4-BE49-F238E27FC236}">
                <a16:creationId xmlns:a16="http://schemas.microsoft.com/office/drawing/2014/main" id="{E9533284-9B2C-0D7E-9464-CBF75D084C66}"/>
              </a:ext>
            </a:extLst>
          </p:cNvPr>
          <p:cNvSpPr/>
          <p:nvPr/>
        </p:nvSpPr>
        <p:spPr>
          <a:xfrm>
            <a:off x="-127000" y="2748594"/>
            <a:ext cx="12446000" cy="4998406"/>
          </a:xfrm>
          <a:custGeom>
            <a:avLst/>
            <a:gdLst>
              <a:gd name="connsiteX0" fmla="*/ 12160599 w 12192000"/>
              <a:gd name="connsiteY0" fmla="*/ 1935419 h 4998406"/>
              <a:gd name="connsiteX1" fmla="*/ 12149181 w 12192000"/>
              <a:gd name="connsiteY1" fmla="*/ 1935419 h 4998406"/>
              <a:gd name="connsiteX2" fmla="*/ 12160599 w 12192000"/>
              <a:gd name="connsiteY2" fmla="*/ 1935419 h 4998406"/>
              <a:gd name="connsiteX3" fmla="*/ 12137763 w 12192000"/>
              <a:gd name="connsiteY3" fmla="*/ 1932565 h 4998406"/>
              <a:gd name="connsiteX4" fmla="*/ 12137763 w 12192000"/>
              <a:gd name="connsiteY4" fmla="*/ 1941129 h 4998406"/>
              <a:gd name="connsiteX5" fmla="*/ 12132053 w 12192000"/>
              <a:gd name="connsiteY5" fmla="*/ 1941129 h 4998406"/>
              <a:gd name="connsiteX6" fmla="*/ 12132053 w 12192000"/>
              <a:gd name="connsiteY6" fmla="*/ 1932565 h 4998406"/>
              <a:gd name="connsiteX7" fmla="*/ 12137763 w 12192000"/>
              <a:gd name="connsiteY7" fmla="*/ 1932565 h 4998406"/>
              <a:gd name="connsiteX8" fmla="*/ 12134908 w 12192000"/>
              <a:gd name="connsiteY8" fmla="*/ 1878327 h 4998406"/>
              <a:gd name="connsiteX9" fmla="*/ 12112071 w 12192000"/>
              <a:gd name="connsiteY9" fmla="*/ 1884037 h 4998406"/>
              <a:gd name="connsiteX10" fmla="*/ 12114926 w 12192000"/>
              <a:gd name="connsiteY10" fmla="*/ 1869764 h 4998406"/>
              <a:gd name="connsiteX11" fmla="*/ 12134908 w 12192000"/>
              <a:gd name="connsiteY11" fmla="*/ 1878327 h 4998406"/>
              <a:gd name="connsiteX12" fmla="*/ 12189145 w 12192000"/>
              <a:gd name="connsiteY12" fmla="*/ 1872618 h 4998406"/>
              <a:gd name="connsiteX13" fmla="*/ 12192000 w 12192000"/>
              <a:gd name="connsiteY13" fmla="*/ 1858345 h 4998406"/>
              <a:gd name="connsiteX14" fmla="*/ 12189145 w 12192000"/>
              <a:gd name="connsiteY14" fmla="*/ 1872618 h 4998406"/>
              <a:gd name="connsiteX15" fmla="*/ 12166309 w 12192000"/>
              <a:gd name="connsiteY15" fmla="*/ 1866909 h 4998406"/>
              <a:gd name="connsiteX16" fmla="*/ 12166309 w 12192000"/>
              <a:gd name="connsiteY16" fmla="*/ 1858345 h 4998406"/>
              <a:gd name="connsiteX17" fmla="*/ 12166309 w 12192000"/>
              <a:gd name="connsiteY17" fmla="*/ 1866909 h 4998406"/>
              <a:gd name="connsiteX18" fmla="*/ 2266553 w 12192000"/>
              <a:gd name="connsiteY18" fmla="*/ 1238897 h 4998406"/>
              <a:gd name="connsiteX19" fmla="*/ 2263699 w 12192000"/>
              <a:gd name="connsiteY19" fmla="*/ 1244606 h 4998406"/>
              <a:gd name="connsiteX20" fmla="*/ 2257989 w 12192000"/>
              <a:gd name="connsiteY20" fmla="*/ 1238897 h 4998406"/>
              <a:gd name="connsiteX21" fmla="*/ 2266553 w 12192000"/>
              <a:gd name="connsiteY21" fmla="*/ 1238897 h 4998406"/>
              <a:gd name="connsiteX22" fmla="*/ 10385038 w 12192000"/>
              <a:gd name="connsiteY22" fmla="*/ 1141840 h 4998406"/>
              <a:gd name="connsiteX23" fmla="*/ 10382183 w 12192000"/>
              <a:gd name="connsiteY23" fmla="*/ 1141840 h 4998406"/>
              <a:gd name="connsiteX24" fmla="*/ 10385038 w 12192000"/>
              <a:gd name="connsiteY24" fmla="*/ 1141840 h 4998406"/>
              <a:gd name="connsiteX25" fmla="*/ 2855 w 12192000"/>
              <a:gd name="connsiteY25" fmla="*/ 1087603 h 4998406"/>
              <a:gd name="connsiteX26" fmla="*/ 0 w 12192000"/>
              <a:gd name="connsiteY26" fmla="*/ 1087603 h 4998406"/>
              <a:gd name="connsiteX27" fmla="*/ 2855 w 12192000"/>
              <a:gd name="connsiteY27" fmla="*/ 1087603 h 4998406"/>
              <a:gd name="connsiteX28" fmla="*/ 10310818 w 12192000"/>
              <a:gd name="connsiteY28" fmla="*/ 1076185 h 4998406"/>
              <a:gd name="connsiteX29" fmla="*/ 10310818 w 12192000"/>
              <a:gd name="connsiteY29" fmla="*/ 1101876 h 4998406"/>
              <a:gd name="connsiteX30" fmla="*/ 10296545 w 12192000"/>
              <a:gd name="connsiteY30" fmla="*/ 1110440 h 4998406"/>
              <a:gd name="connsiteX31" fmla="*/ 10265144 w 12192000"/>
              <a:gd name="connsiteY31" fmla="*/ 1084748 h 4998406"/>
              <a:gd name="connsiteX32" fmla="*/ 10265144 w 12192000"/>
              <a:gd name="connsiteY32" fmla="*/ 1076185 h 4998406"/>
              <a:gd name="connsiteX33" fmla="*/ 10310818 w 12192000"/>
              <a:gd name="connsiteY33" fmla="*/ 1076185 h 4998406"/>
              <a:gd name="connsiteX34" fmla="*/ 813561 w 12192000"/>
              <a:gd name="connsiteY34" fmla="*/ 1070475 h 4998406"/>
              <a:gd name="connsiteX35" fmla="*/ 813561 w 12192000"/>
              <a:gd name="connsiteY35" fmla="*/ 1084748 h 4998406"/>
              <a:gd name="connsiteX36" fmla="*/ 802143 w 12192000"/>
              <a:gd name="connsiteY36" fmla="*/ 1076185 h 4998406"/>
              <a:gd name="connsiteX37" fmla="*/ 804997 w 12192000"/>
              <a:gd name="connsiteY37" fmla="*/ 1070475 h 4998406"/>
              <a:gd name="connsiteX38" fmla="*/ 813561 w 12192000"/>
              <a:gd name="connsiteY38" fmla="*/ 1070475 h 4998406"/>
              <a:gd name="connsiteX39" fmla="*/ 785015 w 12192000"/>
              <a:gd name="connsiteY39" fmla="*/ 1067621 h 4998406"/>
              <a:gd name="connsiteX40" fmla="*/ 779306 w 12192000"/>
              <a:gd name="connsiteY40" fmla="*/ 1061912 h 4998406"/>
              <a:gd name="connsiteX41" fmla="*/ 785015 w 12192000"/>
              <a:gd name="connsiteY41" fmla="*/ 1067621 h 4998406"/>
              <a:gd name="connsiteX42" fmla="*/ 10287981 w 12192000"/>
              <a:gd name="connsiteY42" fmla="*/ 1044784 h 4998406"/>
              <a:gd name="connsiteX43" fmla="*/ 10293690 w 12192000"/>
              <a:gd name="connsiteY43" fmla="*/ 1039075 h 4998406"/>
              <a:gd name="connsiteX44" fmla="*/ 10287981 w 12192000"/>
              <a:gd name="connsiteY44" fmla="*/ 1044784 h 4998406"/>
              <a:gd name="connsiteX45" fmla="*/ 10276563 w 12192000"/>
              <a:gd name="connsiteY45" fmla="*/ 1041929 h 4998406"/>
              <a:gd name="connsiteX46" fmla="*/ 10267999 w 12192000"/>
              <a:gd name="connsiteY46" fmla="*/ 1039075 h 4998406"/>
              <a:gd name="connsiteX47" fmla="*/ 10276563 w 12192000"/>
              <a:gd name="connsiteY47" fmla="*/ 1041929 h 4998406"/>
              <a:gd name="connsiteX48" fmla="*/ 742196 w 12192000"/>
              <a:gd name="connsiteY48" fmla="*/ 1039075 h 4998406"/>
              <a:gd name="connsiteX49" fmla="*/ 730778 w 12192000"/>
              <a:gd name="connsiteY49" fmla="*/ 1036220 h 4998406"/>
              <a:gd name="connsiteX50" fmla="*/ 742196 w 12192000"/>
              <a:gd name="connsiteY50" fmla="*/ 1039075 h 4998406"/>
              <a:gd name="connsiteX51" fmla="*/ 10125269 w 12192000"/>
              <a:gd name="connsiteY51" fmla="*/ 1007674 h 4998406"/>
              <a:gd name="connsiteX52" fmla="*/ 10125269 w 12192000"/>
              <a:gd name="connsiteY52" fmla="*/ 1016238 h 4998406"/>
              <a:gd name="connsiteX53" fmla="*/ 10113851 w 12192000"/>
              <a:gd name="connsiteY53" fmla="*/ 1016238 h 4998406"/>
              <a:gd name="connsiteX54" fmla="*/ 10108141 w 12192000"/>
              <a:gd name="connsiteY54" fmla="*/ 1004820 h 4998406"/>
              <a:gd name="connsiteX55" fmla="*/ 10125269 w 12192000"/>
              <a:gd name="connsiteY55" fmla="*/ 1007674 h 4998406"/>
              <a:gd name="connsiteX56" fmla="*/ 10108141 w 12192000"/>
              <a:gd name="connsiteY56" fmla="*/ 1016238 h 4998406"/>
              <a:gd name="connsiteX57" fmla="*/ 10099578 w 12192000"/>
              <a:gd name="connsiteY57" fmla="*/ 1027656 h 4998406"/>
              <a:gd name="connsiteX58" fmla="*/ 10079595 w 12192000"/>
              <a:gd name="connsiteY58" fmla="*/ 1024802 h 4998406"/>
              <a:gd name="connsiteX59" fmla="*/ 10091014 w 12192000"/>
              <a:gd name="connsiteY59" fmla="*/ 1004820 h 4998406"/>
              <a:gd name="connsiteX60" fmla="*/ 10108141 w 12192000"/>
              <a:gd name="connsiteY60" fmla="*/ 1016238 h 4998406"/>
              <a:gd name="connsiteX61" fmla="*/ 9911174 w 12192000"/>
              <a:gd name="connsiteY61" fmla="*/ 882072 h 4998406"/>
              <a:gd name="connsiteX62" fmla="*/ 9902610 w 12192000"/>
              <a:gd name="connsiteY62" fmla="*/ 876362 h 4998406"/>
              <a:gd name="connsiteX63" fmla="*/ 9911174 w 12192000"/>
              <a:gd name="connsiteY63" fmla="*/ 882072 h 4998406"/>
              <a:gd name="connsiteX64" fmla="*/ 9854082 w 12192000"/>
              <a:gd name="connsiteY64" fmla="*/ 862089 h 4998406"/>
              <a:gd name="connsiteX65" fmla="*/ 9865500 w 12192000"/>
              <a:gd name="connsiteY65" fmla="*/ 882072 h 4998406"/>
              <a:gd name="connsiteX66" fmla="*/ 9856937 w 12192000"/>
              <a:gd name="connsiteY66" fmla="*/ 884926 h 4998406"/>
              <a:gd name="connsiteX67" fmla="*/ 9836954 w 12192000"/>
              <a:gd name="connsiteY67" fmla="*/ 867799 h 4998406"/>
              <a:gd name="connsiteX68" fmla="*/ 9839809 w 12192000"/>
              <a:gd name="connsiteY68" fmla="*/ 862089 h 4998406"/>
              <a:gd name="connsiteX69" fmla="*/ 9854082 w 12192000"/>
              <a:gd name="connsiteY69" fmla="*/ 862089 h 4998406"/>
              <a:gd name="connsiteX70" fmla="*/ 9985394 w 12192000"/>
              <a:gd name="connsiteY70" fmla="*/ 873508 h 4998406"/>
              <a:gd name="connsiteX71" fmla="*/ 9976830 w 12192000"/>
              <a:gd name="connsiteY71" fmla="*/ 867799 h 4998406"/>
              <a:gd name="connsiteX72" fmla="*/ 9956848 w 12192000"/>
              <a:gd name="connsiteY72" fmla="*/ 873508 h 4998406"/>
              <a:gd name="connsiteX73" fmla="*/ 9948284 w 12192000"/>
              <a:gd name="connsiteY73" fmla="*/ 890635 h 4998406"/>
              <a:gd name="connsiteX74" fmla="*/ 9939720 w 12192000"/>
              <a:gd name="connsiteY74" fmla="*/ 890635 h 4998406"/>
              <a:gd name="connsiteX75" fmla="*/ 9936865 w 12192000"/>
              <a:gd name="connsiteY75" fmla="*/ 882072 h 4998406"/>
              <a:gd name="connsiteX76" fmla="*/ 9973975 w 12192000"/>
              <a:gd name="connsiteY76" fmla="*/ 856380 h 4998406"/>
              <a:gd name="connsiteX77" fmla="*/ 9985394 w 12192000"/>
              <a:gd name="connsiteY77" fmla="*/ 873508 h 4998406"/>
              <a:gd name="connsiteX78" fmla="*/ 5677801 w 12192000"/>
              <a:gd name="connsiteY78" fmla="*/ 859235 h 4998406"/>
              <a:gd name="connsiteX79" fmla="*/ 5680656 w 12192000"/>
              <a:gd name="connsiteY79" fmla="*/ 853526 h 4998406"/>
              <a:gd name="connsiteX80" fmla="*/ 5692074 w 12192000"/>
              <a:gd name="connsiteY80" fmla="*/ 853526 h 4998406"/>
              <a:gd name="connsiteX81" fmla="*/ 5694929 w 12192000"/>
              <a:gd name="connsiteY81" fmla="*/ 859235 h 4998406"/>
              <a:gd name="connsiteX82" fmla="*/ 5677801 w 12192000"/>
              <a:gd name="connsiteY82" fmla="*/ 864944 h 4998406"/>
              <a:gd name="connsiteX83" fmla="*/ 5657819 w 12192000"/>
              <a:gd name="connsiteY83" fmla="*/ 844962 h 4998406"/>
              <a:gd name="connsiteX84" fmla="*/ 5677801 w 12192000"/>
              <a:gd name="connsiteY84" fmla="*/ 859235 h 4998406"/>
              <a:gd name="connsiteX85" fmla="*/ 5789131 w 12192000"/>
              <a:gd name="connsiteY85" fmla="*/ 676540 h 4998406"/>
              <a:gd name="connsiteX86" fmla="*/ 5774858 w 12192000"/>
              <a:gd name="connsiteY86" fmla="*/ 690813 h 4998406"/>
              <a:gd name="connsiteX87" fmla="*/ 5760585 w 12192000"/>
              <a:gd name="connsiteY87" fmla="*/ 682250 h 4998406"/>
              <a:gd name="connsiteX88" fmla="*/ 5772003 w 12192000"/>
              <a:gd name="connsiteY88" fmla="*/ 673686 h 4998406"/>
              <a:gd name="connsiteX89" fmla="*/ 5789131 w 12192000"/>
              <a:gd name="connsiteY89" fmla="*/ 676540 h 4998406"/>
              <a:gd name="connsiteX90" fmla="*/ 4915623 w 12192000"/>
              <a:gd name="connsiteY90" fmla="*/ 371098 h 4998406"/>
              <a:gd name="connsiteX91" fmla="*/ 4915623 w 12192000"/>
              <a:gd name="connsiteY91" fmla="*/ 408208 h 4998406"/>
              <a:gd name="connsiteX92" fmla="*/ 4904204 w 12192000"/>
              <a:gd name="connsiteY92" fmla="*/ 408208 h 4998406"/>
              <a:gd name="connsiteX93" fmla="*/ 4904204 w 12192000"/>
              <a:gd name="connsiteY93" fmla="*/ 371098 h 4998406"/>
              <a:gd name="connsiteX94" fmla="*/ 4915623 w 12192000"/>
              <a:gd name="connsiteY94" fmla="*/ 371098 h 4998406"/>
              <a:gd name="connsiteX95" fmla="*/ 4633017 w 12192000"/>
              <a:gd name="connsiteY95" fmla="*/ 268332 h 4998406"/>
              <a:gd name="connsiteX96" fmla="*/ 4641581 w 12192000"/>
              <a:gd name="connsiteY96" fmla="*/ 279751 h 4998406"/>
              <a:gd name="connsiteX97" fmla="*/ 4638727 w 12192000"/>
              <a:gd name="connsiteY97" fmla="*/ 291169 h 4998406"/>
              <a:gd name="connsiteX98" fmla="*/ 4621599 w 12192000"/>
              <a:gd name="connsiteY98" fmla="*/ 291169 h 4998406"/>
              <a:gd name="connsiteX99" fmla="*/ 4624454 w 12192000"/>
              <a:gd name="connsiteY99" fmla="*/ 268332 h 4998406"/>
              <a:gd name="connsiteX100" fmla="*/ 4633017 w 12192000"/>
              <a:gd name="connsiteY100" fmla="*/ 268332 h 4998406"/>
              <a:gd name="connsiteX101" fmla="*/ 3522578 w 12192000"/>
              <a:gd name="connsiteY101" fmla="*/ 259769 h 4998406"/>
              <a:gd name="connsiteX102" fmla="*/ 3516868 w 12192000"/>
              <a:gd name="connsiteY102" fmla="*/ 265478 h 4998406"/>
              <a:gd name="connsiteX103" fmla="*/ 3505450 w 12192000"/>
              <a:gd name="connsiteY103" fmla="*/ 265478 h 4998406"/>
              <a:gd name="connsiteX104" fmla="*/ 3522578 w 12192000"/>
              <a:gd name="connsiteY104" fmla="*/ 245496 h 4998406"/>
              <a:gd name="connsiteX105" fmla="*/ 3522578 w 12192000"/>
              <a:gd name="connsiteY105" fmla="*/ 259769 h 4998406"/>
              <a:gd name="connsiteX106" fmla="*/ 4958442 w 12192000"/>
              <a:gd name="connsiteY106" fmla="*/ 137021 h 4998406"/>
              <a:gd name="connsiteX107" fmla="*/ 4944169 w 12192000"/>
              <a:gd name="connsiteY107" fmla="*/ 162712 h 4998406"/>
              <a:gd name="connsiteX108" fmla="*/ 4932750 w 12192000"/>
              <a:gd name="connsiteY108" fmla="*/ 151294 h 4998406"/>
              <a:gd name="connsiteX109" fmla="*/ 4938460 w 12192000"/>
              <a:gd name="connsiteY109" fmla="*/ 137021 h 4998406"/>
              <a:gd name="connsiteX110" fmla="*/ 4958442 w 12192000"/>
              <a:gd name="connsiteY110" fmla="*/ 137021 h 4998406"/>
              <a:gd name="connsiteX111" fmla="*/ 4381812 w 12192000"/>
              <a:gd name="connsiteY111" fmla="*/ 114184 h 4998406"/>
              <a:gd name="connsiteX112" fmla="*/ 4378958 w 12192000"/>
              <a:gd name="connsiteY112" fmla="*/ 128457 h 4998406"/>
              <a:gd name="connsiteX113" fmla="*/ 4361830 w 12192000"/>
              <a:gd name="connsiteY113" fmla="*/ 128457 h 4998406"/>
              <a:gd name="connsiteX114" fmla="*/ 4358976 w 12192000"/>
              <a:gd name="connsiteY114" fmla="*/ 119893 h 4998406"/>
              <a:gd name="connsiteX115" fmla="*/ 4367539 w 12192000"/>
              <a:gd name="connsiteY115" fmla="*/ 108475 h 4998406"/>
              <a:gd name="connsiteX116" fmla="*/ 4381812 w 12192000"/>
              <a:gd name="connsiteY116" fmla="*/ 114184 h 4998406"/>
              <a:gd name="connsiteX117" fmla="*/ 3297064 w 12192000"/>
              <a:gd name="connsiteY117" fmla="*/ 0 h 4998406"/>
              <a:gd name="connsiteX118" fmla="*/ 3319901 w 12192000"/>
              <a:gd name="connsiteY118" fmla="*/ 5709 h 4998406"/>
              <a:gd name="connsiteX119" fmla="*/ 3422666 w 12192000"/>
              <a:gd name="connsiteY119" fmla="*/ 5709 h 4998406"/>
              <a:gd name="connsiteX120" fmla="*/ 3442649 w 12192000"/>
              <a:gd name="connsiteY120" fmla="*/ 19982 h 4998406"/>
              <a:gd name="connsiteX121" fmla="*/ 3451212 w 12192000"/>
              <a:gd name="connsiteY121" fmla="*/ 22837 h 4998406"/>
              <a:gd name="connsiteX122" fmla="*/ 3491177 w 12192000"/>
              <a:gd name="connsiteY122" fmla="*/ 62801 h 4998406"/>
              <a:gd name="connsiteX123" fmla="*/ 3476904 w 12192000"/>
              <a:gd name="connsiteY123" fmla="*/ 114184 h 4998406"/>
              <a:gd name="connsiteX124" fmla="*/ 3488322 w 12192000"/>
              <a:gd name="connsiteY124" fmla="*/ 134166 h 4998406"/>
              <a:gd name="connsiteX125" fmla="*/ 3551124 w 12192000"/>
              <a:gd name="connsiteY125" fmla="*/ 139875 h 4998406"/>
              <a:gd name="connsiteX126" fmla="*/ 3599652 w 12192000"/>
              <a:gd name="connsiteY126" fmla="*/ 88493 h 4998406"/>
              <a:gd name="connsiteX127" fmla="*/ 3599652 w 12192000"/>
              <a:gd name="connsiteY127" fmla="*/ 25691 h 4998406"/>
              <a:gd name="connsiteX128" fmla="*/ 3690999 w 12192000"/>
              <a:gd name="connsiteY128" fmla="*/ 28546 h 4998406"/>
              <a:gd name="connsiteX129" fmla="*/ 3713836 w 12192000"/>
              <a:gd name="connsiteY129" fmla="*/ 14273 h 4998406"/>
              <a:gd name="connsiteX130" fmla="*/ 3836584 w 12192000"/>
              <a:gd name="connsiteY130" fmla="*/ 11418 h 4998406"/>
              <a:gd name="connsiteX131" fmla="*/ 3882257 w 12192000"/>
              <a:gd name="connsiteY131" fmla="*/ 11418 h 4998406"/>
              <a:gd name="connsiteX132" fmla="*/ 3905094 w 12192000"/>
              <a:gd name="connsiteY132" fmla="*/ 25691 h 4998406"/>
              <a:gd name="connsiteX133" fmla="*/ 4030696 w 12192000"/>
              <a:gd name="connsiteY133" fmla="*/ 68510 h 4998406"/>
              <a:gd name="connsiteX134" fmla="*/ 4044969 w 12192000"/>
              <a:gd name="connsiteY134" fmla="*/ 134166 h 4998406"/>
              <a:gd name="connsiteX135" fmla="*/ 4064952 w 12192000"/>
              <a:gd name="connsiteY135" fmla="*/ 139875 h 4998406"/>
              <a:gd name="connsiteX136" fmla="*/ 4150590 w 12192000"/>
              <a:gd name="connsiteY136" fmla="*/ 139875 h 4998406"/>
              <a:gd name="connsiteX137" fmla="*/ 4164863 w 12192000"/>
              <a:gd name="connsiteY137" fmla="*/ 28546 h 4998406"/>
              <a:gd name="connsiteX138" fmla="*/ 4241937 w 12192000"/>
              <a:gd name="connsiteY138" fmla="*/ 28546 h 4998406"/>
              <a:gd name="connsiteX139" fmla="*/ 4247646 w 12192000"/>
              <a:gd name="connsiteY139" fmla="*/ 17128 h 4998406"/>
              <a:gd name="connsiteX140" fmla="*/ 4387522 w 12192000"/>
              <a:gd name="connsiteY140" fmla="*/ 22837 h 4998406"/>
              <a:gd name="connsiteX141" fmla="*/ 4538816 w 12192000"/>
              <a:gd name="connsiteY141" fmla="*/ 22837 h 4998406"/>
              <a:gd name="connsiteX142" fmla="*/ 4584489 w 12192000"/>
              <a:gd name="connsiteY142" fmla="*/ 82783 h 4998406"/>
              <a:gd name="connsiteX143" fmla="*/ 4578780 w 12192000"/>
              <a:gd name="connsiteY143" fmla="*/ 142730 h 4998406"/>
              <a:gd name="connsiteX144" fmla="*/ 4633017 w 12192000"/>
              <a:gd name="connsiteY144" fmla="*/ 159858 h 4998406"/>
              <a:gd name="connsiteX145" fmla="*/ 4710092 w 12192000"/>
              <a:gd name="connsiteY145" fmla="*/ 159858 h 4998406"/>
              <a:gd name="connsiteX146" fmla="*/ 4724365 w 12192000"/>
              <a:gd name="connsiteY146" fmla="*/ 51383 h 4998406"/>
              <a:gd name="connsiteX147" fmla="*/ 4792875 w 12192000"/>
              <a:gd name="connsiteY147" fmla="*/ 54237 h 4998406"/>
              <a:gd name="connsiteX148" fmla="*/ 4855676 w 12192000"/>
              <a:gd name="connsiteY148" fmla="*/ 42819 h 4998406"/>
              <a:gd name="connsiteX149" fmla="*/ 5004115 w 12192000"/>
              <a:gd name="connsiteY149" fmla="*/ 45674 h 4998406"/>
              <a:gd name="connsiteX150" fmla="*/ 5075480 w 12192000"/>
              <a:gd name="connsiteY150" fmla="*/ 48528 h 4998406"/>
              <a:gd name="connsiteX151" fmla="*/ 5101172 w 12192000"/>
              <a:gd name="connsiteY151" fmla="*/ 65656 h 4998406"/>
              <a:gd name="connsiteX152" fmla="*/ 5143991 w 12192000"/>
              <a:gd name="connsiteY152" fmla="*/ 122748 h 4998406"/>
              <a:gd name="connsiteX153" fmla="*/ 5201083 w 12192000"/>
              <a:gd name="connsiteY153" fmla="*/ 194113 h 4998406"/>
              <a:gd name="connsiteX154" fmla="*/ 5203938 w 12192000"/>
              <a:gd name="connsiteY154" fmla="*/ 208386 h 4998406"/>
              <a:gd name="connsiteX155" fmla="*/ 5235338 w 12192000"/>
              <a:gd name="connsiteY155" fmla="*/ 234077 h 4998406"/>
              <a:gd name="connsiteX156" fmla="*/ 5289576 w 12192000"/>
              <a:gd name="connsiteY156" fmla="*/ 296878 h 4998406"/>
              <a:gd name="connsiteX157" fmla="*/ 5306703 w 12192000"/>
              <a:gd name="connsiteY157" fmla="*/ 333988 h 4998406"/>
              <a:gd name="connsiteX158" fmla="*/ 5335249 w 12192000"/>
              <a:gd name="connsiteY158" fmla="*/ 353971 h 4998406"/>
              <a:gd name="connsiteX159" fmla="*/ 5380923 w 12192000"/>
              <a:gd name="connsiteY159" fmla="*/ 411063 h 4998406"/>
              <a:gd name="connsiteX160" fmla="*/ 5389487 w 12192000"/>
              <a:gd name="connsiteY160" fmla="*/ 433899 h 4998406"/>
              <a:gd name="connsiteX161" fmla="*/ 5438015 w 12192000"/>
              <a:gd name="connsiteY161" fmla="*/ 479573 h 4998406"/>
              <a:gd name="connsiteX162" fmla="*/ 5475125 w 12192000"/>
              <a:gd name="connsiteY162" fmla="*/ 533810 h 4998406"/>
              <a:gd name="connsiteX163" fmla="*/ 5512234 w 12192000"/>
              <a:gd name="connsiteY163" fmla="*/ 570920 h 4998406"/>
              <a:gd name="connsiteX164" fmla="*/ 5523653 w 12192000"/>
              <a:gd name="connsiteY164" fmla="*/ 590902 h 4998406"/>
              <a:gd name="connsiteX165" fmla="*/ 5543635 w 12192000"/>
              <a:gd name="connsiteY165" fmla="*/ 602321 h 4998406"/>
              <a:gd name="connsiteX166" fmla="*/ 5563617 w 12192000"/>
              <a:gd name="connsiteY166" fmla="*/ 573775 h 4998406"/>
              <a:gd name="connsiteX167" fmla="*/ 5572181 w 12192000"/>
              <a:gd name="connsiteY167" fmla="*/ 573775 h 4998406"/>
              <a:gd name="connsiteX168" fmla="*/ 5575036 w 12192000"/>
              <a:gd name="connsiteY168" fmla="*/ 579484 h 4998406"/>
              <a:gd name="connsiteX169" fmla="*/ 5569326 w 12192000"/>
              <a:gd name="connsiteY169" fmla="*/ 588048 h 4998406"/>
              <a:gd name="connsiteX170" fmla="*/ 5575036 w 12192000"/>
              <a:gd name="connsiteY170" fmla="*/ 593757 h 4998406"/>
              <a:gd name="connsiteX171" fmla="*/ 5560763 w 12192000"/>
              <a:gd name="connsiteY171" fmla="*/ 619448 h 4998406"/>
              <a:gd name="connsiteX172" fmla="*/ 5566472 w 12192000"/>
              <a:gd name="connsiteY172" fmla="*/ 636576 h 4998406"/>
              <a:gd name="connsiteX173" fmla="*/ 5557908 w 12192000"/>
              <a:gd name="connsiteY173" fmla="*/ 665122 h 4998406"/>
              <a:gd name="connsiteX174" fmla="*/ 5566472 w 12192000"/>
              <a:gd name="connsiteY174" fmla="*/ 870653 h 4998406"/>
              <a:gd name="connsiteX175" fmla="*/ 5580745 w 12192000"/>
              <a:gd name="connsiteY175" fmla="*/ 907763 h 4998406"/>
              <a:gd name="connsiteX176" fmla="*/ 5677801 w 12192000"/>
              <a:gd name="connsiteY176" fmla="*/ 910618 h 4998406"/>
              <a:gd name="connsiteX177" fmla="*/ 5666383 w 12192000"/>
              <a:gd name="connsiteY177" fmla="*/ 930600 h 4998406"/>
              <a:gd name="connsiteX178" fmla="*/ 5603582 w 12192000"/>
              <a:gd name="connsiteY178" fmla="*/ 959146 h 4998406"/>
              <a:gd name="connsiteX179" fmla="*/ 5580745 w 12192000"/>
              <a:gd name="connsiteY179" fmla="*/ 1019093 h 4998406"/>
              <a:gd name="connsiteX180" fmla="*/ 5586454 w 12192000"/>
              <a:gd name="connsiteY180" fmla="*/ 1173241 h 4998406"/>
              <a:gd name="connsiteX181" fmla="*/ 5592163 w 12192000"/>
              <a:gd name="connsiteY181" fmla="*/ 1190369 h 4998406"/>
              <a:gd name="connsiteX182" fmla="*/ 5592163 w 12192000"/>
              <a:gd name="connsiteY182" fmla="*/ 1241751 h 4998406"/>
              <a:gd name="connsiteX183" fmla="*/ 5652110 w 12192000"/>
              <a:gd name="connsiteY183" fmla="*/ 1264588 h 4998406"/>
              <a:gd name="connsiteX184" fmla="*/ 5697783 w 12192000"/>
              <a:gd name="connsiteY184" fmla="*/ 1273152 h 4998406"/>
              <a:gd name="connsiteX185" fmla="*/ 5726329 w 12192000"/>
              <a:gd name="connsiteY185" fmla="*/ 1310262 h 4998406"/>
              <a:gd name="connsiteX186" fmla="*/ 5752021 w 12192000"/>
              <a:gd name="connsiteY186" fmla="*/ 1295989 h 4998406"/>
              <a:gd name="connsiteX187" fmla="*/ 5809113 w 12192000"/>
              <a:gd name="connsiteY187" fmla="*/ 1295989 h 4998406"/>
              <a:gd name="connsiteX188" fmla="*/ 5849077 w 12192000"/>
              <a:gd name="connsiteY188" fmla="*/ 1287425 h 4998406"/>
              <a:gd name="connsiteX189" fmla="*/ 5889042 w 12192000"/>
              <a:gd name="connsiteY189" fmla="*/ 1267443 h 4998406"/>
              <a:gd name="connsiteX190" fmla="*/ 5957552 w 12192000"/>
              <a:gd name="connsiteY190" fmla="*/ 1278861 h 4998406"/>
              <a:gd name="connsiteX191" fmla="*/ 5966116 w 12192000"/>
              <a:gd name="connsiteY191" fmla="*/ 1264588 h 4998406"/>
              <a:gd name="connsiteX192" fmla="*/ 5977534 w 12192000"/>
              <a:gd name="connsiteY192" fmla="*/ 1256024 h 4998406"/>
              <a:gd name="connsiteX193" fmla="*/ 5997517 w 12192000"/>
              <a:gd name="connsiteY193" fmla="*/ 1261734 h 4998406"/>
              <a:gd name="connsiteX194" fmla="*/ 5994662 w 12192000"/>
              <a:gd name="connsiteY194" fmla="*/ 1273152 h 4998406"/>
              <a:gd name="connsiteX195" fmla="*/ 6023208 w 12192000"/>
              <a:gd name="connsiteY195" fmla="*/ 1284570 h 4998406"/>
              <a:gd name="connsiteX196" fmla="*/ 6023208 w 12192000"/>
              <a:gd name="connsiteY196" fmla="*/ 1273152 h 4998406"/>
              <a:gd name="connsiteX197" fmla="*/ 6046045 w 12192000"/>
              <a:gd name="connsiteY197" fmla="*/ 1256024 h 4998406"/>
              <a:gd name="connsiteX198" fmla="*/ 6051754 w 12192000"/>
              <a:gd name="connsiteY198" fmla="*/ 1278861 h 4998406"/>
              <a:gd name="connsiteX199" fmla="*/ 6040336 w 12192000"/>
              <a:gd name="connsiteY199" fmla="*/ 1278861 h 4998406"/>
              <a:gd name="connsiteX200" fmla="*/ 6037481 w 12192000"/>
              <a:gd name="connsiteY200" fmla="*/ 1284570 h 4998406"/>
              <a:gd name="connsiteX201" fmla="*/ 6054609 w 12192000"/>
              <a:gd name="connsiteY201" fmla="*/ 1298843 h 4998406"/>
              <a:gd name="connsiteX202" fmla="*/ 6100282 w 12192000"/>
              <a:gd name="connsiteY202" fmla="*/ 1324535 h 4998406"/>
              <a:gd name="connsiteX203" fmla="*/ 6114555 w 12192000"/>
              <a:gd name="connsiteY203" fmla="*/ 1318826 h 4998406"/>
              <a:gd name="connsiteX204" fmla="*/ 6125974 w 12192000"/>
              <a:gd name="connsiteY204" fmla="*/ 1327389 h 4998406"/>
              <a:gd name="connsiteX205" fmla="*/ 6145956 w 12192000"/>
              <a:gd name="connsiteY205" fmla="*/ 1321680 h 4998406"/>
              <a:gd name="connsiteX206" fmla="*/ 6191629 w 12192000"/>
              <a:gd name="connsiteY206" fmla="*/ 1338808 h 4998406"/>
              <a:gd name="connsiteX207" fmla="*/ 6211612 w 12192000"/>
              <a:gd name="connsiteY207" fmla="*/ 1321680 h 4998406"/>
              <a:gd name="connsiteX208" fmla="*/ 6248721 w 12192000"/>
              <a:gd name="connsiteY208" fmla="*/ 1318826 h 4998406"/>
              <a:gd name="connsiteX209" fmla="*/ 6331505 w 12192000"/>
              <a:gd name="connsiteY209" fmla="*/ 1327389 h 4998406"/>
              <a:gd name="connsiteX210" fmla="*/ 6374324 w 12192000"/>
              <a:gd name="connsiteY210" fmla="*/ 1321680 h 4998406"/>
              <a:gd name="connsiteX211" fmla="*/ 6428561 w 12192000"/>
              <a:gd name="connsiteY211" fmla="*/ 1290280 h 4998406"/>
              <a:gd name="connsiteX212" fmla="*/ 6457107 w 12192000"/>
              <a:gd name="connsiteY212" fmla="*/ 1301698 h 4998406"/>
              <a:gd name="connsiteX213" fmla="*/ 6474235 w 12192000"/>
              <a:gd name="connsiteY213" fmla="*/ 1295989 h 4998406"/>
              <a:gd name="connsiteX214" fmla="*/ 6525618 w 12192000"/>
              <a:gd name="connsiteY214" fmla="*/ 1295989 h 4998406"/>
              <a:gd name="connsiteX215" fmla="*/ 6568437 w 12192000"/>
              <a:gd name="connsiteY215" fmla="*/ 1273152 h 4998406"/>
              <a:gd name="connsiteX216" fmla="*/ 6548454 w 12192000"/>
              <a:gd name="connsiteY216" fmla="*/ 1290280 h 4998406"/>
              <a:gd name="connsiteX217" fmla="*/ 6559873 w 12192000"/>
              <a:gd name="connsiteY217" fmla="*/ 1298843 h 4998406"/>
              <a:gd name="connsiteX218" fmla="*/ 6568437 w 12192000"/>
              <a:gd name="connsiteY218" fmla="*/ 1295989 h 4998406"/>
              <a:gd name="connsiteX219" fmla="*/ 6585564 w 12192000"/>
              <a:gd name="connsiteY219" fmla="*/ 1273152 h 4998406"/>
              <a:gd name="connsiteX220" fmla="*/ 6628383 w 12192000"/>
              <a:gd name="connsiteY220" fmla="*/ 1256024 h 4998406"/>
              <a:gd name="connsiteX221" fmla="*/ 6654075 w 12192000"/>
              <a:gd name="connsiteY221" fmla="*/ 1241751 h 4998406"/>
              <a:gd name="connsiteX222" fmla="*/ 6645511 w 12192000"/>
              <a:gd name="connsiteY222" fmla="*/ 1236042 h 4998406"/>
              <a:gd name="connsiteX223" fmla="*/ 6699748 w 12192000"/>
              <a:gd name="connsiteY223" fmla="*/ 1210351 h 4998406"/>
              <a:gd name="connsiteX224" fmla="*/ 6722585 w 12192000"/>
              <a:gd name="connsiteY224" fmla="*/ 1218915 h 4998406"/>
              <a:gd name="connsiteX225" fmla="*/ 6765404 w 12192000"/>
              <a:gd name="connsiteY225" fmla="*/ 1218915 h 4998406"/>
              <a:gd name="connsiteX226" fmla="*/ 6765404 w 12192000"/>
              <a:gd name="connsiteY226" fmla="*/ 1233188 h 4998406"/>
              <a:gd name="connsiteX227" fmla="*/ 6773968 w 12192000"/>
              <a:gd name="connsiteY227" fmla="*/ 1238897 h 4998406"/>
              <a:gd name="connsiteX228" fmla="*/ 6813932 w 12192000"/>
              <a:gd name="connsiteY228" fmla="*/ 1216060 h 4998406"/>
              <a:gd name="connsiteX229" fmla="*/ 6816787 w 12192000"/>
              <a:gd name="connsiteY229" fmla="*/ 1204642 h 4998406"/>
              <a:gd name="connsiteX230" fmla="*/ 6851042 w 12192000"/>
              <a:gd name="connsiteY230" fmla="*/ 1193223 h 4998406"/>
              <a:gd name="connsiteX231" fmla="*/ 6865315 w 12192000"/>
              <a:gd name="connsiteY231" fmla="*/ 1204642 h 4998406"/>
              <a:gd name="connsiteX232" fmla="*/ 6925262 w 12192000"/>
              <a:gd name="connsiteY232" fmla="*/ 1221769 h 4998406"/>
              <a:gd name="connsiteX233" fmla="*/ 6988063 w 12192000"/>
              <a:gd name="connsiteY233" fmla="*/ 1210351 h 4998406"/>
              <a:gd name="connsiteX234" fmla="*/ 6999481 w 12192000"/>
              <a:gd name="connsiteY234" fmla="*/ 1201787 h 4998406"/>
              <a:gd name="connsiteX235" fmla="*/ 7093683 w 12192000"/>
              <a:gd name="connsiteY235" fmla="*/ 1196078 h 4998406"/>
              <a:gd name="connsiteX236" fmla="*/ 7102247 w 12192000"/>
              <a:gd name="connsiteY236" fmla="*/ 1176096 h 4998406"/>
              <a:gd name="connsiteX237" fmla="*/ 7176467 w 12192000"/>
              <a:gd name="connsiteY237" fmla="*/ 1156113 h 4998406"/>
              <a:gd name="connsiteX238" fmla="*/ 7170757 w 12192000"/>
              <a:gd name="connsiteY238" fmla="*/ 1153259 h 4998406"/>
              <a:gd name="connsiteX239" fmla="*/ 7236413 w 12192000"/>
              <a:gd name="connsiteY239" fmla="*/ 1144695 h 4998406"/>
              <a:gd name="connsiteX240" fmla="*/ 7236413 w 12192000"/>
              <a:gd name="connsiteY240" fmla="*/ 1138986 h 4998406"/>
              <a:gd name="connsiteX241" fmla="*/ 7259250 w 12192000"/>
              <a:gd name="connsiteY241" fmla="*/ 1133277 h 4998406"/>
              <a:gd name="connsiteX242" fmla="*/ 7447654 w 12192000"/>
              <a:gd name="connsiteY242" fmla="*/ 1099021 h 4998406"/>
              <a:gd name="connsiteX243" fmla="*/ 7467636 w 12192000"/>
              <a:gd name="connsiteY243" fmla="*/ 1099021 h 4998406"/>
              <a:gd name="connsiteX244" fmla="*/ 7484764 w 12192000"/>
              <a:gd name="connsiteY244" fmla="*/ 1107585 h 4998406"/>
              <a:gd name="connsiteX245" fmla="*/ 7504746 w 12192000"/>
              <a:gd name="connsiteY245" fmla="*/ 1096167 h 4998406"/>
              <a:gd name="connsiteX246" fmla="*/ 7573256 w 12192000"/>
              <a:gd name="connsiteY246" fmla="*/ 1081894 h 4998406"/>
              <a:gd name="connsiteX247" fmla="*/ 7621784 w 12192000"/>
              <a:gd name="connsiteY247" fmla="*/ 1079039 h 4998406"/>
              <a:gd name="connsiteX248" fmla="*/ 7624639 w 12192000"/>
              <a:gd name="connsiteY248" fmla="*/ 1076185 h 4998406"/>
              <a:gd name="connsiteX249" fmla="*/ 7627494 w 12192000"/>
              <a:gd name="connsiteY249" fmla="*/ 1081894 h 4998406"/>
              <a:gd name="connsiteX250" fmla="*/ 7636057 w 12192000"/>
              <a:gd name="connsiteY250" fmla="*/ 1070475 h 4998406"/>
              <a:gd name="connsiteX251" fmla="*/ 7818752 w 12192000"/>
              <a:gd name="connsiteY251" fmla="*/ 1027656 h 4998406"/>
              <a:gd name="connsiteX252" fmla="*/ 7838734 w 12192000"/>
              <a:gd name="connsiteY252" fmla="*/ 1019093 h 4998406"/>
              <a:gd name="connsiteX253" fmla="*/ 7870135 w 12192000"/>
              <a:gd name="connsiteY253" fmla="*/ 1013383 h 4998406"/>
              <a:gd name="connsiteX254" fmla="*/ 7895826 w 12192000"/>
              <a:gd name="connsiteY254" fmla="*/ 1001965 h 4998406"/>
              <a:gd name="connsiteX255" fmla="*/ 7918663 w 12192000"/>
              <a:gd name="connsiteY255" fmla="*/ 1007674 h 4998406"/>
              <a:gd name="connsiteX256" fmla="*/ 7950063 w 12192000"/>
              <a:gd name="connsiteY256" fmla="*/ 990547 h 4998406"/>
              <a:gd name="connsiteX257" fmla="*/ 7992882 w 12192000"/>
              <a:gd name="connsiteY257" fmla="*/ 979128 h 4998406"/>
              <a:gd name="connsiteX258" fmla="*/ 7998592 w 12192000"/>
              <a:gd name="connsiteY258" fmla="*/ 973419 h 4998406"/>
              <a:gd name="connsiteX259" fmla="*/ 8041411 w 12192000"/>
              <a:gd name="connsiteY259" fmla="*/ 964855 h 4998406"/>
              <a:gd name="connsiteX260" fmla="*/ 8069957 w 12192000"/>
              <a:gd name="connsiteY260" fmla="*/ 967710 h 4998406"/>
              <a:gd name="connsiteX261" fmla="*/ 8078521 w 12192000"/>
              <a:gd name="connsiteY261" fmla="*/ 956291 h 4998406"/>
              <a:gd name="connsiteX262" fmla="*/ 8101357 w 12192000"/>
              <a:gd name="connsiteY262" fmla="*/ 944873 h 4998406"/>
              <a:gd name="connsiteX263" fmla="*/ 8129903 w 12192000"/>
              <a:gd name="connsiteY263" fmla="*/ 939164 h 4998406"/>
              <a:gd name="connsiteX264" fmla="*/ 8184141 w 12192000"/>
              <a:gd name="connsiteY264" fmla="*/ 919181 h 4998406"/>
              <a:gd name="connsiteX265" fmla="*/ 8218396 w 12192000"/>
              <a:gd name="connsiteY265" fmla="*/ 913472 h 4998406"/>
              <a:gd name="connsiteX266" fmla="*/ 8232669 w 12192000"/>
              <a:gd name="connsiteY266" fmla="*/ 902054 h 4998406"/>
              <a:gd name="connsiteX267" fmla="*/ 8318307 w 12192000"/>
              <a:gd name="connsiteY267" fmla="*/ 867799 h 4998406"/>
              <a:gd name="connsiteX268" fmla="*/ 8352562 w 12192000"/>
              <a:gd name="connsiteY268" fmla="*/ 859235 h 4998406"/>
              <a:gd name="connsiteX269" fmla="*/ 8389672 w 12192000"/>
              <a:gd name="connsiteY269" fmla="*/ 836398 h 4998406"/>
              <a:gd name="connsiteX270" fmla="*/ 8423927 w 12192000"/>
              <a:gd name="connsiteY270" fmla="*/ 824980 h 4998406"/>
              <a:gd name="connsiteX271" fmla="*/ 8478164 w 12192000"/>
              <a:gd name="connsiteY271" fmla="*/ 804997 h 4998406"/>
              <a:gd name="connsiteX272" fmla="*/ 8603767 w 12192000"/>
              <a:gd name="connsiteY272" fmla="*/ 756469 h 4998406"/>
              <a:gd name="connsiteX273" fmla="*/ 8757915 w 12192000"/>
              <a:gd name="connsiteY273" fmla="*/ 682250 h 4998406"/>
              <a:gd name="connsiteX274" fmla="*/ 8760770 w 12192000"/>
              <a:gd name="connsiteY274" fmla="*/ 653704 h 4998406"/>
              <a:gd name="connsiteX275" fmla="*/ 8766479 w 12192000"/>
              <a:gd name="connsiteY275" fmla="*/ 545229 h 4998406"/>
              <a:gd name="connsiteX276" fmla="*/ 8792170 w 12192000"/>
              <a:gd name="connsiteY276" fmla="*/ 519537 h 4998406"/>
              <a:gd name="connsiteX277" fmla="*/ 8880663 w 12192000"/>
              <a:gd name="connsiteY277" fmla="*/ 508119 h 4998406"/>
              <a:gd name="connsiteX278" fmla="*/ 8934900 w 12192000"/>
              <a:gd name="connsiteY278" fmla="*/ 530956 h 4998406"/>
              <a:gd name="connsiteX279" fmla="*/ 8937755 w 12192000"/>
              <a:gd name="connsiteY279" fmla="*/ 559502 h 4998406"/>
              <a:gd name="connsiteX280" fmla="*/ 8946319 w 12192000"/>
              <a:gd name="connsiteY280" fmla="*/ 562356 h 4998406"/>
              <a:gd name="connsiteX281" fmla="*/ 8963446 w 12192000"/>
              <a:gd name="connsiteY281" fmla="*/ 522392 h 4998406"/>
              <a:gd name="connsiteX282" fmla="*/ 8977720 w 12192000"/>
              <a:gd name="connsiteY282" fmla="*/ 493846 h 4998406"/>
              <a:gd name="connsiteX283" fmla="*/ 9180396 w 12192000"/>
              <a:gd name="connsiteY283" fmla="*/ 465300 h 4998406"/>
              <a:gd name="connsiteX284" fmla="*/ 9203233 w 12192000"/>
              <a:gd name="connsiteY284" fmla="*/ 482428 h 4998406"/>
              <a:gd name="connsiteX285" fmla="*/ 9203233 w 12192000"/>
              <a:gd name="connsiteY285" fmla="*/ 542374 h 4998406"/>
              <a:gd name="connsiteX286" fmla="*/ 9214651 w 12192000"/>
              <a:gd name="connsiteY286" fmla="*/ 596612 h 4998406"/>
              <a:gd name="connsiteX287" fmla="*/ 9294580 w 12192000"/>
              <a:gd name="connsiteY287" fmla="*/ 553793 h 4998406"/>
              <a:gd name="connsiteX288" fmla="*/ 9294580 w 12192000"/>
              <a:gd name="connsiteY288" fmla="*/ 528101 h 4998406"/>
              <a:gd name="connsiteX289" fmla="*/ 9294580 w 12192000"/>
              <a:gd name="connsiteY289" fmla="*/ 488137 h 4998406"/>
              <a:gd name="connsiteX290" fmla="*/ 9297435 w 12192000"/>
              <a:gd name="connsiteY290" fmla="*/ 465300 h 4998406"/>
              <a:gd name="connsiteX291" fmla="*/ 9303144 w 12192000"/>
              <a:gd name="connsiteY291" fmla="*/ 448172 h 4998406"/>
              <a:gd name="connsiteX292" fmla="*/ 9394491 w 12192000"/>
              <a:gd name="connsiteY292" fmla="*/ 433899 h 4998406"/>
              <a:gd name="connsiteX293" fmla="*/ 9454438 w 12192000"/>
              <a:gd name="connsiteY293" fmla="*/ 451027 h 4998406"/>
              <a:gd name="connsiteX294" fmla="*/ 9520094 w 12192000"/>
              <a:gd name="connsiteY294" fmla="*/ 476718 h 4998406"/>
              <a:gd name="connsiteX295" fmla="*/ 9691370 w 12192000"/>
              <a:gd name="connsiteY295" fmla="*/ 539520 h 4998406"/>
              <a:gd name="connsiteX296" fmla="*/ 9705643 w 12192000"/>
              <a:gd name="connsiteY296" fmla="*/ 630867 h 4998406"/>
              <a:gd name="connsiteX297" fmla="*/ 9714207 w 12192000"/>
              <a:gd name="connsiteY297" fmla="*/ 693668 h 4998406"/>
              <a:gd name="connsiteX298" fmla="*/ 9731334 w 12192000"/>
              <a:gd name="connsiteY298" fmla="*/ 710796 h 4998406"/>
              <a:gd name="connsiteX299" fmla="*/ 9719916 w 12192000"/>
              <a:gd name="connsiteY299" fmla="*/ 733632 h 4998406"/>
              <a:gd name="connsiteX300" fmla="*/ 9737043 w 12192000"/>
              <a:gd name="connsiteY300" fmla="*/ 833543 h 4998406"/>
              <a:gd name="connsiteX301" fmla="*/ 9742753 w 12192000"/>
              <a:gd name="connsiteY301" fmla="*/ 893490 h 4998406"/>
              <a:gd name="connsiteX302" fmla="*/ 9799845 w 12192000"/>
              <a:gd name="connsiteY302" fmla="*/ 944873 h 4998406"/>
              <a:gd name="connsiteX303" fmla="*/ 9811263 w 12192000"/>
              <a:gd name="connsiteY303" fmla="*/ 939164 h 4998406"/>
              <a:gd name="connsiteX304" fmla="*/ 9802699 w 12192000"/>
              <a:gd name="connsiteY304" fmla="*/ 924891 h 4998406"/>
              <a:gd name="connsiteX305" fmla="*/ 9814118 w 12192000"/>
              <a:gd name="connsiteY305" fmla="*/ 910618 h 4998406"/>
              <a:gd name="connsiteX306" fmla="*/ 9828391 w 12192000"/>
              <a:gd name="connsiteY306" fmla="*/ 916327 h 4998406"/>
              <a:gd name="connsiteX307" fmla="*/ 9831245 w 12192000"/>
              <a:gd name="connsiteY307" fmla="*/ 907763 h 4998406"/>
              <a:gd name="connsiteX308" fmla="*/ 9819827 w 12192000"/>
              <a:gd name="connsiteY308" fmla="*/ 896345 h 4998406"/>
              <a:gd name="connsiteX309" fmla="*/ 9831245 w 12192000"/>
              <a:gd name="connsiteY309" fmla="*/ 890635 h 4998406"/>
              <a:gd name="connsiteX310" fmla="*/ 9871210 w 12192000"/>
              <a:gd name="connsiteY310" fmla="*/ 916327 h 4998406"/>
              <a:gd name="connsiteX311" fmla="*/ 9896901 w 12192000"/>
              <a:gd name="connsiteY311" fmla="*/ 882072 h 4998406"/>
              <a:gd name="connsiteX312" fmla="*/ 9905465 w 12192000"/>
              <a:gd name="connsiteY312" fmla="*/ 887781 h 4998406"/>
              <a:gd name="connsiteX313" fmla="*/ 9894046 w 12192000"/>
              <a:gd name="connsiteY313" fmla="*/ 896345 h 4998406"/>
              <a:gd name="connsiteX314" fmla="*/ 9911174 w 12192000"/>
              <a:gd name="connsiteY314" fmla="*/ 916327 h 4998406"/>
              <a:gd name="connsiteX315" fmla="*/ 9899756 w 12192000"/>
              <a:gd name="connsiteY315" fmla="*/ 924891 h 4998406"/>
              <a:gd name="connsiteX316" fmla="*/ 9922592 w 12192000"/>
              <a:gd name="connsiteY316" fmla="*/ 939164 h 4998406"/>
              <a:gd name="connsiteX317" fmla="*/ 9936865 w 12192000"/>
              <a:gd name="connsiteY317" fmla="*/ 930600 h 4998406"/>
              <a:gd name="connsiteX318" fmla="*/ 9951138 w 12192000"/>
              <a:gd name="connsiteY318" fmla="*/ 939164 h 4998406"/>
              <a:gd name="connsiteX319" fmla="*/ 9965411 w 12192000"/>
              <a:gd name="connsiteY319" fmla="*/ 927745 h 4998406"/>
              <a:gd name="connsiteX320" fmla="*/ 9973975 w 12192000"/>
              <a:gd name="connsiteY320" fmla="*/ 930600 h 4998406"/>
              <a:gd name="connsiteX321" fmla="*/ 9965411 w 12192000"/>
              <a:gd name="connsiteY321" fmla="*/ 939164 h 4998406"/>
              <a:gd name="connsiteX322" fmla="*/ 9971121 w 12192000"/>
              <a:gd name="connsiteY322" fmla="*/ 944873 h 4998406"/>
              <a:gd name="connsiteX323" fmla="*/ 9953993 w 12192000"/>
              <a:gd name="connsiteY323" fmla="*/ 947727 h 4998406"/>
              <a:gd name="connsiteX324" fmla="*/ 9945429 w 12192000"/>
              <a:gd name="connsiteY324" fmla="*/ 947727 h 4998406"/>
              <a:gd name="connsiteX325" fmla="*/ 9914029 w 12192000"/>
              <a:gd name="connsiteY325" fmla="*/ 970564 h 4998406"/>
              <a:gd name="connsiteX326" fmla="*/ 9908319 w 12192000"/>
              <a:gd name="connsiteY326" fmla="*/ 984837 h 4998406"/>
              <a:gd name="connsiteX327" fmla="*/ 9931156 w 12192000"/>
              <a:gd name="connsiteY327" fmla="*/ 999110 h 4998406"/>
              <a:gd name="connsiteX328" fmla="*/ 9962557 w 12192000"/>
              <a:gd name="connsiteY328" fmla="*/ 1004820 h 4998406"/>
              <a:gd name="connsiteX329" fmla="*/ 9976830 w 12192000"/>
              <a:gd name="connsiteY329" fmla="*/ 1013383 h 4998406"/>
              <a:gd name="connsiteX330" fmla="*/ 9985394 w 12192000"/>
              <a:gd name="connsiteY330" fmla="*/ 1001965 h 4998406"/>
              <a:gd name="connsiteX331" fmla="*/ 10025358 w 12192000"/>
              <a:gd name="connsiteY331" fmla="*/ 993401 h 4998406"/>
              <a:gd name="connsiteX332" fmla="*/ 10042486 w 12192000"/>
              <a:gd name="connsiteY332" fmla="*/ 999110 h 4998406"/>
              <a:gd name="connsiteX333" fmla="*/ 10065322 w 12192000"/>
              <a:gd name="connsiteY333" fmla="*/ 970564 h 4998406"/>
              <a:gd name="connsiteX334" fmla="*/ 10085305 w 12192000"/>
              <a:gd name="connsiteY334" fmla="*/ 953437 h 4998406"/>
              <a:gd name="connsiteX335" fmla="*/ 10091014 w 12192000"/>
              <a:gd name="connsiteY335" fmla="*/ 956291 h 4998406"/>
              <a:gd name="connsiteX336" fmla="*/ 10122414 w 12192000"/>
              <a:gd name="connsiteY336" fmla="*/ 959146 h 4998406"/>
              <a:gd name="connsiteX337" fmla="*/ 10168088 w 12192000"/>
              <a:gd name="connsiteY337" fmla="*/ 967710 h 4998406"/>
              <a:gd name="connsiteX338" fmla="*/ 10202343 w 12192000"/>
              <a:gd name="connsiteY338" fmla="*/ 953437 h 4998406"/>
              <a:gd name="connsiteX339" fmla="*/ 10233744 w 12192000"/>
              <a:gd name="connsiteY339" fmla="*/ 979128 h 4998406"/>
              <a:gd name="connsiteX340" fmla="*/ 10228035 w 12192000"/>
              <a:gd name="connsiteY340" fmla="*/ 984837 h 4998406"/>
              <a:gd name="connsiteX341" fmla="*/ 10253726 w 12192000"/>
              <a:gd name="connsiteY341" fmla="*/ 1004820 h 4998406"/>
              <a:gd name="connsiteX342" fmla="*/ 10273708 w 12192000"/>
              <a:gd name="connsiteY342" fmla="*/ 1004820 h 4998406"/>
              <a:gd name="connsiteX343" fmla="*/ 10327946 w 12192000"/>
              <a:gd name="connsiteY343" fmla="*/ 1033366 h 4998406"/>
              <a:gd name="connsiteX344" fmla="*/ 10310818 w 12192000"/>
              <a:gd name="connsiteY344" fmla="*/ 1056202 h 4998406"/>
              <a:gd name="connsiteX345" fmla="*/ 10322236 w 12192000"/>
              <a:gd name="connsiteY345" fmla="*/ 1059057 h 4998406"/>
              <a:gd name="connsiteX346" fmla="*/ 10327946 w 12192000"/>
              <a:gd name="connsiteY346" fmla="*/ 1047639 h 4998406"/>
              <a:gd name="connsiteX347" fmla="*/ 10342219 w 12192000"/>
              <a:gd name="connsiteY347" fmla="*/ 1050493 h 4998406"/>
              <a:gd name="connsiteX348" fmla="*/ 10339364 w 12192000"/>
              <a:gd name="connsiteY348" fmla="*/ 1056202 h 4998406"/>
              <a:gd name="connsiteX349" fmla="*/ 10327946 w 12192000"/>
              <a:gd name="connsiteY349" fmla="*/ 1050493 h 4998406"/>
              <a:gd name="connsiteX350" fmla="*/ 10325091 w 12192000"/>
              <a:gd name="connsiteY350" fmla="*/ 1056202 h 4998406"/>
              <a:gd name="connsiteX351" fmla="*/ 10365055 w 12192000"/>
              <a:gd name="connsiteY351" fmla="*/ 1079039 h 4998406"/>
              <a:gd name="connsiteX352" fmla="*/ 10356492 w 12192000"/>
              <a:gd name="connsiteY352" fmla="*/ 1084748 h 4998406"/>
              <a:gd name="connsiteX353" fmla="*/ 10396456 w 12192000"/>
              <a:gd name="connsiteY353" fmla="*/ 1110440 h 4998406"/>
              <a:gd name="connsiteX354" fmla="*/ 10382183 w 12192000"/>
              <a:gd name="connsiteY354" fmla="*/ 1107585 h 4998406"/>
              <a:gd name="connsiteX355" fmla="*/ 10362201 w 12192000"/>
              <a:gd name="connsiteY355" fmla="*/ 1116149 h 4998406"/>
              <a:gd name="connsiteX356" fmla="*/ 10376474 w 12192000"/>
              <a:gd name="connsiteY356" fmla="*/ 1133277 h 4998406"/>
              <a:gd name="connsiteX357" fmla="*/ 10347928 w 12192000"/>
              <a:gd name="connsiteY357" fmla="*/ 1153259 h 4998406"/>
              <a:gd name="connsiteX358" fmla="*/ 10347928 w 12192000"/>
              <a:gd name="connsiteY358" fmla="*/ 1161823 h 4998406"/>
              <a:gd name="connsiteX359" fmla="*/ 10385038 w 12192000"/>
              <a:gd name="connsiteY359" fmla="*/ 1213205 h 4998406"/>
              <a:gd name="connsiteX360" fmla="*/ 10407875 w 12192000"/>
              <a:gd name="connsiteY360" fmla="*/ 1198932 h 4998406"/>
              <a:gd name="connsiteX361" fmla="*/ 10422148 w 12192000"/>
              <a:gd name="connsiteY361" fmla="*/ 1213205 h 4998406"/>
              <a:gd name="connsiteX362" fmla="*/ 10422148 w 12192000"/>
              <a:gd name="connsiteY362" fmla="*/ 1227478 h 4998406"/>
              <a:gd name="connsiteX363" fmla="*/ 10422148 w 12192000"/>
              <a:gd name="connsiteY363" fmla="*/ 1258879 h 4998406"/>
              <a:gd name="connsiteX364" fmla="*/ 10439275 w 12192000"/>
              <a:gd name="connsiteY364" fmla="*/ 1258879 h 4998406"/>
              <a:gd name="connsiteX365" fmla="*/ 10470676 w 12192000"/>
              <a:gd name="connsiteY365" fmla="*/ 1267443 h 4998406"/>
              <a:gd name="connsiteX366" fmla="*/ 10484949 w 12192000"/>
              <a:gd name="connsiteY366" fmla="*/ 1278861 h 4998406"/>
              <a:gd name="connsiteX367" fmla="*/ 10502076 w 12192000"/>
              <a:gd name="connsiteY367" fmla="*/ 1281716 h 4998406"/>
              <a:gd name="connsiteX368" fmla="*/ 10522059 w 12192000"/>
              <a:gd name="connsiteY368" fmla="*/ 1278861 h 4998406"/>
              <a:gd name="connsiteX369" fmla="*/ 10536332 w 12192000"/>
              <a:gd name="connsiteY369" fmla="*/ 1270297 h 4998406"/>
              <a:gd name="connsiteX370" fmla="*/ 10547750 w 12192000"/>
              <a:gd name="connsiteY370" fmla="*/ 1281716 h 4998406"/>
              <a:gd name="connsiteX371" fmla="*/ 10559168 w 12192000"/>
              <a:gd name="connsiteY371" fmla="*/ 1281716 h 4998406"/>
              <a:gd name="connsiteX372" fmla="*/ 10573441 w 12192000"/>
              <a:gd name="connsiteY372" fmla="*/ 1267443 h 4998406"/>
              <a:gd name="connsiteX373" fmla="*/ 10604842 w 12192000"/>
              <a:gd name="connsiteY373" fmla="*/ 1321680 h 4998406"/>
              <a:gd name="connsiteX374" fmla="*/ 10627679 w 12192000"/>
              <a:gd name="connsiteY374" fmla="*/ 1321680 h 4998406"/>
              <a:gd name="connsiteX375" fmla="*/ 10630533 w 12192000"/>
              <a:gd name="connsiteY375" fmla="*/ 1350226 h 4998406"/>
              <a:gd name="connsiteX376" fmla="*/ 10656225 w 12192000"/>
              <a:gd name="connsiteY376" fmla="*/ 1347372 h 4998406"/>
              <a:gd name="connsiteX377" fmla="*/ 10693335 w 12192000"/>
              <a:gd name="connsiteY377" fmla="*/ 1361645 h 4998406"/>
              <a:gd name="connsiteX378" fmla="*/ 10758990 w 12192000"/>
              <a:gd name="connsiteY378" fmla="*/ 1384481 h 4998406"/>
              <a:gd name="connsiteX379" fmla="*/ 10770409 w 12192000"/>
              <a:gd name="connsiteY379" fmla="*/ 1384481 h 4998406"/>
              <a:gd name="connsiteX380" fmla="*/ 10773263 w 12192000"/>
              <a:gd name="connsiteY380" fmla="*/ 1375918 h 4998406"/>
              <a:gd name="connsiteX381" fmla="*/ 10767554 w 12192000"/>
              <a:gd name="connsiteY381" fmla="*/ 1361645 h 4998406"/>
              <a:gd name="connsiteX382" fmla="*/ 10781827 w 12192000"/>
              <a:gd name="connsiteY382" fmla="*/ 1364499 h 4998406"/>
              <a:gd name="connsiteX383" fmla="*/ 10798955 w 12192000"/>
              <a:gd name="connsiteY383" fmla="*/ 1395900 h 4998406"/>
              <a:gd name="connsiteX384" fmla="*/ 10818937 w 12192000"/>
              <a:gd name="connsiteY384" fmla="*/ 1387336 h 4998406"/>
              <a:gd name="connsiteX385" fmla="*/ 10830355 w 12192000"/>
              <a:gd name="connsiteY385" fmla="*/ 1404464 h 4998406"/>
              <a:gd name="connsiteX386" fmla="*/ 10861756 w 12192000"/>
              <a:gd name="connsiteY386" fmla="*/ 1413027 h 4998406"/>
              <a:gd name="connsiteX387" fmla="*/ 10873174 w 12192000"/>
              <a:gd name="connsiteY387" fmla="*/ 1430155 h 4998406"/>
              <a:gd name="connsiteX388" fmla="*/ 10856047 w 12192000"/>
              <a:gd name="connsiteY388" fmla="*/ 1458701 h 4998406"/>
              <a:gd name="connsiteX389" fmla="*/ 10867465 w 12192000"/>
              <a:gd name="connsiteY389" fmla="*/ 1481538 h 4998406"/>
              <a:gd name="connsiteX390" fmla="*/ 10884593 w 12192000"/>
              <a:gd name="connsiteY390" fmla="*/ 1475829 h 4998406"/>
              <a:gd name="connsiteX391" fmla="*/ 10907430 w 12192000"/>
              <a:gd name="connsiteY391" fmla="*/ 1498665 h 4998406"/>
              <a:gd name="connsiteX392" fmla="*/ 10896011 w 12192000"/>
              <a:gd name="connsiteY392" fmla="*/ 1507229 h 4998406"/>
              <a:gd name="connsiteX393" fmla="*/ 10904575 w 12192000"/>
              <a:gd name="connsiteY393" fmla="*/ 1515793 h 4998406"/>
              <a:gd name="connsiteX394" fmla="*/ 10904575 w 12192000"/>
              <a:gd name="connsiteY394" fmla="*/ 1527211 h 4998406"/>
              <a:gd name="connsiteX395" fmla="*/ 10910284 w 12192000"/>
              <a:gd name="connsiteY395" fmla="*/ 1532921 h 4998406"/>
              <a:gd name="connsiteX396" fmla="*/ 10927412 w 12192000"/>
              <a:gd name="connsiteY396" fmla="*/ 1515793 h 4998406"/>
              <a:gd name="connsiteX397" fmla="*/ 10941685 w 12192000"/>
              <a:gd name="connsiteY397" fmla="*/ 1512938 h 4998406"/>
              <a:gd name="connsiteX398" fmla="*/ 10947394 w 12192000"/>
              <a:gd name="connsiteY398" fmla="*/ 1501520 h 4998406"/>
              <a:gd name="connsiteX399" fmla="*/ 10953103 w 12192000"/>
              <a:gd name="connsiteY399" fmla="*/ 1498665 h 4998406"/>
              <a:gd name="connsiteX400" fmla="*/ 10955958 w 12192000"/>
              <a:gd name="connsiteY400" fmla="*/ 1487247 h 4998406"/>
              <a:gd name="connsiteX401" fmla="*/ 10967376 w 12192000"/>
              <a:gd name="connsiteY401" fmla="*/ 1487247 h 4998406"/>
              <a:gd name="connsiteX402" fmla="*/ 10984504 w 12192000"/>
              <a:gd name="connsiteY402" fmla="*/ 1498665 h 4998406"/>
              <a:gd name="connsiteX403" fmla="*/ 10984504 w 12192000"/>
              <a:gd name="connsiteY403" fmla="*/ 1527211 h 4998406"/>
              <a:gd name="connsiteX404" fmla="*/ 10990213 w 12192000"/>
              <a:gd name="connsiteY404" fmla="*/ 1530066 h 4998406"/>
              <a:gd name="connsiteX405" fmla="*/ 11018759 w 12192000"/>
              <a:gd name="connsiteY405" fmla="*/ 1521502 h 4998406"/>
              <a:gd name="connsiteX406" fmla="*/ 11041596 w 12192000"/>
              <a:gd name="connsiteY406" fmla="*/ 1532921 h 4998406"/>
              <a:gd name="connsiteX407" fmla="*/ 11067287 w 12192000"/>
              <a:gd name="connsiteY407" fmla="*/ 1518648 h 4998406"/>
              <a:gd name="connsiteX408" fmla="*/ 11047305 w 12192000"/>
              <a:gd name="connsiteY408" fmla="*/ 1507229 h 4998406"/>
              <a:gd name="connsiteX409" fmla="*/ 11047305 w 12192000"/>
              <a:gd name="connsiteY409" fmla="*/ 1498665 h 4998406"/>
              <a:gd name="connsiteX410" fmla="*/ 11064433 w 12192000"/>
              <a:gd name="connsiteY410" fmla="*/ 1498665 h 4998406"/>
              <a:gd name="connsiteX411" fmla="*/ 11081560 w 12192000"/>
              <a:gd name="connsiteY411" fmla="*/ 1507229 h 4998406"/>
              <a:gd name="connsiteX412" fmla="*/ 11110106 w 12192000"/>
              <a:gd name="connsiteY412" fmla="*/ 1495811 h 4998406"/>
              <a:gd name="connsiteX413" fmla="*/ 11138652 w 12192000"/>
              <a:gd name="connsiteY413" fmla="*/ 1515793 h 4998406"/>
              <a:gd name="connsiteX414" fmla="*/ 11138652 w 12192000"/>
              <a:gd name="connsiteY414" fmla="*/ 1524357 h 4998406"/>
              <a:gd name="connsiteX415" fmla="*/ 11135798 w 12192000"/>
              <a:gd name="connsiteY415" fmla="*/ 1518648 h 4998406"/>
              <a:gd name="connsiteX416" fmla="*/ 11127234 w 12192000"/>
              <a:gd name="connsiteY416" fmla="*/ 1521502 h 4998406"/>
              <a:gd name="connsiteX417" fmla="*/ 11135798 w 12192000"/>
              <a:gd name="connsiteY417" fmla="*/ 1530066 h 4998406"/>
              <a:gd name="connsiteX418" fmla="*/ 11118670 w 12192000"/>
              <a:gd name="connsiteY418" fmla="*/ 1524357 h 4998406"/>
              <a:gd name="connsiteX419" fmla="*/ 11118670 w 12192000"/>
              <a:gd name="connsiteY419" fmla="*/ 1535775 h 4998406"/>
              <a:gd name="connsiteX420" fmla="*/ 11110106 w 12192000"/>
              <a:gd name="connsiteY420" fmla="*/ 1527211 h 4998406"/>
              <a:gd name="connsiteX421" fmla="*/ 11101542 w 12192000"/>
              <a:gd name="connsiteY421" fmla="*/ 1535775 h 4998406"/>
              <a:gd name="connsiteX422" fmla="*/ 11084415 w 12192000"/>
              <a:gd name="connsiteY422" fmla="*/ 1530066 h 4998406"/>
              <a:gd name="connsiteX423" fmla="*/ 11061578 w 12192000"/>
              <a:gd name="connsiteY423" fmla="*/ 1530066 h 4998406"/>
              <a:gd name="connsiteX424" fmla="*/ 11058723 w 12192000"/>
              <a:gd name="connsiteY424" fmla="*/ 1538630 h 4998406"/>
              <a:gd name="connsiteX425" fmla="*/ 11084415 w 12192000"/>
              <a:gd name="connsiteY425" fmla="*/ 1550048 h 4998406"/>
              <a:gd name="connsiteX426" fmla="*/ 11132943 w 12192000"/>
              <a:gd name="connsiteY426" fmla="*/ 1612850 h 4998406"/>
              <a:gd name="connsiteX427" fmla="*/ 11130089 w 12192000"/>
              <a:gd name="connsiteY427" fmla="*/ 1621413 h 4998406"/>
              <a:gd name="connsiteX428" fmla="*/ 11138652 w 12192000"/>
              <a:gd name="connsiteY428" fmla="*/ 1627123 h 4998406"/>
              <a:gd name="connsiteX429" fmla="*/ 11144362 w 12192000"/>
              <a:gd name="connsiteY429" fmla="*/ 1621413 h 4998406"/>
              <a:gd name="connsiteX430" fmla="*/ 11201454 w 12192000"/>
              <a:gd name="connsiteY430" fmla="*/ 1621413 h 4998406"/>
              <a:gd name="connsiteX431" fmla="*/ 11244273 w 12192000"/>
              <a:gd name="connsiteY431" fmla="*/ 1641396 h 4998406"/>
              <a:gd name="connsiteX432" fmla="*/ 11272819 w 12192000"/>
              <a:gd name="connsiteY432" fmla="*/ 1658523 h 4998406"/>
              <a:gd name="connsiteX433" fmla="*/ 11284237 w 12192000"/>
              <a:gd name="connsiteY433" fmla="*/ 1652814 h 4998406"/>
              <a:gd name="connsiteX434" fmla="*/ 11298510 w 12192000"/>
              <a:gd name="connsiteY434" fmla="*/ 1655669 h 4998406"/>
              <a:gd name="connsiteX435" fmla="*/ 11295655 w 12192000"/>
              <a:gd name="connsiteY435" fmla="*/ 1672796 h 4998406"/>
              <a:gd name="connsiteX436" fmla="*/ 11307074 w 12192000"/>
              <a:gd name="connsiteY436" fmla="*/ 1692778 h 4998406"/>
              <a:gd name="connsiteX437" fmla="*/ 11327056 w 12192000"/>
              <a:gd name="connsiteY437" fmla="*/ 1684215 h 4998406"/>
              <a:gd name="connsiteX438" fmla="*/ 11338474 w 12192000"/>
              <a:gd name="connsiteY438" fmla="*/ 1698488 h 4998406"/>
              <a:gd name="connsiteX439" fmla="*/ 11344184 w 12192000"/>
              <a:gd name="connsiteY439" fmla="*/ 1692778 h 4998406"/>
              <a:gd name="connsiteX440" fmla="*/ 11364166 w 12192000"/>
              <a:gd name="connsiteY440" fmla="*/ 1709906 h 4998406"/>
              <a:gd name="connsiteX441" fmla="*/ 11375584 w 12192000"/>
              <a:gd name="connsiteY441" fmla="*/ 1698488 h 4998406"/>
              <a:gd name="connsiteX442" fmla="*/ 11384148 w 12192000"/>
              <a:gd name="connsiteY442" fmla="*/ 1712761 h 4998406"/>
              <a:gd name="connsiteX443" fmla="*/ 11372730 w 12192000"/>
              <a:gd name="connsiteY443" fmla="*/ 1721324 h 4998406"/>
              <a:gd name="connsiteX444" fmla="*/ 11372730 w 12192000"/>
              <a:gd name="connsiteY444" fmla="*/ 1735597 h 4998406"/>
              <a:gd name="connsiteX445" fmla="*/ 11409839 w 12192000"/>
              <a:gd name="connsiteY445" fmla="*/ 1738452 h 4998406"/>
              <a:gd name="connsiteX446" fmla="*/ 11432676 w 12192000"/>
              <a:gd name="connsiteY446" fmla="*/ 1721324 h 4998406"/>
              <a:gd name="connsiteX447" fmla="*/ 11518314 w 12192000"/>
              <a:gd name="connsiteY447" fmla="*/ 1695633 h 4998406"/>
              <a:gd name="connsiteX448" fmla="*/ 11518314 w 12192000"/>
              <a:gd name="connsiteY448" fmla="*/ 1681360 h 4998406"/>
              <a:gd name="connsiteX449" fmla="*/ 11535442 w 12192000"/>
              <a:gd name="connsiteY449" fmla="*/ 1681360 h 4998406"/>
              <a:gd name="connsiteX450" fmla="*/ 11566842 w 12192000"/>
              <a:gd name="connsiteY450" fmla="*/ 1712761 h 4998406"/>
              <a:gd name="connsiteX451" fmla="*/ 11572552 w 12192000"/>
              <a:gd name="connsiteY451" fmla="*/ 1715615 h 4998406"/>
              <a:gd name="connsiteX452" fmla="*/ 11583970 w 12192000"/>
              <a:gd name="connsiteY452" fmla="*/ 1681360 h 4998406"/>
              <a:gd name="connsiteX453" fmla="*/ 11592534 w 12192000"/>
              <a:gd name="connsiteY453" fmla="*/ 1658523 h 4998406"/>
              <a:gd name="connsiteX454" fmla="*/ 11655335 w 12192000"/>
              <a:gd name="connsiteY454" fmla="*/ 1627123 h 4998406"/>
              <a:gd name="connsiteX455" fmla="*/ 11672463 w 12192000"/>
              <a:gd name="connsiteY455" fmla="*/ 1641396 h 4998406"/>
              <a:gd name="connsiteX456" fmla="*/ 11675317 w 12192000"/>
              <a:gd name="connsiteY456" fmla="*/ 1684215 h 4998406"/>
              <a:gd name="connsiteX457" fmla="*/ 11683881 w 12192000"/>
              <a:gd name="connsiteY457" fmla="*/ 1715615 h 4998406"/>
              <a:gd name="connsiteX458" fmla="*/ 11686736 w 12192000"/>
              <a:gd name="connsiteY458" fmla="*/ 1738452 h 4998406"/>
              <a:gd name="connsiteX459" fmla="*/ 11692445 w 12192000"/>
              <a:gd name="connsiteY459" fmla="*/ 1741307 h 4998406"/>
              <a:gd name="connsiteX460" fmla="*/ 11763810 w 12192000"/>
              <a:gd name="connsiteY460" fmla="*/ 1712761 h 4998406"/>
              <a:gd name="connsiteX461" fmla="*/ 11795210 w 12192000"/>
              <a:gd name="connsiteY461" fmla="*/ 1732743 h 4998406"/>
              <a:gd name="connsiteX462" fmla="*/ 11835175 w 12192000"/>
              <a:gd name="connsiteY462" fmla="*/ 1727034 h 4998406"/>
              <a:gd name="connsiteX463" fmla="*/ 11886558 w 12192000"/>
              <a:gd name="connsiteY463" fmla="*/ 1707051 h 4998406"/>
              <a:gd name="connsiteX464" fmla="*/ 11906540 w 12192000"/>
              <a:gd name="connsiteY464" fmla="*/ 1669942 h 4998406"/>
              <a:gd name="connsiteX465" fmla="*/ 11915104 w 12192000"/>
              <a:gd name="connsiteY465" fmla="*/ 1669942 h 4998406"/>
              <a:gd name="connsiteX466" fmla="*/ 11926522 w 12192000"/>
              <a:gd name="connsiteY466" fmla="*/ 1672796 h 4998406"/>
              <a:gd name="connsiteX467" fmla="*/ 11935086 w 12192000"/>
              <a:gd name="connsiteY467" fmla="*/ 1681360 h 4998406"/>
              <a:gd name="connsiteX468" fmla="*/ 11946504 w 12192000"/>
              <a:gd name="connsiteY468" fmla="*/ 1715615 h 4998406"/>
              <a:gd name="connsiteX469" fmla="*/ 11955068 w 12192000"/>
              <a:gd name="connsiteY469" fmla="*/ 1727034 h 4998406"/>
              <a:gd name="connsiteX470" fmla="*/ 11955068 w 12192000"/>
              <a:gd name="connsiteY470" fmla="*/ 1744161 h 4998406"/>
              <a:gd name="connsiteX471" fmla="*/ 11963632 w 12192000"/>
              <a:gd name="connsiteY471" fmla="*/ 1749870 h 4998406"/>
              <a:gd name="connsiteX472" fmla="*/ 11969341 w 12192000"/>
              <a:gd name="connsiteY472" fmla="*/ 1744161 h 4998406"/>
              <a:gd name="connsiteX473" fmla="*/ 11983614 w 12192000"/>
              <a:gd name="connsiteY473" fmla="*/ 1844072 h 4998406"/>
              <a:gd name="connsiteX474" fmla="*/ 11992178 w 12192000"/>
              <a:gd name="connsiteY474" fmla="*/ 1846927 h 4998406"/>
              <a:gd name="connsiteX475" fmla="*/ 12003596 w 12192000"/>
              <a:gd name="connsiteY475" fmla="*/ 1869764 h 4998406"/>
              <a:gd name="connsiteX476" fmla="*/ 12029288 w 12192000"/>
              <a:gd name="connsiteY476" fmla="*/ 1861200 h 4998406"/>
              <a:gd name="connsiteX477" fmla="*/ 12083525 w 12192000"/>
              <a:gd name="connsiteY477" fmla="*/ 1852636 h 4998406"/>
              <a:gd name="connsiteX478" fmla="*/ 12092089 w 12192000"/>
              <a:gd name="connsiteY478" fmla="*/ 1858345 h 4998406"/>
              <a:gd name="connsiteX479" fmla="*/ 12112071 w 12192000"/>
              <a:gd name="connsiteY479" fmla="*/ 1858345 h 4998406"/>
              <a:gd name="connsiteX480" fmla="*/ 12109217 w 12192000"/>
              <a:gd name="connsiteY480" fmla="*/ 1846927 h 4998406"/>
              <a:gd name="connsiteX481" fmla="*/ 12120635 w 12192000"/>
              <a:gd name="connsiteY481" fmla="*/ 1846927 h 4998406"/>
              <a:gd name="connsiteX482" fmla="*/ 12123490 w 12192000"/>
              <a:gd name="connsiteY482" fmla="*/ 1861200 h 4998406"/>
              <a:gd name="connsiteX483" fmla="*/ 12074961 w 12192000"/>
              <a:gd name="connsiteY483" fmla="*/ 1869764 h 4998406"/>
              <a:gd name="connsiteX484" fmla="*/ 12074961 w 12192000"/>
              <a:gd name="connsiteY484" fmla="*/ 1878327 h 4998406"/>
              <a:gd name="connsiteX485" fmla="*/ 12094944 w 12192000"/>
              <a:gd name="connsiteY485" fmla="*/ 1881182 h 4998406"/>
              <a:gd name="connsiteX486" fmla="*/ 12089234 w 12192000"/>
              <a:gd name="connsiteY486" fmla="*/ 1886891 h 4998406"/>
              <a:gd name="connsiteX487" fmla="*/ 12089234 w 12192000"/>
              <a:gd name="connsiteY487" fmla="*/ 1895455 h 4998406"/>
              <a:gd name="connsiteX488" fmla="*/ 12123490 w 12192000"/>
              <a:gd name="connsiteY488" fmla="*/ 1921146 h 4998406"/>
              <a:gd name="connsiteX489" fmla="*/ 12132053 w 12192000"/>
              <a:gd name="connsiteY489" fmla="*/ 1921146 h 4998406"/>
              <a:gd name="connsiteX490" fmla="*/ 12143472 w 12192000"/>
              <a:gd name="connsiteY490" fmla="*/ 1898310 h 4998406"/>
              <a:gd name="connsiteX491" fmla="*/ 12137763 w 12192000"/>
              <a:gd name="connsiteY491" fmla="*/ 1904019 h 4998406"/>
              <a:gd name="connsiteX492" fmla="*/ 12140617 w 12192000"/>
              <a:gd name="connsiteY492" fmla="*/ 1921146 h 4998406"/>
              <a:gd name="connsiteX493" fmla="*/ 12152036 w 12192000"/>
              <a:gd name="connsiteY493" fmla="*/ 1921146 h 4998406"/>
              <a:gd name="connsiteX494" fmla="*/ 12192000 w 12192000"/>
              <a:gd name="connsiteY494" fmla="*/ 1892600 h 4998406"/>
              <a:gd name="connsiteX495" fmla="*/ 12192000 w 12192000"/>
              <a:gd name="connsiteY495" fmla="*/ 4998406 h 4998406"/>
              <a:gd name="connsiteX496" fmla="*/ 0 w 12192000"/>
              <a:gd name="connsiteY496" fmla="*/ 4998406 h 4998406"/>
              <a:gd name="connsiteX497" fmla="*/ 0 w 12192000"/>
              <a:gd name="connsiteY497" fmla="*/ 1110440 h 4998406"/>
              <a:gd name="connsiteX498" fmla="*/ 8564 w 12192000"/>
              <a:gd name="connsiteY498" fmla="*/ 1113294 h 4998406"/>
              <a:gd name="connsiteX499" fmla="*/ 31401 w 12192000"/>
              <a:gd name="connsiteY499" fmla="*/ 1099021 h 4998406"/>
              <a:gd name="connsiteX500" fmla="*/ 68510 w 12192000"/>
              <a:gd name="connsiteY500" fmla="*/ 1087603 h 4998406"/>
              <a:gd name="connsiteX501" fmla="*/ 71365 w 12192000"/>
              <a:gd name="connsiteY501" fmla="*/ 1081894 h 4998406"/>
              <a:gd name="connsiteX502" fmla="*/ 102766 w 12192000"/>
              <a:gd name="connsiteY502" fmla="*/ 1079039 h 4998406"/>
              <a:gd name="connsiteX503" fmla="*/ 114184 w 12192000"/>
              <a:gd name="connsiteY503" fmla="*/ 1084748 h 4998406"/>
              <a:gd name="connsiteX504" fmla="*/ 134166 w 12192000"/>
              <a:gd name="connsiteY504" fmla="*/ 1070475 h 4998406"/>
              <a:gd name="connsiteX505" fmla="*/ 131312 w 12192000"/>
              <a:gd name="connsiteY505" fmla="*/ 1076185 h 4998406"/>
              <a:gd name="connsiteX506" fmla="*/ 137021 w 12192000"/>
              <a:gd name="connsiteY506" fmla="*/ 1079039 h 4998406"/>
              <a:gd name="connsiteX507" fmla="*/ 188404 w 12192000"/>
              <a:gd name="connsiteY507" fmla="*/ 1053348 h 4998406"/>
              <a:gd name="connsiteX508" fmla="*/ 219804 w 12192000"/>
              <a:gd name="connsiteY508" fmla="*/ 1047639 h 4998406"/>
              <a:gd name="connsiteX509" fmla="*/ 262623 w 12192000"/>
              <a:gd name="connsiteY509" fmla="*/ 1039075 h 4998406"/>
              <a:gd name="connsiteX510" fmla="*/ 271187 w 12192000"/>
              <a:gd name="connsiteY510" fmla="*/ 1044784 h 4998406"/>
              <a:gd name="connsiteX511" fmla="*/ 279751 w 12192000"/>
              <a:gd name="connsiteY511" fmla="*/ 1044784 h 4998406"/>
              <a:gd name="connsiteX512" fmla="*/ 282605 w 12192000"/>
              <a:gd name="connsiteY512" fmla="*/ 1036220 h 4998406"/>
              <a:gd name="connsiteX513" fmla="*/ 276896 w 12192000"/>
              <a:gd name="connsiteY513" fmla="*/ 1030511 h 4998406"/>
              <a:gd name="connsiteX514" fmla="*/ 311152 w 12192000"/>
              <a:gd name="connsiteY514" fmla="*/ 1024802 h 4998406"/>
              <a:gd name="connsiteX515" fmla="*/ 316861 w 12192000"/>
              <a:gd name="connsiteY515" fmla="*/ 1036220 h 4998406"/>
              <a:gd name="connsiteX516" fmla="*/ 328279 w 12192000"/>
              <a:gd name="connsiteY516" fmla="*/ 1030511 h 4998406"/>
              <a:gd name="connsiteX517" fmla="*/ 345407 w 12192000"/>
              <a:gd name="connsiteY517" fmla="*/ 1019093 h 4998406"/>
              <a:gd name="connsiteX518" fmla="*/ 368244 w 12192000"/>
              <a:gd name="connsiteY518" fmla="*/ 1024802 h 4998406"/>
              <a:gd name="connsiteX519" fmla="*/ 385371 w 12192000"/>
              <a:gd name="connsiteY519" fmla="*/ 1013383 h 4998406"/>
              <a:gd name="connsiteX520" fmla="*/ 368244 w 12192000"/>
              <a:gd name="connsiteY520" fmla="*/ 1007674 h 4998406"/>
              <a:gd name="connsiteX521" fmla="*/ 471009 w 12192000"/>
              <a:gd name="connsiteY521" fmla="*/ 1019093 h 4998406"/>
              <a:gd name="connsiteX522" fmla="*/ 490991 w 12192000"/>
              <a:gd name="connsiteY522" fmla="*/ 1027656 h 4998406"/>
              <a:gd name="connsiteX523" fmla="*/ 542374 w 12192000"/>
              <a:gd name="connsiteY523" fmla="*/ 1027656 h 4998406"/>
              <a:gd name="connsiteX524" fmla="*/ 568066 w 12192000"/>
              <a:gd name="connsiteY524" fmla="*/ 1033366 h 4998406"/>
              <a:gd name="connsiteX525" fmla="*/ 585193 w 12192000"/>
              <a:gd name="connsiteY525" fmla="*/ 1030511 h 4998406"/>
              <a:gd name="connsiteX526" fmla="*/ 588048 w 12192000"/>
              <a:gd name="connsiteY526" fmla="*/ 1027656 h 4998406"/>
              <a:gd name="connsiteX527" fmla="*/ 647994 w 12192000"/>
              <a:gd name="connsiteY527" fmla="*/ 1044784 h 4998406"/>
              <a:gd name="connsiteX528" fmla="*/ 699377 w 12192000"/>
              <a:gd name="connsiteY528" fmla="*/ 1053348 h 4998406"/>
              <a:gd name="connsiteX529" fmla="*/ 710796 w 12192000"/>
              <a:gd name="connsiteY529" fmla="*/ 1059057 h 4998406"/>
              <a:gd name="connsiteX530" fmla="*/ 742196 w 12192000"/>
              <a:gd name="connsiteY530" fmla="*/ 1064766 h 4998406"/>
              <a:gd name="connsiteX531" fmla="*/ 765033 w 12192000"/>
              <a:gd name="connsiteY531" fmla="*/ 1056202 h 4998406"/>
              <a:gd name="connsiteX532" fmla="*/ 770742 w 12192000"/>
              <a:gd name="connsiteY532" fmla="*/ 1047639 h 4998406"/>
              <a:gd name="connsiteX533" fmla="*/ 765033 w 12192000"/>
              <a:gd name="connsiteY533" fmla="*/ 1064766 h 4998406"/>
              <a:gd name="connsiteX534" fmla="*/ 785015 w 12192000"/>
              <a:gd name="connsiteY534" fmla="*/ 1079039 h 4998406"/>
              <a:gd name="connsiteX535" fmla="*/ 802143 w 12192000"/>
              <a:gd name="connsiteY535" fmla="*/ 1064766 h 4998406"/>
              <a:gd name="connsiteX536" fmla="*/ 819270 w 12192000"/>
              <a:gd name="connsiteY536" fmla="*/ 1064766 h 4998406"/>
              <a:gd name="connsiteX537" fmla="*/ 822125 w 12192000"/>
              <a:gd name="connsiteY537" fmla="*/ 1070475 h 4998406"/>
              <a:gd name="connsiteX538" fmla="*/ 816416 w 12192000"/>
              <a:gd name="connsiteY538" fmla="*/ 1079039 h 4998406"/>
              <a:gd name="connsiteX539" fmla="*/ 824980 w 12192000"/>
              <a:gd name="connsiteY539" fmla="*/ 1096167 h 4998406"/>
              <a:gd name="connsiteX540" fmla="*/ 904908 w 12192000"/>
              <a:gd name="connsiteY540" fmla="*/ 1081894 h 4998406"/>
              <a:gd name="connsiteX541" fmla="*/ 1079039 w 12192000"/>
              <a:gd name="connsiteY541" fmla="*/ 1133277 h 4998406"/>
              <a:gd name="connsiteX542" fmla="*/ 1144695 w 12192000"/>
              <a:gd name="connsiteY542" fmla="*/ 1141840 h 4998406"/>
              <a:gd name="connsiteX543" fmla="*/ 1290280 w 12192000"/>
              <a:gd name="connsiteY543" fmla="*/ 1119004 h 4998406"/>
              <a:gd name="connsiteX544" fmla="*/ 1609995 w 12192000"/>
              <a:gd name="connsiteY544" fmla="*/ 1170386 h 4998406"/>
              <a:gd name="connsiteX545" fmla="*/ 1786980 w 12192000"/>
              <a:gd name="connsiteY545" fmla="*/ 1167532 h 4998406"/>
              <a:gd name="connsiteX546" fmla="*/ 1918292 w 12192000"/>
              <a:gd name="connsiteY546" fmla="*/ 1176096 h 4998406"/>
              <a:gd name="connsiteX547" fmla="*/ 1938274 w 12192000"/>
              <a:gd name="connsiteY547" fmla="*/ 1184659 h 4998406"/>
              <a:gd name="connsiteX548" fmla="*/ 1946838 w 12192000"/>
              <a:gd name="connsiteY548" fmla="*/ 1176096 h 4998406"/>
              <a:gd name="connsiteX549" fmla="*/ 1955402 w 12192000"/>
              <a:gd name="connsiteY549" fmla="*/ 1178950 h 4998406"/>
              <a:gd name="connsiteX550" fmla="*/ 1949692 w 12192000"/>
              <a:gd name="connsiteY550" fmla="*/ 1181805 h 4998406"/>
              <a:gd name="connsiteX551" fmla="*/ 1975384 w 12192000"/>
              <a:gd name="connsiteY551" fmla="*/ 1196078 h 4998406"/>
              <a:gd name="connsiteX552" fmla="*/ 1992511 w 12192000"/>
              <a:gd name="connsiteY552" fmla="*/ 1193223 h 4998406"/>
              <a:gd name="connsiteX553" fmla="*/ 1975384 w 12192000"/>
              <a:gd name="connsiteY553" fmla="*/ 1181805 h 4998406"/>
              <a:gd name="connsiteX554" fmla="*/ 1992511 w 12192000"/>
              <a:gd name="connsiteY554" fmla="*/ 1181805 h 4998406"/>
              <a:gd name="connsiteX555" fmla="*/ 1995366 w 12192000"/>
              <a:gd name="connsiteY555" fmla="*/ 1187514 h 4998406"/>
              <a:gd name="connsiteX556" fmla="*/ 1989657 w 12192000"/>
              <a:gd name="connsiteY556" fmla="*/ 1196078 h 4998406"/>
              <a:gd name="connsiteX557" fmla="*/ 2009639 w 12192000"/>
              <a:gd name="connsiteY557" fmla="*/ 1207496 h 4998406"/>
              <a:gd name="connsiteX558" fmla="*/ 2089568 w 12192000"/>
              <a:gd name="connsiteY558" fmla="*/ 1236042 h 4998406"/>
              <a:gd name="connsiteX559" fmla="*/ 2098132 w 12192000"/>
              <a:gd name="connsiteY559" fmla="*/ 1227478 h 4998406"/>
              <a:gd name="connsiteX560" fmla="*/ 2135242 w 12192000"/>
              <a:gd name="connsiteY560" fmla="*/ 1221769 h 4998406"/>
              <a:gd name="connsiteX561" fmla="*/ 2192334 w 12192000"/>
              <a:gd name="connsiteY561" fmla="*/ 1238897 h 4998406"/>
              <a:gd name="connsiteX562" fmla="*/ 2198043 w 12192000"/>
              <a:gd name="connsiteY562" fmla="*/ 1230333 h 4998406"/>
              <a:gd name="connsiteX563" fmla="*/ 2226589 w 12192000"/>
              <a:gd name="connsiteY563" fmla="*/ 1244606 h 4998406"/>
              <a:gd name="connsiteX564" fmla="*/ 2238007 w 12192000"/>
              <a:gd name="connsiteY564" fmla="*/ 1241751 h 4998406"/>
              <a:gd name="connsiteX565" fmla="*/ 2238007 w 12192000"/>
              <a:gd name="connsiteY565" fmla="*/ 1233188 h 4998406"/>
              <a:gd name="connsiteX566" fmla="*/ 2223734 w 12192000"/>
              <a:gd name="connsiteY566" fmla="*/ 1233188 h 4998406"/>
              <a:gd name="connsiteX567" fmla="*/ 2246571 w 12192000"/>
              <a:gd name="connsiteY567" fmla="*/ 1238897 h 4998406"/>
              <a:gd name="connsiteX568" fmla="*/ 2280826 w 12192000"/>
              <a:gd name="connsiteY568" fmla="*/ 1227478 h 4998406"/>
              <a:gd name="connsiteX569" fmla="*/ 2297954 w 12192000"/>
              <a:gd name="connsiteY569" fmla="*/ 1227478 h 4998406"/>
              <a:gd name="connsiteX570" fmla="*/ 2320791 w 12192000"/>
              <a:gd name="connsiteY570" fmla="*/ 1238897 h 4998406"/>
              <a:gd name="connsiteX571" fmla="*/ 2329354 w 12192000"/>
              <a:gd name="connsiteY571" fmla="*/ 1230333 h 4998406"/>
              <a:gd name="connsiteX572" fmla="*/ 2357900 w 12192000"/>
              <a:gd name="connsiteY572" fmla="*/ 1213205 h 4998406"/>
              <a:gd name="connsiteX573" fmla="*/ 2395010 w 12192000"/>
              <a:gd name="connsiteY573" fmla="*/ 1196078 h 4998406"/>
              <a:gd name="connsiteX574" fmla="*/ 2432120 w 12192000"/>
              <a:gd name="connsiteY574" fmla="*/ 1207496 h 4998406"/>
              <a:gd name="connsiteX575" fmla="*/ 2483503 w 12192000"/>
              <a:gd name="connsiteY575" fmla="*/ 1184659 h 4998406"/>
              <a:gd name="connsiteX576" fmla="*/ 2494921 w 12192000"/>
              <a:gd name="connsiteY576" fmla="*/ 1193223 h 4998406"/>
              <a:gd name="connsiteX577" fmla="*/ 2523467 w 12192000"/>
              <a:gd name="connsiteY577" fmla="*/ 1190369 h 4998406"/>
              <a:gd name="connsiteX578" fmla="*/ 2514903 w 12192000"/>
              <a:gd name="connsiteY578" fmla="*/ 1176096 h 4998406"/>
              <a:gd name="connsiteX579" fmla="*/ 2560577 w 12192000"/>
              <a:gd name="connsiteY579" fmla="*/ 1178950 h 4998406"/>
              <a:gd name="connsiteX580" fmla="*/ 2617669 w 12192000"/>
              <a:gd name="connsiteY580" fmla="*/ 1136131 h 4998406"/>
              <a:gd name="connsiteX581" fmla="*/ 2677616 w 12192000"/>
              <a:gd name="connsiteY581" fmla="*/ 1110440 h 4998406"/>
              <a:gd name="connsiteX582" fmla="*/ 2694743 w 12192000"/>
              <a:gd name="connsiteY582" fmla="*/ 1076185 h 4998406"/>
              <a:gd name="connsiteX583" fmla="*/ 2709016 w 12192000"/>
              <a:gd name="connsiteY583" fmla="*/ 1076185 h 4998406"/>
              <a:gd name="connsiteX584" fmla="*/ 2697598 w 12192000"/>
              <a:gd name="connsiteY584" fmla="*/ 1079039 h 4998406"/>
              <a:gd name="connsiteX585" fmla="*/ 2700452 w 12192000"/>
              <a:gd name="connsiteY585" fmla="*/ 1087603 h 4998406"/>
              <a:gd name="connsiteX586" fmla="*/ 2723289 w 12192000"/>
              <a:gd name="connsiteY586" fmla="*/ 1067621 h 4998406"/>
              <a:gd name="connsiteX587" fmla="*/ 2731853 w 12192000"/>
              <a:gd name="connsiteY587" fmla="*/ 1064766 h 4998406"/>
              <a:gd name="connsiteX588" fmla="*/ 2737562 w 12192000"/>
              <a:gd name="connsiteY588" fmla="*/ 1073330 h 4998406"/>
              <a:gd name="connsiteX589" fmla="*/ 2771817 w 12192000"/>
              <a:gd name="connsiteY589" fmla="*/ 1053348 h 4998406"/>
              <a:gd name="connsiteX590" fmla="*/ 2780381 w 12192000"/>
              <a:gd name="connsiteY590" fmla="*/ 1059057 h 4998406"/>
              <a:gd name="connsiteX591" fmla="*/ 2794654 w 12192000"/>
              <a:gd name="connsiteY591" fmla="*/ 1047639 h 4998406"/>
              <a:gd name="connsiteX592" fmla="*/ 2817491 w 12192000"/>
              <a:gd name="connsiteY592" fmla="*/ 1036220 h 4998406"/>
              <a:gd name="connsiteX593" fmla="*/ 2857456 w 12192000"/>
              <a:gd name="connsiteY593" fmla="*/ 1033366 h 4998406"/>
              <a:gd name="connsiteX594" fmla="*/ 2863165 w 12192000"/>
              <a:gd name="connsiteY594" fmla="*/ 1007674 h 4998406"/>
              <a:gd name="connsiteX595" fmla="*/ 2857456 w 12192000"/>
              <a:gd name="connsiteY595" fmla="*/ 987692 h 4998406"/>
              <a:gd name="connsiteX596" fmla="*/ 2911693 w 12192000"/>
              <a:gd name="connsiteY596" fmla="*/ 630867 h 4998406"/>
              <a:gd name="connsiteX597" fmla="*/ 2940239 w 12192000"/>
              <a:gd name="connsiteY597" fmla="*/ 473864 h 4998406"/>
              <a:gd name="connsiteX598" fmla="*/ 2931675 w 12192000"/>
              <a:gd name="connsiteY598" fmla="*/ 459591 h 4998406"/>
              <a:gd name="connsiteX599" fmla="*/ 2940239 w 12192000"/>
              <a:gd name="connsiteY599" fmla="*/ 433899 h 4998406"/>
              <a:gd name="connsiteX600" fmla="*/ 2923111 w 12192000"/>
              <a:gd name="connsiteY600" fmla="*/ 411063 h 4998406"/>
              <a:gd name="connsiteX601" fmla="*/ 2923111 w 12192000"/>
              <a:gd name="connsiteY601" fmla="*/ 402499 h 4998406"/>
              <a:gd name="connsiteX602" fmla="*/ 2960221 w 12192000"/>
              <a:gd name="connsiteY602" fmla="*/ 376807 h 4998406"/>
              <a:gd name="connsiteX603" fmla="*/ 2988767 w 12192000"/>
              <a:gd name="connsiteY603" fmla="*/ 342552 h 4998406"/>
              <a:gd name="connsiteX604" fmla="*/ 3000186 w 12192000"/>
              <a:gd name="connsiteY604" fmla="*/ 285460 h 4998406"/>
              <a:gd name="connsiteX605" fmla="*/ 3011604 w 12192000"/>
              <a:gd name="connsiteY605" fmla="*/ 214095 h 4998406"/>
              <a:gd name="connsiteX606" fmla="*/ 3017313 w 12192000"/>
              <a:gd name="connsiteY606" fmla="*/ 171276 h 4998406"/>
              <a:gd name="connsiteX607" fmla="*/ 3023022 w 12192000"/>
              <a:gd name="connsiteY607" fmla="*/ 162712 h 4998406"/>
              <a:gd name="connsiteX608" fmla="*/ 3023022 w 12192000"/>
              <a:gd name="connsiteY608" fmla="*/ 125602 h 4998406"/>
              <a:gd name="connsiteX609" fmla="*/ 3037295 w 12192000"/>
              <a:gd name="connsiteY609" fmla="*/ 85638 h 4998406"/>
              <a:gd name="connsiteX610" fmla="*/ 3031586 w 12192000"/>
              <a:gd name="connsiteY610" fmla="*/ 71365 h 4998406"/>
              <a:gd name="connsiteX611" fmla="*/ 3040150 w 12192000"/>
              <a:gd name="connsiteY611" fmla="*/ 57092 h 4998406"/>
              <a:gd name="connsiteX612" fmla="*/ 3034441 w 12192000"/>
              <a:gd name="connsiteY612" fmla="*/ 34255 h 4998406"/>
              <a:gd name="connsiteX613" fmla="*/ 3037295 w 12192000"/>
              <a:gd name="connsiteY613" fmla="*/ 14273 h 4998406"/>
              <a:gd name="connsiteX614" fmla="*/ 3085824 w 12192000"/>
              <a:gd name="connsiteY614" fmla="*/ 8564 h 4998406"/>
              <a:gd name="connsiteX615" fmla="*/ 3091533 w 12192000"/>
              <a:gd name="connsiteY615" fmla="*/ 2855 h 4998406"/>
              <a:gd name="connsiteX616" fmla="*/ 3114370 w 12192000"/>
              <a:gd name="connsiteY616" fmla="*/ 0 h 4998406"/>
              <a:gd name="connsiteX617" fmla="*/ 3297064 w 12192000"/>
              <a:gd name="connsiteY617" fmla="*/ 0 h 4998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12192000" h="4998406">
                <a:moveTo>
                  <a:pt x="12160599" y="1935419"/>
                </a:moveTo>
                <a:cubicBezTo>
                  <a:pt x="12157745" y="1941129"/>
                  <a:pt x="12152036" y="1938274"/>
                  <a:pt x="12149181" y="1935419"/>
                </a:cubicBezTo>
                <a:lnTo>
                  <a:pt x="12160599" y="1935419"/>
                </a:lnTo>
                <a:close/>
                <a:moveTo>
                  <a:pt x="12137763" y="1932565"/>
                </a:moveTo>
                <a:lnTo>
                  <a:pt x="12137763" y="1941129"/>
                </a:lnTo>
                <a:lnTo>
                  <a:pt x="12132053" y="1941129"/>
                </a:lnTo>
                <a:lnTo>
                  <a:pt x="12132053" y="1932565"/>
                </a:lnTo>
                <a:lnTo>
                  <a:pt x="12137763" y="1932565"/>
                </a:lnTo>
                <a:close/>
                <a:moveTo>
                  <a:pt x="12134908" y="1878327"/>
                </a:moveTo>
                <a:cubicBezTo>
                  <a:pt x="12126344" y="1878327"/>
                  <a:pt x="12117780" y="1878327"/>
                  <a:pt x="12112071" y="1884037"/>
                </a:cubicBezTo>
                <a:cubicBezTo>
                  <a:pt x="12112071" y="1881182"/>
                  <a:pt x="12114926" y="1875473"/>
                  <a:pt x="12114926" y="1869764"/>
                </a:cubicBezTo>
                <a:cubicBezTo>
                  <a:pt x="12120635" y="1872618"/>
                  <a:pt x="12129199" y="1875473"/>
                  <a:pt x="12134908" y="1878327"/>
                </a:cubicBezTo>
                <a:close/>
                <a:moveTo>
                  <a:pt x="12189145" y="1872618"/>
                </a:moveTo>
                <a:cubicBezTo>
                  <a:pt x="12189145" y="1864054"/>
                  <a:pt x="12192000" y="1861200"/>
                  <a:pt x="12192000" y="1858345"/>
                </a:cubicBezTo>
                <a:cubicBezTo>
                  <a:pt x="12192000" y="1864054"/>
                  <a:pt x="12192000" y="1869764"/>
                  <a:pt x="12189145" y="1872618"/>
                </a:cubicBezTo>
                <a:close/>
                <a:moveTo>
                  <a:pt x="12166309" y="1866909"/>
                </a:moveTo>
                <a:cubicBezTo>
                  <a:pt x="12160599" y="1864054"/>
                  <a:pt x="12163454" y="1858345"/>
                  <a:pt x="12166309" y="1858345"/>
                </a:cubicBezTo>
                <a:lnTo>
                  <a:pt x="12166309" y="1866909"/>
                </a:lnTo>
                <a:close/>
                <a:moveTo>
                  <a:pt x="2266553" y="1238897"/>
                </a:moveTo>
                <a:cubicBezTo>
                  <a:pt x="2266553" y="1238897"/>
                  <a:pt x="2266553" y="1241751"/>
                  <a:pt x="2263699" y="1244606"/>
                </a:cubicBezTo>
                <a:cubicBezTo>
                  <a:pt x="2260844" y="1241751"/>
                  <a:pt x="2257989" y="1241751"/>
                  <a:pt x="2257989" y="1238897"/>
                </a:cubicBezTo>
                <a:lnTo>
                  <a:pt x="2266553" y="1238897"/>
                </a:lnTo>
                <a:close/>
                <a:moveTo>
                  <a:pt x="10385038" y="1141840"/>
                </a:moveTo>
                <a:lnTo>
                  <a:pt x="10382183" y="1141840"/>
                </a:lnTo>
                <a:lnTo>
                  <a:pt x="10385038" y="1141840"/>
                </a:lnTo>
                <a:close/>
                <a:moveTo>
                  <a:pt x="2855" y="1087603"/>
                </a:moveTo>
                <a:cubicBezTo>
                  <a:pt x="2855" y="1090458"/>
                  <a:pt x="0" y="1090458"/>
                  <a:pt x="0" y="1087603"/>
                </a:cubicBezTo>
                <a:lnTo>
                  <a:pt x="2855" y="1087603"/>
                </a:lnTo>
                <a:close/>
                <a:moveTo>
                  <a:pt x="10310818" y="1076185"/>
                </a:moveTo>
                <a:lnTo>
                  <a:pt x="10310818" y="1101876"/>
                </a:lnTo>
                <a:cubicBezTo>
                  <a:pt x="10307963" y="1107585"/>
                  <a:pt x="10302254" y="1110440"/>
                  <a:pt x="10296545" y="1110440"/>
                </a:cubicBezTo>
                <a:cubicBezTo>
                  <a:pt x="10282272" y="1110440"/>
                  <a:pt x="10296545" y="1093312"/>
                  <a:pt x="10265144" y="1084748"/>
                </a:cubicBezTo>
                <a:lnTo>
                  <a:pt x="10265144" y="1076185"/>
                </a:lnTo>
                <a:cubicBezTo>
                  <a:pt x="10302254" y="1076185"/>
                  <a:pt x="10305109" y="1079039"/>
                  <a:pt x="10310818" y="1076185"/>
                </a:cubicBezTo>
                <a:close/>
                <a:moveTo>
                  <a:pt x="813561" y="1070475"/>
                </a:moveTo>
                <a:lnTo>
                  <a:pt x="813561" y="1084748"/>
                </a:lnTo>
                <a:cubicBezTo>
                  <a:pt x="810707" y="1084748"/>
                  <a:pt x="802143" y="1081894"/>
                  <a:pt x="802143" y="1076185"/>
                </a:cubicBezTo>
                <a:cubicBezTo>
                  <a:pt x="802143" y="1067621"/>
                  <a:pt x="802143" y="1073330"/>
                  <a:pt x="804997" y="1070475"/>
                </a:cubicBezTo>
                <a:lnTo>
                  <a:pt x="813561" y="1070475"/>
                </a:lnTo>
                <a:close/>
                <a:moveTo>
                  <a:pt x="785015" y="1067621"/>
                </a:moveTo>
                <a:cubicBezTo>
                  <a:pt x="782161" y="1067621"/>
                  <a:pt x="779306" y="1064766"/>
                  <a:pt x="779306" y="1061912"/>
                </a:cubicBezTo>
                <a:cubicBezTo>
                  <a:pt x="782161" y="1064766"/>
                  <a:pt x="785015" y="1064766"/>
                  <a:pt x="785015" y="1067621"/>
                </a:cubicBezTo>
                <a:close/>
                <a:moveTo>
                  <a:pt x="10287981" y="1044784"/>
                </a:moveTo>
                <a:cubicBezTo>
                  <a:pt x="10287981" y="1041929"/>
                  <a:pt x="10290836" y="1041929"/>
                  <a:pt x="10293690" y="1039075"/>
                </a:cubicBezTo>
                <a:cubicBezTo>
                  <a:pt x="10293690" y="1041929"/>
                  <a:pt x="10290836" y="1044784"/>
                  <a:pt x="10287981" y="1044784"/>
                </a:cubicBezTo>
                <a:close/>
                <a:moveTo>
                  <a:pt x="10276563" y="1041929"/>
                </a:moveTo>
                <a:cubicBezTo>
                  <a:pt x="10273708" y="1041929"/>
                  <a:pt x="10267999" y="1041929"/>
                  <a:pt x="10267999" y="1039075"/>
                </a:cubicBezTo>
                <a:cubicBezTo>
                  <a:pt x="10270854" y="1039075"/>
                  <a:pt x="10276563" y="1039075"/>
                  <a:pt x="10276563" y="1041929"/>
                </a:cubicBezTo>
                <a:close/>
                <a:moveTo>
                  <a:pt x="742196" y="1039075"/>
                </a:moveTo>
                <a:cubicBezTo>
                  <a:pt x="739342" y="1039075"/>
                  <a:pt x="733632" y="1039075"/>
                  <a:pt x="730778" y="1036220"/>
                </a:cubicBezTo>
                <a:cubicBezTo>
                  <a:pt x="733632" y="1036220"/>
                  <a:pt x="739342" y="1036220"/>
                  <a:pt x="742196" y="1039075"/>
                </a:cubicBezTo>
                <a:close/>
                <a:moveTo>
                  <a:pt x="10125269" y="1007674"/>
                </a:moveTo>
                <a:lnTo>
                  <a:pt x="10125269" y="1016238"/>
                </a:lnTo>
                <a:lnTo>
                  <a:pt x="10113851" y="1016238"/>
                </a:lnTo>
                <a:cubicBezTo>
                  <a:pt x="10110996" y="1013383"/>
                  <a:pt x="10108141" y="1007674"/>
                  <a:pt x="10108141" y="1004820"/>
                </a:cubicBezTo>
                <a:lnTo>
                  <a:pt x="10125269" y="1007674"/>
                </a:lnTo>
                <a:close/>
                <a:moveTo>
                  <a:pt x="10108141" y="1016238"/>
                </a:moveTo>
                <a:cubicBezTo>
                  <a:pt x="10105287" y="1019093"/>
                  <a:pt x="10102432" y="1021947"/>
                  <a:pt x="10099578" y="1027656"/>
                </a:cubicBezTo>
                <a:cubicBezTo>
                  <a:pt x="10082450" y="1027656"/>
                  <a:pt x="10082450" y="1024802"/>
                  <a:pt x="10079595" y="1024802"/>
                </a:cubicBezTo>
                <a:cubicBezTo>
                  <a:pt x="10079595" y="1019093"/>
                  <a:pt x="10085305" y="1013383"/>
                  <a:pt x="10091014" y="1004820"/>
                </a:cubicBezTo>
                <a:cubicBezTo>
                  <a:pt x="10096723" y="1004820"/>
                  <a:pt x="10102432" y="1010529"/>
                  <a:pt x="10108141" y="1016238"/>
                </a:cubicBezTo>
                <a:close/>
                <a:moveTo>
                  <a:pt x="9911174" y="882072"/>
                </a:moveTo>
                <a:cubicBezTo>
                  <a:pt x="9908319" y="882072"/>
                  <a:pt x="9905465" y="879217"/>
                  <a:pt x="9902610" y="876362"/>
                </a:cubicBezTo>
                <a:cubicBezTo>
                  <a:pt x="9905465" y="876362"/>
                  <a:pt x="9908319" y="879217"/>
                  <a:pt x="9911174" y="882072"/>
                </a:cubicBezTo>
                <a:close/>
                <a:moveTo>
                  <a:pt x="9854082" y="862089"/>
                </a:moveTo>
                <a:cubicBezTo>
                  <a:pt x="9854082" y="867799"/>
                  <a:pt x="9862646" y="876362"/>
                  <a:pt x="9865500" y="882072"/>
                </a:cubicBezTo>
                <a:cubicBezTo>
                  <a:pt x="9862646" y="882072"/>
                  <a:pt x="9862646" y="884926"/>
                  <a:pt x="9856937" y="884926"/>
                </a:cubicBezTo>
                <a:cubicBezTo>
                  <a:pt x="9848373" y="884926"/>
                  <a:pt x="9845518" y="873508"/>
                  <a:pt x="9836954" y="867799"/>
                </a:cubicBezTo>
                <a:cubicBezTo>
                  <a:pt x="9836954" y="867799"/>
                  <a:pt x="9839809" y="864944"/>
                  <a:pt x="9839809" y="862089"/>
                </a:cubicBezTo>
                <a:lnTo>
                  <a:pt x="9854082" y="862089"/>
                </a:lnTo>
                <a:close/>
                <a:moveTo>
                  <a:pt x="9985394" y="873508"/>
                </a:moveTo>
                <a:cubicBezTo>
                  <a:pt x="9982539" y="873508"/>
                  <a:pt x="9982539" y="867799"/>
                  <a:pt x="9976830" y="867799"/>
                </a:cubicBezTo>
                <a:cubicBezTo>
                  <a:pt x="9968266" y="867799"/>
                  <a:pt x="9965411" y="879217"/>
                  <a:pt x="9956848" y="873508"/>
                </a:cubicBezTo>
                <a:cubicBezTo>
                  <a:pt x="9951138" y="879217"/>
                  <a:pt x="9948284" y="884926"/>
                  <a:pt x="9948284" y="890635"/>
                </a:cubicBezTo>
                <a:lnTo>
                  <a:pt x="9939720" y="890635"/>
                </a:lnTo>
                <a:cubicBezTo>
                  <a:pt x="9939720" y="887781"/>
                  <a:pt x="9936865" y="887781"/>
                  <a:pt x="9936865" y="882072"/>
                </a:cubicBezTo>
                <a:cubicBezTo>
                  <a:pt x="9936865" y="873508"/>
                  <a:pt x="9965411" y="856380"/>
                  <a:pt x="9973975" y="856380"/>
                </a:cubicBezTo>
                <a:cubicBezTo>
                  <a:pt x="9979684" y="856380"/>
                  <a:pt x="9982539" y="867799"/>
                  <a:pt x="9985394" y="873508"/>
                </a:cubicBezTo>
                <a:close/>
                <a:moveTo>
                  <a:pt x="5677801" y="859235"/>
                </a:moveTo>
                <a:cubicBezTo>
                  <a:pt x="5683510" y="859235"/>
                  <a:pt x="5674947" y="853526"/>
                  <a:pt x="5680656" y="853526"/>
                </a:cubicBezTo>
                <a:lnTo>
                  <a:pt x="5692074" y="853526"/>
                </a:lnTo>
                <a:cubicBezTo>
                  <a:pt x="5692074" y="853526"/>
                  <a:pt x="5692074" y="856380"/>
                  <a:pt x="5694929" y="859235"/>
                </a:cubicBezTo>
                <a:cubicBezTo>
                  <a:pt x="5689220" y="859235"/>
                  <a:pt x="5683510" y="864944"/>
                  <a:pt x="5677801" y="864944"/>
                </a:cubicBezTo>
                <a:cubicBezTo>
                  <a:pt x="5669237" y="864944"/>
                  <a:pt x="5663528" y="853526"/>
                  <a:pt x="5657819" y="844962"/>
                </a:cubicBezTo>
                <a:cubicBezTo>
                  <a:pt x="5663528" y="847816"/>
                  <a:pt x="5669237" y="859235"/>
                  <a:pt x="5677801" y="859235"/>
                </a:cubicBezTo>
                <a:close/>
                <a:moveTo>
                  <a:pt x="5789131" y="676540"/>
                </a:moveTo>
                <a:cubicBezTo>
                  <a:pt x="5783421" y="679395"/>
                  <a:pt x="5777712" y="685104"/>
                  <a:pt x="5774858" y="690813"/>
                </a:cubicBezTo>
                <a:cubicBezTo>
                  <a:pt x="5772003" y="690813"/>
                  <a:pt x="5766294" y="687959"/>
                  <a:pt x="5760585" y="682250"/>
                </a:cubicBezTo>
                <a:cubicBezTo>
                  <a:pt x="5766294" y="679395"/>
                  <a:pt x="5766294" y="673686"/>
                  <a:pt x="5772003" y="673686"/>
                </a:cubicBezTo>
                <a:cubicBezTo>
                  <a:pt x="5780567" y="673686"/>
                  <a:pt x="5783421" y="676540"/>
                  <a:pt x="5789131" y="676540"/>
                </a:cubicBezTo>
                <a:close/>
                <a:moveTo>
                  <a:pt x="4915623" y="371098"/>
                </a:moveTo>
                <a:cubicBezTo>
                  <a:pt x="4918477" y="382517"/>
                  <a:pt x="4915623" y="393935"/>
                  <a:pt x="4915623" y="408208"/>
                </a:cubicBezTo>
                <a:lnTo>
                  <a:pt x="4904204" y="408208"/>
                </a:lnTo>
                <a:lnTo>
                  <a:pt x="4904204" y="371098"/>
                </a:lnTo>
                <a:lnTo>
                  <a:pt x="4915623" y="371098"/>
                </a:lnTo>
                <a:close/>
                <a:moveTo>
                  <a:pt x="4633017" y="268332"/>
                </a:moveTo>
                <a:cubicBezTo>
                  <a:pt x="4635872" y="271187"/>
                  <a:pt x="4641581" y="271187"/>
                  <a:pt x="4641581" y="279751"/>
                </a:cubicBezTo>
                <a:cubicBezTo>
                  <a:pt x="4641581" y="285460"/>
                  <a:pt x="4638727" y="288315"/>
                  <a:pt x="4638727" y="291169"/>
                </a:cubicBezTo>
                <a:lnTo>
                  <a:pt x="4621599" y="291169"/>
                </a:lnTo>
                <a:cubicBezTo>
                  <a:pt x="4621599" y="276896"/>
                  <a:pt x="4624454" y="271187"/>
                  <a:pt x="4624454" y="268332"/>
                </a:cubicBezTo>
                <a:lnTo>
                  <a:pt x="4633017" y="268332"/>
                </a:lnTo>
                <a:close/>
                <a:moveTo>
                  <a:pt x="3522578" y="259769"/>
                </a:moveTo>
                <a:cubicBezTo>
                  <a:pt x="3519723" y="259769"/>
                  <a:pt x="3516868" y="262623"/>
                  <a:pt x="3516868" y="265478"/>
                </a:cubicBezTo>
                <a:lnTo>
                  <a:pt x="3505450" y="265478"/>
                </a:lnTo>
                <a:cubicBezTo>
                  <a:pt x="3505450" y="259769"/>
                  <a:pt x="3505450" y="251205"/>
                  <a:pt x="3522578" y="245496"/>
                </a:cubicBezTo>
                <a:lnTo>
                  <a:pt x="3522578" y="259769"/>
                </a:lnTo>
                <a:close/>
                <a:moveTo>
                  <a:pt x="4958442" y="137021"/>
                </a:moveTo>
                <a:cubicBezTo>
                  <a:pt x="4952733" y="154148"/>
                  <a:pt x="4955587" y="162712"/>
                  <a:pt x="4944169" y="162712"/>
                </a:cubicBezTo>
                <a:cubicBezTo>
                  <a:pt x="4938460" y="162712"/>
                  <a:pt x="4932750" y="159858"/>
                  <a:pt x="4932750" y="151294"/>
                </a:cubicBezTo>
                <a:cubicBezTo>
                  <a:pt x="4932750" y="145585"/>
                  <a:pt x="4938460" y="142730"/>
                  <a:pt x="4938460" y="137021"/>
                </a:cubicBezTo>
                <a:lnTo>
                  <a:pt x="4958442" y="137021"/>
                </a:lnTo>
                <a:close/>
                <a:moveTo>
                  <a:pt x="4381812" y="114184"/>
                </a:moveTo>
                <a:cubicBezTo>
                  <a:pt x="4378958" y="117039"/>
                  <a:pt x="4378958" y="122748"/>
                  <a:pt x="4378958" y="128457"/>
                </a:cubicBezTo>
                <a:cubicBezTo>
                  <a:pt x="4373249" y="128457"/>
                  <a:pt x="4367539" y="131312"/>
                  <a:pt x="4361830" y="128457"/>
                </a:cubicBezTo>
                <a:cubicBezTo>
                  <a:pt x="4361830" y="125602"/>
                  <a:pt x="4358976" y="125602"/>
                  <a:pt x="4358976" y="119893"/>
                </a:cubicBezTo>
                <a:cubicBezTo>
                  <a:pt x="4358976" y="111329"/>
                  <a:pt x="4361830" y="108475"/>
                  <a:pt x="4367539" y="108475"/>
                </a:cubicBezTo>
                <a:cubicBezTo>
                  <a:pt x="4376103" y="108475"/>
                  <a:pt x="4378958" y="111329"/>
                  <a:pt x="4381812" y="114184"/>
                </a:cubicBezTo>
                <a:close/>
                <a:moveTo>
                  <a:pt x="3297064" y="0"/>
                </a:moveTo>
                <a:cubicBezTo>
                  <a:pt x="3305628" y="0"/>
                  <a:pt x="3311337" y="5709"/>
                  <a:pt x="3319901" y="5709"/>
                </a:cubicBezTo>
                <a:lnTo>
                  <a:pt x="3422666" y="5709"/>
                </a:lnTo>
                <a:cubicBezTo>
                  <a:pt x="3428376" y="11418"/>
                  <a:pt x="3434085" y="14273"/>
                  <a:pt x="3442649" y="19982"/>
                </a:cubicBezTo>
                <a:cubicBezTo>
                  <a:pt x="3445503" y="22837"/>
                  <a:pt x="3451212" y="22837"/>
                  <a:pt x="3451212" y="22837"/>
                </a:cubicBezTo>
                <a:cubicBezTo>
                  <a:pt x="3462631" y="31401"/>
                  <a:pt x="3491177" y="48528"/>
                  <a:pt x="3491177" y="62801"/>
                </a:cubicBezTo>
                <a:cubicBezTo>
                  <a:pt x="3491177" y="71365"/>
                  <a:pt x="3476904" y="108475"/>
                  <a:pt x="3476904" y="114184"/>
                </a:cubicBezTo>
                <a:cubicBezTo>
                  <a:pt x="3476904" y="122748"/>
                  <a:pt x="3482613" y="131312"/>
                  <a:pt x="3488322" y="134166"/>
                </a:cubicBezTo>
                <a:cubicBezTo>
                  <a:pt x="3508305" y="137021"/>
                  <a:pt x="3542560" y="139875"/>
                  <a:pt x="3551124" y="139875"/>
                </a:cubicBezTo>
                <a:cubicBezTo>
                  <a:pt x="3602506" y="139875"/>
                  <a:pt x="3599652" y="134166"/>
                  <a:pt x="3599652" y="88493"/>
                </a:cubicBezTo>
                <a:cubicBezTo>
                  <a:pt x="3599652" y="62801"/>
                  <a:pt x="3611070" y="57092"/>
                  <a:pt x="3599652" y="25691"/>
                </a:cubicBezTo>
                <a:cubicBezTo>
                  <a:pt x="3676726" y="25691"/>
                  <a:pt x="3682435" y="28546"/>
                  <a:pt x="3690999" y="28546"/>
                </a:cubicBezTo>
                <a:cubicBezTo>
                  <a:pt x="3696708" y="28546"/>
                  <a:pt x="3708127" y="25691"/>
                  <a:pt x="3713836" y="14273"/>
                </a:cubicBezTo>
                <a:lnTo>
                  <a:pt x="3836584" y="11418"/>
                </a:lnTo>
                <a:cubicBezTo>
                  <a:pt x="3850857" y="11418"/>
                  <a:pt x="3867984" y="8564"/>
                  <a:pt x="3882257" y="11418"/>
                </a:cubicBezTo>
                <a:cubicBezTo>
                  <a:pt x="3890821" y="14273"/>
                  <a:pt x="3899385" y="22837"/>
                  <a:pt x="3905094" y="25691"/>
                </a:cubicBezTo>
                <a:cubicBezTo>
                  <a:pt x="3947913" y="14273"/>
                  <a:pt x="3999296" y="42819"/>
                  <a:pt x="4030696" y="68510"/>
                </a:cubicBezTo>
                <a:cubicBezTo>
                  <a:pt x="4056388" y="85638"/>
                  <a:pt x="4027842" y="114184"/>
                  <a:pt x="4044969" y="134166"/>
                </a:cubicBezTo>
                <a:cubicBezTo>
                  <a:pt x="4050679" y="137021"/>
                  <a:pt x="4056388" y="139875"/>
                  <a:pt x="4064952" y="139875"/>
                </a:cubicBezTo>
                <a:lnTo>
                  <a:pt x="4150590" y="139875"/>
                </a:lnTo>
                <a:cubicBezTo>
                  <a:pt x="4159153" y="105620"/>
                  <a:pt x="4162008" y="68510"/>
                  <a:pt x="4164863" y="28546"/>
                </a:cubicBezTo>
                <a:lnTo>
                  <a:pt x="4241937" y="28546"/>
                </a:lnTo>
                <a:cubicBezTo>
                  <a:pt x="4244792" y="25691"/>
                  <a:pt x="4247646" y="19982"/>
                  <a:pt x="4247646" y="17128"/>
                </a:cubicBezTo>
                <a:lnTo>
                  <a:pt x="4387522" y="22837"/>
                </a:lnTo>
                <a:lnTo>
                  <a:pt x="4538816" y="22837"/>
                </a:lnTo>
                <a:cubicBezTo>
                  <a:pt x="4555943" y="45674"/>
                  <a:pt x="4584489" y="51383"/>
                  <a:pt x="4584489" y="82783"/>
                </a:cubicBezTo>
                <a:cubicBezTo>
                  <a:pt x="4584489" y="91347"/>
                  <a:pt x="4578780" y="134166"/>
                  <a:pt x="4578780" y="142730"/>
                </a:cubicBezTo>
                <a:cubicBezTo>
                  <a:pt x="4578780" y="157003"/>
                  <a:pt x="4627308" y="159858"/>
                  <a:pt x="4633017" y="159858"/>
                </a:cubicBezTo>
                <a:lnTo>
                  <a:pt x="4710092" y="159858"/>
                </a:lnTo>
                <a:cubicBezTo>
                  <a:pt x="4724365" y="122748"/>
                  <a:pt x="4724365" y="114184"/>
                  <a:pt x="4724365" y="51383"/>
                </a:cubicBezTo>
                <a:cubicBezTo>
                  <a:pt x="4747201" y="51383"/>
                  <a:pt x="4784311" y="54237"/>
                  <a:pt x="4792875" y="54237"/>
                </a:cubicBezTo>
                <a:cubicBezTo>
                  <a:pt x="4847112" y="54237"/>
                  <a:pt x="4810003" y="42819"/>
                  <a:pt x="4855676" y="42819"/>
                </a:cubicBezTo>
                <a:cubicBezTo>
                  <a:pt x="4864240" y="42819"/>
                  <a:pt x="4998406" y="45674"/>
                  <a:pt x="5004115" y="45674"/>
                </a:cubicBezTo>
                <a:cubicBezTo>
                  <a:pt x="5012679" y="45674"/>
                  <a:pt x="5052644" y="42819"/>
                  <a:pt x="5075480" y="48528"/>
                </a:cubicBezTo>
                <a:cubicBezTo>
                  <a:pt x="5084044" y="51383"/>
                  <a:pt x="5089753" y="57092"/>
                  <a:pt x="5101172" y="65656"/>
                </a:cubicBezTo>
                <a:cubicBezTo>
                  <a:pt x="5121154" y="79929"/>
                  <a:pt x="5129718" y="102766"/>
                  <a:pt x="5143991" y="122748"/>
                </a:cubicBezTo>
                <a:cubicBezTo>
                  <a:pt x="5161118" y="145585"/>
                  <a:pt x="5181101" y="165567"/>
                  <a:pt x="5201083" y="194113"/>
                </a:cubicBezTo>
                <a:cubicBezTo>
                  <a:pt x="5203938" y="194113"/>
                  <a:pt x="5201083" y="202677"/>
                  <a:pt x="5203938" y="208386"/>
                </a:cubicBezTo>
                <a:cubicBezTo>
                  <a:pt x="5212501" y="216950"/>
                  <a:pt x="5223920" y="225513"/>
                  <a:pt x="5235338" y="234077"/>
                </a:cubicBezTo>
                <a:cubicBezTo>
                  <a:pt x="5255320" y="251205"/>
                  <a:pt x="5272448" y="276896"/>
                  <a:pt x="5289576" y="296878"/>
                </a:cubicBezTo>
                <a:cubicBezTo>
                  <a:pt x="5295285" y="302588"/>
                  <a:pt x="5300994" y="325425"/>
                  <a:pt x="5306703" y="333988"/>
                </a:cubicBezTo>
                <a:cubicBezTo>
                  <a:pt x="5312412" y="342552"/>
                  <a:pt x="5323831" y="345407"/>
                  <a:pt x="5335249" y="353971"/>
                </a:cubicBezTo>
                <a:cubicBezTo>
                  <a:pt x="5352377" y="371098"/>
                  <a:pt x="5369504" y="393935"/>
                  <a:pt x="5380923" y="411063"/>
                </a:cubicBezTo>
                <a:cubicBezTo>
                  <a:pt x="5383777" y="413917"/>
                  <a:pt x="5383777" y="425336"/>
                  <a:pt x="5389487" y="433899"/>
                </a:cubicBezTo>
                <a:cubicBezTo>
                  <a:pt x="5403760" y="451027"/>
                  <a:pt x="5423742" y="462445"/>
                  <a:pt x="5438015" y="479573"/>
                </a:cubicBezTo>
                <a:cubicBezTo>
                  <a:pt x="5452288" y="493846"/>
                  <a:pt x="5460852" y="513828"/>
                  <a:pt x="5475125" y="533810"/>
                </a:cubicBezTo>
                <a:cubicBezTo>
                  <a:pt x="5486543" y="545229"/>
                  <a:pt x="5500816" y="553793"/>
                  <a:pt x="5512234" y="570920"/>
                </a:cubicBezTo>
                <a:cubicBezTo>
                  <a:pt x="5515089" y="573775"/>
                  <a:pt x="5520798" y="585193"/>
                  <a:pt x="5523653" y="590902"/>
                </a:cubicBezTo>
                <a:cubicBezTo>
                  <a:pt x="5526507" y="593757"/>
                  <a:pt x="5535071" y="596612"/>
                  <a:pt x="5543635" y="602321"/>
                </a:cubicBezTo>
                <a:cubicBezTo>
                  <a:pt x="5549344" y="593757"/>
                  <a:pt x="5560763" y="582339"/>
                  <a:pt x="5563617" y="573775"/>
                </a:cubicBezTo>
                <a:lnTo>
                  <a:pt x="5572181" y="573775"/>
                </a:lnTo>
                <a:cubicBezTo>
                  <a:pt x="5572181" y="576629"/>
                  <a:pt x="5575036" y="573775"/>
                  <a:pt x="5575036" y="579484"/>
                </a:cubicBezTo>
                <a:cubicBezTo>
                  <a:pt x="5575036" y="588048"/>
                  <a:pt x="5569326" y="579484"/>
                  <a:pt x="5569326" y="588048"/>
                </a:cubicBezTo>
                <a:cubicBezTo>
                  <a:pt x="5569326" y="593757"/>
                  <a:pt x="5575036" y="588048"/>
                  <a:pt x="5575036" y="593757"/>
                </a:cubicBezTo>
                <a:cubicBezTo>
                  <a:pt x="5575036" y="602321"/>
                  <a:pt x="5560763" y="613739"/>
                  <a:pt x="5560763" y="619448"/>
                </a:cubicBezTo>
                <a:cubicBezTo>
                  <a:pt x="5560763" y="628012"/>
                  <a:pt x="5566472" y="630867"/>
                  <a:pt x="5566472" y="636576"/>
                </a:cubicBezTo>
                <a:cubicBezTo>
                  <a:pt x="5566472" y="645140"/>
                  <a:pt x="5557908" y="656558"/>
                  <a:pt x="5557908" y="665122"/>
                </a:cubicBezTo>
                <a:lnTo>
                  <a:pt x="5566472" y="870653"/>
                </a:lnTo>
                <a:cubicBezTo>
                  <a:pt x="5572181" y="876362"/>
                  <a:pt x="5560763" y="899199"/>
                  <a:pt x="5580745" y="907763"/>
                </a:cubicBezTo>
                <a:cubicBezTo>
                  <a:pt x="5669237" y="907763"/>
                  <a:pt x="5674947" y="907763"/>
                  <a:pt x="5677801" y="910618"/>
                </a:cubicBezTo>
                <a:cubicBezTo>
                  <a:pt x="5674947" y="913472"/>
                  <a:pt x="5672092" y="927745"/>
                  <a:pt x="5666383" y="930600"/>
                </a:cubicBezTo>
                <a:cubicBezTo>
                  <a:pt x="5632128" y="950582"/>
                  <a:pt x="5603582" y="924891"/>
                  <a:pt x="5603582" y="959146"/>
                </a:cubicBezTo>
                <a:cubicBezTo>
                  <a:pt x="5603582" y="964855"/>
                  <a:pt x="5586454" y="999110"/>
                  <a:pt x="5580745" y="1019093"/>
                </a:cubicBezTo>
                <a:lnTo>
                  <a:pt x="5586454" y="1173241"/>
                </a:lnTo>
                <a:cubicBezTo>
                  <a:pt x="5586454" y="1178950"/>
                  <a:pt x="5592163" y="1181805"/>
                  <a:pt x="5592163" y="1190369"/>
                </a:cubicBezTo>
                <a:lnTo>
                  <a:pt x="5592163" y="1241751"/>
                </a:lnTo>
                <a:cubicBezTo>
                  <a:pt x="5597872" y="1264588"/>
                  <a:pt x="5632128" y="1261734"/>
                  <a:pt x="5652110" y="1264588"/>
                </a:cubicBezTo>
                <a:cubicBezTo>
                  <a:pt x="5663528" y="1267443"/>
                  <a:pt x="5683510" y="1267443"/>
                  <a:pt x="5697783" y="1273152"/>
                </a:cubicBezTo>
                <a:cubicBezTo>
                  <a:pt x="5709202" y="1298843"/>
                  <a:pt x="5703493" y="1310262"/>
                  <a:pt x="5726329" y="1310262"/>
                </a:cubicBezTo>
                <a:cubicBezTo>
                  <a:pt x="5740602" y="1310262"/>
                  <a:pt x="5737748" y="1295989"/>
                  <a:pt x="5752021" y="1295989"/>
                </a:cubicBezTo>
                <a:lnTo>
                  <a:pt x="5809113" y="1295989"/>
                </a:lnTo>
                <a:cubicBezTo>
                  <a:pt x="5823386" y="1290280"/>
                  <a:pt x="5837659" y="1290280"/>
                  <a:pt x="5849077" y="1287425"/>
                </a:cubicBezTo>
                <a:cubicBezTo>
                  <a:pt x="5866205" y="1281716"/>
                  <a:pt x="5869059" y="1267443"/>
                  <a:pt x="5889042" y="1267443"/>
                </a:cubicBezTo>
                <a:cubicBezTo>
                  <a:pt x="5894751" y="1267443"/>
                  <a:pt x="5951843" y="1278861"/>
                  <a:pt x="5957552" y="1278861"/>
                </a:cubicBezTo>
                <a:cubicBezTo>
                  <a:pt x="5966116" y="1278861"/>
                  <a:pt x="5966116" y="1270297"/>
                  <a:pt x="5966116" y="1264588"/>
                </a:cubicBezTo>
                <a:cubicBezTo>
                  <a:pt x="5966116" y="1258879"/>
                  <a:pt x="5971825" y="1256024"/>
                  <a:pt x="5977534" y="1256024"/>
                </a:cubicBezTo>
                <a:cubicBezTo>
                  <a:pt x="5983244" y="1256024"/>
                  <a:pt x="5991807" y="1261734"/>
                  <a:pt x="5997517" y="1261734"/>
                </a:cubicBezTo>
                <a:cubicBezTo>
                  <a:pt x="5997517" y="1264588"/>
                  <a:pt x="5994662" y="1270297"/>
                  <a:pt x="5994662" y="1273152"/>
                </a:cubicBezTo>
                <a:cubicBezTo>
                  <a:pt x="6003226" y="1276007"/>
                  <a:pt x="6014644" y="1278861"/>
                  <a:pt x="6023208" y="1284570"/>
                </a:cubicBezTo>
                <a:cubicBezTo>
                  <a:pt x="6026063" y="1281716"/>
                  <a:pt x="6023208" y="1276007"/>
                  <a:pt x="6023208" y="1273152"/>
                </a:cubicBezTo>
                <a:cubicBezTo>
                  <a:pt x="6031772" y="1276007"/>
                  <a:pt x="6051754" y="1270297"/>
                  <a:pt x="6046045" y="1256024"/>
                </a:cubicBezTo>
                <a:cubicBezTo>
                  <a:pt x="6046045" y="1261734"/>
                  <a:pt x="6048899" y="1270297"/>
                  <a:pt x="6051754" y="1278861"/>
                </a:cubicBezTo>
                <a:cubicBezTo>
                  <a:pt x="6048899" y="1281716"/>
                  <a:pt x="6043190" y="1278861"/>
                  <a:pt x="6040336" y="1278861"/>
                </a:cubicBezTo>
                <a:cubicBezTo>
                  <a:pt x="6037481" y="1281716"/>
                  <a:pt x="6037481" y="1278861"/>
                  <a:pt x="6037481" y="1284570"/>
                </a:cubicBezTo>
                <a:cubicBezTo>
                  <a:pt x="6037481" y="1293134"/>
                  <a:pt x="6048899" y="1293134"/>
                  <a:pt x="6054609" y="1298843"/>
                </a:cubicBezTo>
                <a:cubicBezTo>
                  <a:pt x="6063172" y="1298843"/>
                  <a:pt x="6100282" y="1298843"/>
                  <a:pt x="6100282" y="1324535"/>
                </a:cubicBezTo>
                <a:cubicBezTo>
                  <a:pt x="6103137" y="1321680"/>
                  <a:pt x="6105991" y="1318826"/>
                  <a:pt x="6114555" y="1318826"/>
                </a:cubicBezTo>
                <a:cubicBezTo>
                  <a:pt x="6120264" y="1318826"/>
                  <a:pt x="6120264" y="1327389"/>
                  <a:pt x="6125974" y="1327389"/>
                </a:cubicBezTo>
                <a:cubicBezTo>
                  <a:pt x="6134537" y="1327389"/>
                  <a:pt x="6140247" y="1321680"/>
                  <a:pt x="6145956" y="1321680"/>
                </a:cubicBezTo>
                <a:cubicBezTo>
                  <a:pt x="6154520" y="1321680"/>
                  <a:pt x="6185920" y="1338808"/>
                  <a:pt x="6191629" y="1338808"/>
                </a:cubicBezTo>
                <a:cubicBezTo>
                  <a:pt x="6200193" y="1338808"/>
                  <a:pt x="6203048" y="1324535"/>
                  <a:pt x="6211612" y="1321680"/>
                </a:cubicBezTo>
                <a:cubicBezTo>
                  <a:pt x="6220175" y="1315971"/>
                  <a:pt x="6240158" y="1318826"/>
                  <a:pt x="6248721" y="1318826"/>
                </a:cubicBezTo>
                <a:cubicBezTo>
                  <a:pt x="6254431" y="1318826"/>
                  <a:pt x="6322941" y="1327389"/>
                  <a:pt x="6331505" y="1327389"/>
                </a:cubicBezTo>
                <a:cubicBezTo>
                  <a:pt x="6337214" y="1327389"/>
                  <a:pt x="6362905" y="1321680"/>
                  <a:pt x="6374324" y="1321680"/>
                </a:cubicBezTo>
                <a:cubicBezTo>
                  <a:pt x="6394306" y="1310262"/>
                  <a:pt x="6422852" y="1290280"/>
                  <a:pt x="6428561" y="1290280"/>
                </a:cubicBezTo>
                <a:cubicBezTo>
                  <a:pt x="6437125" y="1290280"/>
                  <a:pt x="6448543" y="1301698"/>
                  <a:pt x="6457107" y="1301698"/>
                </a:cubicBezTo>
                <a:cubicBezTo>
                  <a:pt x="6462816" y="1301698"/>
                  <a:pt x="6465671" y="1295989"/>
                  <a:pt x="6474235" y="1295989"/>
                </a:cubicBezTo>
                <a:cubicBezTo>
                  <a:pt x="6491362" y="1293134"/>
                  <a:pt x="6508490" y="1298843"/>
                  <a:pt x="6525618" y="1295989"/>
                </a:cubicBezTo>
                <a:cubicBezTo>
                  <a:pt x="6542745" y="1295989"/>
                  <a:pt x="6545600" y="1264588"/>
                  <a:pt x="6568437" y="1273152"/>
                </a:cubicBezTo>
                <a:cubicBezTo>
                  <a:pt x="6562727" y="1278861"/>
                  <a:pt x="6554164" y="1284570"/>
                  <a:pt x="6548454" y="1290280"/>
                </a:cubicBezTo>
                <a:cubicBezTo>
                  <a:pt x="6551309" y="1295989"/>
                  <a:pt x="6554164" y="1298843"/>
                  <a:pt x="6559873" y="1298843"/>
                </a:cubicBezTo>
                <a:cubicBezTo>
                  <a:pt x="6568437" y="1298843"/>
                  <a:pt x="6565582" y="1298843"/>
                  <a:pt x="6568437" y="1295989"/>
                </a:cubicBezTo>
                <a:cubicBezTo>
                  <a:pt x="6574146" y="1293134"/>
                  <a:pt x="6582710" y="1276007"/>
                  <a:pt x="6585564" y="1273152"/>
                </a:cubicBezTo>
                <a:cubicBezTo>
                  <a:pt x="6594128" y="1261734"/>
                  <a:pt x="6614110" y="1261734"/>
                  <a:pt x="6628383" y="1256024"/>
                </a:cubicBezTo>
                <a:cubicBezTo>
                  <a:pt x="6636947" y="1253170"/>
                  <a:pt x="6642656" y="1244606"/>
                  <a:pt x="6654075" y="1241751"/>
                </a:cubicBezTo>
                <a:cubicBezTo>
                  <a:pt x="6654075" y="1238897"/>
                  <a:pt x="6648366" y="1236042"/>
                  <a:pt x="6645511" y="1236042"/>
                </a:cubicBezTo>
                <a:cubicBezTo>
                  <a:pt x="6662639" y="1227478"/>
                  <a:pt x="6694039" y="1210351"/>
                  <a:pt x="6699748" y="1210351"/>
                </a:cubicBezTo>
                <a:cubicBezTo>
                  <a:pt x="6708312" y="1210351"/>
                  <a:pt x="6714021" y="1218915"/>
                  <a:pt x="6722585" y="1218915"/>
                </a:cubicBezTo>
                <a:cubicBezTo>
                  <a:pt x="6731149" y="1221769"/>
                  <a:pt x="6742567" y="1221769"/>
                  <a:pt x="6765404" y="1218915"/>
                </a:cubicBezTo>
                <a:cubicBezTo>
                  <a:pt x="6768259" y="1221769"/>
                  <a:pt x="6768259" y="1227478"/>
                  <a:pt x="6765404" y="1233188"/>
                </a:cubicBezTo>
                <a:cubicBezTo>
                  <a:pt x="6768259" y="1236042"/>
                  <a:pt x="6765404" y="1238897"/>
                  <a:pt x="6773968" y="1238897"/>
                </a:cubicBezTo>
                <a:cubicBezTo>
                  <a:pt x="6785386" y="1238897"/>
                  <a:pt x="6802514" y="1227478"/>
                  <a:pt x="6813932" y="1216060"/>
                </a:cubicBezTo>
                <a:cubicBezTo>
                  <a:pt x="6816787" y="1213205"/>
                  <a:pt x="6816787" y="1207496"/>
                  <a:pt x="6816787" y="1204642"/>
                </a:cubicBezTo>
                <a:cubicBezTo>
                  <a:pt x="6828205" y="1201787"/>
                  <a:pt x="6839624" y="1198932"/>
                  <a:pt x="6851042" y="1193223"/>
                </a:cubicBezTo>
                <a:cubicBezTo>
                  <a:pt x="6856751" y="1198932"/>
                  <a:pt x="6859606" y="1204642"/>
                  <a:pt x="6865315" y="1204642"/>
                </a:cubicBezTo>
                <a:cubicBezTo>
                  <a:pt x="6893861" y="1201787"/>
                  <a:pt x="6905280" y="1221769"/>
                  <a:pt x="6925262" y="1221769"/>
                </a:cubicBezTo>
                <a:cubicBezTo>
                  <a:pt x="6930971" y="1221769"/>
                  <a:pt x="6968081" y="1213205"/>
                  <a:pt x="6988063" y="1210351"/>
                </a:cubicBezTo>
                <a:cubicBezTo>
                  <a:pt x="6993772" y="1210351"/>
                  <a:pt x="6999481" y="1204642"/>
                  <a:pt x="6999481" y="1201787"/>
                </a:cubicBezTo>
                <a:cubicBezTo>
                  <a:pt x="7030882" y="1204642"/>
                  <a:pt x="7062283" y="1198932"/>
                  <a:pt x="7093683" y="1196078"/>
                </a:cubicBezTo>
                <a:cubicBezTo>
                  <a:pt x="7099392" y="1193223"/>
                  <a:pt x="7102247" y="1184659"/>
                  <a:pt x="7102247" y="1176096"/>
                </a:cubicBezTo>
                <a:cubicBezTo>
                  <a:pt x="7130793" y="1176096"/>
                  <a:pt x="7176467" y="1158968"/>
                  <a:pt x="7176467" y="1156113"/>
                </a:cubicBezTo>
                <a:cubicBezTo>
                  <a:pt x="7176467" y="1147550"/>
                  <a:pt x="7173612" y="1153259"/>
                  <a:pt x="7170757" y="1153259"/>
                </a:cubicBezTo>
                <a:cubicBezTo>
                  <a:pt x="7190740" y="1150404"/>
                  <a:pt x="7213576" y="1147550"/>
                  <a:pt x="7236413" y="1144695"/>
                </a:cubicBezTo>
                <a:cubicBezTo>
                  <a:pt x="7239268" y="1144695"/>
                  <a:pt x="7239268" y="1141840"/>
                  <a:pt x="7236413" y="1138986"/>
                </a:cubicBezTo>
                <a:cubicBezTo>
                  <a:pt x="7244977" y="1136131"/>
                  <a:pt x="7264959" y="1150404"/>
                  <a:pt x="7259250" y="1133277"/>
                </a:cubicBezTo>
                <a:cubicBezTo>
                  <a:pt x="7322051" y="1121858"/>
                  <a:pt x="7441945" y="1099021"/>
                  <a:pt x="7447654" y="1099021"/>
                </a:cubicBezTo>
                <a:cubicBezTo>
                  <a:pt x="7456218" y="1099021"/>
                  <a:pt x="7461927" y="1096167"/>
                  <a:pt x="7467636" y="1099021"/>
                </a:cubicBezTo>
                <a:cubicBezTo>
                  <a:pt x="7473345" y="1099021"/>
                  <a:pt x="7476200" y="1107585"/>
                  <a:pt x="7484764" y="1107585"/>
                </a:cubicBezTo>
                <a:cubicBezTo>
                  <a:pt x="7490473" y="1107585"/>
                  <a:pt x="7496182" y="1096167"/>
                  <a:pt x="7504746" y="1096167"/>
                </a:cubicBezTo>
                <a:cubicBezTo>
                  <a:pt x="7524728" y="1090458"/>
                  <a:pt x="7547565" y="1087603"/>
                  <a:pt x="7573256" y="1081894"/>
                </a:cubicBezTo>
                <a:cubicBezTo>
                  <a:pt x="7584675" y="1079039"/>
                  <a:pt x="7604657" y="1081894"/>
                  <a:pt x="7621784" y="1079039"/>
                </a:cubicBezTo>
                <a:cubicBezTo>
                  <a:pt x="7621784" y="1079039"/>
                  <a:pt x="7616075" y="1076185"/>
                  <a:pt x="7624639" y="1076185"/>
                </a:cubicBezTo>
                <a:cubicBezTo>
                  <a:pt x="7630348" y="1076185"/>
                  <a:pt x="7624639" y="1079039"/>
                  <a:pt x="7627494" y="1081894"/>
                </a:cubicBezTo>
                <a:cubicBezTo>
                  <a:pt x="7630348" y="1079039"/>
                  <a:pt x="7636057" y="1073330"/>
                  <a:pt x="7636057" y="1070475"/>
                </a:cubicBezTo>
                <a:cubicBezTo>
                  <a:pt x="7696004" y="1056202"/>
                  <a:pt x="7758805" y="1044784"/>
                  <a:pt x="7818752" y="1027656"/>
                </a:cubicBezTo>
                <a:cubicBezTo>
                  <a:pt x="7821606" y="1027656"/>
                  <a:pt x="7827316" y="1021947"/>
                  <a:pt x="7838734" y="1019093"/>
                </a:cubicBezTo>
                <a:cubicBezTo>
                  <a:pt x="7844443" y="1016238"/>
                  <a:pt x="7858716" y="1019093"/>
                  <a:pt x="7870135" y="1013383"/>
                </a:cubicBezTo>
                <a:cubicBezTo>
                  <a:pt x="7878698" y="1010529"/>
                  <a:pt x="7890117" y="1001965"/>
                  <a:pt x="7895826" y="1001965"/>
                </a:cubicBezTo>
                <a:cubicBezTo>
                  <a:pt x="7904390" y="1001965"/>
                  <a:pt x="7912954" y="1007674"/>
                  <a:pt x="7918663" y="1007674"/>
                </a:cubicBezTo>
                <a:cubicBezTo>
                  <a:pt x="7927227" y="1007674"/>
                  <a:pt x="7941500" y="993401"/>
                  <a:pt x="7950063" y="990547"/>
                </a:cubicBezTo>
                <a:cubicBezTo>
                  <a:pt x="7961482" y="981983"/>
                  <a:pt x="7978609" y="984837"/>
                  <a:pt x="7992882" y="979128"/>
                </a:cubicBezTo>
                <a:cubicBezTo>
                  <a:pt x="7995737" y="979128"/>
                  <a:pt x="7995737" y="976274"/>
                  <a:pt x="7998592" y="973419"/>
                </a:cubicBezTo>
                <a:lnTo>
                  <a:pt x="8041411" y="964855"/>
                </a:lnTo>
                <a:cubicBezTo>
                  <a:pt x="8049974" y="964855"/>
                  <a:pt x="8061393" y="967710"/>
                  <a:pt x="8069957" y="967710"/>
                </a:cubicBezTo>
                <a:cubicBezTo>
                  <a:pt x="8072811" y="967710"/>
                  <a:pt x="8075666" y="962001"/>
                  <a:pt x="8078521" y="956291"/>
                </a:cubicBezTo>
                <a:cubicBezTo>
                  <a:pt x="8087084" y="956291"/>
                  <a:pt x="8092794" y="947727"/>
                  <a:pt x="8101357" y="944873"/>
                </a:cubicBezTo>
                <a:cubicBezTo>
                  <a:pt x="8107067" y="942018"/>
                  <a:pt x="8121340" y="942018"/>
                  <a:pt x="8129903" y="939164"/>
                </a:cubicBezTo>
                <a:cubicBezTo>
                  <a:pt x="8147031" y="933454"/>
                  <a:pt x="8164159" y="922036"/>
                  <a:pt x="8184141" y="919181"/>
                </a:cubicBezTo>
                <a:cubicBezTo>
                  <a:pt x="8192705" y="916327"/>
                  <a:pt x="8206978" y="916327"/>
                  <a:pt x="8218396" y="913472"/>
                </a:cubicBezTo>
                <a:cubicBezTo>
                  <a:pt x="8224105" y="910618"/>
                  <a:pt x="8224105" y="904908"/>
                  <a:pt x="8232669" y="902054"/>
                </a:cubicBezTo>
                <a:cubicBezTo>
                  <a:pt x="8258360" y="890635"/>
                  <a:pt x="8289761" y="879217"/>
                  <a:pt x="8318307" y="867799"/>
                </a:cubicBezTo>
                <a:cubicBezTo>
                  <a:pt x="8326871" y="864944"/>
                  <a:pt x="8341144" y="864944"/>
                  <a:pt x="8352562" y="859235"/>
                </a:cubicBezTo>
                <a:cubicBezTo>
                  <a:pt x="8363981" y="853526"/>
                  <a:pt x="8375399" y="842107"/>
                  <a:pt x="8389672" y="836398"/>
                </a:cubicBezTo>
                <a:cubicBezTo>
                  <a:pt x="8398236" y="830689"/>
                  <a:pt x="8412509" y="830689"/>
                  <a:pt x="8423927" y="824980"/>
                </a:cubicBezTo>
                <a:cubicBezTo>
                  <a:pt x="8441055" y="816416"/>
                  <a:pt x="8455328" y="813561"/>
                  <a:pt x="8478164" y="804997"/>
                </a:cubicBezTo>
                <a:cubicBezTo>
                  <a:pt x="8518129" y="787870"/>
                  <a:pt x="8572366" y="759324"/>
                  <a:pt x="8603767" y="756469"/>
                </a:cubicBezTo>
                <a:cubicBezTo>
                  <a:pt x="8646586" y="722214"/>
                  <a:pt x="8715096" y="722214"/>
                  <a:pt x="8757915" y="682250"/>
                </a:cubicBezTo>
                <a:cubicBezTo>
                  <a:pt x="8760770" y="673686"/>
                  <a:pt x="8760770" y="662267"/>
                  <a:pt x="8760770" y="653704"/>
                </a:cubicBezTo>
                <a:cubicBezTo>
                  <a:pt x="8763624" y="619448"/>
                  <a:pt x="8766479" y="550938"/>
                  <a:pt x="8766479" y="545229"/>
                </a:cubicBezTo>
                <a:cubicBezTo>
                  <a:pt x="8766479" y="536665"/>
                  <a:pt x="8777897" y="525247"/>
                  <a:pt x="8792170" y="519537"/>
                </a:cubicBezTo>
                <a:cubicBezTo>
                  <a:pt x="8817862" y="508119"/>
                  <a:pt x="8874954" y="508119"/>
                  <a:pt x="8880663" y="508119"/>
                </a:cubicBezTo>
                <a:cubicBezTo>
                  <a:pt x="8889227" y="508119"/>
                  <a:pt x="8920627" y="522392"/>
                  <a:pt x="8934900" y="530956"/>
                </a:cubicBezTo>
                <a:cubicBezTo>
                  <a:pt x="8937755" y="539520"/>
                  <a:pt x="8937755" y="548083"/>
                  <a:pt x="8937755" y="559502"/>
                </a:cubicBezTo>
                <a:cubicBezTo>
                  <a:pt x="8940610" y="559502"/>
                  <a:pt x="8937755" y="562356"/>
                  <a:pt x="8946319" y="562356"/>
                </a:cubicBezTo>
                <a:cubicBezTo>
                  <a:pt x="8963446" y="562356"/>
                  <a:pt x="8963446" y="525247"/>
                  <a:pt x="8963446" y="522392"/>
                </a:cubicBezTo>
                <a:cubicBezTo>
                  <a:pt x="8957737" y="508119"/>
                  <a:pt x="8966301" y="493846"/>
                  <a:pt x="8977720" y="493846"/>
                </a:cubicBezTo>
                <a:cubicBezTo>
                  <a:pt x="9043375" y="482428"/>
                  <a:pt x="9174687" y="465300"/>
                  <a:pt x="9180396" y="465300"/>
                </a:cubicBezTo>
                <a:cubicBezTo>
                  <a:pt x="9186105" y="465300"/>
                  <a:pt x="9203233" y="473864"/>
                  <a:pt x="9203233" y="482428"/>
                </a:cubicBezTo>
                <a:lnTo>
                  <a:pt x="9203233" y="542374"/>
                </a:lnTo>
                <a:cubicBezTo>
                  <a:pt x="9208942" y="562356"/>
                  <a:pt x="9197524" y="576629"/>
                  <a:pt x="9214651" y="596612"/>
                </a:cubicBezTo>
                <a:cubicBezTo>
                  <a:pt x="9240343" y="582339"/>
                  <a:pt x="9300289" y="605175"/>
                  <a:pt x="9294580" y="553793"/>
                </a:cubicBezTo>
                <a:lnTo>
                  <a:pt x="9294580" y="528101"/>
                </a:lnTo>
                <a:lnTo>
                  <a:pt x="9294580" y="488137"/>
                </a:lnTo>
                <a:cubicBezTo>
                  <a:pt x="9294580" y="479573"/>
                  <a:pt x="9297435" y="473864"/>
                  <a:pt x="9297435" y="465300"/>
                </a:cubicBezTo>
                <a:cubicBezTo>
                  <a:pt x="9297435" y="459591"/>
                  <a:pt x="9300289" y="453882"/>
                  <a:pt x="9303144" y="448172"/>
                </a:cubicBezTo>
                <a:cubicBezTo>
                  <a:pt x="9331690" y="442463"/>
                  <a:pt x="9385927" y="433899"/>
                  <a:pt x="9394491" y="433899"/>
                </a:cubicBezTo>
                <a:cubicBezTo>
                  <a:pt x="9400200" y="433899"/>
                  <a:pt x="9434456" y="442463"/>
                  <a:pt x="9454438" y="451027"/>
                </a:cubicBezTo>
                <a:cubicBezTo>
                  <a:pt x="9474420" y="459591"/>
                  <a:pt x="9494402" y="468155"/>
                  <a:pt x="9520094" y="476718"/>
                </a:cubicBezTo>
                <a:cubicBezTo>
                  <a:pt x="9571476" y="496701"/>
                  <a:pt x="9639987" y="510974"/>
                  <a:pt x="9691370" y="539520"/>
                </a:cubicBezTo>
                <a:cubicBezTo>
                  <a:pt x="9697079" y="568066"/>
                  <a:pt x="9699934" y="599466"/>
                  <a:pt x="9705643" y="630867"/>
                </a:cubicBezTo>
                <a:cubicBezTo>
                  <a:pt x="9708497" y="650849"/>
                  <a:pt x="9705643" y="673686"/>
                  <a:pt x="9714207" y="693668"/>
                </a:cubicBezTo>
                <a:cubicBezTo>
                  <a:pt x="9717061" y="699377"/>
                  <a:pt x="9731334" y="702232"/>
                  <a:pt x="9731334" y="710796"/>
                </a:cubicBezTo>
                <a:cubicBezTo>
                  <a:pt x="9731334" y="716505"/>
                  <a:pt x="9719916" y="727923"/>
                  <a:pt x="9719916" y="733632"/>
                </a:cubicBezTo>
                <a:cubicBezTo>
                  <a:pt x="9719916" y="742196"/>
                  <a:pt x="9734189" y="802143"/>
                  <a:pt x="9737043" y="833543"/>
                </a:cubicBezTo>
                <a:cubicBezTo>
                  <a:pt x="9739898" y="853526"/>
                  <a:pt x="9737043" y="873508"/>
                  <a:pt x="9742753" y="893490"/>
                </a:cubicBezTo>
                <a:cubicBezTo>
                  <a:pt x="9745607" y="902054"/>
                  <a:pt x="9785572" y="944873"/>
                  <a:pt x="9799845" y="944873"/>
                </a:cubicBezTo>
                <a:cubicBezTo>
                  <a:pt x="9805554" y="944873"/>
                  <a:pt x="9808408" y="942018"/>
                  <a:pt x="9811263" y="939164"/>
                </a:cubicBezTo>
                <a:cubicBezTo>
                  <a:pt x="9811263" y="936309"/>
                  <a:pt x="9802699" y="933454"/>
                  <a:pt x="9802699" y="924891"/>
                </a:cubicBezTo>
                <a:cubicBezTo>
                  <a:pt x="9802699" y="919181"/>
                  <a:pt x="9805554" y="910618"/>
                  <a:pt x="9814118" y="910618"/>
                </a:cubicBezTo>
                <a:cubicBezTo>
                  <a:pt x="9819827" y="910618"/>
                  <a:pt x="9822681" y="913472"/>
                  <a:pt x="9828391" y="916327"/>
                </a:cubicBezTo>
                <a:cubicBezTo>
                  <a:pt x="9831245" y="913472"/>
                  <a:pt x="9831245" y="916327"/>
                  <a:pt x="9831245" y="907763"/>
                </a:cubicBezTo>
                <a:cubicBezTo>
                  <a:pt x="9831245" y="902054"/>
                  <a:pt x="9822681" y="896345"/>
                  <a:pt x="9819827" y="896345"/>
                </a:cubicBezTo>
                <a:cubicBezTo>
                  <a:pt x="9822681" y="893490"/>
                  <a:pt x="9822681" y="890635"/>
                  <a:pt x="9831245" y="890635"/>
                </a:cubicBezTo>
                <a:cubicBezTo>
                  <a:pt x="9834100" y="890635"/>
                  <a:pt x="9851227" y="916327"/>
                  <a:pt x="9871210" y="916327"/>
                </a:cubicBezTo>
                <a:cubicBezTo>
                  <a:pt x="9888337" y="916327"/>
                  <a:pt x="9888337" y="896345"/>
                  <a:pt x="9896901" y="882072"/>
                </a:cubicBezTo>
                <a:cubicBezTo>
                  <a:pt x="9896901" y="884926"/>
                  <a:pt x="9902610" y="887781"/>
                  <a:pt x="9905465" y="887781"/>
                </a:cubicBezTo>
                <a:cubicBezTo>
                  <a:pt x="9905465" y="890635"/>
                  <a:pt x="9899756" y="890635"/>
                  <a:pt x="9894046" y="896345"/>
                </a:cubicBezTo>
                <a:cubicBezTo>
                  <a:pt x="9899756" y="904908"/>
                  <a:pt x="9908319" y="913472"/>
                  <a:pt x="9911174" y="916327"/>
                </a:cubicBezTo>
                <a:cubicBezTo>
                  <a:pt x="9908319" y="916327"/>
                  <a:pt x="9902610" y="922036"/>
                  <a:pt x="9899756" y="924891"/>
                </a:cubicBezTo>
                <a:cubicBezTo>
                  <a:pt x="9902610" y="936309"/>
                  <a:pt x="9914029" y="939164"/>
                  <a:pt x="9922592" y="939164"/>
                </a:cubicBezTo>
                <a:cubicBezTo>
                  <a:pt x="9928302" y="939164"/>
                  <a:pt x="9931156" y="939164"/>
                  <a:pt x="9936865" y="930600"/>
                </a:cubicBezTo>
                <a:cubicBezTo>
                  <a:pt x="9942575" y="930600"/>
                  <a:pt x="9942575" y="939164"/>
                  <a:pt x="9951138" y="939164"/>
                </a:cubicBezTo>
                <a:cubicBezTo>
                  <a:pt x="9956848" y="939164"/>
                  <a:pt x="9962557" y="930600"/>
                  <a:pt x="9965411" y="927745"/>
                </a:cubicBezTo>
                <a:cubicBezTo>
                  <a:pt x="9968266" y="927745"/>
                  <a:pt x="9971121" y="930600"/>
                  <a:pt x="9973975" y="930600"/>
                </a:cubicBezTo>
                <a:cubicBezTo>
                  <a:pt x="9973975" y="933454"/>
                  <a:pt x="9968266" y="936309"/>
                  <a:pt x="9965411" y="939164"/>
                </a:cubicBezTo>
                <a:lnTo>
                  <a:pt x="9971121" y="944873"/>
                </a:lnTo>
                <a:cubicBezTo>
                  <a:pt x="9962557" y="947727"/>
                  <a:pt x="9959702" y="947727"/>
                  <a:pt x="9953993" y="947727"/>
                </a:cubicBezTo>
                <a:lnTo>
                  <a:pt x="9945429" y="947727"/>
                </a:lnTo>
                <a:cubicBezTo>
                  <a:pt x="9936865" y="953437"/>
                  <a:pt x="9922592" y="956291"/>
                  <a:pt x="9914029" y="970564"/>
                </a:cubicBezTo>
                <a:cubicBezTo>
                  <a:pt x="9911174" y="973419"/>
                  <a:pt x="9914029" y="981983"/>
                  <a:pt x="9908319" y="984837"/>
                </a:cubicBezTo>
                <a:cubicBezTo>
                  <a:pt x="9916883" y="987692"/>
                  <a:pt x="9922592" y="996256"/>
                  <a:pt x="9931156" y="999110"/>
                </a:cubicBezTo>
                <a:cubicBezTo>
                  <a:pt x="9936865" y="1001965"/>
                  <a:pt x="9951138" y="1001965"/>
                  <a:pt x="9962557" y="1004820"/>
                </a:cubicBezTo>
                <a:cubicBezTo>
                  <a:pt x="9965411" y="1004820"/>
                  <a:pt x="9968266" y="1013383"/>
                  <a:pt x="9976830" y="1013383"/>
                </a:cubicBezTo>
                <a:cubicBezTo>
                  <a:pt x="9982539" y="1013383"/>
                  <a:pt x="9985394" y="1007674"/>
                  <a:pt x="9985394" y="1001965"/>
                </a:cubicBezTo>
                <a:cubicBezTo>
                  <a:pt x="9999667" y="999110"/>
                  <a:pt x="10019649" y="993401"/>
                  <a:pt x="10025358" y="993401"/>
                </a:cubicBezTo>
                <a:cubicBezTo>
                  <a:pt x="10033922" y="993401"/>
                  <a:pt x="10036776" y="999110"/>
                  <a:pt x="10042486" y="999110"/>
                </a:cubicBezTo>
                <a:cubicBezTo>
                  <a:pt x="10056759" y="999110"/>
                  <a:pt x="10068177" y="981983"/>
                  <a:pt x="10065322" y="970564"/>
                </a:cubicBezTo>
                <a:cubicBezTo>
                  <a:pt x="10068177" y="959146"/>
                  <a:pt x="10082450" y="953437"/>
                  <a:pt x="10085305" y="953437"/>
                </a:cubicBezTo>
                <a:cubicBezTo>
                  <a:pt x="10091014" y="953437"/>
                  <a:pt x="10088159" y="956291"/>
                  <a:pt x="10091014" y="956291"/>
                </a:cubicBezTo>
                <a:cubicBezTo>
                  <a:pt x="10099578" y="956291"/>
                  <a:pt x="10110996" y="959146"/>
                  <a:pt x="10122414" y="959146"/>
                </a:cubicBezTo>
                <a:cubicBezTo>
                  <a:pt x="10136687" y="962001"/>
                  <a:pt x="10159524" y="967710"/>
                  <a:pt x="10168088" y="967710"/>
                </a:cubicBezTo>
                <a:cubicBezTo>
                  <a:pt x="10173797" y="967710"/>
                  <a:pt x="10190925" y="959146"/>
                  <a:pt x="10202343" y="953437"/>
                </a:cubicBezTo>
                <a:cubicBezTo>
                  <a:pt x="10205198" y="959146"/>
                  <a:pt x="10216616" y="984837"/>
                  <a:pt x="10233744" y="979128"/>
                </a:cubicBezTo>
                <a:lnTo>
                  <a:pt x="10228035" y="984837"/>
                </a:lnTo>
                <a:cubicBezTo>
                  <a:pt x="10233744" y="990547"/>
                  <a:pt x="10242308" y="1001965"/>
                  <a:pt x="10253726" y="1004820"/>
                </a:cubicBezTo>
                <a:cubicBezTo>
                  <a:pt x="10256581" y="1007674"/>
                  <a:pt x="10267999" y="1001965"/>
                  <a:pt x="10273708" y="1004820"/>
                </a:cubicBezTo>
                <a:cubicBezTo>
                  <a:pt x="10287981" y="1004820"/>
                  <a:pt x="10305109" y="1013383"/>
                  <a:pt x="10327946" y="1033366"/>
                </a:cubicBezTo>
                <a:cubicBezTo>
                  <a:pt x="10325091" y="1041929"/>
                  <a:pt x="10316527" y="1044784"/>
                  <a:pt x="10310818" y="1056202"/>
                </a:cubicBezTo>
                <a:cubicBezTo>
                  <a:pt x="10313673" y="1056202"/>
                  <a:pt x="10313673" y="1059057"/>
                  <a:pt x="10322236" y="1059057"/>
                </a:cubicBezTo>
                <a:cubicBezTo>
                  <a:pt x="10327946" y="1059057"/>
                  <a:pt x="10327946" y="1050493"/>
                  <a:pt x="10327946" y="1047639"/>
                </a:cubicBezTo>
                <a:cubicBezTo>
                  <a:pt x="10330800" y="1047639"/>
                  <a:pt x="10336509" y="1050493"/>
                  <a:pt x="10342219" y="1050493"/>
                </a:cubicBezTo>
                <a:cubicBezTo>
                  <a:pt x="10342219" y="1050493"/>
                  <a:pt x="10342219" y="1053348"/>
                  <a:pt x="10339364" y="1056202"/>
                </a:cubicBezTo>
                <a:cubicBezTo>
                  <a:pt x="10336509" y="1053348"/>
                  <a:pt x="10327946" y="1053348"/>
                  <a:pt x="10327946" y="1050493"/>
                </a:cubicBezTo>
                <a:cubicBezTo>
                  <a:pt x="10327946" y="1050493"/>
                  <a:pt x="10325091" y="1047639"/>
                  <a:pt x="10325091" y="1056202"/>
                </a:cubicBezTo>
                <a:cubicBezTo>
                  <a:pt x="10325091" y="1059057"/>
                  <a:pt x="10345073" y="1081894"/>
                  <a:pt x="10365055" y="1079039"/>
                </a:cubicBezTo>
                <a:cubicBezTo>
                  <a:pt x="10365055" y="1081894"/>
                  <a:pt x="10356492" y="1079039"/>
                  <a:pt x="10356492" y="1084748"/>
                </a:cubicBezTo>
                <a:cubicBezTo>
                  <a:pt x="10356492" y="1093312"/>
                  <a:pt x="10385038" y="1101876"/>
                  <a:pt x="10396456" y="1110440"/>
                </a:cubicBezTo>
                <a:cubicBezTo>
                  <a:pt x="10393601" y="1113294"/>
                  <a:pt x="10390747" y="1107585"/>
                  <a:pt x="10382183" y="1107585"/>
                </a:cubicBezTo>
                <a:cubicBezTo>
                  <a:pt x="10376474" y="1107585"/>
                  <a:pt x="10367910" y="1113294"/>
                  <a:pt x="10362201" y="1116149"/>
                </a:cubicBezTo>
                <a:cubicBezTo>
                  <a:pt x="10365055" y="1121858"/>
                  <a:pt x="10362201" y="1136131"/>
                  <a:pt x="10376474" y="1133277"/>
                </a:cubicBezTo>
                <a:cubicBezTo>
                  <a:pt x="10370765" y="1136131"/>
                  <a:pt x="10359346" y="1147550"/>
                  <a:pt x="10347928" y="1153259"/>
                </a:cubicBezTo>
                <a:lnTo>
                  <a:pt x="10347928" y="1161823"/>
                </a:lnTo>
                <a:cubicBezTo>
                  <a:pt x="10350782" y="1161823"/>
                  <a:pt x="10382183" y="1213205"/>
                  <a:pt x="10385038" y="1213205"/>
                </a:cubicBezTo>
                <a:cubicBezTo>
                  <a:pt x="10393601" y="1213205"/>
                  <a:pt x="10402165" y="1198932"/>
                  <a:pt x="10407875" y="1198932"/>
                </a:cubicBezTo>
                <a:cubicBezTo>
                  <a:pt x="10416438" y="1198932"/>
                  <a:pt x="10419293" y="1210351"/>
                  <a:pt x="10422148" y="1213205"/>
                </a:cubicBezTo>
                <a:cubicBezTo>
                  <a:pt x="10425002" y="1216060"/>
                  <a:pt x="10422148" y="1218915"/>
                  <a:pt x="10422148" y="1227478"/>
                </a:cubicBezTo>
                <a:lnTo>
                  <a:pt x="10422148" y="1258879"/>
                </a:lnTo>
                <a:cubicBezTo>
                  <a:pt x="10427857" y="1261734"/>
                  <a:pt x="10433566" y="1258879"/>
                  <a:pt x="10439275" y="1258879"/>
                </a:cubicBezTo>
                <a:cubicBezTo>
                  <a:pt x="10453548" y="1258879"/>
                  <a:pt x="10450694" y="1270297"/>
                  <a:pt x="10470676" y="1267443"/>
                </a:cubicBezTo>
                <a:cubicBezTo>
                  <a:pt x="10479240" y="1270297"/>
                  <a:pt x="10482094" y="1276007"/>
                  <a:pt x="10484949" y="1278861"/>
                </a:cubicBezTo>
                <a:cubicBezTo>
                  <a:pt x="10490658" y="1281716"/>
                  <a:pt x="10496367" y="1281716"/>
                  <a:pt x="10502076" y="1281716"/>
                </a:cubicBezTo>
                <a:cubicBezTo>
                  <a:pt x="10510640" y="1281716"/>
                  <a:pt x="10516349" y="1281716"/>
                  <a:pt x="10522059" y="1278861"/>
                </a:cubicBezTo>
                <a:cubicBezTo>
                  <a:pt x="10527768" y="1276007"/>
                  <a:pt x="10530622" y="1270297"/>
                  <a:pt x="10536332" y="1270297"/>
                </a:cubicBezTo>
                <a:cubicBezTo>
                  <a:pt x="10547750" y="1270297"/>
                  <a:pt x="10539186" y="1270297"/>
                  <a:pt x="10547750" y="1281716"/>
                </a:cubicBezTo>
                <a:lnTo>
                  <a:pt x="10559168" y="1281716"/>
                </a:lnTo>
                <a:cubicBezTo>
                  <a:pt x="10562023" y="1276007"/>
                  <a:pt x="10567732" y="1270297"/>
                  <a:pt x="10573441" y="1267443"/>
                </a:cubicBezTo>
                <a:cubicBezTo>
                  <a:pt x="10553459" y="1310262"/>
                  <a:pt x="10619115" y="1273152"/>
                  <a:pt x="10604842" y="1321680"/>
                </a:cubicBezTo>
                <a:lnTo>
                  <a:pt x="10627679" y="1321680"/>
                </a:lnTo>
                <a:cubicBezTo>
                  <a:pt x="10627679" y="1330244"/>
                  <a:pt x="10630533" y="1338808"/>
                  <a:pt x="10630533" y="1350226"/>
                </a:cubicBezTo>
                <a:cubicBezTo>
                  <a:pt x="10639097" y="1350226"/>
                  <a:pt x="10650516" y="1347372"/>
                  <a:pt x="10656225" y="1347372"/>
                </a:cubicBezTo>
                <a:cubicBezTo>
                  <a:pt x="10664789" y="1347372"/>
                  <a:pt x="10681916" y="1355935"/>
                  <a:pt x="10693335" y="1361645"/>
                </a:cubicBezTo>
                <a:cubicBezTo>
                  <a:pt x="10699044" y="1393045"/>
                  <a:pt x="10741863" y="1367354"/>
                  <a:pt x="10758990" y="1384481"/>
                </a:cubicBezTo>
                <a:lnTo>
                  <a:pt x="10770409" y="1384481"/>
                </a:lnTo>
                <a:cubicBezTo>
                  <a:pt x="10773263" y="1381627"/>
                  <a:pt x="10773263" y="1381627"/>
                  <a:pt x="10773263" y="1375918"/>
                </a:cubicBezTo>
                <a:cubicBezTo>
                  <a:pt x="10773263" y="1367354"/>
                  <a:pt x="10770409" y="1367354"/>
                  <a:pt x="10767554" y="1361645"/>
                </a:cubicBezTo>
                <a:cubicBezTo>
                  <a:pt x="10770409" y="1361645"/>
                  <a:pt x="10776118" y="1364499"/>
                  <a:pt x="10781827" y="1364499"/>
                </a:cubicBezTo>
                <a:cubicBezTo>
                  <a:pt x="10778973" y="1378772"/>
                  <a:pt x="10781827" y="1395900"/>
                  <a:pt x="10798955" y="1395900"/>
                </a:cubicBezTo>
                <a:cubicBezTo>
                  <a:pt x="10807519" y="1395900"/>
                  <a:pt x="10813228" y="1387336"/>
                  <a:pt x="10818937" y="1387336"/>
                </a:cubicBezTo>
                <a:cubicBezTo>
                  <a:pt x="10830355" y="1387336"/>
                  <a:pt x="10827501" y="1395900"/>
                  <a:pt x="10830355" y="1404464"/>
                </a:cubicBezTo>
                <a:cubicBezTo>
                  <a:pt x="10841774" y="1410173"/>
                  <a:pt x="10853192" y="1407318"/>
                  <a:pt x="10861756" y="1413027"/>
                </a:cubicBezTo>
                <a:cubicBezTo>
                  <a:pt x="10864611" y="1418737"/>
                  <a:pt x="10867465" y="1427300"/>
                  <a:pt x="10873174" y="1430155"/>
                </a:cubicBezTo>
                <a:cubicBezTo>
                  <a:pt x="10867465" y="1438719"/>
                  <a:pt x="10856047" y="1450137"/>
                  <a:pt x="10856047" y="1458701"/>
                </a:cubicBezTo>
                <a:cubicBezTo>
                  <a:pt x="10856047" y="1464410"/>
                  <a:pt x="10861756" y="1472974"/>
                  <a:pt x="10867465" y="1481538"/>
                </a:cubicBezTo>
                <a:cubicBezTo>
                  <a:pt x="10873174" y="1481538"/>
                  <a:pt x="10876029" y="1475829"/>
                  <a:pt x="10884593" y="1475829"/>
                </a:cubicBezTo>
                <a:cubicBezTo>
                  <a:pt x="10898866" y="1475829"/>
                  <a:pt x="10893157" y="1484392"/>
                  <a:pt x="10907430" y="1498665"/>
                </a:cubicBezTo>
                <a:cubicBezTo>
                  <a:pt x="10907430" y="1501520"/>
                  <a:pt x="10901720" y="1501520"/>
                  <a:pt x="10896011" y="1507229"/>
                </a:cubicBezTo>
                <a:cubicBezTo>
                  <a:pt x="10896011" y="1510084"/>
                  <a:pt x="10901720" y="1512938"/>
                  <a:pt x="10904575" y="1515793"/>
                </a:cubicBezTo>
                <a:cubicBezTo>
                  <a:pt x="10907430" y="1518648"/>
                  <a:pt x="10904575" y="1524357"/>
                  <a:pt x="10904575" y="1527211"/>
                </a:cubicBezTo>
                <a:lnTo>
                  <a:pt x="10910284" y="1532921"/>
                </a:lnTo>
                <a:cubicBezTo>
                  <a:pt x="10918848" y="1527211"/>
                  <a:pt x="10921703" y="1518648"/>
                  <a:pt x="10927412" y="1515793"/>
                </a:cubicBezTo>
                <a:cubicBezTo>
                  <a:pt x="10927412" y="1512938"/>
                  <a:pt x="10935976" y="1515793"/>
                  <a:pt x="10941685" y="1512938"/>
                </a:cubicBezTo>
                <a:cubicBezTo>
                  <a:pt x="10944539" y="1512938"/>
                  <a:pt x="10947394" y="1507229"/>
                  <a:pt x="10947394" y="1501520"/>
                </a:cubicBezTo>
                <a:cubicBezTo>
                  <a:pt x="10950249" y="1501520"/>
                  <a:pt x="10953103" y="1501520"/>
                  <a:pt x="10953103" y="1498665"/>
                </a:cubicBezTo>
                <a:cubicBezTo>
                  <a:pt x="10955958" y="1495811"/>
                  <a:pt x="10947394" y="1487247"/>
                  <a:pt x="10955958" y="1487247"/>
                </a:cubicBezTo>
                <a:lnTo>
                  <a:pt x="10967376" y="1487247"/>
                </a:lnTo>
                <a:cubicBezTo>
                  <a:pt x="10973085" y="1492956"/>
                  <a:pt x="10978795" y="1495811"/>
                  <a:pt x="10984504" y="1498665"/>
                </a:cubicBezTo>
                <a:cubicBezTo>
                  <a:pt x="10987358" y="1507229"/>
                  <a:pt x="10987358" y="1518648"/>
                  <a:pt x="10984504" y="1527211"/>
                </a:cubicBezTo>
                <a:cubicBezTo>
                  <a:pt x="10984504" y="1527211"/>
                  <a:pt x="10981649" y="1530066"/>
                  <a:pt x="10990213" y="1530066"/>
                </a:cubicBezTo>
                <a:cubicBezTo>
                  <a:pt x="10995922" y="1530066"/>
                  <a:pt x="11010195" y="1521502"/>
                  <a:pt x="11018759" y="1521502"/>
                </a:cubicBezTo>
                <a:cubicBezTo>
                  <a:pt x="11024468" y="1521502"/>
                  <a:pt x="11035887" y="1532921"/>
                  <a:pt x="11041596" y="1532921"/>
                </a:cubicBezTo>
                <a:cubicBezTo>
                  <a:pt x="11053014" y="1532921"/>
                  <a:pt x="11061578" y="1521502"/>
                  <a:pt x="11067287" y="1518648"/>
                </a:cubicBezTo>
                <a:cubicBezTo>
                  <a:pt x="11064433" y="1512938"/>
                  <a:pt x="11053014" y="1504375"/>
                  <a:pt x="11047305" y="1507229"/>
                </a:cubicBezTo>
                <a:lnTo>
                  <a:pt x="11047305" y="1498665"/>
                </a:lnTo>
                <a:lnTo>
                  <a:pt x="11064433" y="1498665"/>
                </a:lnTo>
                <a:cubicBezTo>
                  <a:pt x="11070142" y="1501520"/>
                  <a:pt x="11072996" y="1507229"/>
                  <a:pt x="11081560" y="1507229"/>
                </a:cubicBezTo>
                <a:cubicBezTo>
                  <a:pt x="11087269" y="1507229"/>
                  <a:pt x="11101542" y="1495811"/>
                  <a:pt x="11110106" y="1495811"/>
                </a:cubicBezTo>
                <a:cubicBezTo>
                  <a:pt x="11115815" y="1495811"/>
                  <a:pt x="11127234" y="1510084"/>
                  <a:pt x="11138652" y="1515793"/>
                </a:cubicBezTo>
                <a:lnTo>
                  <a:pt x="11138652" y="1524357"/>
                </a:lnTo>
                <a:cubicBezTo>
                  <a:pt x="11138652" y="1524357"/>
                  <a:pt x="11138652" y="1521502"/>
                  <a:pt x="11135798" y="1518648"/>
                </a:cubicBezTo>
                <a:cubicBezTo>
                  <a:pt x="11132943" y="1518648"/>
                  <a:pt x="11130089" y="1518648"/>
                  <a:pt x="11127234" y="1521502"/>
                </a:cubicBezTo>
                <a:lnTo>
                  <a:pt x="11135798" y="1530066"/>
                </a:lnTo>
                <a:cubicBezTo>
                  <a:pt x="11130089" y="1530066"/>
                  <a:pt x="11124379" y="1527211"/>
                  <a:pt x="11118670" y="1524357"/>
                </a:cubicBezTo>
                <a:cubicBezTo>
                  <a:pt x="11115815" y="1527211"/>
                  <a:pt x="11118670" y="1532921"/>
                  <a:pt x="11118670" y="1535775"/>
                </a:cubicBezTo>
                <a:cubicBezTo>
                  <a:pt x="11115815" y="1535775"/>
                  <a:pt x="11112961" y="1530066"/>
                  <a:pt x="11110106" y="1527211"/>
                </a:cubicBezTo>
                <a:cubicBezTo>
                  <a:pt x="11107252" y="1527211"/>
                  <a:pt x="11101542" y="1530066"/>
                  <a:pt x="11101542" y="1535775"/>
                </a:cubicBezTo>
                <a:cubicBezTo>
                  <a:pt x="11098688" y="1535775"/>
                  <a:pt x="11092979" y="1530066"/>
                  <a:pt x="11084415" y="1530066"/>
                </a:cubicBezTo>
                <a:lnTo>
                  <a:pt x="11061578" y="1530066"/>
                </a:lnTo>
                <a:cubicBezTo>
                  <a:pt x="11061578" y="1532921"/>
                  <a:pt x="11058723" y="1530066"/>
                  <a:pt x="11058723" y="1538630"/>
                </a:cubicBezTo>
                <a:cubicBezTo>
                  <a:pt x="11058723" y="1544339"/>
                  <a:pt x="11072996" y="1552903"/>
                  <a:pt x="11084415" y="1550048"/>
                </a:cubicBezTo>
                <a:cubicBezTo>
                  <a:pt x="11081560" y="1564321"/>
                  <a:pt x="11101542" y="1621413"/>
                  <a:pt x="11132943" y="1612850"/>
                </a:cubicBezTo>
                <a:cubicBezTo>
                  <a:pt x="11130089" y="1615704"/>
                  <a:pt x="11130089" y="1618559"/>
                  <a:pt x="11130089" y="1621413"/>
                </a:cubicBezTo>
                <a:cubicBezTo>
                  <a:pt x="11132943" y="1624268"/>
                  <a:pt x="11130089" y="1627123"/>
                  <a:pt x="11138652" y="1627123"/>
                </a:cubicBezTo>
                <a:cubicBezTo>
                  <a:pt x="11144362" y="1627123"/>
                  <a:pt x="11138652" y="1621413"/>
                  <a:pt x="11144362" y="1621413"/>
                </a:cubicBezTo>
                <a:lnTo>
                  <a:pt x="11201454" y="1621413"/>
                </a:lnTo>
                <a:cubicBezTo>
                  <a:pt x="11218581" y="1624268"/>
                  <a:pt x="11230000" y="1632832"/>
                  <a:pt x="11244273" y="1641396"/>
                </a:cubicBezTo>
                <a:cubicBezTo>
                  <a:pt x="11249982" y="1644250"/>
                  <a:pt x="11267109" y="1658523"/>
                  <a:pt x="11272819" y="1658523"/>
                </a:cubicBezTo>
                <a:cubicBezTo>
                  <a:pt x="11281382" y="1658523"/>
                  <a:pt x="11278528" y="1652814"/>
                  <a:pt x="11284237" y="1652814"/>
                </a:cubicBezTo>
                <a:cubicBezTo>
                  <a:pt x="11292801" y="1652814"/>
                  <a:pt x="11298510" y="1655669"/>
                  <a:pt x="11298510" y="1655669"/>
                </a:cubicBezTo>
                <a:cubicBezTo>
                  <a:pt x="11298510" y="1661378"/>
                  <a:pt x="11295655" y="1667087"/>
                  <a:pt x="11295655" y="1672796"/>
                </a:cubicBezTo>
                <a:cubicBezTo>
                  <a:pt x="11295655" y="1681360"/>
                  <a:pt x="11301365" y="1687069"/>
                  <a:pt x="11307074" y="1692778"/>
                </a:cubicBezTo>
                <a:cubicBezTo>
                  <a:pt x="11312783" y="1689924"/>
                  <a:pt x="11318492" y="1687069"/>
                  <a:pt x="11327056" y="1684215"/>
                </a:cubicBezTo>
                <a:cubicBezTo>
                  <a:pt x="11327056" y="1689924"/>
                  <a:pt x="11329911" y="1698488"/>
                  <a:pt x="11338474" y="1698488"/>
                </a:cubicBezTo>
                <a:cubicBezTo>
                  <a:pt x="11344184" y="1698488"/>
                  <a:pt x="11344184" y="1695633"/>
                  <a:pt x="11344184" y="1692778"/>
                </a:cubicBezTo>
                <a:cubicBezTo>
                  <a:pt x="11349893" y="1695633"/>
                  <a:pt x="11355602" y="1709906"/>
                  <a:pt x="11364166" y="1709906"/>
                </a:cubicBezTo>
                <a:cubicBezTo>
                  <a:pt x="11369875" y="1709906"/>
                  <a:pt x="11372730" y="1704197"/>
                  <a:pt x="11375584" y="1698488"/>
                </a:cubicBezTo>
                <a:cubicBezTo>
                  <a:pt x="11378439" y="1701342"/>
                  <a:pt x="11384148" y="1704197"/>
                  <a:pt x="11384148" y="1712761"/>
                </a:cubicBezTo>
                <a:cubicBezTo>
                  <a:pt x="11384148" y="1718470"/>
                  <a:pt x="11375584" y="1718470"/>
                  <a:pt x="11372730" y="1721324"/>
                </a:cubicBezTo>
                <a:lnTo>
                  <a:pt x="11372730" y="1735597"/>
                </a:lnTo>
                <a:cubicBezTo>
                  <a:pt x="11395566" y="1729888"/>
                  <a:pt x="11398421" y="1738452"/>
                  <a:pt x="11409839" y="1738452"/>
                </a:cubicBezTo>
                <a:cubicBezTo>
                  <a:pt x="11418403" y="1738452"/>
                  <a:pt x="11429822" y="1729888"/>
                  <a:pt x="11432676" y="1721324"/>
                </a:cubicBezTo>
                <a:cubicBezTo>
                  <a:pt x="11455513" y="1729888"/>
                  <a:pt x="11484059" y="1687069"/>
                  <a:pt x="11518314" y="1695633"/>
                </a:cubicBezTo>
                <a:lnTo>
                  <a:pt x="11518314" y="1681360"/>
                </a:lnTo>
                <a:lnTo>
                  <a:pt x="11535442" y="1681360"/>
                </a:lnTo>
                <a:cubicBezTo>
                  <a:pt x="11544006" y="1695633"/>
                  <a:pt x="11558279" y="1704197"/>
                  <a:pt x="11566842" y="1712761"/>
                </a:cubicBezTo>
                <a:cubicBezTo>
                  <a:pt x="11569697" y="1715615"/>
                  <a:pt x="11566842" y="1715615"/>
                  <a:pt x="11572552" y="1715615"/>
                </a:cubicBezTo>
                <a:cubicBezTo>
                  <a:pt x="11595388" y="1715615"/>
                  <a:pt x="11583970" y="1687069"/>
                  <a:pt x="11583970" y="1681360"/>
                </a:cubicBezTo>
                <a:cubicBezTo>
                  <a:pt x="11581115" y="1672796"/>
                  <a:pt x="11586825" y="1661378"/>
                  <a:pt x="11592534" y="1658523"/>
                </a:cubicBezTo>
                <a:cubicBezTo>
                  <a:pt x="11609661" y="1647105"/>
                  <a:pt x="11632498" y="1635686"/>
                  <a:pt x="11655335" y="1627123"/>
                </a:cubicBezTo>
                <a:cubicBezTo>
                  <a:pt x="11655335" y="1632832"/>
                  <a:pt x="11669608" y="1638541"/>
                  <a:pt x="11672463" y="1641396"/>
                </a:cubicBezTo>
                <a:cubicBezTo>
                  <a:pt x="11678172" y="1655669"/>
                  <a:pt x="11672463" y="1669942"/>
                  <a:pt x="11675317" y="1684215"/>
                </a:cubicBezTo>
                <a:cubicBezTo>
                  <a:pt x="11675317" y="1692778"/>
                  <a:pt x="11683881" y="1704197"/>
                  <a:pt x="11683881" y="1715615"/>
                </a:cubicBezTo>
                <a:cubicBezTo>
                  <a:pt x="11683881" y="1721324"/>
                  <a:pt x="11683881" y="1729888"/>
                  <a:pt x="11686736" y="1738452"/>
                </a:cubicBezTo>
                <a:cubicBezTo>
                  <a:pt x="11686736" y="1738452"/>
                  <a:pt x="11683881" y="1741307"/>
                  <a:pt x="11692445" y="1741307"/>
                </a:cubicBezTo>
                <a:cubicBezTo>
                  <a:pt x="11698154" y="1741307"/>
                  <a:pt x="11758101" y="1712761"/>
                  <a:pt x="11763810" y="1712761"/>
                </a:cubicBezTo>
                <a:cubicBezTo>
                  <a:pt x="11775228" y="1712761"/>
                  <a:pt x="11778083" y="1732743"/>
                  <a:pt x="11795210" y="1732743"/>
                </a:cubicBezTo>
                <a:cubicBezTo>
                  <a:pt x="11803774" y="1732743"/>
                  <a:pt x="11823756" y="1729888"/>
                  <a:pt x="11835175" y="1727034"/>
                </a:cubicBezTo>
                <a:cubicBezTo>
                  <a:pt x="11852303" y="1721324"/>
                  <a:pt x="11872285" y="1718470"/>
                  <a:pt x="11886558" y="1707051"/>
                </a:cubicBezTo>
                <a:cubicBezTo>
                  <a:pt x="11897976" y="1698488"/>
                  <a:pt x="11889412" y="1678505"/>
                  <a:pt x="11906540" y="1669942"/>
                </a:cubicBezTo>
                <a:lnTo>
                  <a:pt x="11915104" y="1669942"/>
                </a:lnTo>
                <a:cubicBezTo>
                  <a:pt x="11923668" y="1669942"/>
                  <a:pt x="11926522" y="1669942"/>
                  <a:pt x="11926522" y="1672796"/>
                </a:cubicBezTo>
                <a:lnTo>
                  <a:pt x="11935086" y="1681360"/>
                </a:lnTo>
                <a:cubicBezTo>
                  <a:pt x="11943650" y="1689924"/>
                  <a:pt x="11943650" y="1704197"/>
                  <a:pt x="11946504" y="1715615"/>
                </a:cubicBezTo>
                <a:cubicBezTo>
                  <a:pt x="11946504" y="1718470"/>
                  <a:pt x="11955068" y="1721324"/>
                  <a:pt x="11955068" y="1727034"/>
                </a:cubicBezTo>
                <a:cubicBezTo>
                  <a:pt x="11957923" y="1732743"/>
                  <a:pt x="11955068" y="1738452"/>
                  <a:pt x="11955068" y="1744161"/>
                </a:cubicBezTo>
                <a:cubicBezTo>
                  <a:pt x="11957923" y="1747016"/>
                  <a:pt x="11955068" y="1749870"/>
                  <a:pt x="11963632" y="1749870"/>
                </a:cubicBezTo>
                <a:cubicBezTo>
                  <a:pt x="11969341" y="1749870"/>
                  <a:pt x="11969341" y="1747016"/>
                  <a:pt x="11969341" y="1744161"/>
                </a:cubicBezTo>
                <a:cubicBezTo>
                  <a:pt x="11972196" y="1775562"/>
                  <a:pt x="11977905" y="1809817"/>
                  <a:pt x="11983614" y="1844072"/>
                </a:cubicBezTo>
                <a:cubicBezTo>
                  <a:pt x="11986469" y="1846927"/>
                  <a:pt x="11992178" y="1846927"/>
                  <a:pt x="11992178" y="1846927"/>
                </a:cubicBezTo>
                <a:cubicBezTo>
                  <a:pt x="11995033" y="1855491"/>
                  <a:pt x="11995033" y="1861200"/>
                  <a:pt x="12003596" y="1869764"/>
                </a:cubicBezTo>
                <a:cubicBezTo>
                  <a:pt x="12009306" y="1869764"/>
                  <a:pt x="12017869" y="1861200"/>
                  <a:pt x="12029288" y="1861200"/>
                </a:cubicBezTo>
                <a:cubicBezTo>
                  <a:pt x="12046415" y="1861200"/>
                  <a:pt x="12072107" y="1866909"/>
                  <a:pt x="12083525" y="1852636"/>
                </a:cubicBezTo>
                <a:cubicBezTo>
                  <a:pt x="12086380" y="1852636"/>
                  <a:pt x="12089234" y="1855491"/>
                  <a:pt x="12092089" y="1858345"/>
                </a:cubicBezTo>
                <a:lnTo>
                  <a:pt x="12112071" y="1858345"/>
                </a:lnTo>
                <a:cubicBezTo>
                  <a:pt x="12112071" y="1855491"/>
                  <a:pt x="12112071" y="1849781"/>
                  <a:pt x="12109217" y="1846927"/>
                </a:cubicBezTo>
                <a:cubicBezTo>
                  <a:pt x="12112071" y="1849781"/>
                  <a:pt x="12120635" y="1849781"/>
                  <a:pt x="12120635" y="1846927"/>
                </a:cubicBezTo>
                <a:cubicBezTo>
                  <a:pt x="12120635" y="1849781"/>
                  <a:pt x="12120635" y="1855491"/>
                  <a:pt x="12123490" y="1861200"/>
                </a:cubicBezTo>
                <a:cubicBezTo>
                  <a:pt x="12106362" y="1864054"/>
                  <a:pt x="12086380" y="1852636"/>
                  <a:pt x="12074961" y="1869764"/>
                </a:cubicBezTo>
                <a:lnTo>
                  <a:pt x="12074961" y="1878327"/>
                </a:lnTo>
                <a:cubicBezTo>
                  <a:pt x="12080671" y="1881182"/>
                  <a:pt x="12089234" y="1881182"/>
                  <a:pt x="12094944" y="1881182"/>
                </a:cubicBezTo>
                <a:lnTo>
                  <a:pt x="12089234" y="1886891"/>
                </a:lnTo>
                <a:lnTo>
                  <a:pt x="12089234" y="1895455"/>
                </a:lnTo>
                <a:cubicBezTo>
                  <a:pt x="12103507" y="1898310"/>
                  <a:pt x="12114926" y="1901164"/>
                  <a:pt x="12123490" y="1921146"/>
                </a:cubicBezTo>
                <a:lnTo>
                  <a:pt x="12132053" y="1921146"/>
                </a:lnTo>
                <a:cubicBezTo>
                  <a:pt x="12129199" y="1912583"/>
                  <a:pt x="12129199" y="1901164"/>
                  <a:pt x="12143472" y="1898310"/>
                </a:cubicBezTo>
                <a:cubicBezTo>
                  <a:pt x="12143472" y="1901164"/>
                  <a:pt x="12140617" y="1901164"/>
                  <a:pt x="12137763" y="1904019"/>
                </a:cubicBezTo>
                <a:lnTo>
                  <a:pt x="12140617" y="1921146"/>
                </a:lnTo>
                <a:lnTo>
                  <a:pt x="12152036" y="1921146"/>
                </a:lnTo>
                <a:cubicBezTo>
                  <a:pt x="12140617" y="1884037"/>
                  <a:pt x="12177727" y="1901164"/>
                  <a:pt x="12192000" y="1892600"/>
                </a:cubicBezTo>
                <a:lnTo>
                  <a:pt x="12192000" y="4998406"/>
                </a:lnTo>
                <a:lnTo>
                  <a:pt x="0" y="4998406"/>
                </a:lnTo>
                <a:lnTo>
                  <a:pt x="0" y="1110440"/>
                </a:lnTo>
                <a:cubicBezTo>
                  <a:pt x="2855" y="1113294"/>
                  <a:pt x="0" y="1113294"/>
                  <a:pt x="8564" y="1113294"/>
                </a:cubicBezTo>
                <a:cubicBezTo>
                  <a:pt x="14273" y="1113294"/>
                  <a:pt x="22837" y="1101876"/>
                  <a:pt x="31401" y="1099021"/>
                </a:cubicBezTo>
                <a:cubicBezTo>
                  <a:pt x="39964" y="1093312"/>
                  <a:pt x="57092" y="1090458"/>
                  <a:pt x="68510" y="1087603"/>
                </a:cubicBezTo>
                <a:cubicBezTo>
                  <a:pt x="71365" y="1087603"/>
                  <a:pt x="71365" y="1084748"/>
                  <a:pt x="71365" y="1081894"/>
                </a:cubicBezTo>
                <a:cubicBezTo>
                  <a:pt x="79929" y="1081894"/>
                  <a:pt x="94202" y="1079039"/>
                  <a:pt x="102766" y="1079039"/>
                </a:cubicBezTo>
                <a:cubicBezTo>
                  <a:pt x="108475" y="1079039"/>
                  <a:pt x="108475" y="1084748"/>
                  <a:pt x="114184" y="1084748"/>
                </a:cubicBezTo>
                <a:cubicBezTo>
                  <a:pt x="119893" y="1073330"/>
                  <a:pt x="125602" y="1073330"/>
                  <a:pt x="134166" y="1070475"/>
                </a:cubicBezTo>
                <a:cubicBezTo>
                  <a:pt x="134166" y="1070475"/>
                  <a:pt x="131312" y="1073330"/>
                  <a:pt x="131312" y="1076185"/>
                </a:cubicBezTo>
                <a:cubicBezTo>
                  <a:pt x="131312" y="1076185"/>
                  <a:pt x="128457" y="1079039"/>
                  <a:pt x="137021" y="1079039"/>
                </a:cubicBezTo>
                <a:cubicBezTo>
                  <a:pt x="142730" y="1079039"/>
                  <a:pt x="171276" y="1059057"/>
                  <a:pt x="188404" y="1053348"/>
                </a:cubicBezTo>
                <a:cubicBezTo>
                  <a:pt x="196967" y="1050493"/>
                  <a:pt x="211240" y="1064766"/>
                  <a:pt x="219804" y="1047639"/>
                </a:cubicBezTo>
                <a:cubicBezTo>
                  <a:pt x="251205" y="1050493"/>
                  <a:pt x="236932" y="1039075"/>
                  <a:pt x="262623" y="1039075"/>
                </a:cubicBezTo>
                <a:cubicBezTo>
                  <a:pt x="271187" y="1039075"/>
                  <a:pt x="268332" y="1041929"/>
                  <a:pt x="271187" y="1044784"/>
                </a:cubicBezTo>
                <a:lnTo>
                  <a:pt x="279751" y="1044784"/>
                </a:lnTo>
                <a:cubicBezTo>
                  <a:pt x="279751" y="1041929"/>
                  <a:pt x="282605" y="1044784"/>
                  <a:pt x="282605" y="1036220"/>
                </a:cubicBezTo>
                <a:cubicBezTo>
                  <a:pt x="282605" y="1030511"/>
                  <a:pt x="276896" y="1033366"/>
                  <a:pt x="276896" y="1030511"/>
                </a:cubicBezTo>
                <a:cubicBezTo>
                  <a:pt x="288315" y="1030511"/>
                  <a:pt x="299733" y="1030511"/>
                  <a:pt x="311152" y="1024802"/>
                </a:cubicBezTo>
                <a:cubicBezTo>
                  <a:pt x="314006" y="1024802"/>
                  <a:pt x="314006" y="1030511"/>
                  <a:pt x="316861" y="1036220"/>
                </a:cubicBezTo>
                <a:cubicBezTo>
                  <a:pt x="319715" y="1033366"/>
                  <a:pt x="325425" y="1033366"/>
                  <a:pt x="328279" y="1030511"/>
                </a:cubicBezTo>
                <a:cubicBezTo>
                  <a:pt x="336843" y="1019093"/>
                  <a:pt x="333988" y="1019093"/>
                  <a:pt x="345407" y="1019093"/>
                </a:cubicBezTo>
                <a:cubicBezTo>
                  <a:pt x="353971" y="1019093"/>
                  <a:pt x="362534" y="1024802"/>
                  <a:pt x="368244" y="1024802"/>
                </a:cubicBezTo>
                <a:cubicBezTo>
                  <a:pt x="376807" y="1024802"/>
                  <a:pt x="385371" y="1013383"/>
                  <a:pt x="385371" y="1013383"/>
                </a:cubicBezTo>
                <a:cubicBezTo>
                  <a:pt x="382517" y="1010529"/>
                  <a:pt x="371098" y="1010529"/>
                  <a:pt x="368244" y="1007674"/>
                </a:cubicBezTo>
                <a:cubicBezTo>
                  <a:pt x="411063" y="1013383"/>
                  <a:pt x="442463" y="1013383"/>
                  <a:pt x="471009" y="1019093"/>
                </a:cubicBezTo>
                <a:cubicBezTo>
                  <a:pt x="476718" y="1019093"/>
                  <a:pt x="485282" y="1027656"/>
                  <a:pt x="490991" y="1027656"/>
                </a:cubicBezTo>
                <a:lnTo>
                  <a:pt x="542374" y="1027656"/>
                </a:lnTo>
                <a:cubicBezTo>
                  <a:pt x="550938" y="1027656"/>
                  <a:pt x="559502" y="1033366"/>
                  <a:pt x="568066" y="1033366"/>
                </a:cubicBezTo>
                <a:cubicBezTo>
                  <a:pt x="573775" y="1033366"/>
                  <a:pt x="579484" y="1033366"/>
                  <a:pt x="585193" y="1030511"/>
                </a:cubicBezTo>
                <a:cubicBezTo>
                  <a:pt x="585193" y="1030511"/>
                  <a:pt x="579484" y="1027656"/>
                  <a:pt x="588048" y="1027656"/>
                </a:cubicBezTo>
                <a:cubicBezTo>
                  <a:pt x="593757" y="1027656"/>
                  <a:pt x="628012" y="1039075"/>
                  <a:pt x="647994" y="1044784"/>
                </a:cubicBezTo>
                <a:cubicBezTo>
                  <a:pt x="662267" y="1050493"/>
                  <a:pt x="685104" y="1053348"/>
                  <a:pt x="699377" y="1053348"/>
                </a:cubicBezTo>
                <a:cubicBezTo>
                  <a:pt x="702232" y="1056202"/>
                  <a:pt x="707941" y="1059057"/>
                  <a:pt x="710796" y="1059057"/>
                </a:cubicBezTo>
                <a:cubicBezTo>
                  <a:pt x="722214" y="1061912"/>
                  <a:pt x="736487" y="1064766"/>
                  <a:pt x="742196" y="1064766"/>
                </a:cubicBezTo>
                <a:cubicBezTo>
                  <a:pt x="750760" y="1064766"/>
                  <a:pt x="756469" y="1059057"/>
                  <a:pt x="765033" y="1056202"/>
                </a:cubicBezTo>
                <a:cubicBezTo>
                  <a:pt x="765033" y="1050493"/>
                  <a:pt x="762178" y="1053348"/>
                  <a:pt x="770742" y="1047639"/>
                </a:cubicBezTo>
                <a:cubicBezTo>
                  <a:pt x="767888" y="1053348"/>
                  <a:pt x="765033" y="1056202"/>
                  <a:pt x="765033" y="1064766"/>
                </a:cubicBezTo>
                <a:cubicBezTo>
                  <a:pt x="765033" y="1073330"/>
                  <a:pt x="779306" y="1079039"/>
                  <a:pt x="785015" y="1079039"/>
                </a:cubicBezTo>
                <a:cubicBezTo>
                  <a:pt x="787870" y="1079039"/>
                  <a:pt x="799288" y="1067621"/>
                  <a:pt x="802143" y="1064766"/>
                </a:cubicBezTo>
                <a:lnTo>
                  <a:pt x="819270" y="1064766"/>
                </a:lnTo>
                <a:cubicBezTo>
                  <a:pt x="819270" y="1064766"/>
                  <a:pt x="822125" y="1061912"/>
                  <a:pt x="822125" y="1070475"/>
                </a:cubicBezTo>
                <a:cubicBezTo>
                  <a:pt x="822125" y="1076185"/>
                  <a:pt x="816416" y="1073330"/>
                  <a:pt x="816416" y="1079039"/>
                </a:cubicBezTo>
                <a:cubicBezTo>
                  <a:pt x="816416" y="1087603"/>
                  <a:pt x="819270" y="1090458"/>
                  <a:pt x="824980" y="1096167"/>
                </a:cubicBezTo>
                <a:cubicBezTo>
                  <a:pt x="850671" y="1090458"/>
                  <a:pt x="896345" y="1081894"/>
                  <a:pt x="904908" y="1081894"/>
                </a:cubicBezTo>
                <a:cubicBezTo>
                  <a:pt x="939164" y="1081894"/>
                  <a:pt x="1059057" y="1127567"/>
                  <a:pt x="1079039" y="1133277"/>
                </a:cubicBezTo>
                <a:cubicBezTo>
                  <a:pt x="1096167" y="1138986"/>
                  <a:pt x="1136131" y="1141840"/>
                  <a:pt x="1144695" y="1141840"/>
                </a:cubicBezTo>
                <a:cubicBezTo>
                  <a:pt x="1187514" y="1141840"/>
                  <a:pt x="1247461" y="1119004"/>
                  <a:pt x="1290280" y="1119004"/>
                </a:cubicBezTo>
                <a:lnTo>
                  <a:pt x="1609995" y="1170386"/>
                </a:lnTo>
                <a:lnTo>
                  <a:pt x="1786980" y="1167532"/>
                </a:lnTo>
                <a:cubicBezTo>
                  <a:pt x="1829799" y="1170386"/>
                  <a:pt x="1875473" y="1173241"/>
                  <a:pt x="1918292" y="1176096"/>
                </a:cubicBezTo>
                <a:cubicBezTo>
                  <a:pt x="1924001" y="1176096"/>
                  <a:pt x="1929710" y="1184659"/>
                  <a:pt x="1938274" y="1184659"/>
                </a:cubicBezTo>
                <a:cubicBezTo>
                  <a:pt x="1943983" y="1184659"/>
                  <a:pt x="1941129" y="1176096"/>
                  <a:pt x="1946838" y="1176096"/>
                </a:cubicBezTo>
                <a:cubicBezTo>
                  <a:pt x="1955402" y="1176096"/>
                  <a:pt x="1958256" y="1178950"/>
                  <a:pt x="1955402" y="1178950"/>
                </a:cubicBezTo>
                <a:cubicBezTo>
                  <a:pt x="1955402" y="1178950"/>
                  <a:pt x="1952547" y="1178950"/>
                  <a:pt x="1949692" y="1181805"/>
                </a:cubicBezTo>
                <a:cubicBezTo>
                  <a:pt x="1955402" y="1187514"/>
                  <a:pt x="1966820" y="1193223"/>
                  <a:pt x="1975384" y="1196078"/>
                </a:cubicBezTo>
                <a:lnTo>
                  <a:pt x="1992511" y="1193223"/>
                </a:lnTo>
                <a:cubicBezTo>
                  <a:pt x="1989657" y="1187514"/>
                  <a:pt x="1981093" y="1184659"/>
                  <a:pt x="1975384" y="1181805"/>
                </a:cubicBezTo>
                <a:cubicBezTo>
                  <a:pt x="1981093" y="1181805"/>
                  <a:pt x="1986802" y="1184659"/>
                  <a:pt x="1992511" y="1181805"/>
                </a:cubicBezTo>
                <a:cubicBezTo>
                  <a:pt x="1992511" y="1181805"/>
                  <a:pt x="1995366" y="1178950"/>
                  <a:pt x="1995366" y="1187514"/>
                </a:cubicBezTo>
                <a:cubicBezTo>
                  <a:pt x="1995366" y="1193223"/>
                  <a:pt x="1992511" y="1193223"/>
                  <a:pt x="1989657" y="1196078"/>
                </a:cubicBezTo>
                <a:cubicBezTo>
                  <a:pt x="1995366" y="1201787"/>
                  <a:pt x="2003930" y="1207496"/>
                  <a:pt x="2009639" y="1207496"/>
                </a:cubicBezTo>
                <a:cubicBezTo>
                  <a:pt x="2032476" y="1216060"/>
                  <a:pt x="2083859" y="1236042"/>
                  <a:pt x="2089568" y="1236042"/>
                </a:cubicBezTo>
                <a:cubicBezTo>
                  <a:pt x="2098132" y="1236042"/>
                  <a:pt x="2098132" y="1230333"/>
                  <a:pt x="2098132" y="1227478"/>
                </a:cubicBezTo>
                <a:cubicBezTo>
                  <a:pt x="2109550" y="1224624"/>
                  <a:pt x="2129532" y="1221769"/>
                  <a:pt x="2135242" y="1221769"/>
                </a:cubicBezTo>
                <a:cubicBezTo>
                  <a:pt x="2163788" y="1221769"/>
                  <a:pt x="2178061" y="1238897"/>
                  <a:pt x="2192334" y="1238897"/>
                </a:cubicBezTo>
                <a:cubicBezTo>
                  <a:pt x="2198043" y="1238897"/>
                  <a:pt x="2192334" y="1230333"/>
                  <a:pt x="2198043" y="1230333"/>
                </a:cubicBezTo>
                <a:cubicBezTo>
                  <a:pt x="2206607" y="1230333"/>
                  <a:pt x="2220880" y="1238897"/>
                  <a:pt x="2226589" y="1244606"/>
                </a:cubicBezTo>
                <a:lnTo>
                  <a:pt x="2238007" y="1241751"/>
                </a:lnTo>
                <a:lnTo>
                  <a:pt x="2238007" y="1233188"/>
                </a:lnTo>
                <a:lnTo>
                  <a:pt x="2223734" y="1233188"/>
                </a:lnTo>
                <a:cubicBezTo>
                  <a:pt x="2229443" y="1233188"/>
                  <a:pt x="2238007" y="1238897"/>
                  <a:pt x="2246571" y="1238897"/>
                </a:cubicBezTo>
                <a:cubicBezTo>
                  <a:pt x="2246571" y="1238897"/>
                  <a:pt x="2275117" y="1227478"/>
                  <a:pt x="2280826" y="1227478"/>
                </a:cubicBezTo>
                <a:cubicBezTo>
                  <a:pt x="2289390" y="1227478"/>
                  <a:pt x="2289390" y="1224624"/>
                  <a:pt x="2297954" y="1227478"/>
                </a:cubicBezTo>
                <a:cubicBezTo>
                  <a:pt x="2306518" y="1227478"/>
                  <a:pt x="2315081" y="1238897"/>
                  <a:pt x="2320791" y="1238897"/>
                </a:cubicBezTo>
                <a:cubicBezTo>
                  <a:pt x="2329354" y="1238897"/>
                  <a:pt x="2326500" y="1233188"/>
                  <a:pt x="2329354" y="1230333"/>
                </a:cubicBezTo>
                <a:cubicBezTo>
                  <a:pt x="2349337" y="1230333"/>
                  <a:pt x="2357900" y="1227478"/>
                  <a:pt x="2357900" y="1213205"/>
                </a:cubicBezTo>
                <a:cubicBezTo>
                  <a:pt x="2357900" y="1204642"/>
                  <a:pt x="2386446" y="1196078"/>
                  <a:pt x="2395010" y="1196078"/>
                </a:cubicBezTo>
                <a:cubicBezTo>
                  <a:pt x="2400719" y="1196078"/>
                  <a:pt x="2426411" y="1207496"/>
                  <a:pt x="2432120" y="1207496"/>
                </a:cubicBezTo>
                <a:cubicBezTo>
                  <a:pt x="2454957" y="1207496"/>
                  <a:pt x="2446393" y="1184659"/>
                  <a:pt x="2483503" y="1184659"/>
                </a:cubicBezTo>
                <a:cubicBezTo>
                  <a:pt x="2492067" y="1184659"/>
                  <a:pt x="2492067" y="1190369"/>
                  <a:pt x="2494921" y="1193223"/>
                </a:cubicBezTo>
                <a:lnTo>
                  <a:pt x="2523467" y="1190369"/>
                </a:lnTo>
                <a:cubicBezTo>
                  <a:pt x="2523467" y="1187514"/>
                  <a:pt x="2517758" y="1181805"/>
                  <a:pt x="2514903" y="1176096"/>
                </a:cubicBezTo>
                <a:cubicBezTo>
                  <a:pt x="2529176" y="1176096"/>
                  <a:pt x="2552013" y="1178950"/>
                  <a:pt x="2560577" y="1178950"/>
                </a:cubicBezTo>
                <a:cubicBezTo>
                  <a:pt x="2577705" y="1178950"/>
                  <a:pt x="2600541" y="1144695"/>
                  <a:pt x="2617669" y="1136131"/>
                </a:cubicBezTo>
                <a:cubicBezTo>
                  <a:pt x="2634797" y="1121858"/>
                  <a:pt x="2660488" y="1119004"/>
                  <a:pt x="2677616" y="1110440"/>
                </a:cubicBezTo>
                <a:cubicBezTo>
                  <a:pt x="2683325" y="1099021"/>
                  <a:pt x="2691889" y="1087603"/>
                  <a:pt x="2694743" y="1076185"/>
                </a:cubicBezTo>
                <a:lnTo>
                  <a:pt x="2709016" y="1076185"/>
                </a:lnTo>
                <a:cubicBezTo>
                  <a:pt x="2706162" y="1076185"/>
                  <a:pt x="2700452" y="1076185"/>
                  <a:pt x="2697598" y="1079039"/>
                </a:cubicBezTo>
                <a:cubicBezTo>
                  <a:pt x="2697598" y="1081894"/>
                  <a:pt x="2697598" y="1084748"/>
                  <a:pt x="2700452" y="1087603"/>
                </a:cubicBezTo>
                <a:cubicBezTo>
                  <a:pt x="2703307" y="1081894"/>
                  <a:pt x="2726144" y="1079039"/>
                  <a:pt x="2723289" y="1067621"/>
                </a:cubicBezTo>
                <a:cubicBezTo>
                  <a:pt x="2726144" y="1067621"/>
                  <a:pt x="2726144" y="1064766"/>
                  <a:pt x="2731853" y="1064766"/>
                </a:cubicBezTo>
                <a:cubicBezTo>
                  <a:pt x="2740417" y="1064766"/>
                  <a:pt x="2734708" y="1070475"/>
                  <a:pt x="2737562" y="1073330"/>
                </a:cubicBezTo>
                <a:cubicBezTo>
                  <a:pt x="2746126" y="1064766"/>
                  <a:pt x="2763254" y="1053348"/>
                  <a:pt x="2771817" y="1053348"/>
                </a:cubicBezTo>
                <a:cubicBezTo>
                  <a:pt x="2777527" y="1053348"/>
                  <a:pt x="2774672" y="1059057"/>
                  <a:pt x="2780381" y="1059057"/>
                </a:cubicBezTo>
                <a:cubicBezTo>
                  <a:pt x="2783236" y="1059057"/>
                  <a:pt x="2806073" y="1047639"/>
                  <a:pt x="2794654" y="1047639"/>
                </a:cubicBezTo>
                <a:cubicBezTo>
                  <a:pt x="2803218" y="1044784"/>
                  <a:pt x="2823200" y="1050493"/>
                  <a:pt x="2817491" y="1036220"/>
                </a:cubicBezTo>
                <a:cubicBezTo>
                  <a:pt x="2828910" y="1036220"/>
                  <a:pt x="2843183" y="1033366"/>
                  <a:pt x="2857456" y="1033366"/>
                </a:cubicBezTo>
                <a:cubicBezTo>
                  <a:pt x="2857456" y="1024802"/>
                  <a:pt x="2863165" y="1016238"/>
                  <a:pt x="2863165" y="1007674"/>
                </a:cubicBezTo>
                <a:cubicBezTo>
                  <a:pt x="2863165" y="1001965"/>
                  <a:pt x="2857456" y="993401"/>
                  <a:pt x="2857456" y="987692"/>
                </a:cubicBezTo>
                <a:lnTo>
                  <a:pt x="2911693" y="630867"/>
                </a:lnTo>
                <a:cubicBezTo>
                  <a:pt x="2911693" y="622303"/>
                  <a:pt x="2940239" y="493846"/>
                  <a:pt x="2940239" y="473864"/>
                </a:cubicBezTo>
                <a:cubicBezTo>
                  <a:pt x="2940239" y="465300"/>
                  <a:pt x="2931675" y="468155"/>
                  <a:pt x="2931675" y="459591"/>
                </a:cubicBezTo>
                <a:cubicBezTo>
                  <a:pt x="2931675" y="453882"/>
                  <a:pt x="2940239" y="439609"/>
                  <a:pt x="2940239" y="433899"/>
                </a:cubicBezTo>
                <a:cubicBezTo>
                  <a:pt x="2940239" y="419626"/>
                  <a:pt x="2931675" y="428190"/>
                  <a:pt x="2923111" y="411063"/>
                </a:cubicBezTo>
                <a:lnTo>
                  <a:pt x="2923111" y="402499"/>
                </a:lnTo>
                <a:cubicBezTo>
                  <a:pt x="2934530" y="393935"/>
                  <a:pt x="2965930" y="402499"/>
                  <a:pt x="2960221" y="376807"/>
                </a:cubicBezTo>
                <a:cubicBezTo>
                  <a:pt x="2977349" y="385371"/>
                  <a:pt x="2991622" y="353971"/>
                  <a:pt x="2988767" y="342552"/>
                </a:cubicBezTo>
                <a:cubicBezTo>
                  <a:pt x="2991622" y="325425"/>
                  <a:pt x="2997331" y="305442"/>
                  <a:pt x="3000186" y="285460"/>
                </a:cubicBezTo>
                <a:cubicBezTo>
                  <a:pt x="3003040" y="262623"/>
                  <a:pt x="3008749" y="236932"/>
                  <a:pt x="3011604" y="214095"/>
                </a:cubicBezTo>
                <a:cubicBezTo>
                  <a:pt x="3014459" y="199822"/>
                  <a:pt x="3020168" y="185549"/>
                  <a:pt x="3017313" y="171276"/>
                </a:cubicBezTo>
                <a:cubicBezTo>
                  <a:pt x="3020168" y="171276"/>
                  <a:pt x="3023022" y="165567"/>
                  <a:pt x="3023022" y="162712"/>
                </a:cubicBezTo>
                <a:cubicBezTo>
                  <a:pt x="3023022" y="151294"/>
                  <a:pt x="3020168" y="137021"/>
                  <a:pt x="3023022" y="125602"/>
                </a:cubicBezTo>
                <a:cubicBezTo>
                  <a:pt x="3023022" y="108475"/>
                  <a:pt x="3037295" y="94202"/>
                  <a:pt x="3037295" y="85638"/>
                </a:cubicBezTo>
                <a:cubicBezTo>
                  <a:pt x="3037295" y="79929"/>
                  <a:pt x="3031586" y="79929"/>
                  <a:pt x="3031586" y="71365"/>
                </a:cubicBezTo>
                <a:cubicBezTo>
                  <a:pt x="3031586" y="65656"/>
                  <a:pt x="3040150" y="65656"/>
                  <a:pt x="3040150" y="57092"/>
                </a:cubicBezTo>
                <a:cubicBezTo>
                  <a:pt x="3040150" y="51383"/>
                  <a:pt x="3034441" y="39964"/>
                  <a:pt x="3034441" y="34255"/>
                </a:cubicBezTo>
                <a:cubicBezTo>
                  <a:pt x="3034441" y="25691"/>
                  <a:pt x="3034441" y="19982"/>
                  <a:pt x="3037295" y="14273"/>
                </a:cubicBezTo>
                <a:cubicBezTo>
                  <a:pt x="3051568" y="11418"/>
                  <a:pt x="3068696" y="11418"/>
                  <a:pt x="3085824" y="8564"/>
                </a:cubicBezTo>
                <a:cubicBezTo>
                  <a:pt x="3088678" y="8564"/>
                  <a:pt x="3088678" y="5709"/>
                  <a:pt x="3091533" y="2855"/>
                </a:cubicBezTo>
                <a:cubicBezTo>
                  <a:pt x="3097242" y="2855"/>
                  <a:pt x="3105806" y="2855"/>
                  <a:pt x="3114370" y="0"/>
                </a:cubicBezTo>
                <a:lnTo>
                  <a:pt x="3297064" y="0"/>
                </a:lnTo>
                <a:close/>
              </a:path>
            </a:pathLst>
          </a:custGeom>
          <a:noFill/>
          <a:ln w="25400" cap="flat">
            <a:gradFill>
              <a:gsLst>
                <a:gs pos="11000">
                  <a:srgbClr val="D4141E"/>
                </a:gs>
                <a:gs pos="40000">
                  <a:srgbClr val="D4141E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D01877CB-1F1E-91D6-1C91-92D974E87461}"/>
              </a:ext>
            </a:extLst>
          </p:cNvPr>
          <p:cNvSpPr/>
          <p:nvPr/>
        </p:nvSpPr>
        <p:spPr>
          <a:xfrm>
            <a:off x="1318693" y="2291394"/>
            <a:ext cx="2859607" cy="2578100"/>
          </a:xfrm>
          <a:prstGeom prst="arc">
            <a:avLst>
              <a:gd name="adj1" fmla="val 10359159"/>
              <a:gd name="adj2" fmla="val 19012560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B4A17879-AA81-AF86-2825-687972997070}"/>
              </a:ext>
            </a:extLst>
          </p:cNvPr>
          <p:cNvSpPr/>
          <p:nvPr/>
        </p:nvSpPr>
        <p:spPr>
          <a:xfrm flipV="1">
            <a:off x="4666196" y="3094191"/>
            <a:ext cx="2859607" cy="2013906"/>
          </a:xfrm>
          <a:prstGeom prst="arc">
            <a:avLst>
              <a:gd name="adj1" fmla="val 10343013"/>
              <a:gd name="adj2" fmla="val 299590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9EEF6A86-09C2-549C-CBFE-266A402088A7}"/>
              </a:ext>
            </a:extLst>
          </p:cNvPr>
          <p:cNvSpPr/>
          <p:nvPr/>
        </p:nvSpPr>
        <p:spPr>
          <a:xfrm>
            <a:off x="8013700" y="2075494"/>
            <a:ext cx="2859607" cy="2578100"/>
          </a:xfrm>
          <a:prstGeom prst="arc">
            <a:avLst>
              <a:gd name="adj1" fmla="val 10359159"/>
              <a:gd name="adj2" fmla="val 1242994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lag_327703">
            <a:extLst>
              <a:ext uri="{FF2B5EF4-FFF2-40B4-BE49-F238E27FC236}">
                <a16:creationId xmlns:a16="http://schemas.microsoft.com/office/drawing/2014/main" id="{6A5DE9D6-102E-CA4B-6E12-75CE8326A8F3}"/>
              </a:ext>
            </a:extLst>
          </p:cNvPr>
          <p:cNvSpPr/>
          <p:nvPr/>
        </p:nvSpPr>
        <p:spPr>
          <a:xfrm>
            <a:off x="3956777" y="2138994"/>
            <a:ext cx="443046" cy="609685"/>
          </a:xfrm>
          <a:custGeom>
            <a:avLst/>
            <a:gdLst>
              <a:gd name="T0" fmla="*/ 4736 w 4954"/>
              <a:gd name="T1" fmla="*/ 1806 h 6827"/>
              <a:gd name="T2" fmla="*/ 3615 w 4954"/>
              <a:gd name="T3" fmla="*/ 1806 h 6827"/>
              <a:gd name="T4" fmla="*/ 3615 w 4954"/>
              <a:gd name="T5" fmla="*/ 1398 h 6827"/>
              <a:gd name="T6" fmla="*/ 3397 w 4954"/>
              <a:gd name="T7" fmla="*/ 1180 h 6827"/>
              <a:gd name="T8" fmla="*/ 778 w 4954"/>
              <a:gd name="T9" fmla="*/ 1180 h 6827"/>
              <a:gd name="T10" fmla="*/ 778 w 4954"/>
              <a:gd name="T11" fmla="*/ 1019 h 6827"/>
              <a:gd name="T12" fmla="*/ 973 w 4954"/>
              <a:gd name="T13" fmla="*/ 802 h 6827"/>
              <a:gd name="T14" fmla="*/ 844 w 4954"/>
              <a:gd name="T15" fmla="*/ 603 h 6827"/>
              <a:gd name="T16" fmla="*/ 894 w 4954"/>
              <a:gd name="T17" fmla="*/ 407 h 6827"/>
              <a:gd name="T18" fmla="*/ 487 w 4954"/>
              <a:gd name="T19" fmla="*/ 0 h 6827"/>
              <a:gd name="T20" fmla="*/ 79 w 4954"/>
              <a:gd name="T21" fmla="*/ 407 h 6827"/>
              <a:gd name="T22" fmla="*/ 129 w 4954"/>
              <a:gd name="T23" fmla="*/ 603 h 6827"/>
              <a:gd name="T24" fmla="*/ 0 w 4954"/>
              <a:gd name="T25" fmla="*/ 802 h 6827"/>
              <a:gd name="T26" fmla="*/ 195 w 4954"/>
              <a:gd name="T27" fmla="*/ 1019 h 6827"/>
              <a:gd name="T28" fmla="*/ 195 w 4954"/>
              <a:gd name="T29" fmla="*/ 6536 h 6827"/>
              <a:gd name="T30" fmla="*/ 487 w 4954"/>
              <a:gd name="T31" fmla="*/ 6827 h 6827"/>
              <a:gd name="T32" fmla="*/ 778 w 4954"/>
              <a:gd name="T33" fmla="*/ 6536 h 6827"/>
              <a:gd name="T34" fmla="*/ 778 w 4954"/>
              <a:gd name="T35" fmla="*/ 3843 h 6827"/>
              <a:gd name="T36" fmla="*/ 1607 w 4954"/>
              <a:gd name="T37" fmla="*/ 3843 h 6827"/>
              <a:gd name="T38" fmla="*/ 1607 w 4954"/>
              <a:gd name="T39" fmla="*/ 4251 h 6827"/>
              <a:gd name="T40" fmla="*/ 1825 w 4954"/>
              <a:gd name="T41" fmla="*/ 4469 h 6827"/>
              <a:gd name="T42" fmla="*/ 4736 w 4954"/>
              <a:gd name="T43" fmla="*/ 4469 h 6827"/>
              <a:gd name="T44" fmla="*/ 4954 w 4954"/>
              <a:gd name="T45" fmla="*/ 4251 h 6827"/>
              <a:gd name="T46" fmla="*/ 4954 w 4954"/>
              <a:gd name="T47" fmla="*/ 2024 h 6827"/>
              <a:gd name="T48" fmla="*/ 4736 w 4954"/>
              <a:gd name="T49" fmla="*/ 1806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54" h="6827">
                <a:moveTo>
                  <a:pt x="4736" y="1806"/>
                </a:moveTo>
                <a:lnTo>
                  <a:pt x="3615" y="1806"/>
                </a:lnTo>
                <a:lnTo>
                  <a:pt x="3615" y="1398"/>
                </a:lnTo>
                <a:cubicBezTo>
                  <a:pt x="3615" y="1278"/>
                  <a:pt x="3518" y="1180"/>
                  <a:pt x="3397" y="1180"/>
                </a:cubicBezTo>
                <a:lnTo>
                  <a:pt x="778" y="1180"/>
                </a:lnTo>
                <a:lnTo>
                  <a:pt x="778" y="1019"/>
                </a:lnTo>
                <a:cubicBezTo>
                  <a:pt x="887" y="1007"/>
                  <a:pt x="973" y="914"/>
                  <a:pt x="973" y="802"/>
                </a:cubicBezTo>
                <a:cubicBezTo>
                  <a:pt x="973" y="713"/>
                  <a:pt x="920" y="637"/>
                  <a:pt x="844" y="603"/>
                </a:cubicBezTo>
                <a:cubicBezTo>
                  <a:pt x="876" y="545"/>
                  <a:pt x="894" y="478"/>
                  <a:pt x="894" y="407"/>
                </a:cubicBezTo>
                <a:cubicBezTo>
                  <a:pt x="894" y="182"/>
                  <a:pt x="712" y="0"/>
                  <a:pt x="487" y="0"/>
                </a:cubicBezTo>
                <a:cubicBezTo>
                  <a:pt x="261" y="0"/>
                  <a:pt x="79" y="182"/>
                  <a:pt x="79" y="407"/>
                </a:cubicBezTo>
                <a:cubicBezTo>
                  <a:pt x="79" y="478"/>
                  <a:pt x="97" y="545"/>
                  <a:pt x="129" y="603"/>
                </a:cubicBezTo>
                <a:cubicBezTo>
                  <a:pt x="53" y="637"/>
                  <a:pt x="0" y="713"/>
                  <a:pt x="0" y="802"/>
                </a:cubicBezTo>
                <a:cubicBezTo>
                  <a:pt x="0" y="914"/>
                  <a:pt x="86" y="1007"/>
                  <a:pt x="195" y="1019"/>
                </a:cubicBezTo>
                <a:lnTo>
                  <a:pt x="195" y="6536"/>
                </a:lnTo>
                <a:cubicBezTo>
                  <a:pt x="195" y="6696"/>
                  <a:pt x="326" y="6827"/>
                  <a:pt x="487" y="6827"/>
                </a:cubicBezTo>
                <a:cubicBezTo>
                  <a:pt x="647" y="6827"/>
                  <a:pt x="778" y="6696"/>
                  <a:pt x="778" y="6536"/>
                </a:cubicBezTo>
                <a:lnTo>
                  <a:pt x="778" y="3843"/>
                </a:lnTo>
                <a:lnTo>
                  <a:pt x="1607" y="3843"/>
                </a:lnTo>
                <a:lnTo>
                  <a:pt x="1607" y="4251"/>
                </a:lnTo>
                <a:cubicBezTo>
                  <a:pt x="1607" y="4371"/>
                  <a:pt x="1705" y="4469"/>
                  <a:pt x="1825" y="4469"/>
                </a:cubicBezTo>
                <a:lnTo>
                  <a:pt x="4736" y="4469"/>
                </a:lnTo>
                <a:cubicBezTo>
                  <a:pt x="4857" y="4469"/>
                  <a:pt x="4954" y="4371"/>
                  <a:pt x="4954" y="4251"/>
                </a:cubicBezTo>
                <a:lnTo>
                  <a:pt x="4954" y="2024"/>
                </a:lnTo>
                <a:cubicBezTo>
                  <a:pt x="4954" y="1904"/>
                  <a:pt x="4857" y="1806"/>
                  <a:pt x="4736" y="1806"/>
                </a:cubicBezTo>
                <a:close/>
              </a:path>
            </a:pathLst>
          </a:custGeom>
          <a:solidFill>
            <a:srgbClr val="D414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ag_327703">
            <a:extLst>
              <a:ext uri="{FF2B5EF4-FFF2-40B4-BE49-F238E27FC236}">
                <a16:creationId xmlns:a16="http://schemas.microsoft.com/office/drawing/2014/main" id="{BE625A0A-56ED-45B9-087A-A99EE6604D0D}"/>
              </a:ext>
            </a:extLst>
          </p:cNvPr>
          <p:cNvSpPr/>
          <p:nvPr/>
        </p:nvSpPr>
        <p:spPr>
          <a:xfrm>
            <a:off x="7412631" y="3048784"/>
            <a:ext cx="443046" cy="609685"/>
          </a:xfrm>
          <a:custGeom>
            <a:avLst/>
            <a:gdLst>
              <a:gd name="T0" fmla="*/ 4736 w 4954"/>
              <a:gd name="T1" fmla="*/ 1806 h 6827"/>
              <a:gd name="T2" fmla="*/ 3615 w 4954"/>
              <a:gd name="T3" fmla="*/ 1806 h 6827"/>
              <a:gd name="T4" fmla="*/ 3615 w 4954"/>
              <a:gd name="T5" fmla="*/ 1398 h 6827"/>
              <a:gd name="T6" fmla="*/ 3397 w 4954"/>
              <a:gd name="T7" fmla="*/ 1180 h 6827"/>
              <a:gd name="T8" fmla="*/ 778 w 4954"/>
              <a:gd name="T9" fmla="*/ 1180 h 6827"/>
              <a:gd name="T10" fmla="*/ 778 w 4954"/>
              <a:gd name="T11" fmla="*/ 1019 h 6827"/>
              <a:gd name="T12" fmla="*/ 973 w 4954"/>
              <a:gd name="T13" fmla="*/ 802 h 6827"/>
              <a:gd name="T14" fmla="*/ 844 w 4954"/>
              <a:gd name="T15" fmla="*/ 603 h 6827"/>
              <a:gd name="T16" fmla="*/ 894 w 4954"/>
              <a:gd name="T17" fmla="*/ 407 h 6827"/>
              <a:gd name="T18" fmla="*/ 487 w 4954"/>
              <a:gd name="T19" fmla="*/ 0 h 6827"/>
              <a:gd name="T20" fmla="*/ 79 w 4954"/>
              <a:gd name="T21" fmla="*/ 407 h 6827"/>
              <a:gd name="T22" fmla="*/ 129 w 4954"/>
              <a:gd name="T23" fmla="*/ 603 h 6827"/>
              <a:gd name="T24" fmla="*/ 0 w 4954"/>
              <a:gd name="T25" fmla="*/ 802 h 6827"/>
              <a:gd name="T26" fmla="*/ 195 w 4954"/>
              <a:gd name="T27" fmla="*/ 1019 h 6827"/>
              <a:gd name="T28" fmla="*/ 195 w 4954"/>
              <a:gd name="T29" fmla="*/ 6536 h 6827"/>
              <a:gd name="T30" fmla="*/ 487 w 4954"/>
              <a:gd name="T31" fmla="*/ 6827 h 6827"/>
              <a:gd name="T32" fmla="*/ 778 w 4954"/>
              <a:gd name="T33" fmla="*/ 6536 h 6827"/>
              <a:gd name="T34" fmla="*/ 778 w 4954"/>
              <a:gd name="T35" fmla="*/ 3843 h 6827"/>
              <a:gd name="T36" fmla="*/ 1607 w 4954"/>
              <a:gd name="T37" fmla="*/ 3843 h 6827"/>
              <a:gd name="T38" fmla="*/ 1607 w 4954"/>
              <a:gd name="T39" fmla="*/ 4251 h 6827"/>
              <a:gd name="T40" fmla="*/ 1825 w 4954"/>
              <a:gd name="T41" fmla="*/ 4469 h 6827"/>
              <a:gd name="T42" fmla="*/ 4736 w 4954"/>
              <a:gd name="T43" fmla="*/ 4469 h 6827"/>
              <a:gd name="T44" fmla="*/ 4954 w 4954"/>
              <a:gd name="T45" fmla="*/ 4251 h 6827"/>
              <a:gd name="T46" fmla="*/ 4954 w 4954"/>
              <a:gd name="T47" fmla="*/ 2024 h 6827"/>
              <a:gd name="T48" fmla="*/ 4736 w 4954"/>
              <a:gd name="T49" fmla="*/ 1806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54" h="6827">
                <a:moveTo>
                  <a:pt x="4736" y="1806"/>
                </a:moveTo>
                <a:lnTo>
                  <a:pt x="3615" y="1806"/>
                </a:lnTo>
                <a:lnTo>
                  <a:pt x="3615" y="1398"/>
                </a:lnTo>
                <a:cubicBezTo>
                  <a:pt x="3615" y="1278"/>
                  <a:pt x="3518" y="1180"/>
                  <a:pt x="3397" y="1180"/>
                </a:cubicBezTo>
                <a:lnTo>
                  <a:pt x="778" y="1180"/>
                </a:lnTo>
                <a:lnTo>
                  <a:pt x="778" y="1019"/>
                </a:lnTo>
                <a:cubicBezTo>
                  <a:pt x="887" y="1007"/>
                  <a:pt x="973" y="914"/>
                  <a:pt x="973" y="802"/>
                </a:cubicBezTo>
                <a:cubicBezTo>
                  <a:pt x="973" y="713"/>
                  <a:pt x="920" y="637"/>
                  <a:pt x="844" y="603"/>
                </a:cubicBezTo>
                <a:cubicBezTo>
                  <a:pt x="876" y="545"/>
                  <a:pt x="894" y="478"/>
                  <a:pt x="894" y="407"/>
                </a:cubicBezTo>
                <a:cubicBezTo>
                  <a:pt x="894" y="182"/>
                  <a:pt x="712" y="0"/>
                  <a:pt x="487" y="0"/>
                </a:cubicBezTo>
                <a:cubicBezTo>
                  <a:pt x="261" y="0"/>
                  <a:pt x="79" y="182"/>
                  <a:pt x="79" y="407"/>
                </a:cubicBezTo>
                <a:cubicBezTo>
                  <a:pt x="79" y="478"/>
                  <a:pt x="97" y="545"/>
                  <a:pt x="129" y="603"/>
                </a:cubicBezTo>
                <a:cubicBezTo>
                  <a:pt x="53" y="637"/>
                  <a:pt x="0" y="713"/>
                  <a:pt x="0" y="802"/>
                </a:cubicBezTo>
                <a:cubicBezTo>
                  <a:pt x="0" y="914"/>
                  <a:pt x="86" y="1007"/>
                  <a:pt x="195" y="1019"/>
                </a:cubicBezTo>
                <a:lnTo>
                  <a:pt x="195" y="6536"/>
                </a:lnTo>
                <a:cubicBezTo>
                  <a:pt x="195" y="6696"/>
                  <a:pt x="326" y="6827"/>
                  <a:pt x="487" y="6827"/>
                </a:cubicBezTo>
                <a:cubicBezTo>
                  <a:pt x="647" y="6827"/>
                  <a:pt x="778" y="6696"/>
                  <a:pt x="778" y="6536"/>
                </a:cubicBezTo>
                <a:lnTo>
                  <a:pt x="778" y="3843"/>
                </a:lnTo>
                <a:lnTo>
                  <a:pt x="1607" y="3843"/>
                </a:lnTo>
                <a:lnTo>
                  <a:pt x="1607" y="4251"/>
                </a:lnTo>
                <a:cubicBezTo>
                  <a:pt x="1607" y="4371"/>
                  <a:pt x="1705" y="4469"/>
                  <a:pt x="1825" y="4469"/>
                </a:cubicBezTo>
                <a:lnTo>
                  <a:pt x="4736" y="4469"/>
                </a:lnTo>
                <a:cubicBezTo>
                  <a:pt x="4857" y="4469"/>
                  <a:pt x="4954" y="4371"/>
                  <a:pt x="4954" y="4251"/>
                </a:cubicBezTo>
                <a:lnTo>
                  <a:pt x="4954" y="2024"/>
                </a:lnTo>
                <a:cubicBezTo>
                  <a:pt x="4954" y="1904"/>
                  <a:pt x="4857" y="1806"/>
                  <a:pt x="4736" y="1806"/>
                </a:cubicBezTo>
                <a:close/>
              </a:path>
            </a:pathLst>
          </a:custGeom>
          <a:solidFill>
            <a:srgbClr val="D414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ag_327703">
            <a:extLst>
              <a:ext uri="{FF2B5EF4-FFF2-40B4-BE49-F238E27FC236}">
                <a16:creationId xmlns:a16="http://schemas.microsoft.com/office/drawing/2014/main" id="{1C42C1A2-2977-66D4-E7FD-7C2F0EA88695}"/>
              </a:ext>
            </a:extLst>
          </p:cNvPr>
          <p:cNvSpPr/>
          <p:nvPr/>
        </p:nvSpPr>
        <p:spPr>
          <a:xfrm>
            <a:off x="10283416" y="3094191"/>
            <a:ext cx="443046" cy="609685"/>
          </a:xfrm>
          <a:custGeom>
            <a:avLst/>
            <a:gdLst>
              <a:gd name="T0" fmla="*/ 4736 w 4954"/>
              <a:gd name="T1" fmla="*/ 1806 h 6827"/>
              <a:gd name="T2" fmla="*/ 3615 w 4954"/>
              <a:gd name="T3" fmla="*/ 1806 h 6827"/>
              <a:gd name="T4" fmla="*/ 3615 w 4954"/>
              <a:gd name="T5" fmla="*/ 1398 h 6827"/>
              <a:gd name="T6" fmla="*/ 3397 w 4954"/>
              <a:gd name="T7" fmla="*/ 1180 h 6827"/>
              <a:gd name="T8" fmla="*/ 778 w 4954"/>
              <a:gd name="T9" fmla="*/ 1180 h 6827"/>
              <a:gd name="T10" fmla="*/ 778 w 4954"/>
              <a:gd name="T11" fmla="*/ 1019 h 6827"/>
              <a:gd name="T12" fmla="*/ 973 w 4954"/>
              <a:gd name="T13" fmla="*/ 802 h 6827"/>
              <a:gd name="T14" fmla="*/ 844 w 4954"/>
              <a:gd name="T15" fmla="*/ 603 h 6827"/>
              <a:gd name="T16" fmla="*/ 894 w 4954"/>
              <a:gd name="T17" fmla="*/ 407 h 6827"/>
              <a:gd name="T18" fmla="*/ 487 w 4954"/>
              <a:gd name="T19" fmla="*/ 0 h 6827"/>
              <a:gd name="T20" fmla="*/ 79 w 4954"/>
              <a:gd name="T21" fmla="*/ 407 h 6827"/>
              <a:gd name="T22" fmla="*/ 129 w 4954"/>
              <a:gd name="T23" fmla="*/ 603 h 6827"/>
              <a:gd name="T24" fmla="*/ 0 w 4954"/>
              <a:gd name="T25" fmla="*/ 802 h 6827"/>
              <a:gd name="T26" fmla="*/ 195 w 4954"/>
              <a:gd name="T27" fmla="*/ 1019 h 6827"/>
              <a:gd name="T28" fmla="*/ 195 w 4954"/>
              <a:gd name="T29" fmla="*/ 6536 h 6827"/>
              <a:gd name="T30" fmla="*/ 487 w 4954"/>
              <a:gd name="T31" fmla="*/ 6827 h 6827"/>
              <a:gd name="T32" fmla="*/ 778 w 4954"/>
              <a:gd name="T33" fmla="*/ 6536 h 6827"/>
              <a:gd name="T34" fmla="*/ 778 w 4954"/>
              <a:gd name="T35" fmla="*/ 3843 h 6827"/>
              <a:gd name="T36" fmla="*/ 1607 w 4954"/>
              <a:gd name="T37" fmla="*/ 3843 h 6827"/>
              <a:gd name="T38" fmla="*/ 1607 w 4954"/>
              <a:gd name="T39" fmla="*/ 4251 h 6827"/>
              <a:gd name="T40" fmla="*/ 1825 w 4954"/>
              <a:gd name="T41" fmla="*/ 4469 h 6827"/>
              <a:gd name="T42" fmla="*/ 4736 w 4954"/>
              <a:gd name="T43" fmla="*/ 4469 h 6827"/>
              <a:gd name="T44" fmla="*/ 4954 w 4954"/>
              <a:gd name="T45" fmla="*/ 4251 h 6827"/>
              <a:gd name="T46" fmla="*/ 4954 w 4954"/>
              <a:gd name="T47" fmla="*/ 2024 h 6827"/>
              <a:gd name="T48" fmla="*/ 4736 w 4954"/>
              <a:gd name="T49" fmla="*/ 1806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54" h="6827">
                <a:moveTo>
                  <a:pt x="4736" y="1806"/>
                </a:moveTo>
                <a:lnTo>
                  <a:pt x="3615" y="1806"/>
                </a:lnTo>
                <a:lnTo>
                  <a:pt x="3615" y="1398"/>
                </a:lnTo>
                <a:cubicBezTo>
                  <a:pt x="3615" y="1278"/>
                  <a:pt x="3518" y="1180"/>
                  <a:pt x="3397" y="1180"/>
                </a:cubicBezTo>
                <a:lnTo>
                  <a:pt x="778" y="1180"/>
                </a:lnTo>
                <a:lnTo>
                  <a:pt x="778" y="1019"/>
                </a:lnTo>
                <a:cubicBezTo>
                  <a:pt x="887" y="1007"/>
                  <a:pt x="973" y="914"/>
                  <a:pt x="973" y="802"/>
                </a:cubicBezTo>
                <a:cubicBezTo>
                  <a:pt x="973" y="713"/>
                  <a:pt x="920" y="637"/>
                  <a:pt x="844" y="603"/>
                </a:cubicBezTo>
                <a:cubicBezTo>
                  <a:pt x="876" y="545"/>
                  <a:pt x="894" y="478"/>
                  <a:pt x="894" y="407"/>
                </a:cubicBezTo>
                <a:cubicBezTo>
                  <a:pt x="894" y="182"/>
                  <a:pt x="712" y="0"/>
                  <a:pt x="487" y="0"/>
                </a:cubicBezTo>
                <a:cubicBezTo>
                  <a:pt x="261" y="0"/>
                  <a:pt x="79" y="182"/>
                  <a:pt x="79" y="407"/>
                </a:cubicBezTo>
                <a:cubicBezTo>
                  <a:pt x="79" y="478"/>
                  <a:pt x="97" y="545"/>
                  <a:pt x="129" y="603"/>
                </a:cubicBezTo>
                <a:cubicBezTo>
                  <a:pt x="53" y="637"/>
                  <a:pt x="0" y="713"/>
                  <a:pt x="0" y="802"/>
                </a:cubicBezTo>
                <a:cubicBezTo>
                  <a:pt x="0" y="914"/>
                  <a:pt x="86" y="1007"/>
                  <a:pt x="195" y="1019"/>
                </a:cubicBezTo>
                <a:lnTo>
                  <a:pt x="195" y="6536"/>
                </a:lnTo>
                <a:cubicBezTo>
                  <a:pt x="195" y="6696"/>
                  <a:pt x="326" y="6827"/>
                  <a:pt x="487" y="6827"/>
                </a:cubicBezTo>
                <a:cubicBezTo>
                  <a:pt x="647" y="6827"/>
                  <a:pt x="778" y="6696"/>
                  <a:pt x="778" y="6536"/>
                </a:cubicBezTo>
                <a:lnTo>
                  <a:pt x="778" y="3843"/>
                </a:lnTo>
                <a:lnTo>
                  <a:pt x="1607" y="3843"/>
                </a:lnTo>
                <a:lnTo>
                  <a:pt x="1607" y="4251"/>
                </a:lnTo>
                <a:cubicBezTo>
                  <a:pt x="1607" y="4371"/>
                  <a:pt x="1705" y="4469"/>
                  <a:pt x="1825" y="4469"/>
                </a:cubicBezTo>
                <a:lnTo>
                  <a:pt x="4736" y="4469"/>
                </a:lnTo>
                <a:cubicBezTo>
                  <a:pt x="4857" y="4469"/>
                  <a:pt x="4954" y="4371"/>
                  <a:pt x="4954" y="4251"/>
                </a:cubicBezTo>
                <a:lnTo>
                  <a:pt x="4954" y="2024"/>
                </a:lnTo>
                <a:cubicBezTo>
                  <a:pt x="4954" y="1904"/>
                  <a:pt x="4857" y="1806"/>
                  <a:pt x="4736" y="1806"/>
                </a:cubicBezTo>
                <a:close/>
              </a:path>
            </a:pathLst>
          </a:custGeom>
          <a:solidFill>
            <a:srgbClr val="D414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C9412CC-46A7-08CD-C3BE-26C98EB13589}"/>
              </a:ext>
            </a:extLst>
          </p:cNvPr>
          <p:cNvGrpSpPr/>
          <p:nvPr/>
        </p:nvGrpSpPr>
        <p:grpSpPr>
          <a:xfrm>
            <a:off x="1237196" y="4142616"/>
            <a:ext cx="1983307" cy="1021955"/>
            <a:chOff x="-94764" y="1931934"/>
            <a:chExt cx="1983307" cy="102195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AAC46CE-B418-5A6A-2734-A89D74166E91}"/>
                </a:ext>
              </a:extLst>
            </p:cNvPr>
            <p:cNvSpPr txBox="1"/>
            <p:nvPr/>
          </p:nvSpPr>
          <p:spPr>
            <a:xfrm>
              <a:off x="-94764" y="2190603"/>
              <a:ext cx="198330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FB0F0B5-35C4-B3A1-AE7E-AF4001CDAB8D}"/>
                </a:ext>
              </a:extLst>
            </p:cNvPr>
            <p:cNvSpPr txBox="1"/>
            <p:nvPr/>
          </p:nvSpPr>
          <p:spPr>
            <a:xfrm>
              <a:off x="-94764" y="1931934"/>
              <a:ext cx="1589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EA48216-3B12-29AB-2F7D-46E53FEB4865}"/>
              </a:ext>
            </a:extLst>
          </p:cNvPr>
          <p:cNvGrpSpPr/>
          <p:nvPr/>
        </p:nvGrpSpPr>
        <p:grpSpPr>
          <a:xfrm>
            <a:off x="4582192" y="1564516"/>
            <a:ext cx="1983307" cy="1021955"/>
            <a:chOff x="-94764" y="1931934"/>
            <a:chExt cx="1983307" cy="102195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BE3EFC2-91BF-5013-E2B0-6912C02FE490}"/>
                </a:ext>
              </a:extLst>
            </p:cNvPr>
            <p:cNvSpPr txBox="1"/>
            <p:nvPr/>
          </p:nvSpPr>
          <p:spPr>
            <a:xfrm>
              <a:off x="-94764" y="2190603"/>
              <a:ext cx="198330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6989527-AB7A-840D-4122-CBC835132E90}"/>
                </a:ext>
              </a:extLst>
            </p:cNvPr>
            <p:cNvSpPr txBox="1"/>
            <p:nvPr/>
          </p:nvSpPr>
          <p:spPr>
            <a:xfrm>
              <a:off x="-94764" y="1931934"/>
              <a:ext cx="1589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930A5B3-921E-8A71-22E8-FA425204426A}"/>
              </a:ext>
            </a:extLst>
          </p:cNvPr>
          <p:cNvGrpSpPr/>
          <p:nvPr/>
        </p:nvGrpSpPr>
        <p:grpSpPr>
          <a:xfrm>
            <a:off x="7868377" y="3970192"/>
            <a:ext cx="1983307" cy="1021955"/>
            <a:chOff x="-94764" y="1931934"/>
            <a:chExt cx="1983307" cy="102195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49B0030-2E66-373B-42EE-C2008B2556ED}"/>
                </a:ext>
              </a:extLst>
            </p:cNvPr>
            <p:cNvSpPr txBox="1"/>
            <p:nvPr/>
          </p:nvSpPr>
          <p:spPr>
            <a:xfrm>
              <a:off x="-94764" y="2190603"/>
              <a:ext cx="198330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C1578AB-1322-186E-E6F4-82B0785FCF2F}"/>
                </a:ext>
              </a:extLst>
            </p:cNvPr>
            <p:cNvSpPr txBox="1"/>
            <p:nvPr/>
          </p:nvSpPr>
          <p:spPr>
            <a:xfrm>
              <a:off x="-94764" y="1931934"/>
              <a:ext cx="1589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866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9533" y="310476"/>
            <a:ext cx="3996567" cy="584775"/>
            <a:chOff x="1896011" y="2319469"/>
            <a:chExt cx="39965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4"/>
              <a:ext cx="37258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077394" y="2319469"/>
              <a:ext cx="7777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601922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sp>
        <p:nvSpPr>
          <p:cNvPr id="2" name="Oval 15">
            <a:extLst>
              <a:ext uri="{FF2B5EF4-FFF2-40B4-BE49-F238E27FC236}">
                <a16:creationId xmlns:a16="http://schemas.microsoft.com/office/drawing/2014/main" id="{5E92223B-FDB3-8C9C-117C-6ACE33D61D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1158" y="2207422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rgbClr val="D4141E"/>
            </a:solidFill>
          </a:ln>
          <a:effectLst/>
        </p:spPr>
        <p:txBody>
          <a:bodyPr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Oval 16">
            <a:extLst>
              <a:ext uri="{FF2B5EF4-FFF2-40B4-BE49-F238E27FC236}">
                <a16:creationId xmlns:a16="http://schemas.microsoft.com/office/drawing/2014/main" id="{565FB3EF-6D45-D10D-A7C0-29E01306E3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1158" y="3638950"/>
            <a:ext cx="431800" cy="431800"/>
          </a:xfrm>
          <a:prstGeom prst="ellipse">
            <a:avLst/>
          </a:prstGeom>
          <a:solidFill>
            <a:srgbClr val="D4141E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Oval 17">
            <a:extLst>
              <a:ext uri="{FF2B5EF4-FFF2-40B4-BE49-F238E27FC236}">
                <a16:creationId xmlns:a16="http://schemas.microsoft.com/office/drawing/2014/main" id="{E232D58E-F5F3-8DD9-9207-1B15E602D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1523" y="2218006"/>
            <a:ext cx="431800" cy="427567"/>
          </a:xfrm>
          <a:prstGeom prst="ellipse">
            <a:avLst/>
          </a:prstGeom>
          <a:solidFill>
            <a:srgbClr val="D4141E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Oval 18">
            <a:extLst>
              <a:ext uri="{FF2B5EF4-FFF2-40B4-BE49-F238E27FC236}">
                <a16:creationId xmlns:a16="http://schemas.microsoft.com/office/drawing/2014/main" id="{4C75DB5A-7BA7-9E19-425F-8AAB417C8A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1523" y="3638950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rgbClr val="D4141E"/>
            </a:solidFill>
          </a:ln>
          <a:effectLst/>
        </p:spPr>
        <p:txBody>
          <a:bodyPr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Group 19">
            <a:extLst>
              <a:ext uri="{FF2B5EF4-FFF2-40B4-BE49-F238E27FC236}">
                <a16:creationId xmlns:a16="http://schemas.microsoft.com/office/drawing/2014/main" id="{A3DFEB73-46DD-A0A0-05F3-BED70C78DB30}"/>
              </a:ext>
            </a:extLst>
          </p:cNvPr>
          <p:cNvGrpSpPr/>
          <p:nvPr/>
        </p:nvGrpSpPr>
        <p:grpSpPr bwMode="auto">
          <a:xfrm>
            <a:off x="4925484" y="2069043"/>
            <a:ext cx="2311400" cy="3425116"/>
            <a:chOff x="0" y="0"/>
            <a:chExt cx="1335" cy="1979"/>
          </a:xfrm>
          <a:solidFill>
            <a:schemeClr val="bg2"/>
          </a:solidFill>
        </p:grpSpPr>
        <p:sp>
          <p:nvSpPr>
            <p:cNvPr id="10" name="Freeform 20">
              <a:extLst>
                <a:ext uri="{FF2B5EF4-FFF2-40B4-BE49-F238E27FC236}">
                  <a16:creationId xmlns:a16="http://schemas.microsoft.com/office/drawing/2014/main" id="{FCA60D1A-E107-3F00-2A4A-2EDBA33FC8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ym typeface="+mn-lt"/>
              </a:endParaRPr>
            </a:p>
          </p:txBody>
        </p:sp>
        <p:sp>
          <p:nvSpPr>
            <p:cNvPr id="11" name="Freeform 21">
              <a:extLst>
                <a:ext uri="{FF2B5EF4-FFF2-40B4-BE49-F238E27FC236}">
                  <a16:creationId xmlns:a16="http://schemas.microsoft.com/office/drawing/2014/main" id="{AA330B4D-CB7E-4A3B-22DC-F184686B1074}"/>
                </a:ext>
              </a:extLst>
            </p:cNvPr>
            <p:cNvSpPr/>
            <p:nvPr/>
          </p:nvSpPr>
          <p:spPr bwMode="auto">
            <a:xfrm>
              <a:off x="442" y="1653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solidFill>
              <a:srgbClr val="D41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defTabSz="1217295"/>
              <a:endParaRPr lang="zh-CN" altLang="en-US" sz="1353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" name="Freeform 22">
              <a:extLst>
                <a:ext uri="{FF2B5EF4-FFF2-40B4-BE49-F238E27FC236}">
                  <a16:creationId xmlns:a16="http://schemas.microsoft.com/office/drawing/2014/main" id="{989B2FB5-F23C-4FDB-4D20-4BE7578EB8CC}"/>
                </a:ext>
              </a:extLst>
            </p:cNvPr>
            <p:cNvSpPr/>
            <p:nvPr/>
          </p:nvSpPr>
          <p:spPr bwMode="auto">
            <a:xfrm>
              <a:off x="442" y="1780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solidFill>
              <a:srgbClr val="D41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defTabSz="1217295"/>
              <a:endParaRPr lang="zh-CN" altLang="en-US" sz="1353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3" name="Freeform 23">
              <a:extLst>
                <a:ext uri="{FF2B5EF4-FFF2-40B4-BE49-F238E27FC236}">
                  <a16:creationId xmlns:a16="http://schemas.microsoft.com/office/drawing/2014/main" id="{E682713E-7A78-BA8A-0DB8-3FA4EA5680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solidFill>
              <a:srgbClr val="D41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defTabSz="1217295"/>
              <a:endParaRPr lang="zh-CN" altLang="en-US" sz="1353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" name="Freeform 24">
              <a:extLst>
                <a:ext uri="{FF2B5EF4-FFF2-40B4-BE49-F238E27FC236}">
                  <a16:creationId xmlns:a16="http://schemas.microsoft.com/office/drawing/2014/main" id="{0C0B7319-14BC-3E24-9C8A-758F4385F734}"/>
                </a:ext>
              </a:extLst>
            </p:cNvPr>
            <p:cNvSpPr/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D41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defTabSz="1217295"/>
              <a:endParaRPr lang="zh-CN" altLang="en-US" sz="1353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5" name="Group 25">
            <a:extLst>
              <a:ext uri="{FF2B5EF4-FFF2-40B4-BE49-F238E27FC236}">
                <a16:creationId xmlns:a16="http://schemas.microsoft.com/office/drawing/2014/main" id="{EEE803B4-635F-6518-BFB7-C9BCD18522F0}"/>
              </a:ext>
            </a:extLst>
          </p:cNvPr>
          <p:cNvGrpSpPr/>
          <p:nvPr/>
        </p:nvGrpSpPr>
        <p:grpSpPr bwMode="auto">
          <a:xfrm>
            <a:off x="4211808" y="3759601"/>
            <a:ext cx="131233" cy="194733"/>
            <a:chOff x="0" y="0"/>
            <a:chExt cx="85" cy="127"/>
          </a:xfrm>
          <a:solidFill>
            <a:srgbClr val="D4141E"/>
          </a:solidFill>
        </p:grpSpPr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3659B4D0-6BEE-1FD6-6E22-6779ADAD1E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34 w 36"/>
                <a:gd name="T1" fmla="*/ 0 h 34"/>
                <a:gd name="T2" fmla="*/ 2 w 36"/>
                <a:gd name="T3" fmla="*/ 0 h 34"/>
                <a:gd name="T4" fmla="*/ 1 w 36"/>
                <a:gd name="T5" fmla="*/ 0 h 34"/>
                <a:gd name="T6" fmla="*/ 0 w 36"/>
                <a:gd name="T7" fmla="*/ 1 h 34"/>
                <a:gd name="T8" fmla="*/ 0 w 36"/>
                <a:gd name="T9" fmla="*/ 6 h 34"/>
                <a:gd name="T10" fmla="*/ 0 w 36"/>
                <a:gd name="T11" fmla="*/ 32 h 34"/>
                <a:gd name="T12" fmla="*/ 2 w 36"/>
                <a:gd name="T13" fmla="*/ 34 h 34"/>
                <a:gd name="T14" fmla="*/ 34 w 36"/>
                <a:gd name="T15" fmla="*/ 34 h 34"/>
                <a:gd name="T16" fmla="*/ 36 w 36"/>
                <a:gd name="T17" fmla="*/ 32 h 34"/>
                <a:gd name="T18" fmla="*/ 36 w 36"/>
                <a:gd name="T19" fmla="*/ 1 h 34"/>
                <a:gd name="T20" fmla="*/ 34 w 36"/>
                <a:gd name="T21" fmla="*/ 0 h 34"/>
                <a:gd name="T22" fmla="*/ 8 w 36"/>
                <a:gd name="T23" fmla="*/ 7 h 34"/>
                <a:gd name="T24" fmla="*/ 11 w 36"/>
                <a:gd name="T25" fmla="*/ 7 h 34"/>
                <a:gd name="T26" fmla="*/ 11 w 36"/>
                <a:gd name="T27" fmla="*/ 26 h 34"/>
                <a:gd name="T28" fmla="*/ 8 w 36"/>
                <a:gd name="T29" fmla="*/ 26 h 34"/>
                <a:gd name="T30" fmla="*/ 8 w 36"/>
                <a:gd name="T31" fmla="*/ 7 h 34"/>
                <a:gd name="T32" fmla="*/ 16 w 36"/>
                <a:gd name="T33" fmla="*/ 7 h 34"/>
                <a:gd name="T34" fmla="*/ 20 w 36"/>
                <a:gd name="T35" fmla="*/ 7 h 34"/>
                <a:gd name="T36" fmla="*/ 20 w 36"/>
                <a:gd name="T37" fmla="*/ 26 h 34"/>
                <a:gd name="T38" fmla="*/ 16 w 36"/>
                <a:gd name="T39" fmla="*/ 26 h 34"/>
                <a:gd name="T40" fmla="*/ 16 w 36"/>
                <a:gd name="T41" fmla="*/ 7 h 34"/>
                <a:gd name="T42" fmla="*/ 28 w 36"/>
                <a:gd name="T43" fmla="*/ 26 h 34"/>
                <a:gd name="T44" fmla="*/ 25 w 36"/>
                <a:gd name="T45" fmla="*/ 26 h 34"/>
                <a:gd name="T46" fmla="*/ 25 w 36"/>
                <a:gd name="T47" fmla="*/ 7 h 34"/>
                <a:gd name="T48" fmla="*/ 28 w 36"/>
                <a:gd name="T49" fmla="*/ 7 h 34"/>
                <a:gd name="T50" fmla="*/ 28 w 36"/>
                <a:gd name="T5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Freeform 27">
              <a:extLst>
                <a:ext uri="{FF2B5EF4-FFF2-40B4-BE49-F238E27FC236}">
                  <a16:creationId xmlns:a16="http://schemas.microsoft.com/office/drawing/2014/main" id="{8D4458F7-4AC6-41EC-8C51-BCB3D1896906}"/>
                </a:ext>
              </a:extLst>
            </p:cNvPr>
            <p:cNvSpPr/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34 w 36"/>
                <a:gd name="T1" fmla="*/ 14 h 14"/>
                <a:gd name="T2" fmla="*/ 36 w 36"/>
                <a:gd name="T3" fmla="*/ 12 h 14"/>
                <a:gd name="T4" fmla="*/ 36 w 36"/>
                <a:gd name="T5" fmla="*/ 7 h 14"/>
                <a:gd name="T6" fmla="*/ 34 w 36"/>
                <a:gd name="T7" fmla="*/ 5 h 14"/>
                <a:gd name="T8" fmla="*/ 26 w 36"/>
                <a:gd name="T9" fmla="*/ 5 h 14"/>
                <a:gd name="T10" fmla="*/ 25 w 36"/>
                <a:gd name="T11" fmla="*/ 4 h 14"/>
                <a:gd name="T12" fmla="*/ 25 w 36"/>
                <a:gd name="T13" fmla="*/ 1 h 14"/>
                <a:gd name="T14" fmla="*/ 23 w 36"/>
                <a:gd name="T15" fmla="*/ 0 h 14"/>
                <a:gd name="T16" fmla="*/ 13 w 36"/>
                <a:gd name="T17" fmla="*/ 0 h 14"/>
                <a:gd name="T18" fmla="*/ 12 w 36"/>
                <a:gd name="T19" fmla="*/ 1 h 14"/>
                <a:gd name="T20" fmla="*/ 12 w 36"/>
                <a:gd name="T21" fmla="*/ 4 h 14"/>
                <a:gd name="T22" fmla="*/ 10 w 36"/>
                <a:gd name="T23" fmla="*/ 5 h 14"/>
                <a:gd name="T24" fmla="*/ 2 w 36"/>
                <a:gd name="T25" fmla="*/ 5 h 14"/>
                <a:gd name="T26" fmla="*/ 0 w 36"/>
                <a:gd name="T27" fmla="*/ 7 h 14"/>
                <a:gd name="T28" fmla="*/ 0 w 36"/>
                <a:gd name="T29" fmla="*/ 12 h 14"/>
                <a:gd name="T30" fmla="*/ 2 w 36"/>
                <a:gd name="T31" fmla="*/ 14 h 14"/>
                <a:gd name="T32" fmla="*/ 34 w 36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8" name="Group 28">
            <a:extLst>
              <a:ext uri="{FF2B5EF4-FFF2-40B4-BE49-F238E27FC236}">
                <a16:creationId xmlns:a16="http://schemas.microsoft.com/office/drawing/2014/main" id="{67B0884A-99A3-0B2E-7CC2-3D245980F8E6}"/>
              </a:ext>
            </a:extLst>
          </p:cNvPr>
          <p:cNvGrpSpPr/>
          <p:nvPr/>
        </p:nvGrpSpPr>
        <p:grpSpPr bwMode="auto">
          <a:xfrm>
            <a:off x="4175823" y="2338655"/>
            <a:ext cx="203200" cy="165100"/>
            <a:chOff x="0" y="0"/>
            <a:chExt cx="132" cy="109"/>
          </a:xfrm>
        </p:grpSpPr>
        <p:sp>
          <p:nvSpPr>
            <p:cNvPr id="19" name="Freeform 29">
              <a:extLst>
                <a:ext uri="{FF2B5EF4-FFF2-40B4-BE49-F238E27FC236}">
                  <a16:creationId xmlns:a16="http://schemas.microsoft.com/office/drawing/2014/main" id="{96B585E6-8B11-A3D0-8F03-C624C94E47F1}"/>
                </a:ext>
              </a:extLst>
            </p:cNvPr>
            <p:cNvSpPr/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21 w 21"/>
                <a:gd name="T1" fmla="*/ 15 h 30"/>
                <a:gd name="T2" fmla="*/ 5 w 21"/>
                <a:gd name="T3" fmla="*/ 30 h 30"/>
                <a:gd name="T4" fmla="*/ 0 w 21"/>
                <a:gd name="T5" fmla="*/ 29 h 30"/>
                <a:gd name="T6" fmla="*/ 14 w 21"/>
                <a:gd name="T7" fmla="*/ 9 h 30"/>
                <a:gd name="T8" fmla="*/ 12 w 21"/>
                <a:gd name="T9" fmla="*/ 0 h 30"/>
                <a:gd name="T10" fmla="*/ 21 w 21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Freeform 30">
              <a:extLst>
                <a:ext uri="{FF2B5EF4-FFF2-40B4-BE49-F238E27FC236}">
                  <a16:creationId xmlns:a16="http://schemas.microsoft.com/office/drawing/2014/main" id="{FCE55310-1E56-43C6-00B3-4F3CB85DC4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45 w 46"/>
                <a:gd name="T1" fmla="*/ 15 h 46"/>
                <a:gd name="T2" fmla="*/ 35 w 46"/>
                <a:gd name="T3" fmla="*/ 4 h 46"/>
                <a:gd name="T4" fmla="*/ 35 w 46"/>
                <a:gd name="T5" fmla="*/ 4 h 46"/>
                <a:gd name="T6" fmla="*/ 23 w 46"/>
                <a:gd name="T7" fmla="*/ 0 h 46"/>
                <a:gd name="T8" fmla="*/ 4 w 46"/>
                <a:gd name="T9" fmla="*/ 10 h 46"/>
                <a:gd name="T10" fmla="*/ 0 w 46"/>
                <a:gd name="T11" fmla="*/ 23 h 46"/>
                <a:gd name="T12" fmla="*/ 5 w 46"/>
                <a:gd name="T13" fmla="*/ 37 h 46"/>
                <a:gd name="T14" fmla="*/ 9 w 46"/>
                <a:gd name="T15" fmla="*/ 42 h 46"/>
                <a:gd name="T16" fmla="*/ 14 w 46"/>
                <a:gd name="T17" fmla="*/ 44 h 46"/>
                <a:gd name="T18" fmla="*/ 14 w 46"/>
                <a:gd name="T19" fmla="*/ 44 h 46"/>
                <a:gd name="T20" fmla="*/ 23 w 46"/>
                <a:gd name="T21" fmla="*/ 46 h 46"/>
                <a:gd name="T22" fmla="*/ 32 w 46"/>
                <a:gd name="T23" fmla="*/ 44 h 46"/>
                <a:gd name="T24" fmla="*/ 36 w 46"/>
                <a:gd name="T25" fmla="*/ 42 h 46"/>
                <a:gd name="T26" fmla="*/ 42 w 46"/>
                <a:gd name="T27" fmla="*/ 36 h 46"/>
                <a:gd name="T28" fmla="*/ 46 w 46"/>
                <a:gd name="T29" fmla="*/ 26 h 46"/>
                <a:gd name="T30" fmla="*/ 46 w 46"/>
                <a:gd name="T31" fmla="*/ 26 h 46"/>
                <a:gd name="T32" fmla="*/ 46 w 46"/>
                <a:gd name="T33" fmla="*/ 23 h 46"/>
                <a:gd name="T34" fmla="*/ 45 w 46"/>
                <a:gd name="T35" fmla="*/ 15 h 46"/>
                <a:gd name="T36" fmla="*/ 31 w 46"/>
                <a:gd name="T37" fmla="*/ 11 h 46"/>
                <a:gd name="T38" fmla="*/ 35 w 46"/>
                <a:gd name="T39" fmla="*/ 15 h 46"/>
                <a:gd name="T40" fmla="*/ 35 w 46"/>
                <a:gd name="T41" fmla="*/ 15 h 46"/>
                <a:gd name="T42" fmla="*/ 31 w 46"/>
                <a:gd name="T43" fmla="*/ 19 h 46"/>
                <a:gd name="T44" fmla="*/ 27 w 46"/>
                <a:gd name="T45" fmla="*/ 15 h 46"/>
                <a:gd name="T46" fmla="*/ 31 w 46"/>
                <a:gd name="T47" fmla="*/ 11 h 46"/>
                <a:gd name="T48" fmla="*/ 31 w 46"/>
                <a:gd name="T49" fmla="*/ 11 h 46"/>
                <a:gd name="T50" fmla="*/ 15 w 46"/>
                <a:gd name="T51" fmla="*/ 36 h 46"/>
                <a:gd name="T52" fmla="*/ 11 w 46"/>
                <a:gd name="T53" fmla="*/ 32 h 46"/>
                <a:gd name="T54" fmla="*/ 15 w 46"/>
                <a:gd name="T55" fmla="*/ 28 h 46"/>
                <a:gd name="T56" fmla="*/ 19 w 46"/>
                <a:gd name="T57" fmla="*/ 32 h 46"/>
                <a:gd name="T58" fmla="*/ 15 w 46"/>
                <a:gd name="T59" fmla="*/ 36 h 46"/>
                <a:gd name="T60" fmla="*/ 15 w 46"/>
                <a:gd name="T61" fmla="*/ 19 h 46"/>
                <a:gd name="T62" fmla="*/ 11 w 46"/>
                <a:gd name="T63" fmla="*/ 15 h 46"/>
                <a:gd name="T64" fmla="*/ 15 w 46"/>
                <a:gd name="T65" fmla="*/ 11 h 46"/>
                <a:gd name="T66" fmla="*/ 19 w 46"/>
                <a:gd name="T67" fmla="*/ 15 h 46"/>
                <a:gd name="T68" fmla="*/ 15 w 46"/>
                <a:gd name="T69" fmla="*/ 19 h 46"/>
                <a:gd name="T70" fmla="*/ 20 w 46"/>
                <a:gd name="T71" fmla="*/ 23 h 46"/>
                <a:gd name="T72" fmla="*/ 22 w 46"/>
                <a:gd name="T73" fmla="*/ 21 h 46"/>
                <a:gd name="T74" fmla="*/ 23 w 46"/>
                <a:gd name="T75" fmla="*/ 21 h 46"/>
                <a:gd name="T76" fmla="*/ 26 w 46"/>
                <a:gd name="T77" fmla="*/ 23 h 46"/>
                <a:gd name="T78" fmla="*/ 25 w 46"/>
                <a:gd name="T79" fmla="*/ 25 h 46"/>
                <a:gd name="T80" fmla="*/ 23 w 46"/>
                <a:gd name="T81" fmla="*/ 26 h 46"/>
                <a:gd name="T82" fmla="*/ 20 w 46"/>
                <a:gd name="T83" fmla="*/ 23 h 46"/>
                <a:gd name="T84" fmla="*/ 31 w 46"/>
                <a:gd name="T85" fmla="*/ 36 h 46"/>
                <a:gd name="T86" fmla="*/ 27 w 46"/>
                <a:gd name="T87" fmla="*/ 32 h 46"/>
                <a:gd name="T88" fmla="*/ 31 w 46"/>
                <a:gd name="T89" fmla="*/ 28 h 46"/>
                <a:gd name="T90" fmla="*/ 35 w 46"/>
                <a:gd name="T91" fmla="*/ 32 h 46"/>
                <a:gd name="T92" fmla="*/ 31 w 46"/>
                <a:gd name="T93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1" name="Freeform 31">
            <a:extLst>
              <a:ext uri="{FF2B5EF4-FFF2-40B4-BE49-F238E27FC236}">
                <a16:creationId xmlns:a16="http://schemas.microsoft.com/office/drawing/2014/main" id="{7A8D4A94-47F4-8B1F-CFD2-A840451E6A46}"/>
              </a:ext>
            </a:extLst>
          </p:cNvPr>
          <p:cNvSpPr>
            <a:spLocks noEditPoints="1"/>
          </p:cNvSpPr>
          <p:nvPr/>
        </p:nvSpPr>
        <p:spPr bwMode="auto">
          <a:xfrm>
            <a:off x="7867576" y="3785000"/>
            <a:ext cx="198967" cy="169333"/>
          </a:xfrm>
          <a:custGeom>
            <a:avLst/>
            <a:gdLst>
              <a:gd name="T0" fmla="*/ 52 w 54"/>
              <a:gd name="T1" fmla="*/ 0 h 47"/>
              <a:gd name="T2" fmla="*/ 11 w 54"/>
              <a:gd name="T3" fmla="*/ 0 h 47"/>
              <a:gd name="T4" fmla="*/ 9 w 54"/>
              <a:gd name="T5" fmla="*/ 2 h 47"/>
              <a:gd name="T6" fmla="*/ 9 w 54"/>
              <a:gd name="T7" fmla="*/ 4 h 47"/>
              <a:gd name="T8" fmla="*/ 9 w 54"/>
              <a:gd name="T9" fmla="*/ 5 h 47"/>
              <a:gd name="T10" fmla="*/ 9 w 54"/>
              <a:gd name="T11" fmla="*/ 6 h 47"/>
              <a:gd name="T12" fmla="*/ 9 w 54"/>
              <a:gd name="T13" fmla="*/ 9 h 47"/>
              <a:gd name="T14" fmla="*/ 10 w 54"/>
              <a:gd name="T15" fmla="*/ 9 h 47"/>
              <a:gd name="T16" fmla="*/ 2 w 54"/>
              <a:gd name="T17" fmla="*/ 9 h 47"/>
              <a:gd name="T18" fmla="*/ 0 w 54"/>
              <a:gd name="T19" fmla="*/ 11 h 47"/>
              <a:gd name="T20" fmla="*/ 0 w 54"/>
              <a:gd name="T21" fmla="*/ 45 h 47"/>
              <a:gd name="T22" fmla="*/ 2 w 54"/>
              <a:gd name="T23" fmla="*/ 47 h 47"/>
              <a:gd name="T24" fmla="*/ 43 w 54"/>
              <a:gd name="T25" fmla="*/ 47 h 47"/>
              <a:gd name="T26" fmla="*/ 45 w 54"/>
              <a:gd name="T27" fmla="*/ 45 h 47"/>
              <a:gd name="T28" fmla="*/ 45 w 54"/>
              <a:gd name="T29" fmla="*/ 38 h 47"/>
              <a:gd name="T30" fmla="*/ 52 w 54"/>
              <a:gd name="T31" fmla="*/ 38 h 47"/>
              <a:gd name="T32" fmla="*/ 54 w 54"/>
              <a:gd name="T33" fmla="*/ 36 h 47"/>
              <a:gd name="T34" fmla="*/ 54 w 54"/>
              <a:gd name="T35" fmla="*/ 34 h 47"/>
              <a:gd name="T36" fmla="*/ 54 w 54"/>
              <a:gd name="T37" fmla="*/ 33 h 47"/>
              <a:gd name="T38" fmla="*/ 54 w 54"/>
              <a:gd name="T39" fmla="*/ 31 h 47"/>
              <a:gd name="T40" fmla="*/ 54 w 54"/>
              <a:gd name="T41" fmla="*/ 7 h 47"/>
              <a:gd name="T42" fmla="*/ 54 w 54"/>
              <a:gd name="T43" fmla="*/ 5 h 47"/>
              <a:gd name="T44" fmla="*/ 54 w 54"/>
              <a:gd name="T45" fmla="*/ 4 h 47"/>
              <a:gd name="T46" fmla="*/ 54 w 54"/>
              <a:gd name="T47" fmla="*/ 2 h 47"/>
              <a:gd name="T48" fmla="*/ 52 w 54"/>
              <a:gd name="T49" fmla="*/ 0 h 47"/>
              <a:gd name="T50" fmla="*/ 26 w 54"/>
              <a:gd name="T51" fmla="*/ 22 h 47"/>
              <a:gd name="T52" fmla="*/ 30 w 54"/>
              <a:gd name="T53" fmla="*/ 18 h 47"/>
              <a:gd name="T54" fmla="*/ 34 w 54"/>
              <a:gd name="T55" fmla="*/ 22 h 47"/>
              <a:gd name="T56" fmla="*/ 30 w 54"/>
              <a:gd name="T57" fmla="*/ 26 h 47"/>
              <a:gd name="T58" fmla="*/ 26 w 54"/>
              <a:gd name="T59" fmla="*/ 22 h 47"/>
              <a:gd name="T60" fmla="*/ 38 w 54"/>
              <a:gd name="T61" fmla="*/ 42 h 47"/>
              <a:gd name="T62" fmla="*/ 7 w 54"/>
              <a:gd name="T63" fmla="*/ 42 h 47"/>
              <a:gd name="T64" fmla="*/ 5 w 54"/>
              <a:gd name="T65" fmla="*/ 40 h 47"/>
              <a:gd name="T66" fmla="*/ 5 w 54"/>
              <a:gd name="T67" fmla="*/ 37 h 47"/>
              <a:gd name="T68" fmla="*/ 5 w 54"/>
              <a:gd name="T69" fmla="*/ 36 h 47"/>
              <a:gd name="T70" fmla="*/ 6 w 54"/>
              <a:gd name="T71" fmla="*/ 34 h 47"/>
              <a:gd name="T72" fmla="*/ 20 w 54"/>
              <a:gd name="T73" fmla="*/ 29 h 47"/>
              <a:gd name="T74" fmla="*/ 23 w 54"/>
              <a:gd name="T75" fmla="*/ 30 h 47"/>
              <a:gd name="T76" fmla="*/ 26 w 54"/>
              <a:gd name="T77" fmla="*/ 32 h 47"/>
              <a:gd name="T78" fmla="*/ 38 w 54"/>
              <a:gd name="T79" fmla="*/ 32 h 47"/>
              <a:gd name="T80" fmla="*/ 39 w 54"/>
              <a:gd name="T81" fmla="*/ 32 h 47"/>
              <a:gd name="T82" fmla="*/ 40 w 54"/>
              <a:gd name="T83" fmla="*/ 33 h 47"/>
              <a:gd name="T84" fmla="*/ 40 w 54"/>
              <a:gd name="T85" fmla="*/ 40 h 47"/>
              <a:gd name="T86" fmla="*/ 38 w 54"/>
              <a:gd name="T87" fmla="*/ 42 h 47"/>
              <a:gd name="T88" fmla="*/ 49 w 54"/>
              <a:gd name="T89" fmla="*/ 31 h 47"/>
              <a:gd name="T90" fmla="*/ 48 w 54"/>
              <a:gd name="T91" fmla="*/ 33 h 47"/>
              <a:gd name="T92" fmla="*/ 47 w 54"/>
              <a:gd name="T93" fmla="*/ 33 h 47"/>
              <a:gd name="T94" fmla="*/ 45 w 54"/>
              <a:gd name="T95" fmla="*/ 33 h 47"/>
              <a:gd name="T96" fmla="*/ 45 w 54"/>
              <a:gd name="T97" fmla="*/ 11 h 47"/>
              <a:gd name="T98" fmla="*/ 43 w 54"/>
              <a:gd name="T99" fmla="*/ 9 h 47"/>
              <a:gd name="T100" fmla="*/ 14 w 54"/>
              <a:gd name="T101" fmla="*/ 9 h 47"/>
              <a:gd name="T102" fmla="*/ 14 w 54"/>
              <a:gd name="T103" fmla="*/ 9 h 47"/>
              <a:gd name="T104" fmla="*/ 14 w 54"/>
              <a:gd name="T105" fmla="*/ 7 h 47"/>
              <a:gd name="T106" fmla="*/ 15 w 54"/>
              <a:gd name="T107" fmla="*/ 6 h 47"/>
              <a:gd name="T108" fmla="*/ 16 w 54"/>
              <a:gd name="T109" fmla="*/ 5 h 47"/>
              <a:gd name="T110" fmla="*/ 47 w 54"/>
              <a:gd name="T111" fmla="*/ 5 h 47"/>
              <a:gd name="T112" fmla="*/ 49 w 54"/>
              <a:gd name="T113" fmla="*/ 7 h 47"/>
              <a:gd name="T114" fmla="*/ 49 w 54"/>
              <a:gd name="T11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2" name="Group 32">
            <a:extLst>
              <a:ext uri="{FF2B5EF4-FFF2-40B4-BE49-F238E27FC236}">
                <a16:creationId xmlns:a16="http://schemas.microsoft.com/office/drawing/2014/main" id="{45D2E8A3-2B7F-0790-E9A8-386161DF167A}"/>
              </a:ext>
            </a:extLst>
          </p:cNvPr>
          <p:cNvGrpSpPr/>
          <p:nvPr/>
        </p:nvGrpSpPr>
        <p:grpSpPr bwMode="auto">
          <a:xfrm>
            <a:off x="7880275" y="2355589"/>
            <a:ext cx="177800" cy="143933"/>
            <a:chOff x="0" y="0"/>
            <a:chExt cx="116" cy="94"/>
          </a:xfrm>
        </p:grpSpPr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id="{6261438A-1438-5ADF-E1F1-5D9A1B7ABF6A}"/>
                </a:ext>
              </a:extLst>
            </p:cNvPr>
            <p:cNvSpPr/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47 w 49"/>
                <a:gd name="T1" fmla="*/ 0 h 20"/>
                <a:gd name="T2" fmla="*/ 49 w 49"/>
                <a:gd name="T3" fmla="*/ 1 h 20"/>
                <a:gd name="T4" fmla="*/ 49 w 49"/>
                <a:gd name="T5" fmla="*/ 1 h 20"/>
                <a:gd name="T6" fmla="*/ 48 w 49"/>
                <a:gd name="T7" fmla="*/ 3 h 20"/>
                <a:gd name="T8" fmla="*/ 25 w 49"/>
                <a:gd name="T9" fmla="*/ 20 h 20"/>
                <a:gd name="T10" fmla="*/ 23 w 49"/>
                <a:gd name="T11" fmla="*/ 20 h 20"/>
                <a:gd name="T12" fmla="*/ 1 w 49"/>
                <a:gd name="T13" fmla="*/ 3 h 20"/>
                <a:gd name="T14" fmla="*/ 0 w 49"/>
                <a:gd name="T15" fmla="*/ 1 h 20"/>
                <a:gd name="T16" fmla="*/ 0 w 49"/>
                <a:gd name="T17" fmla="*/ 1 h 20"/>
                <a:gd name="T18" fmla="*/ 1 w 49"/>
                <a:gd name="T19" fmla="*/ 0 h 20"/>
                <a:gd name="T20" fmla="*/ 47 w 4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D4141E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34">
              <a:extLst>
                <a:ext uri="{FF2B5EF4-FFF2-40B4-BE49-F238E27FC236}">
                  <a16:creationId xmlns:a16="http://schemas.microsoft.com/office/drawing/2014/main" id="{D2F44FFC-CCB5-8F64-7472-F7891CBEE3A4}"/>
                </a:ext>
              </a:extLst>
            </p:cNvPr>
            <p:cNvSpPr/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23 w 49"/>
                <a:gd name="T1" fmla="*/ 17 h 32"/>
                <a:gd name="T2" fmla="*/ 25 w 49"/>
                <a:gd name="T3" fmla="*/ 17 h 32"/>
                <a:gd name="T4" fmla="*/ 48 w 49"/>
                <a:gd name="T5" fmla="*/ 0 h 32"/>
                <a:gd name="T6" fmla="*/ 49 w 49"/>
                <a:gd name="T7" fmla="*/ 1 h 32"/>
                <a:gd name="T8" fmla="*/ 49 w 49"/>
                <a:gd name="T9" fmla="*/ 30 h 32"/>
                <a:gd name="T10" fmla="*/ 47 w 49"/>
                <a:gd name="T11" fmla="*/ 32 h 32"/>
                <a:gd name="T12" fmla="*/ 1 w 49"/>
                <a:gd name="T13" fmla="*/ 32 h 32"/>
                <a:gd name="T14" fmla="*/ 0 w 49"/>
                <a:gd name="T15" fmla="*/ 30 h 32"/>
                <a:gd name="T16" fmla="*/ 0 w 49"/>
                <a:gd name="T17" fmla="*/ 1 h 32"/>
                <a:gd name="T18" fmla="*/ 1 w 49"/>
                <a:gd name="T19" fmla="*/ 0 h 32"/>
                <a:gd name="T20" fmla="*/ 23 w 49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D4141E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7945CCD-DB33-D3F7-C872-5F2610D5A77D}"/>
              </a:ext>
            </a:extLst>
          </p:cNvPr>
          <p:cNvGrpSpPr/>
          <p:nvPr/>
        </p:nvGrpSpPr>
        <p:grpSpPr>
          <a:xfrm>
            <a:off x="8312075" y="2103961"/>
            <a:ext cx="2859096" cy="791122"/>
            <a:chOff x="-94764" y="1931934"/>
            <a:chExt cx="2859096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6E4DAF9-17E2-BDE8-7670-36D08FC9F69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226225F-4A4F-CEFC-0DDC-B2437C6FF54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DB1B364-12D2-F966-E857-1352B1995808}"/>
              </a:ext>
            </a:extLst>
          </p:cNvPr>
          <p:cNvGrpSpPr/>
          <p:nvPr/>
        </p:nvGrpSpPr>
        <p:grpSpPr>
          <a:xfrm>
            <a:off x="1101634" y="2103961"/>
            <a:ext cx="2880264" cy="791122"/>
            <a:chOff x="-94764" y="1931934"/>
            <a:chExt cx="2880264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3FAA3B4-F27D-C93A-7DE1-4E2C950C5A0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3470E7F-2BEE-7903-B28D-B175FA5F32ED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DC17971-97E9-F755-B1D1-0628A27879B1}"/>
              </a:ext>
            </a:extLst>
          </p:cNvPr>
          <p:cNvGrpSpPr/>
          <p:nvPr/>
        </p:nvGrpSpPr>
        <p:grpSpPr>
          <a:xfrm>
            <a:off x="8312075" y="3579009"/>
            <a:ext cx="2859096" cy="791122"/>
            <a:chOff x="-94764" y="1931934"/>
            <a:chExt cx="2859096" cy="7911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3686ED3-72E1-E09F-FC6B-E18B485CDB0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83E8816-D8CE-6352-CFC4-75D72A37575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D55D234-9E50-2386-5AF7-43A9296D1862}"/>
              </a:ext>
            </a:extLst>
          </p:cNvPr>
          <p:cNvGrpSpPr/>
          <p:nvPr/>
        </p:nvGrpSpPr>
        <p:grpSpPr>
          <a:xfrm>
            <a:off x="1101634" y="3579009"/>
            <a:ext cx="2880264" cy="791122"/>
            <a:chOff x="-94764" y="1931934"/>
            <a:chExt cx="2880264" cy="7911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002F236-F663-44DF-AE4A-8091227A0DC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6DD81EA-AE44-4FD8-304C-AF99867057E5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238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34533" y="2202776"/>
            <a:ext cx="4936367" cy="584775"/>
            <a:chOff x="1896011" y="2319469"/>
            <a:chExt cx="49363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5"/>
              <a:ext cx="46656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077394" y="2319469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990503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EA4CC7C-C12D-8688-79E4-4D9573BFA0F8}"/>
              </a:ext>
            </a:extLst>
          </p:cNvPr>
          <p:cNvSpPr txBox="1"/>
          <p:nvPr/>
        </p:nvSpPr>
        <p:spPr>
          <a:xfrm>
            <a:off x="2964872" y="2971781"/>
            <a:ext cx="63119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60441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9533" y="310476"/>
            <a:ext cx="3996567" cy="584775"/>
            <a:chOff x="1896011" y="2319469"/>
            <a:chExt cx="39965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4"/>
              <a:ext cx="37258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077394" y="2319469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601922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sp>
        <p:nvSpPr>
          <p:cNvPr id="2" name="Rectangle 78">
            <a:extLst>
              <a:ext uri="{FF2B5EF4-FFF2-40B4-BE49-F238E27FC236}">
                <a16:creationId xmlns:a16="http://schemas.microsoft.com/office/drawing/2014/main" id="{5C67F27D-07B7-2DD2-6C71-803F3CE86B9D}"/>
              </a:ext>
            </a:extLst>
          </p:cNvPr>
          <p:cNvSpPr/>
          <p:nvPr/>
        </p:nvSpPr>
        <p:spPr>
          <a:xfrm>
            <a:off x="6832600" y="1614409"/>
            <a:ext cx="739737" cy="739929"/>
          </a:xfrm>
          <a:prstGeom prst="rect">
            <a:avLst/>
          </a:prstGeom>
          <a:solidFill>
            <a:schemeClr val="bg1"/>
          </a:solidFill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 dirty="0">
              <a:sym typeface="+mn-lt"/>
            </a:endParaRPr>
          </a:p>
        </p:txBody>
      </p:sp>
      <p:sp>
        <p:nvSpPr>
          <p:cNvPr id="3" name="Rectangle 81">
            <a:extLst>
              <a:ext uri="{FF2B5EF4-FFF2-40B4-BE49-F238E27FC236}">
                <a16:creationId xmlns:a16="http://schemas.microsoft.com/office/drawing/2014/main" id="{8E6C73D2-91E3-5F1C-DC2D-8B57C02E2D14}"/>
              </a:ext>
            </a:extLst>
          </p:cNvPr>
          <p:cNvSpPr/>
          <p:nvPr/>
        </p:nvSpPr>
        <p:spPr>
          <a:xfrm>
            <a:off x="6832600" y="3147658"/>
            <a:ext cx="739737" cy="739929"/>
          </a:xfrm>
          <a:prstGeom prst="rect">
            <a:avLst/>
          </a:prstGeom>
          <a:solidFill>
            <a:srgbClr val="D4141E"/>
          </a:solidFill>
          <a:ln>
            <a:noFill/>
          </a:ln>
          <a:effectLst/>
        </p:spPr>
        <p:txBody>
          <a:bodyPr/>
          <a:lstStyle/>
          <a:p>
            <a:pPr algn="ctr"/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Rectangle 115">
            <a:extLst>
              <a:ext uri="{FF2B5EF4-FFF2-40B4-BE49-F238E27FC236}">
                <a16:creationId xmlns:a16="http://schemas.microsoft.com/office/drawing/2014/main" id="{F29BD5A8-EB54-0C2C-72C4-78E513D91016}"/>
              </a:ext>
            </a:extLst>
          </p:cNvPr>
          <p:cNvSpPr/>
          <p:nvPr/>
        </p:nvSpPr>
        <p:spPr>
          <a:xfrm>
            <a:off x="6832600" y="4682241"/>
            <a:ext cx="739737" cy="739929"/>
          </a:xfrm>
          <a:prstGeom prst="rect">
            <a:avLst/>
          </a:prstGeom>
          <a:solidFill>
            <a:schemeClr val="bg1"/>
          </a:solidFill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 dirty="0">
              <a:sym typeface="+mn-lt"/>
            </a:endParaRPr>
          </a:p>
        </p:txBody>
      </p:sp>
      <p:sp>
        <p:nvSpPr>
          <p:cNvPr id="7" name="Rectangle 139">
            <a:extLst>
              <a:ext uri="{FF2B5EF4-FFF2-40B4-BE49-F238E27FC236}">
                <a16:creationId xmlns:a16="http://schemas.microsoft.com/office/drawing/2014/main" id="{2F0446ED-DC98-0740-5EE1-13B8094198B4}"/>
              </a:ext>
            </a:extLst>
          </p:cNvPr>
          <p:cNvSpPr/>
          <p:nvPr/>
        </p:nvSpPr>
        <p:spPr>
          <a:xfrm>
            <a:off x="1611313" y="1604705"/>
            <a:ext cx="739737" cy="739929"/>
          </a:xfrm>
          <a:prstGeom prst="rect">
            <a:avLst/>
          </a:prstGeom>
          <a:solidFill>
            <a:srgbClr val="D4141E"/>
          </a:solidFill>
          <a:ln>
            <a:noFill/>
          </a:ln>
          <a:effectLst/>
        </p:spPr>
        <p:txBody>
          <a:bodyPr/>
          <a:lstStyle/>
          <a:p>
            <a:pPr algn="ctr"/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 140">
            <a:extLst>
              <a:ext uri="{FF2B5EF4-FFF2-40B4-BE49-F238E27FC236}">
                <a16:creationId xmlns:a16="http://schemas.microsoft.com/office/drawing/2014/main" id="{E7A276E8-FABF-58C2-CCF6-9EF5644379D6}"/>
              </a:ext>
            </a:extLst>
          </p:cNvPr>
          <p:cNvSpPr/>
          <p:nvPr/>
        </p:nvSpPr>
        <p:spPr>
          <a:xfrm>
            <a:off x="1611313" y="3139288"/>
            <a:ext cx="739737" cy="739929"/>
          </a:xfrm>
          <a:prstGeom prst="rect">
            <a:avLst/>
          </a:prstGeom>
          <a:solidFill>
            <a:schemeClr val="bg1"/>
          </a:solidFill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 dirty="0">
              <a:sym typeface="+mn-lt"/>
            </a:endParaRPr>
          </a:p>
        </p:txBody>
      </p:sp>
      <p:sp>
        <p:nvSpPr>
          <p:cNvPr id="10" name="Rectangle 141">
            <a:extLst>
              <a:ext uri="{FF2B5EF4-FFF2-40B4-BE49-F238E27FC236}">
                <a16:creationId xmlns:a16="http://schemas.microsoft.com/office/drawing/2014/main" id="{38B6885C-D21E-FF92-BDE3-5E2C78A13C4E}"/>
              </a:ext>
            </a:extLst>
          </p:cNvPr>
          <p:cNvSpPr/>
          <p:nvPr/>
        </p:nvSpPr>
        <p:spPr>
          <a:xfrm>
            <a:off x="1611313" y="4672537"/>
            <a:ext cx="739737" cy="739929"/>
          </a:xfrm>
          <a:prstGeom prst="rect">
            <a:avLst/>
          </a:prstGeom>
          <a:solidFill>
            <a:srgbClr val="D4141E"/>
          </a:solidFill>
          <a:ln>
            <a:noFill/>
          </a:ln>
          <a:effectLst/>
        </p:spPr>
        <p:txBody>
          <a:bodyPr/>
          <a:lstStyle/>
          <a:p>
            <a:pPr algn="ctr"/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AutoShape 124">
            <a:extLst>
              <a:ext uri="{FF2B5EF4-FFF2-40B4-BE49-F238E27FC236}">
                <a16:creationId xmlns:a16="http://schemas.microsoft.com/office/drawing/2014/main" id="{D99CCCCA-FB08-C98B-CC07-D8E317E108CC}"/>
              </a:ext>
            </a:extLst>
          </p:cNvPr>
          <p:cNvSpPr/>
          <p:nvPr/>
        </p:nvSpPr>
        <p:spPr bwMode="auto">
          <a:xfrm>
            <a:off x="1750339" y="1789481"/>
            <a:ext cx="460229" cy="3678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8" tIns="50788" rIns="50788" bIns="50788" anchor="ctr"/>
          <a:lstStyle/>
          <a:p>
            <a:pPr defTabSz="1218323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AutoShape 122">
            <a:extLst>
              <a:ext uri="{FF2B5EF4-FFF2-40B4-BE49-F238E27FC236}">
                <a16:creationId xmlns:a16="http://schemas.microsoft.com/office/drawing/2014/main" id="{CD146032-2A1D-AD0E-78B8-F7F3F4C42E01}"/>
              </a:ext>
            </a:extLst>
          </p:cNvPr>
          <p:cNvSpPr/>
          <p:nvPr/>
        </p:nvSpPr>
        <p:spPr bwMode="auto">
          <a:xfrm>
            <a:off x="6992707" y="3287098"/>
            <a:ext cx="407263" cy="4481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8" tIns="50788" rIns="50788" bIns="50788" anchor="ctr"/>
          <a:lstStyle/>
          <a:p>
            <a:pPr defTabSz="1218323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AutoShape 123">
            <a:extLst>
              <a:ext uri="{FF2B5EF4-FFF2-40B4-BE49-F238E27FC236}">
                <a16:creationId xmlns:a16="http://schemas.microsoft.com/office/drawing/2014/main" id="{366F3E0D-56FD-A513-CCA1-DEF5E3C0B867}"/>
              </a:ext>
            </a:extLst>
          </p:cNvPr>
          <p:cNvSpPr/>
          <p:nvPr/>
        </p:nvSpPr>
        <p:spPr bwMode="auto">
          <a:xfrm>
            <a:off x="7008213" y="1759004"/>
            <a:ext cx="407263" cy="4481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rgbClr val="D4141E"/>
          </a:solidFill>
          <a:ln>
            <a:noFill/>
          </a:ln>
          <a:effectLst/>
        </p:spPr>
        <p:txBody>
          <a:bodyPr lIns="50788" tIns="50788" rIns="50788" bIns="50788" anchor="ctr"/>
          <a:lstStyle/>
          <a:p>
            <a:pPr defTabSz="1218323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AutoShape 12">
            <a:extLst>
              <a:ext uri="{FF2B5EF4-FFF2-40B4-BE49-F238E27FC236}">
                <a16:creationId xmlns:a16="http://schemas.microsoft.com/office/drawing/2014/main" id="{9951D07C-5DB6-FFA0-159D-1DE37C9FD29B}"/>
              </a:ext>
            </a:extLst>
          </p:cNvPr>
          <p:cNvSpPr/>
          <p:nvPr/>
        </p:nvSpPr>
        <p:spPr bwMode="auto">
          <a:xfrm>
            <a:off x="7025305" y="4860515"/>
            <a:ext cx="330980" cy="364173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D4141E"/>
          </a:solidFill>
          <a:ln>
            <a:noFill/>
          </a:ln>
          <a:effectLst/>
        </p:spPr>
        <p:txBody>
          <a:bodyPr lIns="50788" tIns="50788" rIns="50788" bIns="50788" anchor="ctr"/>
          <a:lstStyle/>
          <a:p>
            <a:pPr defTabSz="1218323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AutoShape 38">
            <a:extLst>
              <a:ext uri="{FF2B5EF4-FFF2-40B4-BE49-F238E27FC236}">
                <a16:creationId xmlns:a16="http://schemas.microsoft.com/office/drawing/2014/main" id="{6BE2100C-0C1A-F301-BF45-C69DD5BD805D}"/>
              </a:ext>
            </a:extLst>
          </p:cNvPr>
          <p:cNvSpPr/>
          <p:nvPr/>
        </p:nvSpPr>
        <p:spPr bwMode="auto">
          <a:xfrm>
            <a:off x="1807342" y="3347960"/>
            <a:ext cx="330980" cy="3323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rgbClr val="D4141E"/>
          </a:solidFill>
          <a:ln>
            <a:noFill/>
          </a:ln>
          <a:effectLst/>
        </p:spPr>
        <p:txBody>
          <a:bodyPr lIns="50788" tIns="50788" rIns="50788" bIns="50788" anchor="ctr"/>
          <a:lstStyle/>
          <a:p>
            <a:pPr defTabSz="1218323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AutoShape 84">
            <a:extLst>
              <a:ext uri="{FF2B5EF4-FFF2-40B4-BE49-F238E27FC236}">
                <a16:creationId xmlns:a16="http://schemas.microsoft.com/office/drawing/2014/main" id="{8213FD02-A8E1-3D59-8951-2D450B3CEDDA}"/>
              </a:ext>
            </a:extLst>
          </p:cNvPr>
          <p:cNvSpPr/>
          <p:nvPr/>
        </p:nvSpPr>
        <p:spPr bwMode="auto">
          <a:xfrm>
            <a:off x="1795800" y="4857500"/>
            <a:ext cx="330980" cy="3323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8" tIns="50788" rIns="50788" bIns="50788" anchor="ctr"/>
          <a:lstStyle/>
          <a:p>
            <a:pPr defTabSz="1218323">
              <a:defRPr/>
            </a:pPr>
            <a:endParaRPr lang="es-ES" sz="2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3A1EA86-4D81-3118-CFEC-22E508F39644}"/>
              </a:ext>
            </a:extLst>
          </p:cNvPr>
          <p:cNvGrpSpPr/>
          <p:nvPr/>
        </p:nvGrpSpPr>
        <p:grpSpPr>
          <a:xfrm>
            <a:off x="2526663" y="1577829"/>
            <a:ext cx="2859096" cy="791122"/>
            <a:chOff x="-94764" y="1931934"/>
            <a:chExt cx="2859096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81C6292-6F8C-99A8-9923-4DD407B2DF3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7E627A0-D3F0-4062-DB0D-7A03559B8AC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CC96CD3-754F-CB70-41A5-B7E69C73C058}"/>
              </a:ext>
            </a:extLst>
          </p:cNvPr>
          <p:cNvGrpSpPr/>
          <p:nvPr/>
        </p:nvGrpSpPr>
        <p:grpSpPr>
          <a:xfrm>
            <a:off x="7747950" y="1577829"/>
            <a:ext cx="2859096" cy="791122"/>
            <a:chOff x="-94764" y="1931934"/>
            <a:chExt cx="2859096" cy="7911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E2DA776-79E4-424F-74B3-71E470E4FDC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4E868C9-A933-C2D7-9A26-1D8DEB13DA9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2AF2624-56F1-4E5E-60CA-1197C96F6403}"/>
              </a:ext>
            </a:extLst>
          </p:cNvPr>
          <p:cNvGrpSpPr/>
          <p:nvPr/>
        </p:nvGrpSpPr>
        <p:grpSpPr>
          <a:xfrm>
            <a:off x="2526663" y="3124883"/>
            <a:ext cx="2859096" cy="791122"/>
            <a:chOff x="-94764" y="1931934"/>
            <a:chExt cx="2859096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031067C-31F7-8E7E-9129-4A7442B0735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9B1958E-33D0-F865-28DC-1C431D17BCA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B210032-91E9-494D-3E3B-E71B428E59AC}"/>
              </a:ext>
            </a:extLst>
          </p:cNvPr>
          <p:cNvGrpSpPr/>
          <p:nvPr/>
        </p:nvGrpSpPr>
        <p:grpSpPr>
          <a:xfrm>
            <a:off x="7747950" y="3124883"/>
            <a:ext cx="2859096" cy="791122"/>
            <a:chOff x="-94764" y="1931934"/>
            <a:chExt cx="2859096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E6DD306-537A-336E-F94E-740F3577C45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FCE170E-38C6-2337-5E2C-1F17991A76B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007C2DC-B247-6D74-453A-2BB24E16CA12}"/>
              </a:ext>
            </a:extLst>
          </p:cNvPr>
          <p:cNvGrpSpPr/>
          <p:nvPr/>
        </p:nvGrpSpPr>
        <p:grpSpPr>
          <a:xfrm>
            <a:off x="2526663" y="4671937"/>
            <a:ext cx="2859096" cy="791122"/>
            <a:chOff x="-94764" y="1931934"/>
            <a:chExt cx="2859096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D5BFFEB-F56C-F186-5886-995EDD0697B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9C02FB1-E3A3-47EC-ECF3-04A98CDB9A9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D81A81E-020E-D320-F351-219E35FAE6BE}"/>
              </a:ext>
            </a:extLst>
          </p:cNvPr>
          <p:cNvGrpSpPr/>
          <p:nvPr/>
        </p:nvGrpSpPr>
        <p:grpSpPr>
          <a:xfrm>
            <a:off x="7747950" y="4671937"/>
            <a:ext cx="2859096" cy="791122"/>
            <a:chOff x="-94764" y="1931934"/>
            <a:chExt cx="2859096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649937E-85D8-23CF-0B90-139C74DEE12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28DDE8E-F449-30C2-17B7-C3C2CE7A646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35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2184189" y="2293306"/>
            <a:ext cx="3567410" cy="584775"/>
            <a:chOff x="2507515" y="2317422"/>
            <a:chExt cx="3567410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924175" y="2346626"/>
              <a:ext cx="3150750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2507515" y="2341192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714298" y="2317422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800003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C8F6B4C9-67D8-203F-5C75-FC8067091D68}"/>
              </a:ext>
            </a:extLst>
          </p:cNvPr>
          <p:cNvSpPr txBox="1"/>
          <p:nvPr/>
        </p:nvSpPr>
        <p:spPr>
          <a:xfrm>
            <a:off x="2184189" y="816710"/>
            <a:ext cx="17427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D4141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2E2318-07B6-1CE8-859F-809F4D705B2D}"/>
              </a:ext>
            </a:extLst>
          </p:cNvPr>
          <p:cNvSpPr txBox="1"/>
          <p:nvPr/>
        </p:nvSpPr>
        <p:spPr>
          <a:xfrm>
            <a:off x="3808928" y="1229266"/>
            <a:ext cx="23022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D4141E">
                    <a:alpha val="33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CONTENTS</a:t>
            </a:r>
            <a:endParaRPr lang="zh-CN" altLang="en-US" sz="2800" dirty="0">
              <a:solidFill>
                <a:srgbClr val="D4141E">
                  <a:alpha val="33000"/>
                </a:srgb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9300A8D-2A2E-58AB-AAF2-1BB3C4FB00E2}"/>
              </a:ext>
            </a:extLst>
          </p:cNvPr>
          <p:cNvGrpSpPr/>
          <p:nvPr/>
        </p:nvGrpSpPr>
        <p:grpSpPr>
          <a:xfrm>
            <a:off x="6441864" y="2302831"/>
            <a:ext cx="3567410" cy="584775"/>
            <a:chOff x="2507515" y="2326947"/>
            <a:chExt cx="3567410" cy="584775"/>
          </a:xfrm>
        </p:grpSpPr>
        <p:sp>
          <p:nvSpPr>
            <p:cNvPr id="43" name="梯形 42">
              <a:extLst>
                <a:ext uri="{FF2B5EF4-FFF2-40B4-BE49-F238E27FC236}">
                  <a16:creationId xmlns:a16="http://schemas.microsoft.com/office/drawing/2014/main" id="{0D428F6D-62D5-331E-202C-B06063198F86}"/>
                </a:ext>
              </a:extLst>
            </p:cNvPr>
            <p:cNvSpPr/>
            <p:nvPr/>
          </p:nvSpPr>
          <p:spPr>
            <a:xfrm rot="10800000">
              <a:off x="2924175" y="2346626"/>
              <a:ext cx="3150750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id="{66270CD2-3482-C110-07AD-EC911896CB89}"/>
                </a:ext>
              </a:extLst>
            </p:cNvPr>
            <p:cNvSpPr/>
            <p:nvPr/>
          </p:nvSpPr>
          <p:spPr>
            <a:xfrm>
              <a:off x="2507515" y="2341192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EB4F6A3-42ED-FCC2-3331-0F3FB1E1373B}"/>
                </a:ext>
              </a:extLst>
            </p:cNvPr>
            <p:cNvSpPr txBox="1"/>
            <p:nvPr/>
          </p:nvSpPr>
          <p:spPr>
            <a:xfrm>
              <a:off x="2695248" y="2326947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0E866C2-C78E-EA6A-3DED-C25181E73C38}"/>
                </a:ext>
              </a:extLst>
            </p:cNvPr>
            <p:cNvSpPr txBox="1"/>
            <p:nvPr/>
          </p:nvSpPr>
          <p:spPr>
            <a:xfrm>
              <a:off x="3800003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0DD13AD-3D18-9031-F50C-096BA32E7F00}"/>
              </a:ext>
            </a:extLst>
          </p:cNvPr>
          <p:cNvGrpSpPr/>
          <p:nvPr/>
        </p:nvGrpSpPr>
        <p:grpSpPr>
          <a:xfrm>
            <a:off x="2184189" y="3447836"/>
            <a:ext cx="3567410" cy="584775"/>
            <a:chOff x="2507515" y="2326947"/>
            <a:chExt cx="3567410" cy="584775"/>
          </a:xfrm>
        </p:grpSpPr>
        <p:sp>
          <p:nvSpPr>
            <p:cNvPr id="48" name="梯形 47">
              <a:extLst>
                <a:ext uri="{FF2B5EF4-FFF2-40B4-BE49-F238E27FC236}">
                  <a16:creationId xmlns:a16="http://schemas.microsoft.com/office/drawing/2014/main" id="{6E58CE06-9863-5155-83A7-50DE3C2CE73A}"/>
                </a:ext>
              </a:extLst>
            </p:cNvPr>
            <p:cNvSpPr/>
            <p:nvPr/>
          </p:nvSpPr>
          <p:spPr>
            <a:xfrm rot="10800000">
              <a:off x="2924175" y="2346626"/>
              <a:ext cx="3150750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1A8B8BCB-5B74-C5CF-F11A-35D779A92D1B}"/>
                </a:ext>
              </a:extLst>
            </p:cNvPr>
            <p:cNvSpPr/>
            <p:nvPr/>
          </p:nvSpPr>
          <p:spPr>
            <a:xfrm>
              <a:off x="2507515" y="2341192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1B4DC4E-F2BB-677A-2896-22918B94DCF9}"/>
                </a:ext>
              </a:extLst>
            </p:cNvPr>
            <p:cNvSpPr txBox="1"/>
            <p:nvPr/>
          </p:nvSpPr>
          <p:spPr>
            <a:xfrm>
              <a:off x="2695248" y="2326947"/>
              <a:ext cx="7777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C7B8409-CEEA-2487-7826-3AEF5A528F43}"/>
                </a:ext>
              </a:extLst>
            </p:cNvPr>
            <p:cNvSpPr txBox="1"/>
            <p:nvPr/>
          </p:nvSpPr>
          <p:spPr>
            <a:xfrm>
              <a:off x="3800003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FBCAB6F-8D76-1353-E13A-4DAFC899B5DA}"/>
              </a:ext>
            </a:extLst>
          </p:cNvPr>
          <p:cNvGrpSpPr/>
          <p:nvPr/>
        </p:nvGrpSpPr>
        <p:grpSpPr>
          <a:xfrm>
            <a:off x="6441864" y="3447836"/>
            <a:ext cx="3567410" cy="584775"/>
            <a:chOff x="2507515" y="2326947"/>
            <a:chExt cx="3567410" cy="584775"/>
          </a:xfrm>
        </p:grpSpPr>
        <p:sp>
          <p:nvSpPr>
            <p:cNvPr id="54" name="梯形 53">
              <a:extLst>
                <a:ext uri="{FF2B5EF4-FFF2-40B4-BE49-F238E27FC236}">
                  <a16:creationId xmlns:a16="http://schemas.microsoft.com/office/drawing/2014/main" id="{7F5DB2B9-BFE6-677B-F4BE-2704B156BE19}"/>
                </a:ext>
              </a:extLst>
            </p:cNvPr>
            <p:cNvSpPr/>
            <p:nvPr/>
          </p:nvSpPr>
          <p:spPr>
            <a:xfrm rot="10800000">
              <a:off x="2924175" y="2346626"/>
              <a:ext cx="3150750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id="{AAAE410A-EA85-DD2A-52B6-EE97A66D3139}"/>
                </a:ext>
              </a:extLst>
            </p:cNvPr>
            <p:cNvSpPr/>
            <p:nvPr/>
          </p:nvSpPr>
          <p:spPr>
            <a:xfrm>
              <a:off x="2507515" y="2341192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2080BD8-F2CE-86CC-A0D5-6CAE66BC2DB8}"/>
                </a:ext>
              </a:extLst>
            </p:cNvPr>
            <p:cNvSpPr txBox="1"/>
            <p:nvPr/>
          </p:nvSpPr>
          <p:spPr>
            <a:xfrm>
              <a:off x="2695248" y="2326947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BCCEFC7-A437-2938-23FE-35427059245A}"/>
                </a:ext>
              </a:extLst>
            </p:cNvPr>
            <p:cNvSpPr txBox="1"/>
            <p:nvPr/>
          </p:nvSpPr>
          <p:spPr>
            <a:xfrm>
              <a:off x="3800003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449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9533" y="310476"/>
            <a:ext cx="3996567" cy="584775"/>
            <a:chOff x="1896011" y="2319469"/>
            <a:chExt cx="39965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4"/>
              <a:ext cx="37258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077394" y="2319469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601922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91FB343-31C4-895C-7D54-DF2DA9A6AFB8}"/>
              </a:ext>
            </a:extLst>
          </p:cNvPr>
          <p:cNvGrpSpPr/>
          <p:nvPr/>
        </p:nvGrpSpPr>
        <p:grpSpPr>
          <a:xfrm>
            <a:off x="4275317" y="1586226"/>
            <a:ext cx="3641365" cy="3472859"/>
            <a:chOff x="4540009" y="1675126"/>
            <a:chExt cx="3641365" cy="3472859"/>
          </a:xfrm>
        </p:grpSpPr>
        <p:sp>
          <p:nvSpPr>
            <p:cNvPr id="2" name="淘宝网chenying0907出品 11">
              <a:extLst>
                <a:ext uri="{FF2B5EF4-FFF2-40B4-BE49-F238E27FC236}">
                  <a16:creationId xmlns:a16="http://schemas.microsoft.com/office/drawing/2014/main" id="{3B3FF36E-821D-5D80-FB1A-E9E58C08226E}"/>
                </a:ext>
              </a:extLst>
            </p:cNvPr>
            <p:cNvSpPr/>
            <p:nvPr/>
          </p:nvSpPr>
          <p:spPr>
            <a:xfrm>
              <a:off x="5825061" y="1675126"/>
              <a:ext cx="1071261" cy="956070"/>
            </a:xfrm>
            <a:custGeom>
              <a:avLst/>
              <a:gdLst>
                <a:gd name="connsiteX0" fmla="*/ 535796 w 1071592"/>
                <a:gd name="connsiteY0" fmla="*/ 0 h 956365"/>
                <a:gd name="connsiteX1" fmla="*/ 643060 w 1071592"/>
                <a:gd name="connsiteY1" fmla="*/ 89762 h 956365"/>
                <a:gd name="connsiteX2" fmla="*/ 1071592 w 1071592"/>
                <a:gd name="connsiteY2" fmla="*/ 956365 h 956365"/>
                <a:gd name="connsiteX3" fmla="*/ 0 w 1071592"/>
                <a:gd name="connsiteY3" fmla="*/ 956365 h 956365"/>
                <a:gd name="connsiteX4" fmla="*/ 428531 w 1071592"/>
                <a:gd name="connsiteY4" fmla="*/ 89762 h 956365"/>
                <a:gd name="connsiteX5" fmla="*/ 535796 w 1071592"/>
                <a:gd name="connsiteY5" fmla="*/ 0 h 95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1592" h="956365">
                  <a:moveTo>
                    <a:pt x="535796" y="0"/>
                  </a:moveTo>
                  <a:cubicBezTo>
                    <a:pt x="579570" y="0"/>
                    <a:pt x="615330" y="29926"/>
                    <a:pt x="643060" y="89762"/>
                  </a:cubicBezTo>
                  <a:lnTo>
                    <a:pt x="1071592" y="956365"/>
                  </a:lnTo>
                  <a:lnTo>
                    <a:pt x="0" y="956365"/>
                  </a:lnTo>
                  <a:lnTo>
                    <a:pt x="428531" y="89762"/>
                  </a:lnTo>
                  <a:cubicBezTo>
                    <a:pt x="456261" y="29926"/>
                    <a:pt x="492022" y="0"/>
                    <a:pt x="535796" y="0"/>
                  </a:cubicBezTo>
                  <a:close/>
                </a:path>
              </a:pathLst>
            </a:custGeom>
            <a:solidFill>
              <a:srgbClr val="D4141E"/>
            </a:solidFill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  <a:noAutofit/>
            </a:bodyPr>
            <a:lstStyle/>
            <a:p>
              <a:endParaRPr 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" name="淘宝网chenying0907出品 12">
              <a:extLst>
                <a:ext uri="{FF2B5EF4-FFF2-40B4-BE49-F238E27FC236}">
                  <a16:creationId xmlns:a16="http://schemas.microsoft.com/office/drawing/2014/main" id="{ED4B3F6D-3CBD-ED27-89FD-62DA93537D55}"/>
                </a:ext>
              </a:extLst>
            </p:cNvPr>
            <p:cNvSpPr/>
            <p:nvPr/>
          </p:nvSpPr>
          <p:spPr>
            <a:xfrm>
              <a:off x="7096865" y="2780405"/>
              <a:ext cx="1084509" cy="1006435"/>
            </a:xfrm>
            <a:custGeom>
              <a:avLst/>
              <a:gdLst>
                <a:gd name="connsiteX0" fmla="*/ 0 w 1084844"/>
                <a:gd name="connsiteY0" fmla="*/ 0 h 1006745"/>
                <a:gd name="connsiteX1" fmla="*/ 962256 w 1084844"/>
                <a:gd name="connsiteY1" fmla="*/ 139923 h 1006745"/>
                <a:gd name="connsiteX2" fmla="*/ 1084844 w 1084844"/>
                <a:gd name="connsiteY2" fmla="*/ 240615 h 1006745"/>
                <a:gd name="connsiteX3" fmla="*/ 1027926 w 1084844"/>
                <a:gd name="connsiteY3" fmla="*/ 345682 h 1006745"/>
                <a:gd name="connsiteX4" fmla="*/ 350058 w 1084844"/>
                <a:gd name="connsiteY4" fmla="*/ 1006745 h 1006745"/>
                <a:gd name="connsiteX5" fmla="*/ 426715 w 1084844"/>
                <a:gd name="connsiteY5" fmla="*/ 853431 h 1006745"/>
                <a:gd name="connsiteX6" fmla="*/ 0 w 1084844"/>
                <a:gd name="connsiteY6" fmla="*/ 0 h 100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844" h="1006745">
                  <a:moveTo>
                    <a:pt x="0" y="0"/>
                  </a:moveTo>
                  <a:lnTo>
                    <a:pt x="962256" y="139923"/>
                  </a:lnTo>
                  <a:cubicBezTo>
                    <a:pt x="1043970" y="153050"/>
                    <a:pt x="1084844" y="186614"/>
                    <a:pt x="1084844" y="240615"/>
                  </a:cubicBezTo>
                  <a:cubicBezTo>
                    <a:pt x="1084844" y="272720"/>
                    <a:pt x="1065866" y="307743"/>
                    <a:pt x="1027926" y="345682"/>
                  </a:cubicBezTo>
                  <a:lnTo>
                    <a:pt x="350058" y="1006745"/>
                  </a:lnTo>
                  <a:lnTo>
                    <a:pt x="426715" y="8534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D4141E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  <a:noAutofit/>
            </a:bodyPr>
            <a:lstStyle/>
            <a:p>
              <a:endParaRPr lang="en-US" sz="13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淘宝网chenying0907出品 13">
              <a:extLst>
                <a:ext uri="{FF2B5EF4-FFF2-40B4-BE49-F238E27FC236}">
                  <a16:creationId xmlns:a16="http://schemas.microsoft.com/office/drawing/2014/main" id="{E36B9C8D-7865-A8D6-FC2D-64418A0C1728}"/>
                </a:ext>
              </a:extLst>
            </p:cNvPr>
            <p:cNvSpPr/>
            <p:nvPr/>
          </p:nvSpPr>
          <p:spPr>
            <a:xfrm>
              <a:off x="4540009" y="2780403"/>
              <a:ext cx="1084511" cy="1007044"/>
            </a:xfrm>
            <a:custGeom>
              <a:avLst/>
              <a:gdLst>
                <a:gd name="connsiteX0" fmla="*/ 1084845 w 1084845"/>
                <a:gd name="connsiteY0" fmla="*/ 0 h 1007354"/>
                <a:gd name="connsiteX1" fmla="*/ 658129 w 1084845"/>
                <a:gd name="connsiteY1" fmla="*/ 853431 h 1007354"/>
                <a:gd name="connsiteX2" fmla="*/ 735091 w 1084845"/>
                <a:gd name="connsiteY2" fmla="*/ 1007354 h 1007354"/>
                <a:gd name="connsiteX3" fmla="*/ 54722 w 1084845"/>
                <a:gd name="connsiteY3" fmla="*/ 345682 h 1007354"/>
                <a:gd name="connsiteX4" fmla="*/ 0 w 1084845"/>
                <a:gd name="connsiteY4" fmla="*/ 240615 h 1007354"/>
                <a:gd name="connsiteX5" fmla="*/ 122588 w 1084845"/>
                <a:gd name="connsiteY5" fmla="*/ 139923 h 1007354"/>
                <a:gd name="connsiteX6" fmla="*/ 1084845 w 1084845"/>
                <a:gd name="connsiteY6" fmla="*/ 0 h 100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845" h="1007354">
                  <a:moveTo>
                    <a:pt x="1084845" y="0"/>
                  </a:moveTo>
                  <a:lnTo>
                    <a:pt x="658129" y="853431"/>
                  </a:lnTo>
                  <a:lnTo>
                    <a:pt x="735091" y="1007354"/>
                  </a:lnTo>
                  <a:lnTo>
                    <a:pt x="54722" y="345682"/>
                  </a:lnTo>
                  <a:cubicBezTo>
                    <a:pt x="18241" y="306284"/>
                    <a:pt x="0" y="271262"/>
                    <a:pt x="0" y="240615"/>
                  </a:cubicBezTo>
                  <a:cubicBezTo>
                    <a:pt x="0" y="186614"/>
                    <a:pt x="40857" y="153050"/>
                    <a:pt x="122588" y="139923"/>
                  </a:cubicBezTo>
                  <a:lnTo>
                    <a:pt x="1084845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D4141E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  <a:noAutofit/>
            </a:bodyPr>
            <a:lstStyle/>
            <a:p>
              <a:endParaRPr lang="en-US" sz="13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淘宝网chenying0907出品 14">
              <a:extLst>
                <a:ext uri="{FF2B5EF4-FFF2-40B4-BE49-F238E27FC236}">
                  <a16:creationId xmlns:a16="http://schemas.microsoft.com/office/drawing/2014/main" id="{07E17EB9-ED66-08C9-4DBA-877B0C259FC6}"/>
                </a:ext>
              </a:extLst>
            </p:cNvPr>
            <p:cNvSpPr/>
            <p:nvPr/>
          </p:nvSpPr>
          <p:spPr>
            <a:xfrm>
              <a:off x="6419016" y="3989631"/>
              <a:ext cx="1101475" cy="1158352"/>
            </a:xfrm>
            <a:custGeom>
              <a:avLst/>
              <a:gdLst>
                <a:gd name="connsiteX0" fmla="*/ 926688 w 1101814"/>
                <a:gd name="connsiteY0" fmla="*/ 0 h 1158709"/>
                <a:gd name="connsiteX1" fmla="*/ 1099635 w 1101814"/>
                <a:gd name="connsiteY1" fmla="*/ 1005492 h 1158709"/>
                <a:gd name="connsiteX2" fmla="*/ 1101814 w 1101814"/>
                <a:gd name="connsiteY2" fmla="*/ 1049266 h 1158709"/>
                <a:gd name="connsiteX3" fmla="*/ 1078838 w 1101814"/>
                <a:gd name="connsiteY3" fmla="*/ 1126964 h 1158709"/>
                <a:gd name="connsiteX4" fmla="*/ 1012070 w 1101814"/>
                <a:gd name="connsiteY4" fmla="*/ 1158709 h 1158709"/>
                <a:gd name="connsiteX5" fmla="*/ 924505 w 1101814"/>
                <a:gd name="connsiteY5" fmla="*/ 1132438 h 1158709"/>
                <a:gd name="connsiteX6" fmla="*/ 0 w 1101814"/>
                <a:gd name="connsiteY6" fmla="*/ 646514 h 1158709"/>
                <a:gd name="connsiteX7" fmla="*/ 603431 w 1101814"/>
                <a:gd name="connsiteY7" fmla="*/ 646514 h 1158709"/>
                <a:gd name="connsiteX8" fmla="*/ 926688 w 1101814"/>
                <a:gd name="connsiteY8" fmla="*/ 0 h 115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1814" h="1158709">
                  <a:moveTo>
                    <a:pt x="926688" y="0"/>
                  </a:moveTo>
                  <a:lnTo>
                    <a:pt x="1099635" y="1005492"/>
                  </a:lnTo>
                  <a:cubicBezTo>
                    <a:pt x="1101094" y="1015702"/>
                    <a:pt x="1101814" y="1030287"/>
                    <a:pt x="1101814" y="1049266"/>
                  </a:cubicBezTo>
                  <a:cubicBezTo>
                    <a:pt x="1101814" y="1079913"/>
                    <a:pt x="1094161" y="1105806"/>
                    <a:pt x="1078838" y="1126964"/>
                  </a:cubicBezTo>
                  <a:cubicBezTo>
                    <a:pt x="1063514" y="1148139"/>
                    <a:pt x="1041258" y="1158709"/>
                    <a:pt x="1012070" y="1158709"/>
                  </a:cubicBezTo>
                  <a:cubicBezTo>
                    <a:pt x="984340" y="1158709"/>
                    <a:pt x="955152" y="1149958"/>
                    <a:pt x="924505" y="1132438"/>
                  </a:cubicBezTo>
                  <a:lnTo>
                    <a:pt x="0" y="646514"/>
                  </a:lnTo>
                  <a:lnTo>
                    <a:pt x="603431" y="646514"/>
                  </a:lnTo>
                  <a:lnTo>
                    <a:pt x="926688" y="0"/>
                  </a:lnTo>
                  <a:close/>
                </a:path>
              </a:pathLst>
            </a:custGeom>
            <a:solidFill>
              <a:srgbClr val="D4141E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  <a:noAutofit/>
            </a:bodyPr>
            <a:lstStyle/>
            <a:p>
              <a:endParaRPr 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淘宝网chenying0907出品 15">
              <a:extLst>
                <a:ext uri="{FF2B5EF4-FFF2-40B4-BE49-F238E27FC236}">
                  <a16:creationId xmlns:a16="http://schemas.microsoft.com/office/drawing/2014/main" id="{A96439E7-7E50-E694-BA15-E8F4B65CE9F9}"/>
                </a:ext>
              </a:extLst>
            </p:cNvPr>
            <p:cNvSpPr/>
            <p:nvPr/>
          </p:nvSpPr>
          <p:spPr>
            <a:xfrm>
              <a:off x="5198699" y="3989635"/>
              <a:ext cx="1103670" cy="1158350"/>
            </a:xfrm>
            <a:custGeom>
              <a:avLst/>
              <a:gdLst>
                <a:gd name="connsiteX0" fmla="*/ 177323 w 1104011"/>
                <a:gd name="connsiteY0" fmla="*/ 0 h 1158708"/>
                <a:gd name="connsiteX1" fmla="*/ 500579 w 1104011"/>
                <a:gd name="connsiteY1" fmla="*/ 646513 h 1158708"/>
                <a:gd name="connsiteX2" fmla="*/ 1104011 w 1104011"/>
                <a:gd name="connsiteY2" fmla="*/ 646513 h 1158708"/>
                <a:gd name="connsiteX3" fmla="*/ 179488 w 1104011"/>
                <a:gd name="connsiteY3" fmla="*/ 1132437 h 1158708"/>
                <a:gd name="connsiteX4" fmla="*/ 91940 w 1104011"/>
                <a:gd name="connsiteY4" fmla="*/ 1158708 h 1158708"/>
                <a:gd name="connsiteX5" fmla="*/ 22976 w 1104011"/>
                <a:gd name="connsiteY5" fmla="*/ 1126963 h 1158708"/>
                <a:gd name="connsiteX6" fmla="*/ 0 w 1104011"/>
                <a:gd name="connsiteY6" fmla="*/ 1049265 h 1158708"/>
                <a:gd name="connsiteX7" fmla="*/ 4375 w 1104011"/>
                <a:gd name="connsiteY7" fmla="*/ 1005491 h 1158708"/>
                <a:gd name="connsiteX8" fmla="*/ 177323 w 1104011"/>
                <a:gd name="connsiteY8" fmla="*/ 0 h 1158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4011" h="1158708">
                  <a:moveTo>
                    <a:pt x="177323" y="0"/>
                  </a:moveTo>
                  <a:lnTo>
                    <a:pt x="500579" y="646513"/>
                  </a:lnTo>
                  <a:lnTo>
                    <a:pt x="1104011" y="646513"/>
                  </a:lnTo>
                  <a:lnTo>
                    <a:pt x="179488" y="1132437"/>
                  </a:lnTo>
                  <a:cubicBezTo>
                    <a:pt x="147383" y="1149957"/>
                    <a:pt x="118195" y="1158708"/>
                    <a:pt x="91940" y="1158708"/>
                  </a:cubicBezTo>
                  <a:cubicBezTo>
                    <a:pt x="61294" y="1158708"/>
                    <a:pt x="38300" y="1148138"/>
                    <a:pt x="22976" y="1126963"/>
                  </a:cubicBezTo>
                  <a:cubicBezTo>
                    <a:pt x="7653" y="1105805"/>
                    <a:pt x="0" y="1079912"/>
                    <a:pt x="0" y="1049265"/>
                  </a:cubicBezTo>
                  <a:cubicBezTo>
                    <a:pt x="0" y="1040513"/>
                    <a:pt x="1458" y="1025911"/>
                    <a:pt x="4375" y="1005491"/>
                  </a:cubicBezTo>
                  <a:lnTo>
                    <a:pt x="177323" y="0"/>
                  </a:lnTo>
                  <a:close/>
                </a:path>
              </a:pathLst>
            </a:custGeom>
            <a:solidFill>
              <a:srgbClr val="D4141E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  <a:noAutofit/>
            </a:bodyPr>
            <a:lstStyle/>
            <a:p>
              <a:endParaRPr 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16">
              <a:extLst>
                <a:ext uri="{FF2B5EF4-FFF2-40B4-BE49-F238E27FC236}">
                  <a16:creationId xmlns:a16="http://schemas.microsoft.com/office/drawing/2014/main" id="{2C4DC4B3-8E96-F219-F621-EAACFDA9B9EC}"/>
                </a:ext>
              </a:extLst>
            </p:cNvPr>
            <p:cNvSpPr/>
            <p:nvPr/>
          </p:nvSpPr>
          <p:spPr>
            <a:xfrm>
              <a:off x="6153005" y="2070648"/>
              <a:ext cx="38664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5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1" name="Rectangle 17">
              <a:extLst>
                <a:ext uri="{FF2B5EF4-FFF2-40B4-BE49-F238E27FC236}">
                  <a16:creationId xmlns:a16="http://schemas.microsoft.com/office/drawing/2014/main" id="{988CCED7-DC63-3B8F-9DF5-3141CAD07EAA}"/>
                </a:ext>
              </a:extLst>
            </p:cNvPr>
            <p:cNvSpPr/>
            <p:nvPr/>
          </p:nvSpPr>
          <p:spPr>
            <a:xfrm>
              <a:off x="7481111" y="2987877"/>
              <a:ext cx="38664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5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2" name="Rectangle 18">
              <a:extLst>
                <a:ext uri="{FF2B5EF4-FFF2-40B4-BE49-F238E27FC236}">
                  <a16:creationId xmlns:a16="http://schemas.microsoft.com/office/drawing/2014/main" id="{0395C0A3-9122-CC8F-A7E0-2A865A80F8C5}"/>
                </a:ext>
              </a:extLst>
            </p:cNvPr>
            <p:cNvSpPr/>
            <p:nvPr/>
          </p:nvSpPr>
          <p:spPr>
            <a:xfrm>
              <a:off x="7046361" y="4566715"/>
              <a:ext cx="38664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5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3" name="Rectangle 19">
              <a:extLst>
                <a:ext uri="{FF2B5EF4-FFF2-40B4-BE49-F238E27FC236}">
                  <a16:creationId xmlns:a16="http://schemas.microsoft.com/office/drawing/2014/main" id="{4F71209F-9737-0BC7-B6BD-473F83AF907C}"/>
                </a:ext>
              </a:extLst>
            </p:cNvPr>
            <p:cNvSpPr/>
            <p:nvPr/>
          </p:nvSpPr>
          <p:spPr>
            <a:xfrm>
              <a:off x="5287004" y="4566715"/>
              <a:ext cx="38664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50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</a:p>
          </p:txBody>
        </p:sp>
        <p:sp>
          <p:nvSpPr>
            <p:cNvPr id="14" name="Rectangle 20">
              <a:extLst>
                <a:ext uri="{FF2B5EF4-FFF2-40B4-BE49-F238E27FC236}">
                  <a16:creationId xmlns:a16="http://schemas.microsoft.com/office/drawing/2014/main" id="{DDEC8F20-B82D-E4C4-BFC6-04367338BD7C}"/>
                </a:ext>
              </a:extLst>
            </p:cNvPr>
            <p:cNvSpPr/>
            <p:nvPr/>
          </p:nvSpPr>
          <p:spPr>
            <a:xfrm>
              <a:off x="4855609" y="2987877"/>
              <a:ext cx="38664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5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  <p:pic>
          <p:nvPicPr>
            <p:cNvPr id="28" name="图片 27" descr="D:\51PPT模板网\51pptmoban.com\图片003.jpg">
              <a:extLst>
                <a:ext uri="{FF2B5EF4-FFF2-40B4-BE49-F238E27FC236}">
                  <a16:creationId xmlns:a16="http://schemas.microsoft.com/office/drawing/2014/main" id="{E11092A4-43F5-964D-3A30-BAD5D5DEAB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3648" y="2754812"/>
              <a:ext cx="1330975" cy="1471993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86002CA-9CE1-25A8-DE5D-71D1F726256B}"/>
              </a:ext>
            </a:extLst>
          </p:cNvPr>
          <p:cNvGrpSpPr/>
          <p:nvPr/>
        </p:nvGrpSpPr>
        <p:grpSpPr>
          <a:xfrm>
            <a:off x="6274957" y="1094885"/>
            <a:ext cx="2859096" cy="791122"/>
            <a:chOff x="-94764" y="1931934"/>
            <a:chExt cx="2859096" cy="7911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A378B08-724F-63D4-8588-FA421D90BFC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05B94A8-252B-1F4C-994A-7BD7CF7DCCE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A6062F2-FB91-0872-5325-E8FE66C76C8F}"/>
              </a:ext>
            </a:extLst>
          </p:cNvPr>
          <p:cNvGrpSpPr/>
          <p:nvPr/>
        </p:nvGrpSpPr>
        <p:grpSpPr>
          <a:xfrm>
            <a:off x="7924606" y="3006347"/>
            <a:ext cx="2859096" cy="791122"/>
            <a:chOff x="-94764" y="1931934"/>
            <a:chExt cx="2859096" cy="7911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1A543D4-6E22-AF87-E5FE-DB29779A893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48B8B07-9995-35A4-8192-1DBEF9E01DC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357D0BE-761D-C4B3-8048-773D7D2AE836}"/>
              </a:ext>
            </a:extLst>
          </p:cNvPr>
          <p:cNvGrpSpPr/>
          <p:nvPr/>
        </p:nvGrpSpPr>
        <p:grpSpPr>
          <a:xfrm>
            <a:off x="7372446" y="4663522"/>
            <a:ext cx="2859096" cy="791122"/>
            <a:chOff x="-94764" y="1931934"/>
            <a:chExt cx="2859096" cy="7911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0EDC9BC-7918-4DAE-855C-61920896E35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1ED5AB0-C440-88D8-A3D2-C496ADBA059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85BE3DC-5100-5A82-0704-9EDED194BC96}"/>
              </a:ext>
            </a:extLst>
          </p:cNvPr>
          <p:cNvGrpSpPr/>
          <p:nvPr/>
        </p:nvGrpSpPr>
        <p:grpSpPr>
          <a:xfrm>
            <a:off x="1312281" y="2637878"/>
            <a:ext cx="2880264" cy="791122"/>
            <a:chOff x="-94764" y="1931934"/>
            <a:chExt cx="2880264" cy="7911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486BB28-A0E4-64AD-2AA4-B8E30A3DF52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6AB2CAD-6825-45E1-37F6-757C0F004CFB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3E05C4F-77D2-3148-D15B-D30C7CEFF2EF}"/>
              </a:ext>
            </a:extLst>
          </p:cNvPr>
          <p:cNvGrpSpPr/>
          <p:nvPr/>
        </p:nvGrpSpPr>
        <p:grpSpPr>
          <a:xfrm>
            <a:off x="1898125" y="4665818"/>
            <a:ext cx="2880264" cy="791122"/>
            <a:chOff x="-94764" y="1931934"/>
            <a:chExt cx="2880264" cy="7911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8CA3892-25D8-C0B4-26D2-D647ED6A098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3A9180F-5836-ACF0-CAD4-3AD6D19D99EC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93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9533" y="310476"/>
            <a:ext cx="3996567" cy="584775"/>
            <a:chOff x="1896011" y="2319469"/>
            <a:chExt cx="39965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4"/>
              <a:ext cx="37258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077394" y="2319469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601922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BDA96CA-E2CB-416B-3CAC-E19BDD4415EC}"/>
              </a:ext>
            </a:extLst>
          </p:cNvPr>
          <p:cNvGrpSpPr/>
          <p:nvPr/>
        </p:nvGrpSpPr>
        <p:grpSpPr>
          <a:xfrm>
            <a:off x="2875792" y="2033356"/>
            <a:ext cx="6440416" cy="1229529"/>
            <a:chOff x="2922847" y="2636911"/>
            <a:chExt cx="6440416" cy="1229529"/>
          </a:xfrm>
        </p:grpSpPr>
        <p:sp>
          <p:nvSpPr>
            <p:cNvPr id="3" name="直接连接符 5">
              <a:extLst>
                <a:ext uri="{FF2B5EF4-FFF2-40B4-BE49-F238E27FC236}">
                  <a16:creationId xmlns:a16="http://schemas.microsoft.com/office/drawing/2014/main" id="{68D870F4-C564-253F-43A9-BD39F4E039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2847" y="3186087"/>
              <a:ext cx="1839656" cy="680353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3">
                <a:cs typeface="+mn-ea"/>
                <a:sym typeface="+mn-lt"/>
              </a:endParaRPr>
            </a:p>
          </p:txBody>
        </p:sp>
        <p:sp>
          <p:nvSpPr>
            <p:cNvPr id="5" name="直接连接符 158">
              <a:extLst>
                <a:ext uri="{FF2B5EF4-FFF2-40B4-BE49-F238E27FC236}">
                  <a16:creationId xmlns:a16="http://schemas.microsoft.com/office/drawing/2014/main" id="{A44F0917-9781-9F01-12F0-B5D24A61E0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62503" y="2636911"/>
              <a:ext cx="2628847" cy="1229527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3">
                <a:cs typeface="+mn-ea"/>
                <a:sym typeface="+mn-lt"/>
              </a:endParaRPr>
            </a:p>
          </p:txBody>
        </p:sp>
        <p:sp>
          <p:nvSpPr>
            <p:cNvPr id="7" name="直接连接符 159">
              <a:extLst>
                <a:ext uri="{FF2B5EF4-FFF2-40B4-BE49-F238E27FC236}">
                  <a16:creationId xmlns:a16="http://schemas.microsoft.com/office/drawing/2014/main" id="{EC2FA646-7DEA-642D-658F-30D03CF87B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91350" y="2636912"/>
              <a:ext cx="1971913" cy="961472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B801FED-FC15-C380-246B-6E06EBDB331F}"/>
              </a:ext>
            </a:extLst>
          </p:cNvPr>
          <p:cNvGrpSpPr/>
          <p:nvPr/>
        </p:nvGrpSpPr>
        <p:grpSpPr>
          <a:xfrm>
            <a:off x="2055053" y="2185656"/>
            <a:ext cx="863600" cy="909637"/>
            <a:chOff x="2102110" y="2789212"/>
            <a:chExt cx="863600" cy="909637"/>
          </a:xfrm>
          <a:solidFill>
            <a:srgbClr val="CA0810"/>
          </a:solidFill>
        </p:grpSpPr>
        <p:sp>
          <p:nvSpPr>
            <p:cNvPr id="18" name="矩形 2">
              <a:extLst>
                <a:ext uri="{FF2B5EF4-FFF2-40B4-BE49-F238E27FC236}">
                  <a16:creationId xmlns:a16="http://schemas.microsoft.com/office/drawing/2014/main" id="{B2431D9A-B79F-39FF-46BF-289657D53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2110" y="2789212"/>
              <a:ext cx="863600" cy="90963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4141E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  <a:noAutofit/>
            </a:bodyPr>
            <a:lstStyle/>
            <a:p>
              <a:endParaRPr lang="zh-CN" altLang="zh-CN" sz="13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9">
              <a:extLst>
                <a:ext uri="{FF2B5EF4-FFF2-40B4-BE49-F238E27FC236}">
                  <a16:creationId xmlns:a16="http://schemas.microsoft.com/office/drawing/2014/main" id="{C4BE858C-AC97-7211-A1E9-D5F872EF43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9161" y="2837035"/>
              <a:ext cx="809497" cy="58477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F6CDD940-B825-62C5-631E-45231AB9A7A3}"/>
                </a:ext>
              </a:extLst>
            </p:cNvPr>
            <p:cNvSpPr/>
            <p:nvPr/>
          </p:nvSpPr>
          <p:spPr>
            <a:xfrm>
              <a:off x="2102110" y="3421809"/>
              <a:ext cx="863600" cy="45719"/>
            </a:xfrm>
            <a:prstGeom prst="rect">
              <a:avLst/>
            </a:prstGeom>
            <a:solidFill>
              <a:srgbClr val="D414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B229AF8-715F-9A0C-809A-D849B5DCF1D7}"/>
              </a:ext>
            </a:extLst>
          </p:cNvPr>
          <p:cNvGrpSpPr/>
          <p:nvPr/>
        </p:nvGrpSpPr>
        <p:grpSpPr>
          <a:xfrm>
            <a:off x="4089564" y="2328212"/>
            <a:ext cx="1190104" cy="1244600"/>
            <a:chOff x="4190466" y="3106258"/>
            <a:chExt cx="1190104" cy="1244600"/>
          </a:xfrm>
          <a:solidFill>
            <a:srgbClr val="CA0810"/>
          </a:solidFill>
        </p:grpSpPr>
        <p:sp>
          <p:nvSpPr>
            <p:cNvPr id="22" name="矩形 150">
              <a:extLst>
                <a:ext uri="{FF2B5EF4-FFF2-40B4-BE49-F238E27FC236}">
                  <a16:creationId xmlns:a16="http://schemas.microsoft.com/office/drawing/2014/main" id="{BCB1169B-62F4-2EA2-9617-DBCDEA9706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9470" y="3106258"/>
              <a:ext cx="1181100" cy="1244600"/>
            </a:xfrm>
            <a:prstGeom prst="rect">
              <a:avLst/>
            </a:prstGeom>
            <a:solidFill>
              <a:srgbClr val="D4141E"/>
            </a:solidFill>
            <a:ln>
              <a:solidFill>
                <a:srgbClr val="D4141E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  <a:noAutofit/>
            </a:bodyPr>
            <a:lstStyle/>
            <a:p>
              <a:endParaRPr lang="zh-CN" altLang="zh-CN" sz="135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19">
              <a:extLst>
                <a:ext uri="{FF2B5EF4-FFF2-40B4-BE49-F238E27FC236}">
                  <a16:creationId xmlns:a16="http://schemas.microsoft.com/office/drawing/2014/main" id="{D29FAC58-3AAF-529E-0747-A0123F4B8C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6183" y="3272566"/>
              <a:ext cx="112644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F36F04B-D836-BE8E-2B54-51C4769B675C}"/>
                </a:ext>
              </a:extLst>
            </p:cNvPr>
            <p:cNvSpPr/>
            <p:nvPr/>
          </p:nvSpPr>
          <p:spPr>
            <a:xfrm>
              <a:off x="4190466" y="4058588"/>
              <a:ext cx="1190104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E9290DE-1D57-2A92-73D6-D9D30F036DD8}"/>
              </a:ext>
            </a:extLst>
          </p:cNvPr>
          <p:cNvGrpSpPr/>
          <p:nvPr/>
        </p:nvGrpSpPr>
        <p:grpSpPr>
          <a:xfrm>
            <a:off x="6594792" y="1427623"/>
            <a:ext cx="1377952" cy="1452563"/>
            <a:chOff x="6534336" y="2152171"/>
            <a:chExt cx="1377952" cy="1452562"/>
          </a:xfrm>
        </p:grpSpPr>
        <p:sp>
          <p:nvSpPr>
            <p:cNvPr id="26" name="矩形 156">
              <a:extLst>
                <a:ext uri="{FF2B5EF4-FFF2-40B4-BE49-F238E27FC236}">
                  <a16:creationId xmlns:a16="http://schemas.microsoft.com/office/drawing/2014/main" id="{60F9C700-F1EE-8706-AC8B-DA54787DA4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4338" y="2152171"/>
              <a:ext cx="1377950" cy="14525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4141E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  <a:noAutofit/>
            </a:bodyPr>
            <a:lstStyle/>
            <a:p>
              <a:endParaRPr lang="zh-CN" altLang="zh-CN" sz="135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19">
              <a:extLst>
                <a:ext uri="{FF2B5EF4-FFF2-40B4-BE49-F238E27FC236}">
                  <a16:creationId xmlns:a16="http://schemas.microsoft.com/office/drawing/2014/main" id="{68850DF7-F7F3-D574-3F5F-6947103DF8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6764" y="2466046"/>
              <a:ext cx="65889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3600" spc="-1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1353" spc="-1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A30DBFF-C623-525B-4084-A288EB450C99}"/>
                </a:ext>
              </a:extLst>
            </p:cNvPr>
            <p:cNvSpPr/>
            <p:nvPr/>
          </p:nvSpPr>
          <p:spPr>
            <a:xfrm>
              <a:off x="6534336" y="3307079"/>
              <a:ext cx="1377951" cy="56829"/>
            </a:xfrm>
            <a:prstGeom prst="rect">
              <a:avLst/>
            </a:prstGeom>
            <a:solidFill>
              <a:srgbClr val="D414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E72D3F1-057E-327C-EF82-D1847AD90E14}"/>
              </a:ext>
            </a:extLst>
          </p:cNvPr>
          <p:cNvGrpSpPr/>
          <p:nvPr/>
        </p:nvGrpSpPr>
        <p:grpSpPr>
          <a:xfrm>
            <a:off x="9029190" y="2153466"/>
            <a:ext cx="1181100" cy="1244600"/>
            <a:chOff x="9036558" y="2991386"/>
            <a:chExt cx="1181100" cy="1244600"/>
          </a:xfrm>
          <a:solidFill>
            <a:srgbClr val="CA0810"/>
          </a:solidFill>
        </p:grpSpPr>
        <p:sp>
          <p:nvSpPr>
            <p:cNvPr id="30" name="矩形 157">
              <a:extLst>
                <a:ext uri="{FF2B5EF4-FFF2-40B4-BE49-F238E27FC236}">
                  <a16:creationId xmlns:a16="http://schemas.microsoft.com/office/drawing/2014/main" id="{D3DB9A9D-271D-1788-FE63-1CECA840F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6558" y="2991386"/>
              <a:ext cx="1181100" cy="1244600"/>
            </a:xfrm>
            <a:prstGeom prst="rect">
              <a:avLst/>
            </a:prstGeom>
            <a:solidFill>
              <a:srgbClr val="D4141E"/>
            </a:solidFill>
            <a:ln>
              <a:solidFill>
                <a:srgbClr val="D4141E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12" tIns="45706" rIns="91412" bIns="45706" numCol="1" spcCol="0" rtlCol="0" fromWordArt="0" anchor="t" anchorCtr="0" forceAA="0" compatLnSpc="1">
              <a:noAutofit/>
            </a:bodyPr>
            <a:lstStyle/>
            <a:p>
              <a:endParaRPr lang="zh-CN" altLang="zh-CN" sz="135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19">
              <a:extLst>
                <a:ext uri="{FF2B5EF4-FFF2-40B4-BE49-F238E27FC236}">
                  <a16:creationId xmlns:a16="http://schemas.microsoft.com/office/drawing/2014/main" id="{0A22421E-AFB5-108B-44F2-95183ACE68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3213" y="3220109"/>
              <a:ext cx="69762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135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D84FFD43-81DF-4FF1-E12F-FA9ED4702663}"/>
                </a:ext>
              </a:extLst>
            </p:cNvPr>
            <p:cNvSpPr/>
            <p:nvPr/>
          </p:nvSpPr>
          <p:spPr>
            <a:xfrm>
              <a:off x="9036558" y="3897848"/>
              <a:ext cx="11811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395426-EAE3-C463-8673-EEE00A1DB2AA}"/>
              </a:ext>
            </a:extLst>
          </p:cNvPr>
          <p:cNvGrpSpPr/>
          <p:nvPr/>
        </p:nvGrpSpPr>
        <p:grpSpPr>
          <a:xfrm>
            <a:off x="1971719" y="3424573"/>
            <a:ext cx="1515461" cy="1225439"/>
            <a:chOff x="-94764" y="1959282"/>
            <a:chExt cx="1515461" cy="122543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6D41410-64ED-1CDC-C55C-EDF8970D0A4A}"/>
                </a:ext>
              </a:extLst>
            </p:cNvPr>
            <p:cNvSpPr txBox="1"/>
            <p:nvPr/>
          </p:nvSpPr>
          <p:spPr>
            <a:xfrm>
              <a:off x="-94764" y="2190603"/>
              <a:ext cx="151546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6A0C4FE-39C9-DBDA-6D2E-1D8EE90A9C46}"/>
                </a:ext>
              </a:extLst>
            </p:cNvPr>
            <p:cNvSpPr txBox="1"/>
            <p:nvPr/>
          </p:nvSpPr>
          <p:spPr>
            <a:xfrm>
              <a:off x="-94764" y="1959282"/>
              <a:ext cx="15154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E12C32C-5A3A-239E-30DD-6B7D66BD53E3}"/>
              </a:ext>
            </a:extLst>
          </p:cNvPr>
          <p:cNvGrpSpPr/>
          <p:nvPr/>
        </p:nvGrpSpPr>
        <p:grpSpPr>
          <a:xfrm>
            <a:off x="4089564" y="3921865"/>
            <a:ext cx="1515461" cy="1225439"/>
            <a:chOff x="-94764" y="1959282"/>
            <a:chExt cx="1515461" cy="122543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DC8B576-41D5-2F6D-FAEE-C42FDE7B9483}"/>
                </a:ext>
              </a:extLst>
            </p:cNvPr>
            <p:cNvSpPr txBox="1"/>
            <p:nvPr/>
          </p:nvSpPr>
          <p:spPr>
            <a:xfrm>
              <a:off x="-94764" y="2190603"/>
              <a:ext cx="151546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88BD1E1-93F8-F190-CAC6-15FAFDDA35DA}"/>
                </a:ext>
              </a:extLst>
            </p:cNvPr>
            <p:cNvSpPr txBox="1"/>
            <p:nvPr/>
          </p:nvSpPr>
          <p:spPr>
            <a:xfrm>
              <a:off x="-94764" y="1959282"/>
              <a:ext cx="15154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69B8DFE-3577-E2C2-0B17-A7347FFA545B}"/>
              </a:ext>
            </a:extLst>
          </p:cNvPr>
          <p:cNvGrpSpPr/>
          <p:nvPr/>
        </p:nvGrpSpPr>
        <p:grpSpPr>
          <a:xfrm>
            <a:off x="6498938" y="3188536"/>
            <a:ext cx="1515461" cy="1225439"/>
            <a:chOff x="-94764" y="1959282"/>
            <a:chExt cx="1515461" cy="122543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039FA7D-B3F5-4230-9406-A561DD605E15}"/>
                </a:ext>
              </a:extLst>
            </p:cNvPr>
            <p:cNvSpPr txBox="1"/>
            <p:nvPr/>
          </p:nvSpPr>
          <p:spPr>
            <a:xfrm>
              <a:off x="-94764" y="2190603"/>
              <a:ext cx="151546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563934C-D0E8-8984-EDFC-63E8A8AF79FF}"/>
                </a:ext>
              </a:extLst>
            </p:cNvPr>
            <p:cNvSpPr txBox="1"/>
            <p:nvPr/>
          </p:nvSpPr>
          <p:spPr>
            <a:xfrm>
              <a:off x="-94764" y="1959282"/>
              <a:ext cx="15154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3412402-1843-9117-5C76-A0D0DCEA21B4}"/>
              </a:ext>
            </a:extLst>
          </p:cNvPr>
          <p:cNvGrpSpPr/>
          <p:nvPr/>
        </p:nvGrpSpPr>
        <p:grpSpPr>
          <a:xfrm>
            <a:off x="8905551" y="3572812"/>
            <a:ext cx="1515461" cy="1225439"/>
            <a:chOff x="-94764" y="1959282"/>
            <a:chExt cx="1515461" cy="122543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E500EFA-9D05-2001-BD58-3644B48EBD88}"/>
                </a:ext>
              </a:extLst>
            </p:cNvPr>
            <p:cNvSpPr txBox="1"/>
            <p:nvPr/>
          </p:nvSpPr>
          <p:spPr>
            <a:xfrm>
              <a:off x="-94764" y="2190603"/>
              <a:ext cx="151546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EA4D793-2538-BD63-CFA5-B4864D3B3D0C}"/>
                </a:ext>
              </a:extLst>
            </p:cNvPr>
            <p:cNvSpPr txBox="1"/>
            <p:nvPr/>
          </p:nvSpPr>
          <p:spPr>
            <a:xfrm>
              <a:off x="-94764" y="1959282"/>
              <a:ext cx="15154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338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9533" y="310476"/>
            <a:ext cx="3996567" cy="584775"/>
            <a:chOff x="1896011" y="2319469"/>
            <a:chExt cx="39965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4"/>
              <a:ext cx="37258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077394" y="2319469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601922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D617A158-F34F-91AE-D7BE-9620CD00C33B}"/>
              </a:ext>
            </a:extLst>
          </p:cNvPr>
          <p:cNvCxnSpPr>
            <a:cxnSpLocks/>
          </p:cNvCxnSpPr>
          <p:nvPr/>
        </p:nvCxnSpPr>
        <p:spPr>
          <a:xfrm>
            <a:off x="359533" y="3413088"/>
            <a:ext cx="1148412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  <a:tailEnd type="stealth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950CBB-50D5-090C-2B17-5663502DD584}"/>
              </a:ext>
            </a:extLst>
          </p:cNvPr>
          <p:cNvGrpSpPr/>
          <p:nvPr/>
        </p:nvGrpSpPr>
        <p:grpSpPr>
          <a:xfrm>
            <a:off x="968595" y="3049411"/>
            <a:ext cx="878075" cy="760814"/>
            <a:chOff x="915283" y="3589354"/>
            <a:chExt cx="1089794" cy="944262"/>
          </a:xfrm>
        </p:grpSpPr>
        <p:sp>
          <p:nvSpPr>
            <p:cNvPr id="5" name="泪滴形 4">
              <a:extLst>
                <a:ext uri="{FF2B5EF4-FFF2-40B4-BE49-F238E27FC236}">
                  <a16:creationId xmlns:a16="http://schemas.microsoft.com/office/drawing/2014/main" id="{A41419C6-6A1A-17B5-9143-B12C7F6F7C9B}"/>
                </a:ext>
              </a:extLst>
            </p:cNvPr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solidFill>
              <a:schemeClr val="bg1"/>
            </a:solidFill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effectLst/>
                <a:sym typeface="+mn-lt"/>
              </a:endParaRPr>
            </a:p>
          </p:txBody>
        </p:sp>
        <p:sp>
          <p:nvSpPr>
            <p:cNvPr id="7" name="文本框 5">
              <a:extLst>
                <a:ext uri="{FF2B5EF4-FFF2-40B4-BE49-F238E27FC236}">
                  <a16:creationId xmlns:a16="http://schemas.microsoft.com/office/drawing/2014/main" id="{533C5767-9FE7-DD52-302B-90392BE206B4}"/>
                </a:ext>
              </a:extLst>
            </p:cNvPr>
            <p:cNvSpPr txBox="1"/>
            <p:nvPr/>
          </p:nvSpPr>
          <p:spPr>
            <a:xfrm>
              <a:off x="915283" y="3832225"/>
              <a:ext cx="1089794" cy="4788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1907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2020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5419826-5F02-A9CE-4AAE-DD8F928E33C2}"/>
              </a:ext>
            </a:extLst>
          </p:cNvPr>
          <p:cNvGrpSpPr/>
          <p:nvPr/>
        </p:nvGrpSpPr>
        <p:grpSpPr>
          <a:xfrm>
            <a:off x="2851623" y="3049416"/>
            <a:ext cx="878075" cy="760815"/>
            <a:chOff x="2694667" y="3717826"/>
            <a:chExt cx="829744" cy="718939"/>
          </a:xfrm>
        </p:grpSpPr>
        <p:sp>
          <p:nvSpPr>
            <p:cNvPr id="10" name="泪滴形 9">
              <a:extLst>
                <a:ext uri="{FF2B5EF4-FFF2-40B4-BE49-F238E27FC236}">
                  <a16:creationId xmlns:a16="http://schemas.microsoft.com/office/drawing/2014/main" id="{1FE690C3-504E-9B8A-738F-57FCDCB98D91}"/>
                </a:ext>
              </a:extLst>
            </p:cNvPr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solidFill>
              <a:srgbClr val="D4141E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1" name="文本框 5">
              <a:extLst>
                <a:ext uri="{FF2B5EF4-FFF2-40B4-BE49-F238E27FC236}">
                  <a16:creationId xmlns:a16="http://schemas.microsoft.com/office/drawing/2014/main" id="{D4FFE89C-F6AF-E9DD-1A8E-4FC835A8C8CC}"/>
                </a:ext>
              </a:extLst>
            </p:cNvPr>
            <p:cNvSpPr txBox="1"/>
            <p:nvPr/>
          </p:nvSpPr>
          <p:spPr>
            <a:xfrm>
              <a:off x="2694667" y="3902742"/>
              <a:ext cx="829744" cy="364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3399FF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1907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2021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7253C1C-9A34-95A2-192A-716563C9C949}"/>
              </a:ext>
            </a:extLst>
          </p:cNvPr>
          <p:cNvGrpSpPr/>
          <p:nvPr/>
        </p:nvGrpSpPr>
        <p:grpSpPr>
          <a:xfrm>
            <a:off x="4738859" y="3049411"/>
            <a:ext cx="878075" cy="760814"/>
            <a:chOff x="915283" y="3589354"/>
            <a:chExt cx="1089794" cy="944262"/>
          </a:xfrm>
        </p:grpSpPr>
        <p:sp>
          <p:nvSpPr>
            <p:cNvPr id="13" name="泪滴形 12">
              <a:extLst>
                <a:ext uri="{FF2B5EF4-FFF2-40B4-BE49-F238E27FC236}">
                  <a16:creationId xmlns:a16="http://schemas.microsoft.com/office/drawing/2014/main" id="{A97F2219-5B59-5B08-43D6-98C225F53508}"/>
                </a:ext>
              </a:extLst>
            </p:cNvPr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solidFill>
              <a:schemeClr val="bg1"/>
            </a:solidFill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effectLst/>
                <a:sym typeface="+mn-lt"/>
              </a:endParaRPr>
            </a:p>
          </p:txBody>
        </p:sp>
        <p:sp>
          <p:nvSpPr>
            <p:cNvPr id="14" name="文本框 5">
              <a:extLst>
                <a:ext uri="{FF2B5EF4-FFF2-40B4-BE49-F238E27FC236}">
                  <a16:creationId xmlns:a16="http://schemas.microsoft.com/office/drawing/2014/main" id="{7442EB52-50BF-1996-25B4-91AE465F130B}"/>
                </a:ext>
              </a:extLst>
            </p:cNvPr>
            <p:cNvSpPr txBox="1"/>
            <p:nvPr/>
          </p:nvSpPr>
          <p:spPr>
            <a:xfrm>
              <a:off x="915283" y="3832225"/>
              <a:ext cx="1089794" cy="4788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1907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2022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762B55D-28B2-8831-0CFB-13EB43F9910F}"/>
              </a:ext>
            </a:extLst>
          </p:cNvPr>
          <p:cNvGrpSpPr/>
          <p:nvPr/>
        </p:nvGrpSpPr>
        <p:grpSpPr>
          <a:xfrm>
            <a:off x="8611275" y="3049411"/>
            <a:ext cx="878075" cy="760814"/>
            <a:chOff x="915283" y="3589354"/>
            <a:chExt cx="1089794" cy="944262"/>
          </a:xfrm>
        </p:grpSpPr>
        <p:sp>
          <p:nvSpPr>
            <p:cNvPr id="16" name="泪滴形 15">
              <a:extLst>
                <a:ext uri="{FF2B5EF4-FFF2-40B4-BE49-F238E27FC236}">
                  <a16:creationId xmlns:a16="http://schemas.microsoft.com/office/drawing/2014/main" id="{45FAC940-F2D3-6D11-9B32-B0F98496C936}"/>
                </a:ext>
              </a:extLst>
            </p:cNvPr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solidFill>
              <a:schemeClr val="bg1"/>
            </a:solidFill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effectLst/>
                <a:sym typeface="+mn-lt"/>
              </a:endParaRPr>
            </a:p>
          </p:txBody>
        </p:sp>
        <p:sp>
          <p:nvSpPr>
            <p:cNvPr id="17" name="文本框 5">
              <a:extLst>
                <a:ext uri="{FF2B5EF4-FFF2-40B4-BE49-F238E27FC236}">
                  <a16:creationId xmlns:a16="http://schemas.microsoft.com/office/drawing/2014/main" id="{B670B500-9D38-0668-62B1-0CC45937618F}"/>
                </a:ext>
              </a:extLst>
            </p:cNvPr>
            <p:cNvSpPr txBox="1"/>
            <p:nvPr/>
          </p:nvSpPr>
          <p:spPr>
            <a:xfrm>
              <a:off x="915283" y="3832225"/>
              <a:ext cx="1089794" cy="4788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1907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2024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9D8F80C-E54D-4BCD-4FFC-1539EFB410CF}"/>
              </a:ext>
            </a:extLst>
          </p:cNvPr>
          <p:cNvGrpSpPr/>
          <p:nvPr/>
        </p:nvGrpSpPr>
        <p:grpSpPr>
          <a:xfrm>
            <a:off x="6706219" y="3049416"/>
            <a:ext cx="878075" cy="760815"/>
            <a:chOff x="2694667" y="3717826"/>
            <a:chExt cx="829744" cy="718939"/>
          </a:xfrm>
        </p:grpSpPr>
        <p:sp>
          <p:nvSpPr>
            <p:cNvPr id="19" name="泪滴形 18">
              <a:extLst>
                <a:ext uri="{FF2B5EF4-FFF2-40B4-BE49-F238E27FC236}">
                  <a16:creationId xmlns:a16="http://schemas.microsoft.com/office/drawing/2014/main" id="{3EBB7433-A439-A93A-9245-A4CABF4C09BE}"/>
                </a:ext>
              </a:extLst>
            </p:cNvPr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solidFill>
              <a:srgbClr val="D4141E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0" name="文本框 5">
              <a:extLst>
                <a:ext uri="{FF2B5EF4-FFF2-40B4-BE49-F238E27FC236}">
                  <a16:creationId xmlns:a16="http://schemas.microsoft.com/office/drawing/2014/main" id="{C5DD7BBF-5066-EBF6-77AC-06596C46C1E7}"/>
                </a:ext>
              </a:extLst>
            </p:cNvPr>
            <p:cNvSpPr txBox="1"/>
            <p:nvPr/>
          </p:nvSpPr>
          <p:spPr>
            <a:xfrm>
              <a:off x="2694667" y="3902742"/>
              <a:ext cx="829744" cy="364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1907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2023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4C28818-517C-0243-1FAE-F9A195FB2D0F}"/>
              </a:ext>
            </a:extLst>
          </p:cNvPr>
          <p:cNvGrpSpPr/>
          <p:nvPr/>
        </p:nvGrpSpPr>
        <p:grpSpPr>
          <a:xfrm>
            <a:off x="10321236" y="3049416"/>
            <a:ext cx="878075" cy="760815"/>
            <a:chOff x="2694667" y="3717826"/>
            <a:chExt cx="829744" cy="718939"/>
          </a:xfrm>
        </p:grpSpPr>
        <p:sp>
          <p:nvSpPr>
            <p:cNvPr id="22" name="泪滴形 21">
              <a:extLst>
                <a:ext uri="{FF2B5EF4-FFF2-40B4-BE49-F238E27FC236}">
                  <a16:creationId xmlns:a16="http://schemas.microsoft.com/office/drawing/2014/main" id="{D922578C-9B3B-D501-EA36-97F796D8E408}"/>
                </a:ext>
              </a:extLst>
            </p:cNvPr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solidFill>
              <a:srgbClr val="D4141E"/>
            </a:solidFill>
            <a:ln>
              <a:noFill/>
            </a:ln>
            <a:effectLst/>
          </p:spPr>
          <p:txBody>
            <a:bodyPr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3" name="文本框 5">
              <a:extLst>
                <a:ext uri="{FF2B5EF4-FFF2-40B4-BE49-F238E27FC236}">
                  <a16:creationId xmlns:a16="http://schemas.microsoft.com/office/drawing/2014/main" id="{96543B5E-411D-3FB6-50FF-EF54377DFE3D}"/>
                </a:ext>
              </a:extLst>
            </p:cNvPr>
            <p:cNvSpPr txBox="1"/>
            <p:nvPr/>
          </p:nvSpPr>
          <p:spPr>
            <a:xfrm>
              <a:off x="2694667" y="3902742"/>
              <a:ext cx="829744" cy="364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1907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2025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5D34942-0CE5-2BAA-66D0-07B7151D6D92}"/>
              </a:ext>
            </a:extLst>
          </p:cNvPr>
          <p:cNvGrpSpPr/>
          <p:nvPr/>
        </p:nvGrpSpPr>
        <p:grpSpPr>
          <a:xfrm>
            <a:off x="869654" y="4321054"/>
            <a:ext cx="1883028" cy="1021955"/>
            <a:chOff x="-94764" y="1931934"/>
            <a:chExt cx="1883028" cy="10219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20A5633-2822-5D2A-520E-3E42D0A1F845}"/>
                </a:ext>
              </a:extLst>
            </p:cNvPr>
            <p:cNvSpPr txBox="1"/>
            <p:nvPr/>
          </p:nvSpPr>
          <p:spPr>
            <a:xfrm>
              <a:off x="-94764" y="2190603"/>
              <a:ext cx="18830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81F883F-9709-444A-E513-2E9FF6BC0160}"/>
                </a:ext>
              </a:extLst>
            </p:cNvPr>
            <p:cNvSpPr txBox="1"/>
            <p:nvPr/>
          </p:nvSpPr>
          <p:spPr>
            <a:xfrm>
              <a:off x="-94763" y="1931934"/>
              <a:ext cx="1498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A9024CB-871E-05EA-4619-A6C34A3D3F32}"/>
              </a:ext>
            </a:extLst>
          </p:cNvPr>
          <p:cNvGrpSpPr/>
          <p:nvPr/>
        </p:nvGrpSpPr>
        <p:grpSpPr>
          <a:xfrm>
            <a:off x="4724250" y="4321054"/>
            <a:ext cx="1883028" cy="1021955"/>
            <a:chOff x="-94764" y="1931934"/>
            <a:chExt cx="1883028" cy="10219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BF6CFF4-20EF-E8A3-2906-4F88BCA9825F}"/>
                </a:ext>
              </a:extLst>
            </p:cNvPr>
            <p:cNvSpPr txBox="1"/>
            <p:nvPr/>
          </p:nvSpPr>
          <p:spPr>
            <a:xfrm>
              <a:off x="-94764" y="2190603"/>
              <a:ext cx="18830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C324B73-4D74-0599-FFAE-2A877021EE28}"/>
                </a:ext>
              </a:extLst>
            </p:cNvPr>
            <p:cNvSpPr txBox="1"/>
            <p:nvPr/>
          </p:nvSpPr>
          <p:spPr>
            <a:xfrm>
              <a:off x="-94763" y="1931934"/>
              <a:ext cx="1498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7B42297-5F22-475A-169E-ABFA221C20BD}"/>
              </a:ext>
            </a:extLst>
          </p:cNvPr>
          <p:cNvGrpSpPr/>
          <p:nvPr/>
        </p:nvGrpSpPr>
        <p:grpSpPr>
          <a:xfrm>
            <a:off x="8512334" y="4321054"/>
            <a:ext cx="1883028" cy="1021955"/>
            <a:chOff x="-94764" y="1931934"/>
            <a:chExt cx="1883028" cy="10219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6773648-004E-0782-78E0-50917E3DB239}"/>
                </a:ext>
              </a:extLst>
            </p:cNvPr>
            <p:cNvSpPr txBox="1"/>
            <p:nvPr/>
          </p:nvSpPr>
          <p:spPr>
            <a:xfrm>
              <a:off x="-94764" y="2190603"/>
              <a:ext cx="18830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19735BE-5888-8F1C-0869-F8C944C24E2F}"/>
                </a:ext>
              </a:extLst>
            </p:cNvPr>
            <p:cNvSpPr txBox="1"/>
            <p:nvPr/>
          </p:nvSpPr>
          <p:spPr>
            <a:xfrm>
              <a:off x="-94763" y="1931934"/>
              <a:ext cx="1498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5A24567-F211-95A8-4D78-8B1FDC79D1E3}"/>
              </a:ext>
            </a:extLst>
          </p:cNvPr>
          <p:cNvGrpSpPr/>
          <p:nvPr/>
        </p:nvGrpSpPr>
        <p:grpSpPr>
          <a:xfrm>
            <a:off x="1942226" y="1652225"/>
            <a:ext cx="1883028" cy="1021955"/>
            <a:chOff x="-94764" y="1931934"/>
            <a:chExt cx="1883028" cy="10219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804589E-B1EE-2B60-468F-48D964C4AEEE}"/>
                </a:ext>
              </a:extLst>
            </p:cNvPr>
            <p:cNvSpPr txBox="1"/>
            <p:nvPr/>
          </p:nvSpPr>
          <p:spPr>
            <a:xfrm>
              <a:off x="-94764" y="2190603"/>
              <a:ext cx="18830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30E199F-7A7E-385C-BA29-26065123D1DE}"/>
                </a:ext>
              </a:extLst>
            </p:cNvPr>
            <p:cNvSpPr txBox="1"/>
            <p:nvPr/>
          </p:nvSpPr>
          <p:spPr>
            <a:xfrm>
              <a:off x="289430" y="1931934"/>
              <a:ext cx="1498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AE8FE7A-3F61-C5DE-A490-350FAB016B63}"/>
              </a:ext>
            </a:extLst>
          </p:cNvPr>
          <p:cNvGrpSpPr/>
          <p:nvPr/>
        </p:nvGrpSpPr>
        <p:grpSpPr>
          <a:xfrm>
            <a:off x="5616934" y="1652225"/>
            <a:ext cx="1883028" cy="1021955"/>
            <a:chOff x="-94764" y="1931934"/>
            <a:chExt cx="1883028" cy="10219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D02020E-8983-5D0C-82D0-5C5E58901F4B}"/>
                </a:ext>
              </a:extLst>
            </p:cNvPr>
            <p:cNvSpPr txBox="1"/>
            <p:nvPr/>
          </p:nvSpPr>
          <p:spPr>
            <a:xfrm>
              <a:off x="-94764" y="2190603"/>
              <a:ext cx="18830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4C8122B-B7FA-4E88-9732-68CD6D65BAA2}"/>
                </a:ext>
              </a:extLst>
            </p:cNvPr>
            <p:cNvSpPr txBox="1"/>
            <p:nvPr/>
          </p:nvSpPr>
          <p:spPr>
            <a:xfrm>
              <a:off x="289430" y="1931934"/>
              <a:ext cx="1498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7B91CF8-AA59-37C3-F2F6-4E2D2F2D4772}"/>
              </a:ext>
            </a:extLst>
          </p:cNvPr>
          <p:cNvGrpSpPr/>
          <p:nvPr/>
        </p:nvGrpSpPr>
        <p:grpSpPr>
          <a:xfrm>
            <a:off x="9280781" y="1652225"/>
            <a:ext cx="1883028" cy="1021955"/>
            <a:chOff x="-94764" y="1931934"/>
            <a:chExt cx="1883028" cy="10219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B6CAB2F-A69F-0CC0-0F09-6CD03B1FEC3C}"/>
                </a:ext>
              </a:extLst>
            </p:cNvPr>
            <p:cNvSpPr txBox="1"/>
            <p:nvPr/>
          </p:nvSpPr>
          <p:spPr>
            <a:xfrm>
              <a:off x="-94764" y="2190603"/>
              <a:ext cx="18830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3259457-D0B8-29CD-B6E6-CDC60E8F40F4}"/>
                </a:ext>
              </a:extLst>
            </p:cNvPr>
            <p:cNvSpPr txBox="1"/>
            <p:nvPr/>
          </p:nvSpPr>
          <p:spPr>
            <a:xfrm>
              <a:off x="289430" y="1931934"/>
              <a:ext cx="1498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082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文本框 55">
            <a:extLst>
              <a:ext uri="{FF2B5EF4-FFF2-40B4-BE49-F238E27FC236}">
                <a16:creationId xmlns:a16="http://schemas.microsoft.com/office/drawing/2014/main" id="{C8F6B4C9-67D8-203F-5C75-FC8067091D68}"/>
              </a:ext>
            </a:extLst>
          </p:cNvPr>
          <p:cNvSpPr txBox="1"/>
          <p:nvPr/>
        </p:nvSpPr>
        <p:spPr>
          <a:xfrm>
            <a:off x="4183320" y="1533211"/>
            <a:ext cx="39613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D4141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谢谢观看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FB9589CA-D70A-621E-6B9F-A6325A01B920}"/>
              </a:ext>
            </a:extLst>
          </p:cNvPr>
          <p:cNvSpPr txBox="1"/>
          <p:nvPr/>
        </p:nvSpPr>
        <p:spPr>
          <a:xfrm>
            <a:off x="3513946" y="3399201"/>
            <a:ext cx="5164107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1C99E942-8273-9A9D-A6E2-8F9541BDB140}"/>
              </a:ext>
            </a:extLst>
          </p:cNvPr>
          <p:cNvGrpSpPr/>
          <p:nvPr/>
        </p:nvGrpSpPr>
        <p:grpSpPr>
          <a:xfrm>
            <a:off x="3875314" y="4291792"/>
            <a:ext cx="4269347" cy="311767"/>
            <a:chOff x="4289813" y="5868701"/>
            <a:chExt cx="2304729" cy="311767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959E8F04-08FB-24A7-D5F2-C8EAE4D7BB9A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B23E944F-2F89-35FC-BDF5-EB0247F4EA1E}"/>
                </a:ext>
              </a:extLst>
            </p:cNvPr>
            <p:cNvSpPr txBox="1"/>
            <p:nvPr/>
          </p:nvSpPr>
          <p:spPr>
            <a:xfrm>
              <a:off x="5495930" y="5872691"/>
              <a:ext cx="1098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2023.06.29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8" name="梯形 7">
            <a:extLst>
              <a:ext uri="{FF2B5EF4-FFF2-40B4-BE49-F238E27FC236}">
                <a16:creationId xmlns:a16="http://schemas.microsoft.com/office/drawing/2014/main" id="{9418F849-7F8C-02B3-6490-EE2BB0445F7E}"/>
              </a:ext>
            </a:extLst>
          </p:cNvPr>
          <p:cNvSpPr/>
          <p:nvPr/>
        </p:nvSpPr>
        <p:spPr>
          <a:xfrm>
            <a:off x="2712652" y="2838210"/>
            <a:ext cx="6672648" cy="425382"/>
          </a:xfrm>
          <a:prstGeom prst="trapezoid">
            <a:avLst/>
          </a:prstGeom>
          <a:noFill/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D631A864-C613-0F63-8C3B-4F53552F5A3A}"/>
              </a:ext>
            </a:extLst>
          </p:cNvPr>
          <p:cNvSpPr txBox="1"/>
          <p:nvPr/>
        </p:nvSpPr>
        <p:spPr>
          <a:xfrm>
            <a:off x="3716361" y="2881624"/>
            <a:ext cx="46634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D4141E"/>
                </a:solidFill>
              </a:rPr>
              <a:t>党建工作汇报  </a:t>
            </a:r>
            <a:r>
              <a:rPr lang="en-US" altLang="zh-CN" sz="1600" b="1" dirty="0">
                <a:solidFill>
                  <a:srgbClr val="D4141E"/>
                </a:solidFill>
              </a:rPr>
              <a:t>/  </a:t>
            </a:r>
            <a:r>
              <a:rPr lang="zh-CN" altLang="en-US" sz="1600" b="1" dirty="0">
                <a:solidFill>
                  <a:srgbClr val="D4141E"/>
                </a:solidFill>
              </a:rPr>
              <a:t>活动宣传 </a:t>
            </a:r>
            <a:r>
              <a:rPr lang="en-US" altLang="zh-CN" sz="1600" b="1" dirty="0">
                <a:solidFill>
                  <a:srgbClr val="D4141E"/>
                </a:solidFill>
              </a:rPr>
              <a:t>/  </a:t>
            </a:r>
            <a:r>
              <a:rPr lang="zh-CN" altLang="en-US" sz="1600" b="1" dirty="0">
                <a:solidFill>
                  <a:srgbClr val="D4141E"/>
                </a:solidFill>
              </a:rPr>
              <a:t>教育教学  </a:t>
            </a:r>
            <a:r>
              <a:rPr lang="en-US" altLang="zh-CN" sz="1600" b="1" dirty="0">
                <a:solidFill>
                  <a:srgbClr val="D4141E"/>
                </a:solidFill>
              </a:rPr>
              <a:t>/  </a:t>
            </a:r>
            <a:r>
              <a:rPr lang="zh-CN" altLang="en-US" sz="1600" b="1" dirty="0">
                <a:solidFill>
                  <a:srgbClr val="D4141E"/>
                </a:solidFill>
              </a:rPr>
              <a:t>党课课件</a:t>
            </a:r>
          </a:p>
        </p:txBody>
      </p:sp>
    </p:spTree>
    <p:extLst>
      <p:ext uri="{BB962C8B-B14F-4D97-AF65-F5344CB8AC3E}">
        <p14:creationId xmlns:p14="http://schemas.microsoft.com/office/powerpoint/2010/main" val="61434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34533" y="2202776"/>
            <a:ext cx="4936367" cy="584775"/>
            <a:chOff x="1896011" y="2319469"/>
            <a:chExt cx="49363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5"/>
              <a:ext cx="46656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102794" y="2319469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990503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EA4CC7C-C12D-8688-79E4-4D9573BFA0F8}"/>
              </a:ext>
            </a:extLst>
          </p:cNvPr>
          <p:cNvSpPr txBox="1"/>
          <p:nvPr/>
        </p:nvSpPr>
        <p:spPr>
          <a:xfrm>
            <a:off x="2964872" y="2971781"/>
            <a:ext cx="63119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62552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9533" y="310476"/>
            <a:ext cx="3996567" cy="584775"/>
            <a:chOff x="1896011" y="2319469"/>
            <a:chExt cx="39965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4"/>
              <a:ext cx="37258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102794" y="2319469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601922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63DF563-95E1-209F-4C1B-A4437662074B}"/>
              </a:ext>
            </a:extLst>
          </p:cNvPr>
          <p:cNvGrpSpPr/>
          <p:nvPr/>
        </p:nvGrpSpPr>
        <p:grpSpPr>
          <a:xfrm>
            <a:off x="1892651" y="6644102"/>
            <a:ext cx="7463183" cy="2005620"/>
            <a:chOff x="5026257" y="1858753"/>
            <a:chExt cx="7463183" cy="2005621"/>
          </a:xfrm>
          <a:solidFill>
            <a:srgbClr val="D4141E"/>
          </a:solidFill>
        </p:grpSpPr>
        <p:sp>
          <p:nvSpPr>
            <p:cNvPr id="3" name="矩形 3">
              <a:extLst>
                <a:ext uri="{FF2B5EF4-FFF2-40B4-BE49-F238E27FC236}">
                  <a16:creationId xmlns:a16="http://schemas.microsoft.com/office/drawing/2014/main" id="{5518374D-E614-5525-60BA-7FD0DC3A6CFF}"/>
                </a:ext>
              </a:extLst>
            </p:cNvPr>
            <p:cNvSpPr/>
            <p:nvPr/>
          </p:nvSpPr>
          <p:spPr>
            <a:xfrm>
              <a:off x="5026257" y="1858753"/>
              <a:ext cx="7463183" cy="1836423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lIns="2160000" tIns="62400" rIns="96000" bIns="62400" anchor="ctr"/>
            <a:lstStyle/>
            <a:p>
              <a:pPr>
                <a:lnSpc>
                  <a:spcPct val="140000"/>
                </a:lnSpc>
                <a:defRPr/>
              </a:pP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直角三角形 2">
              <a:extLst>
                <a:ext uri="{FF2B5EF4-FFF2-40B4-BE49-F238E27FC236}">
                  <a16:creationId xmlns:a16="http://schemas.microsoft.com/office/drawing/2014/main" id="{4F788268-CDD6-7BDA-FD21-D0096F66C6D7}"/>
                </a:ext>
              </a:extLst>
            </p:cNvPr>
            <p:cNvSpPr/>
            <p:nvPr/>
          </p:nvSpPr>
          <p:spPr>
            <a:xfrm rot="17117050" flipH="1">
              <a:off x="5042291" y="2515071"/>
              <a:ext cx="1386578" cy="1312027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gradFill>
              <a:gsLst>
                <a:gs pos="0">
                  <a:srgbClr val="AB131B"/>
                </a:gs>
                <a:gs pos="100000">
                  <a:srgbClr val="7C1117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33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流程图: 手动输入 10" descr="D:\51PPT模板网\51pptmoban.com\图片003.jpg">
            <a:extLst>
              <a:ext uri="{FF2B5EF4-FFF2-40B4-BE49-F238E27FC236}">
                <a16:creationId xmlns:a16="http://schemas.microsoft.com/office/drawing/2014/main" id="{838732C7-FCDA-D67B-2063-C71E1D0D37ED}"/>
              </a:ext>
            </a:extLst>
          </p:cNvPr>
          <p:cNvSpPr/>
          <p:nvPr/>
        </p:nvSpPr>
        <p:spPr>
          <a:xfrm>
            <a:off x="874713" y="1250801"/>
            <a:ext cx="5106987" cy="2057400"/>
          </a:xfrm>
          <a:prstGeom prst="flowChartManualInpu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手动输入 12">
            <a:extLst>
              <a:ext uri="{FF2B5EF4-FFF2-40B4-BE49-F238E27FC236}">
                <a16:creationId xmlns:a16="http://schemas.microsoft.com/office/drawing/2014/main" id="{758164FF-E812-734B-2EFC-A3A8D4924017}"/>
              </a:ext>
            </a:extLst>
          </p:cNvPr>
          <p:cNvSpPr/>
          <p:nvPr/>
        </p:nvSpPr>
        <p:spPr>
          <a:xfrm>
            <a:off x="6096001" y="1567543"/>
            <a:ext cx="3403414" cy="1740658"/>
          </a:xfrm>
          <a:prstGeom prst="flowChartManualInput">
            <a:avLst/>
          </a:prstGeom>
          <a:solidFill>
            <a:srgbClr val="D414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手动输入 13">
            <a:extLst>
              <a:ext uri="{FF2B5EF4-FFF2-40B4-BE49-F238E27FC236}">
                <a16:creationId xmlns:a16="http://schemas.microsoft.com/office/drawing/2014/main" id="{4988EB27-9822-B4F4-A08E-E4AEEC9E4995}"/>
              </a:ext>
            </a:extLst>
          </p:cNvPr>
          <p:cNvSpPr/>
          <p:nvPr/>
        </p:nvSpPr>
        <p:spPr>
          <a:xfrm rot="10800000">
            <a:off x="6095999" y="3413744"/>
            <a:ext cx="5106987" cy="2093260"/>
          </a:xfrm>
          <a:prstGeom prst="flowChartManualInput">
            <a:avLst/>
          </a:pr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手动输入 14">
            <a:extLst>
              <a:ext uri="{FF2B5EF4-FFF2-40B4-BE49-F238E27FC236}">
                <a16:creationId xmlns:a16="http://schemas.microsoft.com/office/drawing/2014/main" id="{7923EC5B-C80E-6C0D-6512-05CFD14CE5DA}"/>
              </a:ext>
            </a:extLst>
          </p:cNvPr>
          <p:cNvSpPr/>
          <p:nvPr/>
        </p:nvSpPr>
        <p:spPr>
          <a:xfrm rot="10800000">
            <a:off x="2439674" y="3413743"/>
            <a:ext cx="3542025" cy="1836421"/>
          </a:xfrm>
          <a:prstGeom prst="flowChartManualInput">
            <a:avLst/>
          </a:prstGeom>
          <a:noFill/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3A56EDB-99B2-F7F4-C578-CD7701741025}"/>
              </a:ext>
            </a:extLst>
          </p:cNvPr>
          <p:cNvGrpSpPr/>
          <p:nvPr/>
        </p:nvGrpSpPr>
        <p:grpSpPr>
          <a:xfrm>
            <a:off x="6438682" y="2174290"/>
            <a:ext cx="2859096" cy="791122"/>
            <a:chOff x="-94764" y="1931934"/>
            <a:chExt cx="2859096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13E042E-F05B-3994-B0A6-EB9F93F01AA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C5C01F9-CE3D-1BCB-0385-F88E3435B76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AE0C406-1821-B476-E582-01BFBF49B513}"/>
              </a:ext>
            </a:extLst>
          </p:cNvPr>
          <p:cNvGrpSpPr/>
          <p:nvPr/>
        </p:nvGrpSpPr>
        <p:grpSpPr>
          <a:xfrm>
            <a:off x="2787028" y="3861748"/>
            <a:ext cx="2859096" cy="791122"/>
            <a:chOff x="-94764" y="1931934"/>
            <a:chExt cx="2859096" cy="7911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3DEF083-2798-4E71-17E3-31FF536688A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38F38F-2428-B807-6396-CB7A3C1920E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259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9533" y="310476"/>
            <a:ext cx="3996567" cy="584775"/>
            <a:chOff x="1896011" y="2319469"/>
            <a:chExt cx="39965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4"/>
              <a:ext cx="37258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102794" y="2319469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601922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sp>
        <p:nvSpPr>
          <p:cNvPr id="3" name="Freeform 34">
            <a:extLst>
              <a:ext uri="{FF2B5EF4-FFF2-40B4-BE49-F238E27FC236}">
                <a16:creationId xmlns:a16="http://schemas.microsoft.com/office/drawing/2014/main" id="{E5901F14-3E81-452E-4DBC-91938DA14595}"/>
              </a:ext>
            </a:extLst>
          </p:cNvPr>
          <p:cNvSpPr/>
          <p:nvPr/>
        </p:nvSpPr>
        <p:spPr bwMode="auto">
          <a:xfrm>
            <a:off x="4631611" y="1809061"/>
            <a:ext cx="1362315" cy="1372639"/>
          </a:xfrm>
          <a:custGeom>
            <a:avLst/>
            <a:gdLst>
              <a:gd name="T0" fmla="*/ 33 w 66"/>
              <a:gd name="T1" fmla="*/ 0 h 66"/>
              <a:gd name="T2" fmla="*/ 66 w 66"/>
              <a:gd name="T3" fmla="*/ 33 h 66"/>
              <a:gd name="T4" fmla="*/ 64 w 66"/>
              <a:gd name="T5" fmla="*/ 46 h 66"/>
              <a:gd name="T6" fmla="*/ 50 w 66"/>
              <a:gd name="T7" fmla="*/ 36 h 66"/>
              <a:gd name="T8" fmla="*/ 50 w 66"/>
              <a:gd name="T9" fmla="*/ 33 h 66"/>
              <a:gd name="T10" fmla="*/ 33 w 66"/>
              <a:gd name="T11" fmla="*/ 16 h 66"/>
              <a:gd name="T12" fmla="*/ 16 w 66"/>
              <a:gd name="T13" fmla="*/ 33 h 66"/>
              <a:gd name="T14" fmla="*/ 33 w 66"/>
              <a:gd name="T15" fmla="*/ 50 h 66"/>
              <a:gd name="T16" fmla="*/ 34 w 66"/>
              <a:gd name="T17" fmla="*/ 50 h 66"/>
              <a:gd name="T18" fmla="*/ 34 w 66"/>
              <a:gd name="T19" fmla="*/ 51 h 66"/>
              <a:gd name="T20" fmla="*/ 42 w 66"/>
              <a:gd name="T21" fmla="*/ 65 h 66"/>
              <a:gd name="T22" fmla="*/ 33 w 66"/>
              <a:gd name="T23" fmla="*/ 66 h 66"/>
              <a:gd name="T24" fmla="*/ 0 w 66"/>
              <a:gd name="T25" fmla="*/ 33 h 66"/>
              <a:gd name="T26" fmla="*/ 33 w 66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6">
                <a:moveTo>
                  <a:pt x="33" y="0"/>
                </a:moveTo>
                <a:cubicBezTo>
                  <a:pt x="51" y="0"/>
                  <a:pt x="66" y="15"/>
                  <a:pt x="66" y="33"/>
                </a:cubicBezTo>
                <a:cubicBezTo>
                  <a:pt x="66" y="38"/>
                  <a:pt x="66" y="42"/>
                  <a:pt x="64" y="46"/>
                </a:cubicBezTo>
                <a:cubicBezTo>
                  <a:pt x="62" y="40"/>
                  <a:pt x="56" y="36"/>
                  <a:pt x="50" y="36"/>
                </a:cubicBezTo>
                <a:cubicBezTo>
                  <a:pt x="50" y="35"/>
                  <a:pt x="50" y="34"/>
                  <a:pt x="50" y="33"/>
                </a:cubicBezTo>
                <a:cubicBezTo>
                  <a:pt x="50" y="24"/>
                  <a:pt x="42" y="16"/>
                  <a:pt x="33" y="16"/>
                </a:cubicBezTo>
                <a:cubicBezTo>
                  <a:pt x="24" y="16"/>
                  <a:pt x="16" y="24"/>
                  <a:pt x="16" y="33"/>
                </a:cubicBezTo>
                <a:cubicBezTo>
                  <a:pt x="16" y="42"/>
                  <a:pt x="24" y="50"/>
                  <a:pt x="33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4" y="57"/>
                  <a:pt x="37" y="63"/>
                  <a:pt x="42" y="65"/>
                </a:cubicBezTo>
                <a:cubicBezTo>
                  <a:pt x="39" y="66"/>
                  <a:pt x="36" y="66"/>
                  <a:pt x="33" y="66"/>
                </a:cubicBezTo>
                <a:cubicBezTo>
                  <a:pt x="15" y="66"/>
                  <a:pt x="0" y="51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D4141E"/>
          </a:solidFill>
          <a:ln w="4" cap="flat">
            <a:noFill/>
            <a:prstDash val="solid"/>
            <a:miter lim="800000"/>
          </a:ln>
        </p:spPr>
        <p:txBody>
          <a:bodyPr vert="horz" wrap="square" lIns="91429" tIns="45713" rIns="91429" bIns="45713" numCol="1" anchor="t" anchorCtr="0" compatLnSpc="1"/>
          <a:lstStyle/>
          <a:p>
            <a:endParaRPr lang="zh-CN" altLang="en-US" sz="1353" b="1">
              <a:cs typeface="+mn-ea"/>
              <a:sym typeface="+mn-lt"/>
            </a:endParaRPr>
          </a:p>
        </p:txBody>
      </p:sp>
      <p:sp>
        <p:nvSpPr>
          <p:cNvPr id="5" name="Freeform 35">
            <a:extLst>
              <a:ext uri="{FF2B5EF4-FFF2-40B4-BE49-F238E27FC236}">
                <a16:creationId xmlns:a16="http://schemas.microsoft.com/office/drawing/2014/main" id="{F22A7C9C-4EBE-3696-1449-EFF555348C09}"/>
              </a:ext>
            </a:extLst>
          </p:cNvPr>
          <p:cNvSpPr/>
          <p:nvPr/>
        </p:nvSpPr>
        <p:spPr bwMode="auto">
          <a:xfrm>
            <a:off x="4625895" y="3369049"/>
            <a:ext cx="1362315" cy="1382956"/>
          </a:xfrm>
          <a:custGeom>
            <a:avLst/>
            <a:gdLst>
              <a:gd name="T0" fmla="*/ 33 w 66"/>
              <a:gd name="T1" fmla="*/ 67 h 67"/>
              <a:gd name="T2" fmla="*/ 66 w 66"/>
              <a:gd name="T3" fmla="*/ 33 h 67"/>
              <a:gd name="T4" fmla="*/ 64 w 66"/>
              <a:gd name="T5" fmla="*/ 20 h 67"/>
              <a:gd name="T6" fmla="*/ 50 w 66"/>
              <a:gd name="T7" fmla="*/ 30 h 67"/>
              <a:gd name="T8" fmla="*/ 50 w 66"/>
              <a:gd name="T9" fmla="*/ 33 h 67"/>
              <a:gd name="T10" fmla="*/ 33 w 66"/>
              <a:gd name="T11" fmla="*/ 50 h 67"/>
              <a:gd name="T12" fmla="*/ 16 w 66"/>
              <a:gd name="T13" fmla="*/ 33 h 67"/>
              <a:gd name="T14" fmla="*/ 33 w 66"/>
              <a:gd name="T15" fmla="*/ 17 h 67"/>
              <a:gd name="T16" fmla="*/ 34 w 66"/>
              <a:gd name="T17" fmla="*/ 17 h 67"/>
              <a:gd name="T18" fmla="*/ 34 w 66"/>
              <a:gd name="T19" fmla="*/ 15 h 67"/>
              <a:gd name="T20" fmla="*/ 42 w 66"/>
              <a:gd name="T21" fmla="*/ 1 h 67"/>
              <a:gd name="T22" fmla="*/ 33 w 66"/>
              <a:gd name="T23" fmla="*/ 0 h 67"/>
              <a:gd name="T24" fmla="*/ 0 w 66"/>
              <a:gd name="T25" fmla="*/ 33 h 67"/>
              <a:gd name="T26" fmla="*/ 33 w 66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7">
                <a:moveTo>
                  <a:pt x="33" y="67"/>
                </a:moveTo>
                <a:cubicBezTo>
                  <a:pt x="51" y="67"/>
                  <a:pt x="66" y="52"/>
                  <a:pt x="66" y="33"/>
                </a:cubicBezTo>
                <a:cubicBezTo>
                  <a:pt x="66" y="29"/>
                  <a:pt x="66" y="24"/>
                  <a:pt x="64" y="20"/>
                </a:cubicBezTo>
                <a:cubicBezTo>
                  <a:pt x="62" y="26"/>
                  <a:pt x="56" y="30"/>
                  <a:pt x="50" y="30"/>
                </a:cubicBezTo>
                <a:cubicBezTo>
                  <a:pt x="50" y="31"/>
                  <a:pt x="50" y="32"/>
                  <a:pt x="50" y="33"/>
                </a:cubicBezTo>
                <a:cubicBezTo>
                  <a:pt x="50" y="43"/>
                  <a:pt x="42" y="50"/>
                  <a:pt x="33" y="50"/>
                </a:cubicBezTo>
                <a:cubicBezTo>
                  <a:pt x="24" y="50"/>
                  <a:pt x="16" y="43"/>
                  <a:pt x="16" y="33"/>
                </a:cubicBezTo>
                <a:cubicBezTo>
                  <a:pt x="16" y="24"/>
                  <a:pt x="24" y="17"/>
                  <a:pt x="3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6"/>
                  <a:pt x="34" y="16"/>
                  <a:pt x="34" y="15"/>
                </a:cubicBezTo>
                <a:cubicBezTo>
                  <a:pt x="34" y="9"/>
                  <a:pt x="37" y="4"/>
                  <a:pt x="42" y="1"/>
                </a:cubicBezTo>
                <a:cubicBezTo>
                  <a:pt x="39" y="0"/>
                  <a:pt x="36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52"/>
                  <a:pt x="15" y="67"/>
                  <a:pt x="33" y="67"/>
                </a:cubicBezTo>
                <a:close/>
              </a:path>
            </a:pathLst>
          </a:custGeom>
          <a:noFill/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Freeform 37">
            <a:extLst>
              <a:ext uri="{FF2B5EF4-FFF2-40B4-BE49-F238E27FC236}">
                <a16:creationId xmlns:a16="http://schemas.microsoft.com/office/drawing/2014/main" id="{4F44CF91-EAB3-9E48-0395-FA155880E7F1}"/>
              </a:ext>
            </a:extLst>
          </p:cNvPr>
          <p:cNvSpPr/>
          <p:nvPr/>
        </p:nvSpPr>
        <p:spPr bwMode="auto">
          <a:xfrm>
            <a:off x="6220974" y="1809061"/>
            <a:ext cx="1382956" cy="1372639"/>
          </a:xfrm>
          <a:custGeom>
            <a:avLst/>
            <a:gdLst>
              <a:gd name="T0" fmla="*/ 34 w 67"/>
              <a:gd name="T1" fmla="*/ 0 h 66"/>
              <a:gd name="T2" fmla="*/ 0 w 67"/>
              <a:gd name="T3" fmla="*/ 33 h 66"/>
              <a:gd name="T4" fmla="*/ 3 w 67"/>
              <a:gd name="T5" fmla="*/ 46 h 66"/>
              <a:gd name="T6" fmla="*/ 17 w 67"/>
              <a:gd name="T7" fmla="*/ 36 h 66"/>
              <a:gd name="T8" fmla="*/ 17 w 67"/>
              <a:gd name="T9" fmla="*/ 33 h 66"/>
              <a:gd name="T10" fmla="*/ 34 w 67"/>
              <a:gd name="T11" fmla="*/ 16 h 66"/>
              <a:gd name="T12" fmla="*/ 51 w 67"/>
              <a:gd name="T13" fmla="*/ 33 h 66"/>
              <a:gd name="T14" fmla="*/ 34 w 67"/>
              <a:gd name="T15" fmla="*/ 50 h 66"/>
              <a:gd name="T16" fmla="*/ 33 w 67"/>
              <a:gd name="T17" fmla="*/ 50 h 66"/>
              <a:gd name="T18" fmla="*/ 33 w 67"/>
              <a:gd name="T19" fmla="*/ 51 h 66"/>
              <a:gd name="T20" fmla="*/ 24 w 67"/>
              <a:gd name="T21" fmla="*/ 65 h 66"/>
              <a:gd name="T22" fmla="*/ 34 w 67"/>
              <a:gd name="T23" fmla="*/ 66 h 66"/>
              <a:gd name="T24" fmla="*/ 67 w 67"/>
              <a:gd name="T25" fmla="*/ 33 h 66"/>
              <a:gd name="T26" fmla="*/ 34 w 67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6">
                <a:moveTo>
                  <a:pt x="34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38"/>
                  <a:pt x="1" y="42"/>
                  <a:pt x="3" y="46"/>
                </a:cubicBezTo>
                <a:cubicBezTo>
                  <a:pt x="5" y="40"/>
                  <a:pt x="11" y="36"/>
                  <a:pt x="17" y="36"/>
                </a:cubicBezTo>
                <a:cubicBezTo>
                  <a:pt x="17" y="35"/>
                  <a:pt x="17" y="34"/>
                  <a:pt x="17" y="33"/>
                </a:cubicBezTo>
                <a:cubicBezTo>
                  <a:pt x="17" y="24"/>
                  <a:pt x="24" y="16"/>
                  <a:pt x="34" y="16"/>
                </a:cubicBezTo>
                <a:cubicBezTo>
                  <a:pt x="43" y="16"/>
                  <a:pt x="51" y="24"/>
                  <a:pt x="51" y="33"/>
                </a:cubicBezTo>
                <a:cubicBezTo>
                  <a:pt x="51" y="42"/>
                  <a:pt x="43" y="50"/>
                  <a:pt x="34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3" y="51"/>
                  <a:pt x="33" y="51"/>
                </a:cubicBezTo>
                <a:cubicBezTo>
                  <a:pt x="33" y="57"/>
                  <a:pt x="29" y="63"/>
                  <a:pt x="24" y="65"/>
                </a:cubicBezTo>
                <a:cubicBezTo>
                  <a:pt x="27" y="66"/>
                  <a:pt x="30" y="66"/>
                  <a:pt x="34" y="66"/>
                </a:cubicBezTo>
                <a:cubicBezTo>
                  <a:pt x="52" y="66"/>
                  <a:pt x="67" y="51"/>
                  <a:pt x="67" y="33"/>
                </a:cubicBezTo>
                <a:cubicBezTo>
                  <a:pt x="67" y="15"/>
                  <a:pt x="52" y="0"/>
                  <a:pt x="34" y="0"/>
                </a:cubicBezTo>
                <a:close/>
              </a:path>
            </a:pathLst>
          </a:custGeom>
          <a:noFill/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99DC7110-F0F8-D302-5B66-C678B62FF915}"/>
              </a:ext>
            </a:extLst>
          </p:cNvPr>
          <p:cNvSpPr/>
          <p:nvPr/>
        </p:nvSpPr>
        <p:spPr bwMode="auto">
          <a:xfrm>
            <a:off x="6215259" y="3369049"/>
            <a:ext cx="1382956" cy="1382956"/>
          </a:xfrm>
          <a:custGeom>
            <a:avLst/>
            <a:gdLst>
              <a:gd name="T0" fmla="*/ 34 w 67"/>
              <a:gd name="T1" fmla="*/ 67 h 67"/>
              <a:gd name="T2" fmla="*/ 0 w 67"/>
              <a:gd name="T3" fmla="*/ 33 h 67"/>
              <a:gd name="T4" fmla="*/ 3 w 67"/>
              <a:gd name="T5" fmla="*/ 20 h 67"/>
              <a:gd name="T6" fmla="*/ 17 w 67"/>
              <a:gd name="T7" fmla="*/ 30 h 67"/>
              <a:gd name="T8" fmla="*/ 17 w 67"/>
              <a:gd name="T9" fmla="*/ 33 h 67"/>
              <a:gd name="T10" fmla="*/ 34 w 67"/>
              <a:gd name="T11" fmla="*/ 50 h 67"/>
              <a:gd name="T12" fmla="*/ 51 w 67"/>
              <a:gd name="T13" fmla="*/ 33 h 67"/>
              <a:gd name="T14" fmla="*/ 34 w 67"/>
              <a:gd name="T15" fmla="*/ 17 h 67"/>
              <a:gd name="T16" fmla="*/ 33 w 67"/>
              <a:gd name="T17" fmla="*/ 17 h 67"/>
              <a:gd name="T18" fmla="*/ 33 w 67"/>
              <a:gd name="T19" fmla="*/ 15 h 67"/>
              <a:gd name="T20" fmla="*/ 24 w 67"/>
              <a:gd name="T21" fmla="*/ 1 h 67"/>
              <a:gd name="T22" fmla="*/ 34 w 67"/>
              <a:gd name="T23" fmla="*/ 0 h 67"/>
              <a:gd name="T24" fmla="*/ 67 w 67"/>
              <a:gd name="T25" fmla="*/ 33 h 67"/>
              <a:gd name="T26" fmla="*/ 34 w 67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7">
                <a:moveTo>
                  <a:pt x="34" y="67"/>
                </a:moveTo>
                <a:cubicBezTo>
                  <a:pt x="15" y="67"/>
                  <a:pt x="0" y="52"/>
                  <a:pt x="0" y="33"/>
                </a:cubicBezTo>
                <a:cubicBezTo>
                  <a:pt x="0" y="29"/>
                  <a:pt x="1" y="24"/>
                  <a:pt x="3" y="20"/>
                </a:cubicBezTo>
                <a:cubicBezTo>
                  <a:pt x="5" y="26"/>
                  <a:pt x="11" y="30"/>
                  <a:pt x="17" y="30"/>
                </a:cubicBezTo>
                <a:cubicBezTo>
                  <a:pt x="17" y="31"/>
                  <a:pt x="17" y="32"/>
                  <a:pt x="17" y="33"/>
                </a:cubicBezTo>
                <a:cubicBezTo>
                  <a:pt x="17" y="43"/>
                  <a:pt x="24" y="50"/>
                  <a:pt x="34" y="50"/>
                </a:cubicBezTo>
                <a:cubicBezTo>
                  <a:pt x="43" y="50"/>
                  <a:pt x="51" y="43"/>
                  <a:pt x="51" y="33"/>
                </a:cubicBezTo>
                <a:cubicBezTo>
                  <a:pt x="51" y="24"/>
                  <a:pt x="43" y="17"/>
                  <a:pt x="34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6"/>
                  <a:pt x="33" y="16"/>
                  <a:pt x="33" y="15"/>
                </a:cubicBezTo>
                <a:cubicBezTo>
                  <a:pt x="33" y="9"/>
                  <a:pt x="29" y="4"/>
                  <a:pt x="24" y="1"/>
                </a:cubicBezTo>
                <a:cubicBezTo>
                  <a:pt x="27" y="0"/>
                  <a:pt x="30" y="0"/>
                  <a:pt x="34" y="0"/>
                </a:cubicBezTo>
                <a:cubicBezTo>
                  <a:pt x="52" y="0"/>
                  <a:pt x="67" y="15"/>
                  <a:pt x="67" y="33"/>
                </a:cubicBezTo>
                <a:cubicBezTo>
                  <a:pt x="67" y="52"/>
                  <a:pt x="52" y="67"/>
                  <a:pt x="34" y="67"/>
                </a:cubicBezTo>
                <a:close/>
              </a:path>
            </a:pathLst>
          </a:custGeom>
          <a:solidFill>
            <a:srgbClr val="D4141E"/>
          </a:solidFill>
          <a:ln w="4" cap="flat">
            <a:noFill/>
            <a:prstDash val="solid"/>
            <a:miter lim="800000"/>
          </a:ln>
        </p:spPr>
        <p:txBody>
          <a:bodyPr vert="horz" wrap="square" lIns="91429" tIns="45713" rIns="91429" bIns="45713" numCol="1" anchor="t" anchorCtr="0" compatLnSpc="1"/>
          <a:lstStyle/>
          <a:p>
            <a:endParaRPr lang="zh-CN" altLang="en-US" sz="1353" b="1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1DC2BC6-18DE-41D6-8460-35E38E2202EE}"/>
              </a:ext>
            </a:extLst>
          </p:cNvPr>
          <p:cNvGrpSpPr/>
          <p:nvPr/>
        </p:nvGrpSpPr>
        <p:grpSpPr>
          <a:xfrm>
            <a:off x="5345907" y="2625975"/>
            <a:ext cx="582798" cy="536671"/>
            <a:chOff x="5458812" y="3723806"/>
            <a:chExt cx="582798" cy="536669"/>
          </a:xfrm>
        </p:grpSpPr>
        <p:sp>
          <p:nvSpPr>
            <p:cNvPr id="12" name="Oval 33">
              <a:extLst>
                <a:ext uri="{FF2B5EF4-FFF2-40B4-BE49-F238E27FC236}">
                  <a16:creationId xmlns:a16="http://schemas.microsoft.com/office/drawing/2014/main" id="{A1C68800-F80C-51D6-B120-E3E6786C6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ym typeface="+mn-lt"/>
              </a:endParaRPr>
            </a:p>
          </p:txBody>
        </p:sp>
        <p:sp>
          <p:nvSpPr>
            <p:cNvPr id="13" name="TextBox 157">
              <a:extLst>
                <a:ext uri="{FF2B5EF4-FFF2-40B4-BE49-F238E27FC236}">
                  <a16:creationId xmlns:a16="http://schemas.microsoft.com/office/drawing/2014/main" id="{044036D2-D12D-C9A5-7D09-A5EBFC5ECF2D}"/>
                </a:ext>
              </a:extLst>
            </p:cNvPr>
            <p:cNvSpPr txBox="1"/>
            <p:nvPr/>
          </p:nvSpPr>
          <p:spPr>
            <a:xfrm>
              <a:off x="5458812" y="3832953"/>
              <a:ext cx="58279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pc="-15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5EF6D75-DCC0-64AA-3C18-798B2A96E8D2}"/>
              </a:ext>
            </a:extLst>
          </p:cNvPr>
          <p:cNvGrpSpPr/>
          <p:nvPr/>
        </p:nvGrpSpPr>
        <p:grpSpPr>
          <a:xfrm>
            <a:off x="6274759" y="2625979"/>
            <a:ext cx="582798" cy="536671"/>
            <a:chOff x="6387663" y="3723806"/>
            <a:chExt cx="582798" cy="536669"/>
          </a:xfrm>
        </p:grpSpPr>
        <p:sp>
          <p:nvSpPr>
            <p:cNvPr id="15" name="Oval 38">
              <a:extLst>
                <a:ext uri="{FF2B5EF4-FFF2-40B4-BE49-F238E27FC236}">
                  <a16:creationId xmlns:a16="http://schemas.microsoft.com/office/drawing/2014/main" id="{02DD7173-6E24-1A62-4ECC-2802F45F7F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0728" y="3723806"/>
              <a:ext cx="536669" cy="536669"/>
            </a:xfrm>
            <a:prstGeom prst="ellipse">
              <a:avLst/>
            </a:prstGeom>
            <a:solidFill>
              <a:srgbClr val="D4141E"/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050" b="1">
                <a:cs typeface="+mn-ea"/>
                <a:sym typeface="+mn-lt"/>
              </a:endParaRPr>
            </a:p>
          </p:txBody>
        </p:sp>
        <p:sp>
          <p:nvSpPr>
            <p:cNvPr id="16" name="TextBox 160">
              <a:extLst>
                <a:ext uri="{FF2B5EF4-FFF2-40B4-BE49-F238E27FC236}">
                  <a16:creationId xmlns:a16="http://schemas.microsoft.com/office/drawing/2014/main" id="{42B0982A-33F4-A0EC-6F58-F8AF17351095}"/>
                </a:ext>
              </a:extLst>
            </p:cNvPr>
            <p:cNvSpPr txBox="1"/>
            <p:nvPr/>
          </p:nvSpPr>
          <p:spPr>
            <a:xfrm>
              <a:off x="6387663" y="3808251"/>
              <a:ext cx="58279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pc="-15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E3052E0-A97C-494A-473F-24002BB90FCC}"/>
              </a:ext>
            </a:extLst>
          </p:cNvPr>
          <p:cNvGrpSpPr/>
          <p:nvPr/>
        </p:nvGrpSpPr>
        <p:grpSpPr>
          <a:xfrm>
            <a:off x="6262013" y="3410333"/>
            <a:ext cx="582798" cy="536669"/>
            <a:chOff x="6374917" y="4508169"/>
            <a:chExt cx="582798" cy="536669"/>
          </a:xfrm>
        </p:grpSpPr>
        <p:sp>
          <p:nvSpPr>
            <p:cNvPr id="18" name="Oval 40">
              <a:extLst>
                <a:ext uri="{FF2B5EF4-FFF2-40B4-BE49-F238E27FC236}">
                  <a16:creationId xmlns:a16="http://schemas.microsoft.com/office/drawing/2014/main" id="{F27D088A-E14E-95DA-A050-E6D7DD897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0728" y="4508169"/>
              <a:ext cx="536669" cy="536669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9" name="TextBox 163">
              <a:extLst>
                <a:ext uri="{FF2B5EF4-FFF2-40B4-BE49-F238E27FC236}">
                  <a16:creationId xmlns:a16="http://schemas.microsoft.com/office/drawing/2014/main" id="{F74EE10B-91E5-3A58-D4CD-B5FF785E4C02}"/>
                </a:ext>
              </a:extLst>
            </p:cNvPr>
            <p:cNvSpPr txBox="1"/>
            <p:nvPr/>
          </p:nvSpPr>
          <p:spPr>
            <a:xfrm>
              <a:off x="6374917" y="4607226"/>
              <a:ext cx="5827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spc="-15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defRPr>
              </a:lvl1pPr>
            </a:lstStyle>
            <a:p>
              <a:pPr algn="ctr"/>
              <a:r>
                <a:rPr lang="en-US" altLang="zh-CN" sz="1600" dirty="0">
                  <a:sym typeface="+mn-lt"/>
                </a:rPr>
                <a:t>03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A85BED2-15F4-5B06-2CF6-D0BD354A58B8}"/>
              </a:ext>
            </a:extLst>
          </p:cNvPr>
          <p:cNvGrpSpPr/>
          <p:nvPr/>
        </p:nvGrpSpPr>
        <p:grpSpPr>
          <a:xfrm>
            <a:off x="5345906" y="3410333"/>
            <a:ext cx="582799" cy="536669"/>
            <a:chOff x="5458812" y="4508169"/>
            <a:chExt cx="582798" cy="536669"/>
          </a:xfrm>
        </p:grpSpPr>
        <p:sp>
          <p:nvSpPr>
            <p:cNvPr id="21" name="Oval 36">
              <a:extLst>
                <a:ext uri="{FF2B5EF4-FFF2-40B4-BE49-F238E27FC236}">
                  <a16:creationId xmlns:a16="http://schemas.microsoft.com/office/drawing/2014/main" id="{0A34C8F2-8ACD-1673-1380-26FD7F020D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1877" y="4508169"/>
              <a:ext cx="536669" cy="536669"/>
            </a:xfrm>
            <a:prstGeom prst="ellipse">
              <a:avLst/>
            </a:prstGeom>
            <a:solidFill>
              <a:srgbClr val="D4141E"/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050" b="1">
                <a:cs typeface="+mn-ea"/>
                <a:sym typeface="+mn-lt"/>
              </a:endParaRPr>
            </a:p>
          </p:txBody>
        </p:sp>
        <p:sp>
          <p:nvSpPr>
            <p:cNvPr id="22" name="TextBox 166">
              <a:extLst>
                <a:ext uri="{FF2B5EF4-FFF2-40B4-BE49-F238E27FC236}">
                  <a16:creationId xmlns:a16="http://schemas.microsoft.com/office/drawing/2014/main" id="{4D680190-CD67-B4A2-6E43-2DE3E205AC41}"/>
                </a:ext>
              </a:extLst>
            </p:cNvPr>
            <p:cNvSpPr txBox="1"/>
            <p:nvPr/>
          </p:nvSpPr>
          <p:spPr>
            <a:xfrm>
              <a:off x="5458812" y="4607226"/>
              <a:ext cx="5827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pc="-15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BDE7309-5C6F-77D1-261E-6DAE96BA2E6B}"/>
              </a:ext>
            </a:extLst>
          </p:cNvPr>
          <p:cNvGrpSpPr/>
          <p:nvPr/>
        </p:nvGrpSpPr>
        <p:grpSpPr>
          <a:xfrm flipH="1">
            <a:off x="7839865" y="1988782"/>
            <a:ext cx="903914" cy="465639"/>
            <a:chOff x="10960306" y="2834540"/>
            <a:chExt cx="1028098" cy="46563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628393A1-A375-AC8C-8C6F-DFD13E6A89AE}"/>
                </a:ext>
              </a:extLst>
            </p:cNvPr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4CD8C8C2-F4B3-DA26-BAFF-EC14C955469C}"/>
                  </a:ext>
                </a:extLst>
              </p:cNvPr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EA721A77-9203-E129-0BB6-453F22B38EA1}"/>
                  </a:ext>
                </a:extLst>
              </p:cNvPr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70DCE982-9C50-2C95-2D65-EFB489886D48}"/>
                </a:ext>
              </a:extLst>
            </p:cNvPr>
            <p:cNvCxnSpPr/>
            <p:nvPr/>
          </p:nvCxnSpPr>
          <p:spPr>
            <a:xfrm>
              <a:off x="10960306" y="2834540"/>
              <a:ext cx="0" cy="465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DCC6D9A-D4B9-1373-07C4-9F0460B428A5}"/>
              </a:ext>
            </a:extLst>
          </p:cNvPr>
          <p:cNvGrpSpPr/>
          <p:nvPr/>
        </p:nvGrpSpPr>
        <p:grpSpPr>
          <a:xfrm flipH="1" flipV="1">
            <a:off x="7786195" y="4286363"/>
            <a:ext cx="903914" cy="465640"/>
            <a:chOff x="10960306" y="2834540"/>
            <a:chExt cx="1028098" cy="465639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A786ED1F-549A-17E5-FEBE-72C48A85D654}"/>
                </a:ext>
              </a:extLst>
            </p:cNvPr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A3CFEEFA-24CC-C277-5CBE-7205A49047D3}"/>
                  </a:ext>
                </a:extLst>
              </p:cNvPr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65A847DA-6E9D-94E3-FD75-98AB27062BE2}"/>
                  </a:ext>
                </a:extLst>
              </p:cNvPr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6DCA40B0-DDBC-CD58-4C6D-BC5A510E038D}"/>
                </a:ext>
              </a:extLst>
            </p:cNvPr>
            <p:cNvCxnSpPr/>
            <p:nvPr/>
          </p:nvCxnSpPr>
          <p:spPr>
            <a:xfrm>
              <a:off x="10960306" y="2834540"/>
              <a:ext cx="0" cy="465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F188E670-CBE6-897F-0F22-CB3B8CB1F959}"/>
              </a:ext>
            </a:extLst>
          </p:cNvPr>
          <p:cNvCxnSpPr/>
          <p:nvPr/>
        </p:nvCxnSpPr>
        <p:spPr>
          <a:xfrm flipH="1" flipV="1">
            <a:off x="4320635" y="2148233"/>
            <a:ext cx="136106" cy="12970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D2D8BD39-431D-9A67-B71B-A50ED5074E7C}"/>
              </a:ext>
            </a:extLst>
          </p:cNvPr>
          <p:cNvCxnSpPr/>
          <p:nvPr/>
        </p:nvCxnSpPr>
        <p:spPr>
          <a:xfrm flipH="1" flipV="1">
            <a:off x="3436418" y="2148233"/>
            <a:ext cx="88421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83AE86A-8C60-C539-5748-8FDEF1F25B3A}"/>
              </a:ext>
            </a:extLst>
          </p:cNvPr>
          <p:cNvCxnSpPr/>
          <p:nvPr/>
        </p:nvCxnSpPr>
        <p:spPr>
          <a:xfrm>
            <a:off x="3454000" y="1919897"/>
            <a:ext cx="0" cy="46563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D7F405D-AA2F-4B3A-EB9B-B1922E1BFB8F}"/>
              </a:ext>
            </a:extLst>
          </p:cNvPr>
          <p:cNvGrpSpPr/>
          <p:nvPr/>
        </p:nvGrpSpPr>
        <p:grpSpPr>
          <a:xfrm flipH="1">
            <a:off x="3459277" y="4393966"/>
            <a:ext cx="994720" cy="129707"/>
            <a:chOff x="3407502" y="4686698"/>
            <a:chExt cx="1055154" cy="60148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E7A68398-1E45-DE92-5A65-ADC2C601B885}"/>
                </a:ext>
              </a:extLst>
            </p:cNvPr>
            <p:cNvCxnSpPr/>
            <p:nvPr/>
          </p:nvCxnSpPr>
          <p:spPr>
            <a:xfrm>
              <a:off x="3407502" y="4686698"/>
              <a:ext cx="140752" cy="6014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6532FA70-EA59-0EFD-E836-B3745177C772}"/>
                </a:ext>
              </a:extLst>
            </p:cNvPr>
            <p:cNvCxnSpPr/>
            <p:nvPr/>
          </p:nvCxnSpPr>
          <p:spPr>
            <a:xfrm>
              <a:off x="3548256" y="4746846"/>
              <a:ext cx="91440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B8A84B90-4F6D-6F11-5067-B20AB9D3389F}"/>
              </a:ext>
            </a:extLst>
          </p:cNvPr>
          <p:cNvCxnSpPr/>
          <p:nvPr/>
        </p:nvCxnSpPr>
        <p:spPr>
          <a:xfrm flipV="1">
            <a:off x="3464334" y="4286370"/>
            <a:ext cx="0" cy="46564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58F030A-402B-A870-7C13-E71C57BE5E1A}"/>
              </a:ext>
            </a:extLst>
          </p:cNvPr>
          <p:cNvGrpSpPr/>
          <p:nvPr/>
        </p:nvGrpSpPr>
        <p:grpSpPr>
          <a:xfrm>
            <a:off x="8846603" y="1823267"/>
            <a:ext cx="2859096" cy="791122"/>
            <a:chOff x="-94764" y="1931934"/>
            <a:chExt cx="2859096" cy="7911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B9834FE-6D74-3A33-F98D-E5660666A82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2BAA96D-8FB4-6B70-A06A-B8C7DBC189E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7F59F39-E602-E273-3F4A-26E4E953F53B}"/>
              </a:ext>
            </a:extLst>
          </p:cNvPr>
          <p:cNvGrpSpPr/>
          <p:nvPr/>
        </p:nvGrpSpPr>
        <p:grpSpPr>
          <a:xfrm>
            <a:off x="486301" y="1819863"/>
            <a:ext cx="2880264" cy="791122"/>
            <a:chOff x="-94764" y="1931934"/>
            <a:chExt cx="2880264" cy="79112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5F6BCF6-0537-7A18-CBC2-D4B731E0EAC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4E38424-F1EA-0369-8738-5DA97B202A57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0454C69-8D99-F647-CF36-B528DB8747C2}"/>
              </a:ext>
            </a:extLst>
          </p:cNvPr>
          <p:cNvGrpSpPr/>
          <p:nvPr/>
        </p:nvGrpSpPr>
        <p:grpSpPr>
          <a:xfrm>
            <a:off x="8846603" y="4151636"/>
            <a:ext cx="2859096" cy="791122"/>
            <a:chOff x="-94764" y="1931934"/>
            <a:chExt cx="2859096" cy="791122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B3E332D-D0C6-04BE-7550-A7B6C3A7E0A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37474502-C137-7737-4194-DD07C5A3319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0E5CBB49-2074-F654-70E1-0979A2331E07}"/>
              </a:ext>
            </a:extLst>
          </p:cNvPr>
          <p:cNvGrpSpPr/>
          <p:nvPr/>
        </p:nvGrpSpPr>
        <p:grpSpPr>
          <a:xfrm>
            <a:off x="486301" y="4148232"/>
            <a:ext cx="2880264" cy="791122"/>
            <a:chOff x="-94764" y="1931934"/>
            <a:chExt cx="2880264" cy="791122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F1F76DC-F93C-ED16-EA2A-D081F5A0C1A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F0D22DE2-2875-FCB1-C259-55962273D8A1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558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9533" y="310476"/>
            <a:ext cx="3996567" cy="584775"/>
            <a:chOff x="1896011" y="2319469"/>
            <a:chExt cx="39965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4"/>
              <a:ext cx="37258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102794" y="2319469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601922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43CF9EA-F91D-2F31-8520-27961EEEA997}"/>
              </a:ext>
            </a:extLst>
          </p:cNvPr>
          <p:cNvGrpSpPr/>
          <p:nvPr/>
        </p:nvGrpSpPr>
        <p:grpSpPr>
          <a:xfrm flipH="1">
            <a:off x="6059500" y="1939712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E2E7B233-C73D-A32C-BBB8-CEE33E39D3E9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82FA993-2232-37E5-E4A7-CB27633093AE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CFD0302-B2C1-A6AB-D0A8-15E99328EEC7}"/>
              </a:ext>
            </a:extLst>
          </p:cNvPr>
          <p:cNvGrpSpPr/>
          <p:nvPr/>
        </p:nvGrpSpPr>
        <p:grpSpPr>
          <a:xfrm flipH="1">
            <a:off x="7447567" y="3882384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E0E1C1F5-0DB0-1B64-616E-E67E759340EF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CB29F46-DC90-EC3C-4D19-11306C361E72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C2EAEF8-27B4-BC74-B6A3-1B2612E66F92}"/>
              </a:ext>
            </a:extLst>
          </p:cNvPr>
          <p:cNvGrpSpPr/>
          <p:nvPr/>
        </p:nvGrpSpPr>
        <p:grpSpPr>
          <a:xfrm>
            <a:off x="2521195" y="1939712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51C04E7-5753-C865-D957-008BEA3EE790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4CC7BD2-C33A-0F2F-2780-709E4BC94545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B57DA91-94CB-DCC4-F48E-670B9D3D162D}"/>
              </a:ext>
            </a:extLst>
          </p:cNvPr>
          <p:cNvGrpSpPr/>
          <p:nvPr/>
        </p:nvGrpSpPr>
        <p:grpSpPr>
          <a:xfrm>
            <a:off x="3694272" y="3882384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B743381F-FA4D-CBC9-F6B4-0790F9E482CD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C93EBABF-BBD7-DDA7-6A1A-E105C95B63F3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sp>
        <p:nvSpPr>
          <p:cNvPr id="18" name="等腰三角形 19">
            <a:extLst>
              <a:ext uri="{FF2B5EF4-FFF2-40B4-BE49-F238E27FC236}">
                <a16:creationId xmlns:a16="http://schemas.microsoft.com/office/drawing/2014/main" id="{CFDF2A52-C5EB-162D-1A4A-5EF285D794E1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3367803" y="1718761"/>
            <a:ext cx="2658715" cy="1799373"/>
          </a:xfrm>
          <a:prstGeom prst="triangle">
            <a:avLst>
              <a:gd name="adj" fmla="val 50000"/>
            </a:avLst>
          </a:prstGeom>
          <a:solidFill>
            <a:srgbClr val="D4141E"/>
          </a:solidFill>
          <a:ln w="4" cap="flat">
            <a:noFill/>
            <a:prstDash val="solid"/>
            <a:miter lim="800000"/>
          </a:ln>
        </p:spPr>
        <p:txBody>
          <a:bodyPr vert="horz" wrap="square" lIns="91429" tIns="45713" rIns="91429" bIns="45713" numCol="1" anchor="t" anchorCtr="0" compatLnSpc="1"/>
          <a:lstStyle/>
          <a:p>
            <a:endParaRPr lang="zh-CN" altLang="zh-CN" sz="1353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文本框 20">
            <a:extLst>
              <a:ext uri="{FF2B5EF4-FFF2-40B4-BE49-F238E27FC236}">
                <a16:creationId xmlns:a16="http://schemas.microsoft.com/office/drawing/2014/main" id="{8E83BE52-92B8-106F-55A8-B79B99709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7956" y="1874306"/>
            <a:ext cx="75212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等腰三角形 22">
            <a:extLst>
              <a:ext uri="{FF2B5EF4-FFF2-40B4-BE49-F238E27FC236}">
                <a16:creationId xmlns:a16="http://schemas.microsoft.com/office/drawing/2014/main" id="{EA789F3F-1014-E0CD-1431-E60557670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1625" y="1718761"/>
            <a:ext cx="2660732" cy="1799373"/>
          </a:xfrm>
          <a:prstGeom prst="triangle">
            <a:avLst>
              <a:gd name="adj" fmla="val 50000"/>
            </a:avLst>
          </a:prstGeom>
          <a:noFill/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22" name="文本框 23">
            <a:extLst>
              <a:ext uri="{FF2B5EF4-FFF2-40B4-BE49-F238E27FC236}">
                <a16:creationId xmlns:a16="http://schemas.microsoft.com/office/drawing/2014/main" id="{E94D8949-068B-8B83-157C-97BDBBA126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5927" y="2455019"/>
            <a:ext cx="75212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en-US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等腰三角形 25">
            <a:extLst>
              <a:ext uri="{FF2B5EF4-FFF2-40B4-BE49-F238E27FC236}">
                <a16:creationId xmlns:a16="http://schemas.microsoft.com/office/drawing/2014/main" id="{8CA4FD47-5DCF-E22F-2323-B24504F79D6D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4751625" y="3572598"/>
            <a:ext cx="2660732" cy="1799373"/>
          </a:xfrm>
          <a:prstGeom prst="triangle">
            <a:avLst>
              <a:gd name="adj" fmla="val 50000"/>
            </a:avLst>
          </a:prstGeom>
          <a:solidFill>
            <a:srgbClr val="D4141E"/>
          </a:solidFill>
          <a:ln w="4" cap="flat">
            <a:noFill/>
            <a:prstDash val="solid"/>
            <a:miter lim="800000"/>
          </a:ln>
        </p:spPr>
        <p:txBody>
          <a:bodyPr vert="horz" wrap="square" lIns="91429" tIns="45713" rIns="91429" bIns="45713" numCol="1" anchor="t" anchorCtr="0" compatLnSpc="1"/>
          <a:lstStyle/>
          <a:p>
            <a:endParaRPr lang="zh-CN" altLang="zh-CN" sz="1353" b="1">
              <a:cs typeface="+mn-ea"/>
              <a:sym typeface="+mn-lt"/>
            </a:endParaRPr>
          </a:p>
        </p:txBody>
      </p:sp>
      <p:sp>
        <p:nvSpPr>
          <p:cNvPr id="25" name="文本框 26">
            <a:extLst>
              <a:ext uri="{FF2B5EF4-FFF2-40B4-BE49-F238E27FC236}">
                <a16:creationId xmlns:a16="http://schemas.microsoft.com/office/drawing/2014/main" id="{5B1DC82D-107D-68C6-55A3-63A7F3B722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5927" y="3801477"/>
            <a:ext cx="75212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等腰三角形 28">
            <a:extLst>
              <a:ext uri="{FF2B5EF4-FFF2-40B4-BE49-F238E27FC236}">
                <a16:creationId xmlns:a16="http://schemas.microsoft.com/office/drawing/2014/main" id="{F036A9BC-357F-ADF4-4ECB-7BF408F7B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7465" y="3572598"/>
            <a:ext cx="2658715" cy="1799373"/>
          </a:xfrm>
          <a:prstGeom prst="triangle">
            <a:avLst>
              <a:gd name="adj" fmla="val 50000"/>
            </a:avLst>
          </a:prstGeom>
          <a:noFill/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28" name="文本框 29">
            <a:extLst>
              <a:ext uri="{FF2B5EF4-FFF2-40B4-BE49-F238E27FC236}">
                <a16:creationId xmlns:a16="http://schemas.microsoft.com/office/drawing/2014/main" id="{2EC41299-2BDD-5DA4-26B7-3CAB971E1A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0755" y="4233401"/>
            <a:ext cx="75212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en-US" altLang="en-US" sz="40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圆角矩形 6">
            <a:extLst>
              <a:ext uri="{FF2B5EF4-FFF2-40B4-BE49-F238E27FC236}">
                <a16:creationId xmlns:a16="http://schemas.microsoft.com/office/drawing/2014/main" id="{3870F817-BB8C-B9BE-6DDD-A04E4492B507}"/>
              </a:ext>
            </a:extLst>
          </p:cNvPr>
          <p:cNvSpPr/>
          <p:nvPr/>
        </p:nvSpPr>
        <p:spPr>
          <a:xfrm>
            <a:off x="1310392" y="1768131"/>
            <a:ext cx="1100329" cy="379162"/>
          </a:xfrm>
          <a:prstGeom prst="roundRect">
            <a:avLst>
              <a:gd name="adj" fmla="val 50000"/>
            </a:avLst>
          </a:pr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 b="1"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CCDE9D9-0B45-263C-040F-BF016A8DBBA8}"/>
              </a:ext>
            </a:extLst>
          </p:cNvPr>
          <p:cNvGrpSpPr/>
          <p:nvPr/>
        </p:nvGrpSpPr>
        <p:grpSpPr>
          <a:xfrm>
            <a:off x="668344" y="1787551"/>
            <a:ext cx="1862928" cy="1142448"/>
            <a:chOff x="1108624" y="1931934"/>
            <a:chExt cx="1862928" cy="114244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B4068EC-29C4-33EA-6A34-BA5A9B6BFBC6}"/>
                </a:ext>
              </a:extLst>
            </p:cNvPr>
            <p:cNvSpPr txBox="1"/>
            <p:nvPr/>
          </p:nvSpPr>
          <p:spPr>
            <a:xfrm>
              <a:off x="1108624" y="2311096"/>
              <a:ext cx="18629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EA8F9FD-0CF8-F050-8794-DE123B938152}"/>
                </a:ext>
              </a:extLst>
            </p:cNvPr>
            <p:cNvSpPr txBox="1"/>
            <p:nvPr/>
          </p:nvSpPr>
          <p:spPr>
            <a:xfrm>
              <a:off x="1685171" y="1931934"/>
              <a:ext cx="11003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50" name="圆角矩形 6">
            <a:extLst>
              <a:ext uri="{FF2B5EF4-FFF2-40B4-BE49-F238E27FC236}">
                <a16:creationId xmlns:a16="http://schemas.microsoft.com/office/drawing/2014/main" id="{21144144-0091-322B-12B8-82135B467CA1}"/>
              </a:ext>
            </a:extLst>
          </p:cNvPr>
          <p:cNvSpPr/>
          <p:nvPr/>
        </p:nvSpPr>
        <p:spPr>
          <a:xfrm>
            <a:off x="2489629" y="3697990"/>
            <a:ext cx="1100329" cy="379162"/>
          </a:xfrm>
          <a:prstGeom prst="roundRect">
            <a:avLst>
              <a:gd name="adj" fmla="val 50000"/>
            </a:avLst>
          </a:pr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3" b="1">
              <a:cs typeface="+mn-ea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06248A9-EB92-0E55-8B3B-9C9515BB4D5E}"/>
              </a:ext>
            </a:extLst>
          </p:cNvPr>
          <p:cNvGrpSpPr/>
          <p:nvPr/>
        </p:nvGrpSpPr>
        <p:grpSpPr>
          <a:xfrm>
            <a:off x="1017075" y="3717410"/>
            <a:ext cx="2693434" cy="911615"/>
            <a:chOff x="278118" y="1931934"/>
            <a:chExt cx="2693434" cy="91161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5897C1D-ED8F-C498-C8EF-5262BE8BFC79}"/>
                </a:ext>
              </a:extLst>
            </p:cNvPr>
            <p:cNvSpPr txBox="1"/>
            <p:nvPr/>
          </p:nvSpPr>
          <p:spPr>
            <a:xfrm>
              <a:off x="278118" y="2311096"/>
              <a:ext cx="269343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107332A-1876-C24F-A6B7-E8723560384D}"/>
                </a:ext>
              </a:extLst>
            </p:cNvPr>
            <p:cNvSpPr txBox="1"/>
            <p:nvPr/>
          </p:nvSpPr>
          <p:spPr>
            <a:xfrm>
              <a:off x="1685171" y="1931934"/>
              <a:ext cx="11003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57" name="圆角矩形 6">
            <a:extLst>
              <a:ext uri="{FF2B5EF4-FFF2-40B4-BE49-F238E27FC236}">
                <a16:creationId xmlns:a16="http://schemas.microsoft.com/office/drawing/2014/main" id="{F9A9A3F4-EE53-3C73-380A-B3877C28BD10}"/>
              </a:ext>
            </a:extLst>
          </p:cNvPr>
          <p:cNvSpPr/>
          <p:nvPr/>
        </p:nvSpPr>
        <p:spPr>
          <a:xfrm>
            <a:off x="7610125" y="1560550"/>
            <a:ext cx="1100329" cy="379162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D03F78E3-7E4D-F212-A1A5-B41FDAD9E829}"/>
              </a:ext>
            </a:extLst>
          </p:cNvPr>
          <p:cNvSpPr txBox="1"/>
          <p:nvPr/>
        </p:nvSpPr>
        <p:spPr>
          <a:xfrm>
            <a:off x="7610125" y="1959132"/>
            <a:ext cx="269343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5E39BD1D-7AE4-830D-78B1-D290DC1CF91A}"/>
              </a:ext>
            </a:extLst>
          </p:cNvPr>
          <p:cNvSpPr txBox="1"/>
          <p:nvPr/>
        </p:nvSpPr>
        <p:spPr>
          <a:xfrm>
            <a:off x="7544624" y="1579970"/>
            <a:ext cx="1100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/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61" name="圆角矩形 6">
            <a:extLst>
              <a:ext uri="{FF2B5EF4-FFF2-40B4-BE49-F238E27FC236}">
                <a16:creationId xmlns:a16="http://schemas.microsoft.com/office/drawing/2014/main" id="{03CA6A9F-930D-1C0E-1D69-BBE48FA7123E}"/>
              </a:ext>
            </a:extLst>
          </p:cNvPr>
          <p:cNvSpPr/>
          <p:nvPr/>
        </p:nvSpPr>
        <p:spPr>
          <a:xfrm>
            <a:off x="8944215" y="3629257"/>
            <a:ext cx="1100329" cy="379162"/>
          </a:xfrm>
          <a:prstGeom prst="roundRect">
            <a:avLst>
              <a:gd name="adj" fmla="val 50000"/>
            </a:avLst>
          </a:prstGeom>
          <a:noFill/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85ED578-5116-42B8-8FBD-1E9E20F63609}"/>
              </a:ext>
            </a:extLst>
          </p:cNvPr>
          <p:cNvSpPr txBox="1"/>
          <p:nvPr/>
        </p:nvSpPr>
        <p:spPr>
          <a:xfrm>
            <a:off x="8944215" y="4027839"/>
            <a:ext cx="269343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3CC1CBF-3BA7-B5AC-F4C4-3FEB39A185CC}"/>
              </a:ext>
            </a:extLst>
          </p:cNvPr>
          <p:cNvSpPr txBox="1"/>
          <p:nvPr/>
        </p:nvSpPr>
        <p:spPr>
          <a:xfrm>
            <a:off x="8878714" y="3648677"/>
            <a:ext cx="1100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HarmonyOS Sans SC Light" panose="00000400000000000000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98503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9533" y="310476"/>
            <a:ext cx="3996567" cy="584775"/>
            <a:chOff x="1896011" y="2319469"/>
            <a:chExt cx="39965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4"/>
              <a:ext cx="37258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102794" y="2319469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601922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1DF200A-77D7-0A3A-A39E-B43D276D96DF}"/>
              </a:ext>
            </a:extLst>
          </p:cNvPr>
          <p:cNvGrpSpPr/>
          <p:nvPr/>
        </p:nvGrpSpPr>
        <p:grpSpPr>
          <a:xfrm>
            <a:off x="3196326" y="1562285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D622AB43-1598-39D6-2E26-1B424C7DB7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D414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94EA92CB-C543-7E8A-D1B5-CAC5BD18A2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5E22B21-F829-FE2D-8B4C-D55442F971D6}"/>
              </a:ext>
            </a:extLst>
          </p:cNvPr>
          <p:cNvGrpSpPr/>
          <p:nvPr/>
        </p:nvGrpSpPr>
        <p:grpSpPr>
          <a:xfrm>
            <a:off x="4338175" y="2702334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138C49F2-97BF-5B25-C914-012B9F6F83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85354030-2453-5B99-3A56-147357F116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C16D66A-3438-2F71-2C62-82CDA418180A}"/>
              </a:ext>
            </a:extLst>
          </p:cNvPr>
          <p:cNvGrpSpPr/>
          <p:nvPr/>
        </p:nvGrpSpPr>
        <p:grpSpPr>
          <a:xfrm>
            <a:off x="6334304" y="2243599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12" name="Freeform 18">
              <a:extLst>
                <a:ext uri="{FF2B5EF4-FFF2-40B4-BE49-F238E27FC236}">
                  <a16:creationId xmlns:a16="http://schemas.microsoft.com/office/drawing/2014/main" id="{2A7534F5-BC7E-46D5-2A54-1E2F606601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D414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Freeform 19">
              <a:extLst>
                <a:ext uri="{FF2B5EF4-FFF2-40B4-BE49-F238E27FC236}">
                  <a16:creationId xmlns:a16="http://schemas.microsoft.com/office/drawing/2014/main" id="{D2F8BB5C-755D-4D2C-32E8-4CAABAE534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5B80217-7C52-982B-8EAA-D8A7B0766264}"/>
              </a:ext>
            </a:extLst>
          </p:cNvPr>
          <p:cNvGrpSpPr/>
          <p:nvPr/>
        </p:nvGrpSpPr>
        <p:grpSpPr>
          <a:xfrm>
            <a:off x="7649411" y="2535301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7AD38300-062C-D866-892C-CE5FC31E7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C5787D54-A4FA-DAA0-8DA1-7ACA220691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cxnSp>
        <p:nvCxnSpPr>
          <p:cNvPr id="17" name="肘形连接符 50">
            <a:extLst>
              <a:ext uri="{FF2B5EF4-FFF2-40B4-BE49-F238E27FC236}">
                <a16:creationId xmlns:a16="http://schemas.microsoft.com/office/drawing/2014/main" id="{8880E00D-6021-0A15-15D1-70584FE2DFE4}"/>
              </a:ext>
            </a:extLst>
          </p:cNvPr>
          <p:cNvCxnSpPr>
            <a:cxnSpLocks/>
          </p:cNvCxnSpPr>
          <p:nvPr/>
        </p:nvCxnSpPr>
        <p:spPr>
          <a:xfrm rot="10800000" flipV="1">
            <a:off x="2452916" y="4530114"/>
            <a:ext cx="2211507" cy="655396"/>
          </a:xfrm>
          <a:prstGeom prst="bentConnector3">
            <a:avLst>
              <a:gd name="adj1" fmla="val 25717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肘形连接符 51">
            <a:extLst>
              <a:ext uri="{FF2B5EF4-FFF2-40B4-BE49-F238E27FC236}">
                <a16:creationId xmlns:a16="http://schemas.microsoft.com/office/drawing/2014/main" id="{B067E13D-31AC-8F2E-52DC-A17CAA046241}"/>
              </a:ext>
            </a:extLst>
          </p:cNvPr>
          <p:cNvCxnSpPr>
            <a:cxnSpLocks/>
          </p:cNvCxnSpPr>
          <p:nvPr/>
        </p:nvCxnSpPr>
        <p:spPr>
          <a:xfrm rot="10800000">
            <a:off x="8084742" y="4351745"/>
            <a:ext cx="1537070" cy="692434"/>
          </a:xfrm>
          <a:prstGeom prst="bentConnector3">
            <a:avLst>
              <a:gd name="adj1" fmla="val 100047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52">
            <a:extLst>
              <a:ext uri="{FF2B5EF4-FFF2-40B4-BE49-F238E27FC236}">
                <a16:creationId xmlns:a16="http://schemas.microsoft.com/office/drawing/2014/main" id="{7140FEB3-65B4-9F18-B6BA-72498638E93E}"/>
              </a:ext>
            </a:extLst>
          </p:cNvPr>
          <p:cNvCxnSpPr/>
          <p:nvPr/>
        </p:nvCxnSpPr>
        <p:spPr>
          <a:xfrm rot="10800000" flipV="1">
            <a:off x="7103338" y="1422179"/>
            <a:ext cx="2146669" cy="815751"/>
          </a:xfrm>
          <a:prstGeom prst="bentConnector3">
            <a:avLst>
              <a:gd name="adj1" fmla="val 100354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3DBA32B-B3DB-04D0-6FC5-CAC332757255}"/>
              </a:ext>
            </a:extLst>
          </p:cNvPr>
          <p:cNvGrpSpPr/>
          <p:nvPr/>
        </p:nvGrpSpPr>
        <p:grpSpPr>
          <a:xfrm>
            <a:off x="7601245" y="1078934"/>
            <a:ext cx="2966425" cy="874578"/>
            <a:chOff x="283598" y="1848478"/>
            <a:chExt cx="2966425" cy="87457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BE494EC-6389-E86A-ED9D-D45C9410D38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F5BA1DE-F80A-A5DA-A3B4-DD73186EB25A}"/>
                </a:ext>
              </a:extLst>
            </p:cNvPr>
            <p:cNvSpPr txBox="1"/>
            <p:nvPr/>
          </p:nvSpPr>
          <p:spPr>
            <a:xfrm>
              <a:off x="283599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27A0FC5-E0BE-9880-339A-B6ED58C2831A}"/>
              </a:ext>
            </a:extLst>
          </p:cNvPr>
          <p:cNvGrpSpPr/>
          <p:nvPr/>
        </p:nvGrpSpPr>
        <p:grpSpPr>
          <a:xfrm>
            <a:off x="178453" y="1840618"/>
            <a:ext cx="2984539" cy="860064"/>
            <a:chOff x="283598" y="1862992"/>
            <a:chExt cx="2984539" cy="86006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90AEEC8-FDD9-DC46-FDBA-8D61AFFBDC1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A3DE063-99B4-B262-7082-31E4766C0DCB}"/>
                </a:ext>
              </a:extLst>
            </p:cNvPr>
            <p:cNvSpPr txBox="1"/>
            <p:nvPr/>
          </p:nvSpPr>
          <p:spPr>
            <a:xfrm>
              <a:off x="1032570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6" name="肘形连接符 52">
            <a:extLst>
              <a:ext uri="{FF2B5EF4-FFF2-40B4-BE49-F238E27FC236}">
                <a16:creationId xmlns:a16="http://schemas.microsoft.com/office/drawing/2014/main" id="{EA9E255C-1B02-EA60-D975-8C79AAFA3432}"/>
              </a:ext>
            </a:extLst>
          </p:cNvPr>
          <p:cNvCxnSpPr>
            <a:cxnSpLocks/>
            <a:endCxn id="3" idx="20"/>
          </p:cNvCxnSpPr>
          <p:nvPr/>
        </p:nvCxnSpPr>
        <p:spPr>
          <a:xfrm>
            <a:off x="2169874" y="2688290"/>
            <a:ext cx="1266129" cy="88912"/>
          </a:xfrm>
          <a:prstGeom prst="bentConnector5">
            <a:avLst>
              <a:gd name="adj1" fmla="val -590"/>
              <a:gd name="adj2" fmla="val 104609"/>
              <a:gd name="adj3" fmla="val 66899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23EC6FC-1E0A-D798-4B28-7D2B13239BCC}"/>
              </a:ext>
            </a:extLst>
          </p:cNvPr>
          <p:cNvGrpSpPr/>
          <p:nvPr/>
        </p:nvGrpSpPr>
        <p:grpSpPr>
          <a:xfrm>
            <a:off x="869795" y="4843298"/>
            <a:ext cx="2984539" cy="860064"/>
            <a:chOff x="283598" y="1862992"/>
            <a:chExt cx="2984539" cy="86006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68F3840-3389-C408-72E2-3DFA6B033C9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A23052A-04A9-E27E-A04D-E63FA94389DD}"/>
                </a:ext>
              </a:extLst>
            </p:cNvPr>
            <p:cNvSpPr txBox="1"/>
            <p:nvPr/>
          </p:nvSpPr>
          <p:spPr>
            <a:xfrm>
              <a:off x="1032570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422AD9-5A5A-49E0-14C4-EC8985B242F8}"/>
              </a:ext>
            </a:extLst>
          </p:cNvPr>
          <p:cNvGrpSpPr/>
          <p:nvPr/>
        </p:nvGrpSpPr>
        <p:grpSpPr>
          <a:xfrm>
            <a:off x="8182436" y="4693974"/>
            <a:ext cx="2966425" cy="874578"/>
            <a:chOff x="283598" y="1848478"/>
            <a:chExt cx="2966425" cy="87457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9C4E14E-3D0B-CDE6-2FD6-21DDB209F98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C27D228-09D9-9047-4AEC-AE7C8CACC90E}"/>
                </a:ext>
              </a:extLst>
            </p:cNvPr>
            <p:cNvSpPr txBox="1"/>
            <p:nvPr/>
          </p:nvSpPr>
          <p:spPr>
            <a:xfrm>
              <a:off x="283599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859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34533" y="2202776"/>
            <a:ext cx="4936367" cy="584775"/>
            <a:chOff x="1896011" y="2319469"/>
            <a:chExt cx="49363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5"/>
              <a:ext cx="46656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077394" y="2319469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990503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EA4CC7C-C12D-8688-79E4-4D9573BFA0F8}"/>
              </a:ext>
            </a:extLst>
          </p:cNvPr>
          <p:cNvSpPr txBox="1"/>
          <p:nvPr/>
        </p:nvSpPr>
        <p:spPr>
          <a:xfrm>
            <a:off x="2964872" y="2971781"/>
            <a:ext cx="63119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8349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D2CEF1F-D0AD-1429-C1FA-61C4E834CE50}"/>
              </a:ext>
            </a:extLst>
          </p:cNvPr>
          <p:cNvGrpSpPr/>
          <p:nvPr/>
        </p:nvGrpSpPr>
        <p:grpSpPr>
          <a:xfrm>
            <a:off x="359533" y="310476"/>
            <a:ext cx="3996567" cy="584775"/>
            <a:chOff x="1896011" y="2319469"/>
            <a:chExt cx="3996567" cy="584775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9418F849-7F8C-02B3-6490-EE2BB0445F7E}"/>
                </a:ext>
              </a:extLst>
            </p:cNvPr>
            <p:cNvSpPr/>
            <p:nvPr/>
          </p:nvSpPr>
          <p:spPr>
            <a:xfrm rot="10800000">
              <a:off x="2166722" y="2346624"/>
              <a:ext cx="3725856" cy="523219"/>
            </a:xfrm>
            <a:prstGeom prst="trapezoid">
              <a:avLst/>
            </a:prstGeom>
            <a:noFill/>
            <a:ln w="12700">
              <a:gradFill>
                <a:gsLst>
                  <a:gs pos="0">
                    <a:srgbClr val="D4141E"/>
                  </a:gs>
                  <a:gs pos="100000">
                    <a:srgbClr val="D4141E">
                      <a:alpha val="33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C178CF0C-017F-E598-EE29-BE6D536E6098}"/>
                </a:ext>
              </a:extLst>
            </p:cNvPr>
            <p:cNvSpPr/>
            <p:nvPr/>
          </p:nvSpPr>
          <p:spPr>
            <a:xfrm>
              <a:off x="1896011" y="2343239"/>
              <a:ext cx="1087351" cy="526605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solidFill>
                <a:srgbClr val="D4141E"/>
              </a:solidFill>
            </a:ln>
            <a:effectLst>
              <a:outerShdw blurRad="76200" dist="38100" dir="2700000" algn="tl" rotWithShape="0">
                <a:schemeClr val="tx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9C4D2B-C9E6-CF36-61EB-96E7B1BBA4EB}"/>
                </a:ext>
              </a:extLst>
            </p:cNvPr>
            <p:cNvSpPr txBox="1"/>
            <p:nvPr/>
          </p:nvSpPr>
          <p:spPr>
            <a:xfrm>
              <a:off x="2077394" y="2319469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FCCC5B1-74EA-71F9-13DF-7FA94F0D08E7}"/>
                </a:ext>
              </a:extLst>
            </p:cNvPr>
            <p:cNvSpPr txBox="1"/>
            <p:nvPr/>
          </p:nvSpPr>
          <p:spPr>
            <a:xfrm>
              <a:off x="3601922" y="2419829"/>
              <a:ext cx="1672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7DAA276F-D0B3-C8FF-FE27-F3CBCB8DDDA4}"/>
              </a:ext>
            </a:extLst>
          </p:cNvPr>
          <p:cNvSpPr/>
          <p:nvPr/>
        </p:nvSpPr>
        <p:spPr bwMode="auto">
          <a:xfrm>
            <a:off x="3156575" y="1577867"/>
            <a:ext cx="3563019" cy="3579683"/>
          </a:xfrm>
          <a:prstGeom prst="ellipse">
            <a:avLst/>
          </a:pr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txBody>
          <a:bodyPr lIns="89476" tIns="44737" rIns="89476" bIns="44737" anchor="ctr"/>
          <a:lstStyle/>
          <a:p>
            <a:pPr algn="ctr">
              <a:defRPr/>
            </a:pPr>
            <a:endParaRPr lang="zh-CN" altLang="en-US" sz="1867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58B6DEB-38ED-11AC-746A-851B839F8855}"/>
              </a:ext>
            </a:extLst>
          </p:cNvPr>
          <p:cNvSpPr/>
          <p:nvPr/>
        </p:nvSpPr>
        <p:spPr bwMode="auto">
          <a:xfrm>
            <a:off x="5288496" y="1577867"/>
            <a:ext cx="3564569" cy="3579683"/>
          </a:xfrm>
          <a:prstGeom prst="ellipse">
            <a:avLst/>
          </a:pr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txBody>
          <a:bodyPr lIns="89476" tIns="44737" rIns="89476" bIns="44737" anchor="ctr"/>
          <a:lstStyle/>
          <a:p>
            <a:pPr algn="ctr">
              <a:defRPr/>
            </a:pPr>
            <a:endParaRPr lang="zh-CN" altLang="en-US" sz="1867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4E7E705-F890-2E63-FEA3-48DB4CB661CF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4195971" y="2398438"/>
            <a:ext cx="548640" cy="318191"/>
          </a:xfrm>
          <a:prstGeom prst="line">
            <a:avLst/>
          </a:prstGeom>
          <a:noFill/>
          <a:ln w="28575" algn="ctr">
            <a:solidFill>
              <a:schemeClr val="tx1">
                <a:lumMod val="65000"/>
                <a:lumOff val="35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D3AFAC8-3C5E-6D74-D959-112376622B3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890918" y="3276733"/>
            <a:ext cx="576780" cy="0"/>
          </a:xfrm>
          <a:prstGeom prst="line">
            <a:avLst/>
          </a:prstGeom>
          <a:noFill/>
          <a:ln w="28575" algn="ctr">
            <a:solidFill>
              <a:schemeClr val="tx1">
                <a:lumMod val="65000"/>
                <a:lumOff val="35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78527EF-80B8-6A33-7B73-9066384E310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42575" y="3746346"/>
            <a:ext cx="550423" cy="310756"/>
          </a:xfrm>
          <a:prstGeom prst="line">
            <a:avLst/>
          </a:prstGeom>
          <a:noFill/>
          <a:ln w="28575" algn="ctr">
            <a:solidFill>
              <a:schemeClr val="tx1">
                <a:lumMod val="65000"/>
                <a:lumOff val="35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BA465C6-0774-03B0-845F-703A84DBB5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69502" y="3767861"/>
            <a:ext cx="517863" cy="310755"/>
          </a:xfrm>
          <a:prstGeom prst="line">
            <a:avLst/>
          </a:prstGeom>
          <a:noFill/>
          <a:ln w="28575" algn="ctr">
            <a:solidFill>
              <a:schemeClr val="tx1">
                <a:lumMod val="65000"/>
                <a:lumOff val="35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E16CE11-727F-3252-6E0D-0ABEA7DEDC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27071" y="3273617"/>
            <a:ext cx="576780" cy="0"/>
          </a:xfrm>
          <a:prstGeom prst="line">
            <a:avLst/>
          </a:prstGeom>
          <a:noFill/>
          <a:ln w="28575" algn="ctr">
            <a:solidFill>
              <a:schemeClr val="tx1">
                <a:lumMod val="65000"/>
                <a:lumOff val="35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4A162A0-2405-2157-9EE6-8C640BBAEF2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247984" y="2387682"/>
            <a:ext cx="541041" cy="335351"/>
          </a:xfrm>
          <a:prstGeom prst="line">
            <a:avLst/>
          </a:prstGeom>
          <a:noFill/>
          <a:ln w="28575" algn="ctr">
            <a:solidFill>
              <a:schemeClr val="tx1">
                <a:lumMod val="65000"/>
                <a:lumOff val="35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DA1ADC6-6239-7938-74C0-76760BF65EEE}"/>
              </a:ext>
            </a:extLst>
          </p:cNvPr>
          <p:cNvGrpSpPr/>
          <p:nvPr/>
        </p:nvGrpSpPr>
        <p:grpSpPr>
          <a:xfrm>
            <a:off x="4978399" y="2233676"/>
            <a:ext cx="2055944" cy="2065561"/>
            <a:chOff x="5014912" y="2584450"/>
            <a:chExt cx="2105025" cy="2105025"/>
          </a:xfrm>
        </p:grpSpPr>
        <p:sp>
          <p:nvSpPr>
            <p:cNvPr id="16" name="Oval 19">
              <a:extLst>
                <a:ext uri="{FF2B5EF4-FFF2-40B4-BE49-F238E27FC236}">
                  <a16:creationId xmlns:a16="http://schemas.microsoft.com/office/drawing/2014/main" id="{442E31F3-95B9-D4B5-7DE2-13C534F48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rgbClr val="D4141E"/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91429" tIns="45713" rIns="91429" bIns="45713" numCol="1" anchor="t" anchorCtr="0" compatLnSpc="1"/>
            <a:lstStyle/>
            <a:p>
              <a:endParaRPr lang="zh-CN" altLang="en-US" sz="1353" b="1" dirty="0">
                <a:cs typeface="+mn-ea"/>
                <a:sym typeface="+mn-lt"/>
              </a:endParaRPr>
            </a:p>
          </p:txBody>
        </p:sp>
        <p:sp>
          <p:nvSpPr>
            <p:cNvPr id="17" name="Oval 19">
              <a:extLst>
                <a:ext uri="{FF2B5EF4-FFF2-40B4-BE49-F238E27FC236}">
                  <a16:creationId xmlns:a16="http://schemas.microsoft.com/office/drawing/2014/main" id="{98B1851D-50A0-D711-4667-4957D169D4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512" y="3067625"/>
              <a:ext cx="1139825" cy="1139825"/>
            </a:xfrm>
            <a:prstGeom prst="ellipse">
              <a:avLst/>
            </a:prstGeom>
            <a:solidFill>
              <a:schemeClr val="bg1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133" b="1" kern="0" dirty="0"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8" name="Oval 19">
            <a:extLst>
              <a:ext uri="{FF2B5EF4-FFF2-40B4-BE49-F238E27FC236}">
                <a16:creationId xmlns:a16="http://schemas.microsoft.com/office/drawing/2014/main" id="{8F39C8B7-2C32-0AE3-D421-6DDA4B46B7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3631" y="1661986"/>
            <a:ext cx="969055" cy="973585"/>
          </a:xfrm>
          <a:prstGeom prst="ellipse">
            <a:avLst/>
          </a:prstGeom>
          <a:solidFill>
            <a:schemeClr val="bg1"/>
          </a:solidFill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添加文本</a:t>
            </a:r>
          </a:p>
        </p:txBody>
      </p:sp>
      <p:sp>
        <p:nvSpPr>
          <p:cNvPr id="19" name="Oval 19">
            <a:extLst>
              <a:ext uri="{FF2B5EF4-FFF2-40B4-BE49-F238E27FC236}">
                <a16:creationId xmlns:a16="http://schemas.microsoft.com/office/drawing/2014/main" id="{EDC018DB-E322-E790-A8F8-015772CB9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6571" y="1677561"/>
            <a:ext cx="969055" cy="975144"/>
          </a:xfrm>
          <a:prstGeom prst="ellipse">
            <a:avLst/>
          </a:prstGeom>
          <a:solidFill>
            <a:schemeClr val="bg1"/>
          </a:solidFill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添加文本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B9316CE-4B0D-0032-9C5A-F647781522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6907" y="2808480"/>
            <a:ext cx="970604" cy="975144"/>
          </a:xfrm>
          <a:prstGeom prst="ellipse">
            <a:avLst/>
          </a:prstGeom>
          <a:solidFill>
            <a:schemeClr val="bg1"/>
          </a:solidFill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添加文本</a:t>
            </a:r>
          </a:p>
        </p:txBody>
      </p:sp>
      <p:sp>
        <p:nvSpPr>
          <p:cNvPr id="21" name="Oval 19">
            <a:extLst>
              <a:ext uri="{FF2B5EF4-FFF2-40B4-BE49-F238E27FC236}">
                <a16:creationId xmlns:a16="http://schemas.microsoft.com/office/drawing/2014/main" id="{FFC7C024-3C22-9CAC-9656-EA5B83025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4633" y="3926936"/>
            <a:ext cx="970604" cy="975144"/>
          </a:xfrm>
          <a:prstGeom prst="ellipse">
            <a:avLst/>
          </a:prstGeom>
          <a:solidFill>
            <a:schemeClr val="bg1"/>
          </a:solidFill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添加文本</a:t>
            </a:r>
          </a:p>
        </p:txBody>
      </p:sp>
      <p:sp>
        <p:nvSpPr>
          <p:cNvPr id="22" name="Oval 19">
            <a:extLst>
              <a:ext uri="{FF2B5EF4-FFF2-40B4-BE49-F238E27FC236}">
                <a16:creationId xmlns:a16="http://schemas.microsoft.com/office/drawing/2014/main" id="{A45D1361-9457-C76A-11EF-6337447CB1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9493" y="2771095"/>
            <a:ext cx="970604" cy="975144"/>
          </a:xfrm>
          <a:prstGeom prst="ellipse">
            <a:avLst/>
          </a:prstGeom>
          <a:solidFill>
            <a:schemeClr val="bg1"/>
          </a:solidFill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添加文本</a:t>
            </a:r>
          </a:p>
        </p:txBody>
      </p:sp>
      <p:sp>
        <p:nvSpPr>
          <p:cNvPr id="23" name="Oval 19">
            <a:extLst>
              <a:ext uri="{FF2B5EF4-FFF2-40B4-BE49-F238E27FC236}">
                <a16:creationId xmlns:a16="http://schemas.microsoft.com/office/drawing/2014/main" id="{B8FE3A6A-8179-CC89-A0EE-801B809FEC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6419" y="3920704"/>
            <a:ext cx="970604" cy="975144"/>
          </a:xfrm>
          <a:prstGeom prst="ellipse">
            <a:avLst/>
          </a:prstGeom>
          <a:solidFill>
            <a:schemeClr val="bg1"/>
          </a:solidFill>
          <a:ln w="12700">
            <a:gradFill>
              <a:gsLst>
                <a:gs pos="0">
                  <a:srgbClr val="D4141E"/>
                </a:gs>
                <a:gs pos="100000">
                  <a:srgbClr val="D4141E">
                    <a:alpha val="33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添加文本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A319884-EFBC-7371-B68C-FA225759BE93}"/>
              </a:ext>
            </a:extLst>
          </p:cNvPr>
          <p:cNvSpPr txBox="1"/>
          <p:nvPr/>
        </p:nvSpPr>
        <p:spPr>
          <a:xfrm>
            <a:off x="8955383" y="1817267"/>
            <a:ext cx="216981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C3814A4-DD06-F6D5-CB5D-3FC4EDB2FD47}"/>
              </a:ext>
            </a:extLst>
          </p:cNvPr>
          <p:cNvSpPr txBox="1"/>
          <p:nvPr/>
        </p:nvSpPr>
        <p:spPr>
          <a:xfrm>
            <a:off x="1002947" y="1787851"/>
            <a:ext cx="208851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6C20EF8-FE3F-47D6-DCCB-CC0CCDC25F9B}"/>
              </a:ext>
            </a:extLst>
          </p:cNvPr>
          <p:cNvSpPr txBox="1"/>
          <p:nvPr/>
        </p:nvSpPr>
        <p:spPr>
          <a:xfrm>
            <a:off x="8955383" y="4205738"/>
            <a:ext cx="216981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234E60A-927C-1079-D395-9B2CF95503B3}"/>
              </a:ext>
            </a:extLst>
          </p:cNvPr>
          <p:cNvSpPr txBox="1"/>
          <p:nvPr/>
        </p:nvSpPr>
        <p:spPr>
          <a:xfrm>
            <a:off x="1002947" y="4176322"/>
            <a:ext cx="208851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656FFCF-BA4B-CF02-9D99-7343A4221AE6}"/>
              </a:ext>
            </a:extLst>
          </p:cNvPr>
          <p:cNvSpPr txBox="1"/>
          <p:nvPr/>
        </p:nvSpPr>
        <p:spPr>
          <a:xfrm>
            <a:off x="9345793" y="3036547"/>
            <a:ext cx="197149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D0D3589-A430-CD8D-79B7-73EFE46380BD}"/>
              </a:ext>
            </a:extLst>
          </p:cNvPr>
          <p:cNvSpPr txBox="1"/>
          <p:nvPr/>
        </p:nvSpPr>
        <p:spPr>
          <a:xfrm>
            <a:off x="630244" y="3007131"/>
            <a:ext cx="208096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98611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0065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xdm5a2f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4141E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2463</Words>
  <Application>Microsoft Office PowerPoint</Application>
  <PresentationFormat>宽屏</PresentationFormat>
  <Paragraphs>266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阿里巴巴普惠体 2.0 55 Regular</vt:lpstr>
      <vt:lpstr>阿里巴巴普惠体 2.0 65 Medium</vt:lpstr>
      <vt:lpstr>等线</vt:lpstr>
      <vt:lpstr>思源宋体 CN Heavy</vt:lpstr>
      <vt:lpstr>优设标题黑</vt:lpstr>
      <vt:lpstr>Arial</vt:lpstr>
      <vt:lpstr>Calibri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简洁大气党建工作汇报ppt模板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115</cp:revision>
  <dcterms:created xsi:type="dcterms:W3CDTF">2023-06-28T04:22:40Z</dcterms:created>
  <dcterms:modified xsi:type="dcterms:W3CDTF">2023-06-28T16:21:50Z</dcterms:modified>
</cp:coreProperties>
</file>